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svg" ContentType="image/sv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  <p:sldMasterId id="2147483668" r:id="rId3"/>
  </p:sldMasterIdLst>
  <p:notesMasterIdLst>
    <p:notesMasterId r:id="rId4"/>
  </p:notesMasterIdLst>
  <p:sldIdLst>
    <p:sldId id="256" r:id="rId5"/>
    <p:sldId id="337" r:id="rId6"/>
    <p:sldId id="290" r:id="rId7"/>
    <p:sldId id="292" r:id="rId8"/>
    <p:sldId id="294" r:id="rId9"/>
    <p:sldId id="324" r:id="rId10"/>
    <p:sldId id="325" r:id="rId11"/>
    <p:sldId id="326" r:id="rId12"/>
    <p:sldId id="327" r:id="rId13"/>
    <p:sldId id="328" r:id="rId14"/>
    <p:sldId id="329" r:id="rId15"/>
    <p:sldId id="274" r:id="rId16"/>
    <p:sldId id="296" r:id="rId17"/>
    <p:sldId id="298" r:id="rId18"/>
    <p:sldId id="300" r:id="rId19"/>
    <p:sldId id="299" r:id="rId20"/>
    <p:sldId id="297" r:id="rId21"/>
    <p:sldId id="338" r:id="rId22"/>
    <p:sldId id="302" r:id="rId23"/>
  </p:sldIdLst>
  <p:sldSz cx="12192000" cy="6858000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2" name="作者" initials="A" lastIdx="0" clrIdx="1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tags" Target="tags/tag283.xml" /><Relationship Id="rId25" Type="http://schemas.openxmlformats.org/officeDocument/2006/relationships/presProps" Target="presProps.xml" /><Relationship Id="rId26" Type="http://schemas.openxmlformats.org/officeDocument/2006/relationships/viewProps" Target="viewProps.xml" /><Relationship Id="rId27" Type="http://schemas.openxmlformats.org/officeDocument/2006/relationships/theme" Target="theme/theme1.xml" /><Relationship Id="rId28" Type="http://schemas.openxmlformats.org/officeDocument/2006/relationships/tableStyles" Target="tableStyles.xml" /><Relationship Id="rId3" Type="http://schemas.openxmlformats.org/officeDocument/2006/relationships/slideMaster" Target="slideMasters/slideMaster2.xml" /><Relationship Id="rId4" Type="http://schemas.openxmlformats.org/officeDocument/2006/relationships/notesMaster" Target="notesMasters/notesMaster1.xml" /><Relationship Id="rId5" Type="http://schemas.openxmlformats.org/officeDocument/2006/relationships/slide" Target="slides/slide1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endParaRPr kumimoji="1" lang="zh-CN" alt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endParaRPr kumimoji="1"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1.xml" /><Relationship Id="rId3" Type="http://schemas.openxmlformats.org/officeDocument/2006/relationships/tags" Target="../tags/tag2.xml" /><Relationship Id="rId4" Type="http://schemas.openxmlformats.org/officeDocument/2006/relationships/tags" Target="../tags/tag3.xml" /><Relationship Id="rId5" Type="http://schemas.openxmlformats.org/officeDocument/2006/relationships/tags" Target="../tags/tag4.xml" /><Relationship Id="rId6" Type="http://schemas.openxmlformats.org/officeDocument/2006/relationships/tags" Target="../tags/tag5.xml" /><Relationship Id="rId7" Type="http://schemas.openxmlformats.org/officeDocument/2006/relationships/tags" Target="../tags/tag6.xml" /><Relationship Id="rId8" Type="http://schemas.openxmlformats.org/officeDocument/2006/relationships/tags" Target="../tags/tag7.xml" /><Relationship Id="rId9" Type="http://schemas.openxmlformats.org/officeDocument/2006/relationships/tags" Target="../tags/tag8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58.xml" /><Relationship Id="rId3" Type="http://schemas.openxmlformats.org/officeDocument/2006/relationships/tags" Target="../tags/tag59.xml" /><Relationship Id="rId4" Type="http://schemas.openxmlformats.org/officeDocument/2006/relationships/tags" Target="../tags/tag60.xml" /><Relationship Id="rId5" Type="http://schemas.openxmlformats.org/officeDocument/2006/relationships/tags" Target="../tags/tag61.xml" /><Relationship Id="rId6" Type="http://schemas.openxmlformats.org/officeDocument/2006/relationships/tags" Target="../tags/tag62.xml" /><Relationship Id="rId7" Type="http://schemas.openxmlformats.org/officeDocument/2006/relationships/image" Target="../media/image3.png" /><Relationship Id="rId8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3.xml" /><Relationship Id="rId2" Type="http://schemas.openxmlformats.org/officeDocument/2006/relationships/tags" Target="../tags/tag64.xml" /><Relationship Id="rId3" Type="http://schemas.openxmlformats.org/officeDocument/2006/relationships/tags" Target="../tags/tag65.xml" /><Relationship Id="rId4" Type="http://schemas.openxmlformats.org/officeDocument/2006/relationships/tags" Target="../tags/tag66.xml" /><Relationship Id="rId5" Type="http://schemas.openxmlformats.org/officeDocument/2006/relationships/tags" Target="../tags/tag67.xml" /><Relationship Id="rId6" Type="http://schemas.openxmlformats.org/officeDocument/2006/relationships/image" Target="../media/image5.jpeg" /><Relationship Id="rId7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6.png" /><Relationship Id="rId2" Type="http://schemas.openxmlformats.org/officeDocument/2006/relationships/tags" Target="../tags/tag68.xml" /><Relationship Id="rId3" Type="http://schemas.openxmlformats.org/officeDocument/2006/relationships/tags" Target="../tags/tag69.xml" /><Relationship Id="rId4" Type="http://schemas.openxmlformats.org/officeDocument/2006/relationships/tags" Target="../tags/tag70.xml" /><Relationship Id="rId5" Type="http://schemas.openxmlformats.org/officeDocument/2006/relationships/tags" Target="../tags/tag71.xml" /><Relationship Id="rId6" Type="http://schemas.openxmlformats.org/officeDocument/2006/relationships/tags" Target="../tags/tag72.xml" /><Relationship Id="rId7" Type="http://schemas.openxmlformats.org/officeDocument/2006/relationships/image" Target="../media/image3.png" /><Relationship Id="rId8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3.xml" /><Relationship Id="rId2" Type="http://schemas.openxmlformats.org/officeDocument/2006/relationships/image" Target="../media/image2.png" /><Relationship Id="rId3" Type="http://schemas.openxmlformats.org/officeDocument/2006/relationships/tags" Target="../tags/tag74.xml" /><Relationship Id="rId4" Type="http://schemas.openxmlformats.org/officeDocument/2006/relationships/tags" Target="../tags/tag75.xml" /><Relationship Id="rId5" Type="http://schemas.openxmlformats.org/officeDocument/2006/relationships/tags" Target="../tags/tag76.xml" /><Relationship Id="rId6" Type="http://schemas.openxmlformats.org/officeDocument/2006/relationships/tags" Target="../tags/tag77.xml" /><Relationship Id="rId7" Type="http://schemas.openxmlformats.org/officeDocument/2006/relationships/tags" Target="../tags/tag78.xml" /><Relationship Id="rId8" Type="http://schemas.openxmlformats.org/officeDocument/2006/relationships/tags" Target="../tags/tag79.xml" /><Relationship Id="rId9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0.xml" /><Relationship Id="rId10" Type="http://schemas.openxmlformats.org/officeDocument/2006/relationships/image" Target="../media/image7.png" /><Relationship Id="rId11" Type="http://schemas.openxmlformats.org/officeDocument/2006/relationships/slideMaster" Target="../slideMasters/slideMaster1.xml" /><Relationship Id="rId2" Type="http://schemas.openxmlformats.org/officeDocument/2006/relationships/image" Target="../media/image2.png" /><Relationship Id="rId3" Type="http://schemas.openxmlformats.org/officeDocument/2006/relationships/tags" Target="../tags/tag81.xml" /><Relationship Id="rId4" Type="http://schemas.openxmlformats.org/officeDocument/2006/relationships/tags" Target="../tags/tag82.xml" /><Relationship Id="rId5" Type="http://schemas.openxmlformats.org/officeDocument/2006/relationships/tags" Target="../tags/tag83.xml" /><Relationship Id="rId6" Type="http://schemas.openxmlformats.org/officeDocument/2006/relationships/tags" Target="../tags/tag84.xml" /><Relationship Id="rId7" Type="http://schemas.openxmlformats.org/officeDocument/2006/relationships/tags" Target="../tags/tag85.xml" /><Relationship Id="rId8" Type="http://schemas.openxmlformats.org/officeDocument/2006/relationships/tags" Target="../tags/tag86.xml" /><Relationship Id="rId9" Type="http://schemas.openxmlformats.org/officeDocument/2006/relationships/tags" Target="../tags/tag87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8.xml" /><Relationship Id="rId10" Type="http://schemas.openxmlformats.org/officeDocument/2006/relationships/image" Target="../media/image7.png" /><Relationship Id="rId11" Type="http://schemas.openxmlformats.org/officeDocument/2006/relationships/slideMaster" Target="../slideMasters/slideMaster1.xml" /><Relationship Id="rId2" Type="http://schemas.openxmlformats.org/officeDocument/2006/relationships/image" Target="../media/image2.png" /><Relationship Id="rId3" Type="http://schemas.openxmlformats.org/officeDocument/2006/relationships/tags" Target="../tags/tag89.xml" /><Relationship Id="rId4" Type="http://schemas.openxmlformats.org/officeDocument/2006/relationships/tags" Target="../tags/tag90.xml" /><Relationship Id="rId5" Type="http://schemas.openxmlformats.org/officeDocument/2006/relationships/tags" Target="../tags/tag91.xml" /><Relationship Id="rId6" Type="http://schemas.openxmlformats.org/officeDocument/2006/relationships/tags" Target="../tags/tag92.xml" /><Relationship Id="rId7" Type="http://schemas.openxmlformats.org/officeDocument/2006/relationships/tags" Target="../tags/tag93.xml" /><Relationship Id="rId8" Type="http://schemas.openxmlformats.org/officeDocument/2006/relationships/tags" Target="../tags/tag94.xml" /><Relationship Id="rId9" Type="http://schemas.openxmlformats.org/officeDocument/2006/relationships/tags" Target="../tags/tag95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6.xml" /><Relationship Id="rId10" Type="http://schemas.openxmlformats.org/officeDocument/2006/relationships/image" Target="../media/image7.png" /><Relationship Id="rId11" Type="http://schemas.openxmlformats.org/officeDocument/2006/relationships/slideMaster" Target="../slideMasters/slideMaster1.xml" /><Relationship Id="rId2" Type="http://schemas.openxmlformats.org/officeDocument/2006/relationships/image" Target="../media/image2.png" /><Relationship Id="rId3" Type="http://schemas.openxmlformats.org/officeDocument/2006/relationships/tags" Target="../tags/tag97.xml" /><Relationship Id="rId4" Type="http://schemas.openxmlformats.org/officeDocument/2006/relationships/tags" Target="../tags/tag98.xml" /><Relationship Id="rId5" Type="http://schemas.openxmlformats.org/officeDocument/2006/relationships/tags" Target="../tags/tag99.xml" /><Relationship Id="rId6" Type="http://schemas.openxmlformats.org/officeDocument/2006/relationships/tags" Target="../tags/tag100.xml" /><Relationship Id="rId7" Type="http://schemas.openxmlformats.org/officeDocument/2006/relationships/tags" Target="../tags/tag101.xml" /><Relationship Id="rId8" Type="http://schemas.openxmlformats.org/officeDocument/2006/relationships/tags" Target="../tags/tag102.xml" /><Relationship Id="rId9" Type="http://schemas.openxmlformats.org/officeDocument/2006/relationships/tags" Target="../tags/tag103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4.xml" /><Relationship Id="rId10" Type="http://schemas.openxmlformats.org/officeDocument/2006/relationships/tags" Target="../tags/tag112.xml" /><Relationship Id="rId11" Type="http://schemas.openxmlformats.org/officeDocument/2006/relationships/tags" Target="../tags/tag113.xml" /><Relationship Id="rId12" Type="http://schemas.openxmlformats.org/officeDocument/2006/relationships/image" Target="../media/image7.png" /><Relationship Id="rId13" Type="http://schemas.openxmlformats.org/officeDocument/2006/relationships/slideMaster" Target="../slideMasters/slideMaster1.xml" /><Relationship Id="rId2" Type="http://schemas.openxmlformats.org/officeDocument/2006/relationships/image" Target="../media/image6.png" /><Relationship Id="rId3" Type="http://schemas.openxmlformats.org/officeDocument/2006/relationships/tags" Target="../tags/tag105.xml" /><Relationship Id="rId4" Type="http://schemas.openxmlformats.org/officeDocument/2006/relationships/tags" Target="../tags/tag106.xml" /><Relationship Id="rId5" Type="http://schemas.openxmlformats.org/officeDocument/2006/relationships/tags" Target="../tags/tag107.xml" /><Relationship Id="rId6" Type="http://schemas.openxmlformats.org/officeDocument/2006/relationships/tags" Target="../tags/tag108.xml" /><Relationship Id="rId7" Type="http://schemas.openxmlformats.org/officeDocument/2006/relationships/tags" Target="../tags/tag109.xml" /><Relationship Id="rId8" Type="http://schemas.openxmlformats.org/officeDocument/2006/relationships/tags" Target="../tags/tag110.xml" /><Relationship Id="rId9" Type="http://schemas.openxmlformats.org/officeDocument/2006/relationships/tags" Target="../tags/tag111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4.xml" /><Relationship Id="rId10" Type="http://schemas.openxmlformats.org/officeDocument/2006/relationships/tags" Target="../tags/tag121.xml" /><Relationship Id="rId11" Type="http://schemas.openxmlformats.org/officeDocument/2006/relationships/slideMaster" Target="../slideMasters/slideMaster1.xml" /><Relationship Id="rId2" Type="http://schemas.openxmlformats.org/officeDocument/2006/relationships/image" Target="../media/image6.png" /><Relationship Id="rId3" Type="http://schemas.openxmlformats.org/officeDocument/2006/relationships/tags" Target="../tags/tag115.xml" /><Relationship Id="rId4" Type="http://schemas.openxmlformats.org/officeDocument/2006/relationships/image" Target="../media/image8.png" /><Relationship Id="rId5" Type="http://schemas.openxmlformats.org/officeDocument/2006/relationships/tags" Target="../tags/tag116.xml" /><Relationship Id="rId6" Type="http://schemas.openxmlformats.org/officeDocument/2006/relationships/tags" Target="../tags/tag117.xml" /><Relationship Id="rId7" Type="http://schemas.openxmlformats.org/officeDocument/2006/relationships/tags" Target="../tags/tag118.xml" /><Relationship Id="rId8" Type="http://schemas.openxmlformats.org/officeDocument/2006/relationships/tags" Target="../tags/tag119.xml" /><Relationship Id="rId9" Type="http://schemas.openxmlformats.org/officeDocument/2006/relationships/tags" Target="../tags/tag120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9.xml" /><Relationship Id="rId3" Type="http://schemas.openxmlformats.org/officeDocument/2006/relationships/tags" Target="../tags/tag10.xml" /><Relationship Id="rId4" Type="http://schemas.openxmlformats.org/officeDocument/2006/relationships/tags" Target="../tags/tag11.xml" /><Relationship Id="rId5" Type="http://schemas.openxmlformats.org/officeDocument/2006/relationships/tags" Target="../tags/tag12.xml" /><Relationship Id="rId6" Type="http://schemas.openxmlformats.org/officeDocument/2006/relationships/tags" Target="../tags/tag13.xml" /><Relationship Id="rId7" Type="http://schemas.openxmlformats.org/officeDocument/2006/relationships/tags" Target="../tags/tag14.xml" /><Relationship Id="rId8" Type="http://schemas.openxmlformats.org/officeDocument/2006/relationships/image" Target="../media/image3.png" /><Relationship Id="rId9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9.png" /><Relationship Id="rId2" Type="http://schemas.openxmlformats.org/officeDocument/2006/relationships/tags" Target="../tags/tag128.xml" /><Relationship Id="rId3" Type="http://schemas.openxmlformats.org/officeDocument/2006/relationships/tags" Target="../tags/tag129.xml" /><Relationship Id="rId4" Type="http://schemas.openxmlformats.org/officeDocument/2006/relationships/tags" Target="../tags/tag130.xml" /><Relationship Id="rId5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0.png" /><Relationship Id="rId2" Type="http://schemas.openxmlformats.org/officeDocument/2006/relationships/tags" Target="../tags/tag131.xml" /><Relationship Id="rId3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1.png" /><Relationship Id="rId2" Type="http://schemas.openxmlformats.org/officeDocument/2006/relationships/tags" Target="../tags/tag132.xml" /><Relationship Id="rId3" Type="http://schemas.openxmlformats.org/officeDocument/2006/relationships/tags" Target="../tags/tag133.xml" /><Relationship Id="rId4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0.png" /><Relationship Id="rId2" Type="http://schemas.openxmlformats.org/officeDocument/2006/relationships/tags" Target="../tags/tag134.xml" /><Relationship Id="rId3" Type="http://schemas.openxmlformats.org/officeDocument/2006/relationships/slideMaster" Target="../slideMasters/slideMaster2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0.png" /><Relationship Id="rId2" Type="http://schemas.openxmlformats.org/officeDocument/2006/relationships/tags" Target="../tags/tag135.xml" /><Relationship Id="rId3" Type="http://schemas.openxmlformats.org/officeDocument/2006/relationships/slideMaster" Target="../slideMasters/slideMaster2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2.png" /><Relationship Id="rId2" Type="http://schemas.openxmlformats.org/officeDocument/2006/relationships/tags" Target="../tags/tag136.xml" /><Relationship Id="rId3" Type="http://schemas.openxmlformats.org/officeDocument/2006/relationships/slideMaster" Target="../slideMasters/slideMaster2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0.png" /><Relationship Id="rId2" Type="http://schemas.openxmlformats.org/officeDocument/2006/relationships/tags" Target="../tags/tag137.xml" /><Relationship Id="rId3" Type="http://schemas.openxmlformats.org/officeDocument/2006/relationships/slideMaster" Target="../slideMasters/slideMaster2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0.png" /><Relationship Id="rId2" Type="http://schemas.openxmlformats.org/officeDocument/2006/relationships/tags" Target="../tags/tag138.xml" /><Relationship Id="rId3" Type="http://schemas.openxmlformats.org/officeDocument/2006/relationships/slideMaster" Target="../slideMasters/slideMaster2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0.png" /><Relationship Id="rId2" Type="http://schemas.openxmlformats.org/officeDocument/2006/relationships/tags" Target="../tags/tag139.xml" /><Relationship Id="rId3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4.png" /><Relationship Id="rId2" Type="http://schemas.openxmlformats.org/officeDocument/2006/relationships/tags" Target="../tags/tag15.xml" /><Relationship Id="rId3" Type="http://schemas.openxmlformats.org/officeDocument/2006/relationships/tags" Target="../tags/tag16.xml" /><Relationship Id="rId4" Type="http://schemas.openxmlformats.org/officeDocument/2006/relationships/tags" Target="../tags/tag17.xml" /><Relationship Id="rId5" Type="http://schemas.openxmlformats.org/officeDocument/2006/relationships/tags" Target="../tags/tag18.xml" /><Relationship Id="rId6" Type="http://schemas.openxmlformats.org/officeDocument/2006/relationships/tags" Target="../tags/tag19.xml" /><Relationship Id="rId7" Type="http://schemas.openxmlformats.org/officeDocument/2006/relationships/tags" Target="../tags/tag20.xml" /><Relationship Id="rId8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9.png" /><Relationship Id="rId2" Type="http://schemas.openxmlformats.org/officeDocument/2006/relationships/tags" Target="../tags/tag140.xml" /><Relationship Id="rId3" Type="http://schemas.openxmlformats.org/officeDocument/2006/relationships/tags" Target="../tags/tag141.xml" /><Relationship Id="rId4" Type="http://schemas.openxmlformats.org/officeDocument/2006/relationships/tags" Target="../tags/tag142.xml" /><Relationship Id="rId5" Type="http://schemas.openxmlformats.org/officeDocument/2006/relationships/slideMaster" Target="../slideMasters/slideMaster2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0.png" /><Relationship Id="rId2" Type="http://schemas.openxmlformats.org/officeDocument/2006/relationships/tags" Target="../tags/tag143.xml" /><Relationship Id="rId3" Type="http://schemas.openxmlformats.org/officeDocument/2006/relationships/tags" Target="../tags/tag144.xml" /><Relationship Id="rId4" Type="http://schemas.openxmlformats.org/officeDocument/2006/relationships/tags" Target="../tags/tag145.xml" /><Relationship Id="rId5" Type="http://schemas.openxmlformats.org/officeDocument/2006/relationships/tags" Target="../tags/tag146.xml" /><Relationship Id="rId6" Type="http://schemas.openxmlformats.org/officeDocument/2006/relationships/tags" Target="../tags/tag147.xml" /><Relationship Id="rId7" Type="http://schemas.openxmlformats.org/officeDocument/2006/relationships/slideMaster" Target="../slideMasters/slideMaster2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0.png" /><Relationship Id="rId2" Type="http://schemas.openxmlformats.org/officeDocument/2006/relationships/tags" Target="../tags/tag148.xml" /><Relationship Id="rId3" Type="http://schemas.openxmlformats.org/officeDocument/2006/relationships/tags" Target="../tags/tag149.xml" /><Relationship Id="rId4" Type="http://schemas.openxmlformats.org/officeDocument/2006/relationships/tags" Target="../tags/tag150.xml" /><Relationship Id="rId5" Type="http://schemas.openxmlformats.org/officeDocument/2006/relationships/tags" Target="../tags/tag151.xml" /><Relationship Id="rId6" Type="http://schemas.openxmlformats.org/officeDocument/2006/relationships/tags" Target="../tags/tag152.xml" /><Relationship Id="rId7" Type="http://schemas.openxmlformats.org/officeDocument/2006/relationships/tags" Target="../tags/tag153.xml" /><Relationship Id="rId8" Type="http://schemas.openxmlformats.org/officeDocument/2006/relationships/tags" Target="../tags/tag154.xml" /><Relationship Id="rId9" Type="http://schemas.openxmlformats.org/officeDocument/2006/relationships/slideMaster" Target="../slideMasters/slideMaster2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0.png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155.xml" /><Relationship Id="rId3" Type="http://schemas.openxmlformats.org/officeDocument/2006/relationships/tags" Target="../tags/tag156.xml" /><Relationship Id="rId4" Type="http://schemas.openxmlformats.org/officeDocument/2006/relationships/tags" Target="../tags/tag157.xml" /><Relationship Id="rId5" Type="http://schemas.openxmlformats.org/officeDocument/2006/relationships/tags" Target="../tags/tag158.xml" /><Relationship Id="rId6" Type="http://schemas.openxmlformats.org/officeDocument/2006/relationships/tags" Target="../tags/tag159.xml" /><Relationship Id="rId7" Type="http://schemas.openxmlformats.org/officeDocument/2006/relationships/tags" Target="../tags/tag160.xml" /><Relationship Id="rId8" Type="http://schemas.openxmlformats.org/officeDocument/2006/relationships/tags" Target="../tags/tag161.xml" /><Relationship Id="rId9" Type="http://schemas.openxmlformats.org/officeDocument/2006/relationships/tags" Target="../tags/tag162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0.png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163.xml" /><Relationship Id="rId3" Type="http://schemas.openxmlformats.org/officeDocument/2006/relationships/tags" Target="../tags/tag164.xml" /><Relationship Id="rId4" Type="http://schemas.openxmlformats.org/officeDocument/2006/relationships/tags" Target="../tags/tag165.xml" /><Relationship Id="rId5" Type="http://schemas.openxmlformats.org/officeDocument/2006/relationships/tags" Target="../tags/tag166.xml" /><Relationship Id="rId6" Type="http://schemas.openxmlformats.org/officeDocument/2006/relationships/tags" Target="../tags/tag167.xml" /><Relationship Id="rId7" Type="http://schemas.openxmlformats.org/officeDocument/2006/relationships/tags" Target="../tags/tag168.xml" /><Relationship Id="rId8" Type="http://schemas.openxmlformats.org/officeDocument/2006/relationships/tags" Target="../tags/tag169.xml" /><Relationship Id="rId9" Type="http://schemas.openxmlformats.org/officeDocument/2006/relationships/tags" Target="../tags/tag170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0.png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171.xml" /><Relationship Id="rId3" Type="http://schemas.openxmlformats.org/officeDocument/2006/relationships/tags" Target="../tags/tag172.xml" /><Relationship Id="rId4" Type="http://schemas.openxmlformats.org/officeDocument/2006/relationships/tags" Target="../tags/tag173.xml" /><Relationship Id="rId5" Type="http://schemas.openxmlformats.org/officeDocument/2006/relationships/tags" Target="../tags/tag174.xml" /><Relationship Id="rId6" Type="http://schemas.openxmlformats.org/officeDocument/2006/relationships/tags" Target="../tags/tag175.xml" /><Relationship Id="rId7" Type="http://schemas.openxmlformats.org/officeDocument/2006/relationships/tags" Target="../tags/tag176.xml" /><Relationship Id="rId8" Type="http://schemas.openxmlformats.org/officeDocument/2006/relationships/tags" Target="../tags/tag177.xml" /><Relationship Id="rId9" Type="http://schemas.openxmlformats.org/officeDocument/2006/relationships/tags" Target="../tags/tag178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0.png" /><Relationship Id="rId10" Type="http://schemas.openxmlformats.org/officeDocument/2006/relationships/tags" Target="../tags/tag187.xml" /><Relationship Id="rId11" Type="http://schemas.openxmlformats.org/officeDocument/2006/relationships/tags" Target="../tags/tag188.xml" /><Relationship Id="rId12" Type="http://schemas.openxmlformats.org/officeDocument/2006/relationships/slideMaster" Target="../slideMasters/slideMaster2.xml" /><Relationship Id="rId2" Type="http://schemas.openxmlformats.org/officeDocument/2006/relationships/tags" Target="../tags/tag179.xml" /><Relationship Id="rId3" Type="http://schemas.openxmlformats.org/officeDocument/2006/relationships/tags" Target="../tags/tag180.xml" /><Relationship Id="rId4" Type="http://schemas.openxmlformats.org/officeDocument/2006/relationships/tags" Target="../tags/tag181.xml" /><Relationship Id="rId5" Type="http://schemas.openxmlformats.org/officeDocument/2006/relationships/tags" Target="../tags/tag182.xml" /><Relationship Id="rId6" Type="http://schemas.openxmlformats.org/officeDocument/2006/relationships/tags" Target="../tags/tag183.xml" /><Relationship Id="rId7" Type="http://schemas.openxmlformats.org/officeDocument/2006/relationships/tags" Target="../tags/tag184.xml" /><Relationship Id="rId8" Type="http://schemas.openxmlformats.org/officeDocument/2006/relationships/tags" Target="../tags/tag185.xml" /><Relationship Id="rId9" Type="http://schemas.openxmlformats.org/officeDocument/2006/relationships/tags" Target="../tags/tag186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0.png" /><Relationship Id="rId2" Type="http://schemas.openxmlformats.org/officeDocument/2006/relationships/tags" Target="../tags/tag189.xml" /><Relationship Id="rId3" Type="http://schemas.openxmlformats.org/officeDocument/2006/relationships/tags" Target="../tags/tag190.xml" /><Relationship Id="rId4" Type="http://schemas.openxmlformats.org/officeDocument/2006/relationships/tags" Target="../tags/tag191.xml" /><Relationship Id="rId5" Type="http://schemas.openxmlformats.org/officeDocument/2006/relationships/tags" Target="../tags/tag192.xml" /><Relationship Id="rId6" Type="http://schemas.openxmlformats.org/officeDocument/2006/relationships/tags" Target="../tags/tag193.xml" /><Relationship Id="rId7" Type="http://schemas.openxmlformats.org/officeDocument/2006/relationships/tags" Target="../tags/tag194.xml" /><Relationship Id="rId8" Type="http://schemas.openxmlformats.org/officeDocument/2006/relationships/tags" Target="../tags/tag195.xml" /><Relationship Id="rId9" Type="http://schemas.openxmlformats.org/officeDocument/2006/relationships/slideMaster" Target="../slideMasters/slideMaster2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1.xml" /><Relationship Id="rId3" Type="http://schemas.openxmlformats.org/officeDocument/2006/relationships/tags" Target="../tags/tag22.xml" /><Relationship Id="rId4" Type="http://schemas.openxmlformats.org/officeDocument/2006/relationships/tags" Target="../tags/tag23.xml" /><Relationship Id="rId5" Type="http://schemas.openxmlformats.org/officeDocument/2006/relationships/tags" Target="../tags/tag24.xml" /><Relationship Id="rId6" Type="http://schemas.openxmlformats.org/officeDocument/2006/relationships/tags" Target="../tags/tag25.xml" /><Relationship Id="rId7" Type="http://schemas.openxmlformats.org/officeDocument/2006/relationships/tags" Target="../tags/tag26.xml" /><Relationship Id="rId8" Type="http://schemas.openxmlformats.org/officeDocument/2006/relationships/tags" Target="../tags/tag27.xml" /><Relationship Id="rId9" Type="http://schemas.openxmlformats.org/officeDocument/2006/relationships/image" Target="../media/image3.png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10" Type="http://schemas.openxmlformats.org/officeDocument/2006/relationships/tags" Target="../tags/tag36.xml" /><Relationship Id="rId11" Type="http://schemas.openxmlformats.org/officeDocument/2006/relationships/slideMaster" Target="../slideMasters/slideMaster1.xml" /><Relationship Id="rId2" Type="http://schemas.openxmlformats.org/officeDocument/2006/relationships/tags" Target="../tags/tag28.xml" /><Relationship Id="rId3" Type="http://schemas.openxmlformats.org/officeDocument/2006/relationships/tags" Target="../tags/tag29.xml" /><Relationship Id="rId4" Type="http://schemas.openxmlformats.org/officeDocument/2006/relationships/tags" Target="../tags/tag30.xml" /><Relationship Id="rId5" Type="http://schemas.openxmlformats.org/officeDocument/2006/relationships/tags" Target="../tags/tag31.xml" /><Relationship Id="rId6" Type="http://schemas.openxmlformats.org/officeDocument/2006/relationships/tags" Target="../tags/tag32.xml" /><Relationship Id="rId7" Type="http://schemas.openxmlformats.org/officeDocument/2006/relationships/tags" Target="../tags/tag33.xml" /><Relationship Id="rId8" Type="http://schemas.openxmlformats.org/officeDocument/2006/relationships/tags" Target="../tags/tag34.xml" /><Relationship Id="rId9" Type="http://schemas.openxmlformats.org/officeDocument/2006/relationships/tags" Target="../tags/tag35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37.xml" /><Relationship Id="rId3" Type="http://schemas.openxmlformats.org/officeDocument/2006/relationships/tags" Target="../tags/tag38.xml" /><Relationship Id="rId4" Type="http://schemas.openxmlformats.org/officeDocument/2006/relationships/tags" Target="../tags/tag39.xml" /><Relationship Id="rId5" Type="http://schemas.openxmlformats.org/officeDocument/2006/relationships/tags" Target="../tags/tag40.xml" /><Relationship Id="rId6" Type="http://schemas.openxmlformats.org/officeDocument/2006/relationships/tags" Target="../tags/tag41.xml" /><Relationship Id="rId7" Type="http://schemas.openxmlformats.org/officeDocument/2006/relationships/image" Target="../media/image3.png" /><Relationship Id="rId8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2.xml" /><Relationship Id="rId2" Type="http://schemas.openxmlformats.org/officeDocument/2006/relationships/tags" Target="../tags/tag43.xml" /><Relationship Id="rId3" Type="http://schemas.openxmlformats.org/officeDocument/2006/relationships/tags" Target="../tags/tag44.xml" /><Relationship Id="rId4" Type="http://schemas.openxmlformats.org/officeDocument/2006/relationships/image" Target="../media/image3.png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tags" Target="../tags/tag48.xml" /><Relationship Id="rId6" Type="http://schemas.openxmlformats.org/officeDocument/2006/relationships/tags" Target="../tags/tag49.xml" /><Relationship Id="rId7" Type="http://schemas.openxmlformats.org/officeDocument/2006/relationships/tags" Target="../tags/tag50.xml" /><Relationship Id="rId8" Type="http://schemas.openxmlformats.org/officeDocument/2006/relationships/tags" Target="../tags/tag51.xml" /><Relationship Id="rId9" Type="http://schemas.openxmlformats.org/officeDocument/2006/relationships/image" Target="../media/image3.png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52.xml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tags" Target="../tags/tag55.xml" /><Relationship Id="rId6" Type="http://schemas.openxmlformats.org/officeDocument/2006/relationships/tags" Target="../tags/tag56.xml" /><Relationship Id="rId7" Type="http://schemas.openxmlformats.org/officeDocument/2006/relationships/tags" Target="../tags/tag57.xml" /><Relationship Id="rId8" Type="http://schemas.openxmlformats.org/officeDocument/2006/relationships/image" Target="../media/image3.png" /><Relationship Id="rId9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801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82127" y="3059292"/>
            <a:ext cx="9843246" cy="809356"/>
          </a:xfrm>
          <a:prstGeom prst="roundRect">
            <a:avLst>
              <a:gd name="adj" fmla="val 0"/>
            </a:avLst>
          </a:prstGeom>
        </p:spPr>
        <p:txBody>
          <a:bodyPr lIns="90000" tIns="46800" rIns="90000" bIns="46800" anchor="t">
            <a:noAutofit/>
          </a:bodyPr>
          <a:lstStyle>
            <a:lvl1pPr marL="0" indent="0" algn="ctr" eaLnBrk="1" fontAlgn="auto" latinLnBrk="0" hangingPunct="1">
              <a:buNone/>
              <a:defRPr sz="3600" spc="200" baseline="0">
                <a:solidFill>
                  <a:schemeClr val="accent1"/>
                </a:solidFill>
                <a:ea typeface="隶书" panose="020105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en-US"/>
          </a:p>
        </p:txBody>
      </p:sp>
      <p:sp>
        <p:nvSpPr>
          <p:cNvPr id="12" name="文本占位符 13"/>
          <p:cNvSpPr>
            <a:spLocks noGrp="1"/>
          </p:cNvSpPr>
          <p:nvPr>
            <p:ph type="body" sz="quarter" idx="10" hasCustomPrompt="1"/>
            <p:custDataLst>
              <p:tags r:id="rId4"/>
            </p:custDataLst>
          </p:nvPr>
        </p:nvSpPr>
        <p:spPr>
          <a:xfrm>
            <a:off x="3576313" y="4126973"/>
            <a:ext cx="2346337" cy="524863"/>
          </a:xfrm>
        </p:spPr>
        <p:txBody>
          <a:bodyPr vert="horz" lIns="90000" tIns="46800" rIns="90000" bIns="46800" anchor="ctr">
            <a:normAutofit/>
          </a:bodyPr>
          <a:lstStyle>
            <a:lvl1pPr marL="0" indent="0" algn="ctr" eaLnBrk="1" fontAlgn="auto" latinLnBrk="0" hangingPunct="1">
              <a:buNone/>
              <a:defRPr sz="1800" b="0" baseline="0">
                <a:solidFill>
                  <a:schemeClr val="accent1"/>
                </a:solidFill>
                <a:ea typeface="隶书" panose="02010509060101010101" pitchFamily="49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/>
              <a:t>编辑文本</a:t>
            </a:r>
            <a:endParaRPr lang="en-US" altLang="zh-CN"/>
          </a:p>
        </p:txBody>
      </p:sp>
      <p:sp>
        <p:nvSpPr>
          <p:cNvPr id="13" name="文本占位符 13"/>
          <p:cNvSpPr>
            <a:spLocks noGrp="1"/>
          </p:cNvSpPr>
          <p:nvPr>
            <p:ph type="body" sz="quarter" idx="11" hasCustomPrompt="1"/>
            <p:custDataLst>
              <p:tags r:id="rId5"/>
            </p:custDataLst>
          </p:nvPr>
        </p:nvSpPr>
        <p:spPr>
          <a:xfrm>
            <a:off x="6272012" y="4126973"/>
            <a:ext cx="2346337" cy="524863"/>
          </a:xfrm>
        </p:spPr>
        <p:txBody>
          <a:bodyPr vert="horz" lIns="90000" tIns="46800" rIns="90000" bIns="46800" anchor="ctr">
            <a:normAutofit/>
          </a:bodyPr>
          <a:lstStyle>
            <a:lvl1pPr marL="0" indent="0" algn="ctr" eaLnBrk="1" fontAlgn="auto" latinLnBrk="0" hangingPunct="1">
              <a:buNone/>
              <a:defRPr sz="1800" b="0" baseline="0">
                <a:solidFill>
                  <a:schemeClr val="accent1"/>
                </a:solidFill>
                <a:ea typeface="隶书" panose="02010509060101010101" pitchFamily="49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/>
              <a:t>编辑文本</a:t>
            </a:r>
            <a:endParaRPr lang="zh-CN" altLang="en-US"/>
          </a:p>
        </p:txBody>
      </p:sp>
      <p:sp>
        <p:nvSpPr>
          <p:cNvPr id="9802" name="标题 1"/>
          <p:cNvSpPr>
            <a:spLocks noGrp="1"/>
          </p:cNvSpPr>
          <p:nvPr>
            <p:ph type="ctrTitle" hasCustomPrompt="1"/>
            <p:custDataLst>
              <p:tags r:id="rId6"/>
            </p:custDataLst>
          </p:nvPr>
        </p:nvSpPr>
        <p:spPr>
          <a:xfrm>
            <a:off x="1182126" y="1636585"/>
            <a:ext cx="9843247" cy="1381740"/>
          </a:xfrm>
        </p:spPr>
        <p:txBody>
          <a:bodyPr lIns="90000" tIns="46800" rIns="90000" bIns="46800" anchor="b">
            <a:normAutofit/>
          </a:bodyPr>
          <a:lstStyle>
            <a:lvl1pPr algn="ctr" eaLnBrk="1" fontAlgn="auto" latinLnBrk="0" hangingPunct="1">
              <a:lnSpc>
                <a:spcPct val="130000"/>
              </a:lnSpc>
              <a:defRPr sz="8000" spc="300" baseline="0">
                <a:solidFill>
                  <a:schemeClr val="accent1"/>
                </a:solidFill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2"/>
            <p:custDataLst>
              <p:tags r:id="rId7"/>
            </p:custDataLst>
          </p:nvPr>
        </p:nvSpPr>
        <p:spPr>
          <a:xfrm>
            <a:off x="1019079" y="64921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3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4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blipFill dpi="0" rotWithShape="1">
          <a:blip r:embed="rId7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4854102" cy="652285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blipFill>
          <a:blip r:embed="rId6"/>
          <a:stretch>
            <a:fillRect l="1" r="0" b="1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4168200" y="1507599"/>
            <a:ext cx="7142400" cy="1472400"/>
          </a:xfrm>
        </p:spPr>
        <p:txBody>
          <a:bodyPr lIns="90000" tIns="46800" rIns="90000" bIns="46800" anchor="ctr">
            <a:noAutofit/>
          </a:bodyPr>
          <a:lstStyle>
            <a:lvl1pPr marL="0" indent="0" algn="ctr" eaLnBrk="1" fontAlgn="auto" latinLnBrk="0" hangingPunct="1">
              <a:lnSpc>
                <a:spcPct val="130000"/>
              </a:lnSpc>
              <a:buFont typeface="Arial" panose="020b0604020202020204" pitchFamily="34" charset="0"/>
              <a:buNone/>
              <a:defRPr sz="8000" spc="300" baseline="0">
                <a:solidFill>
                  <a:schemeClr val="accent1"/>
                </a:solidFill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3" hasCustomPrompt="1"/>
            <p:custDataLst>
              <p:tags r:id="rId5"/>
            </p:custDataLst>
          </p:nvPr>
        </p:nvSpPr>
        <p:spPr>
          <a:xfrm>
            <a:off x="4168014" y="3076637"/>
            <a:ext cx="7142400" cy="1325562"/>
          </a:xfrm>
        </p:spPr>
        <p:txBody>
          <a:bodyPr>
            <a:normAutofit/>
          </a:bodyPr>
          <a:lstStyle>
            <a:lvl1pPr marL="0" indent="0" algn="ctr">
              <a:buNone/>
              <a:defRPr sz="3600" spc="20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/>
              <a:t>编辑文本</a:t>
            </a:r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blipFill dpi="0" rotWithShape="1">
          <a:blip r:embed="rId7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 bwMode="auto">
          <a:xfrm>
            <a:off x="11363623" y="6013755"/>
            <a:ext cx="660148" cy="702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292053" y="304775"/>
            <a:ext cx="11607893" cy="6248450"/>
          </a:xfrm>
          <a:prstGeom prst="rect">
            <a:avLst/>
          </a:prstGeom>
          <a:solidFill>
            <a:schemeClr val="bg2"/>
          </a:solidFill>
          <a:ln w="50800">
            <a:solidFill>
              <a:schemeClr val="bg2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en-US" altLang="zh-CN">
              <a:solidFill>
                <a:schemeClr val="tx1"/>
              </a:solidFill>
              <a:latin typeface="Viner Hand ITC" panose="03070502030502020203" charset="0"/>
              <a:cs typeface="Viner Hand ITC" panose="03070502030502020203" charset="0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4854102" cy="65228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blipFill dpi="0" rotWithShape="1">
          <a:blip r:embed="rId10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4854102" cy="65228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blipFill dpi="0" rotWithShape="1">
          <a:blip r:embed="rId10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4854102" cy="65228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blipFill dpi="0" rotWithShape="1">
          <a:blip r:embed="rId10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4854102" cy="65228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9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blipFill dpi="0" rotWithShape="1">
          <a:blip r:embed="rId1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7" name="图片 1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 bwMode="auto">
          <a:xfrm>
            <a:off x="11363623" y="6013755"/>
            <a:ext cx="660148" cy="702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0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1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 bwMode="auto">
          <a:xfrm>
            <a:off x="11363325" y="5998210"/>
            <a:ext cx="660400" cy="702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7138035" cy="95948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blipFill dpi="0" rotWithShape="1">
          <a:blip r:embed="rId8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4854102" cy="65228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78018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69882" y="1433768"/>
            <a:ext cx="10852237" cy="4758485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行者笔记简" panose="02010509060101010101" charset="-122"/>
                <a:cs typeface="汉仪行者笔记简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行者笔记简" panose="02010509060101010101" charset="-122"/>
                <a:cs typeface="汉仪行者笔记简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行者笔记简" panose="02010509060101010101" charset="-122"/>
                <a:cs typeface="汉仪行者笔记简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标题 1"/>
          <p:cNvSpPr/>
          <p:nvPr>
            <p:ph type="ctrTitle" idx="1" hasCustomPrompt="1"/>
            <p:custDataLst>
              <p:tags r:id="rId3"/>
            </p:custDataLst>
          </p:nvPr>
        </p:nvSpPr>
        <p:spPr>
          <a:xfrm>
            <a:off x="2196537" y="2197967"/>
            <a:ext cx="7798926" cy="1688481"/>
          </a:xfrm>
        </p:spPr>
        <p:txBody>
          <a:bodyPr vert="horz" wrap="square" lIns="101600" tIns="0" rIns="76200" bIns="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8600" b="0" i="0" u="none" strike="noStrike" kern="1200" cap="none" spc="400" normalizeH="0" baseline="0" noProof="1">
                <a:solidFill>
                  <a:schemeClr val="dk1"/>
                </a:solidFill>
                <a:uFillTx/>
                <a:latin typeface="Arial" panose="020b0604020202020204" pitchFamily="34" charset="0"/>
                <a:ea typeface="汉仪程行简" panose="0002060004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4" name="副标题 2"/>
          <p:cNvSpPr/>
          <p:nvPr>
            <p:ph type="subTitle" idx="2" hasCustomPrompt="1"/>
            <p:custDataLst>
              <p:tags r:id="rId4"/>
            </p:custDataLst>
          </p:nvPr>
        </p:nvSpPr>
        <p:spPr>
          <a:xfrm>
            <a:off x="2196537" y="1732218"/>
            <a:ext cx="7798926" cy="444721"/>
          </a:xfrm>
        </p:spPr>
        <p:txBody>
          <a:bodyPr vert="horz" wrap="square" lIns="101600" tIns="0" rIns="82550" bIns="0" rtlCol="0" anchor="t" anchorCtr="0">
            <a:normAutofit/>
          </a:bodyPr>
          <a:lstStyle>
            <a:lvl1pPr marL="0" marR="0" indent="-22860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800" b="0" i="0" u="none" strike="noStrike" kern="1200" cap="none" spc="550" normalizeH="0" baseline="0" noProof="1">
                <a:solidFill>
                  <a:schemeClr val="dk1"/>
                </a:solidFill>
                <a:uFillTx/>
                <a:latin typeface="Arial" panose="020b0604020202020204" pitchFamily="34" charset="0"/>
                <a:ea typeface="汉仪行者笔记简" panose="02010509060101010101" charset="-122"/>
                <a:cs typeface="汉仪行者笔记简" panose="02010509060101010101" charset="-122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行者笔记简" panose="0201050906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行者笔记简" panose="0201050906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行者笔记简" panose="0201050906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行者笔记简" panose="0201050906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行者笔记简" panose="0201050906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行者笔记简" panose="0201050906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行者笔记简" panose="02010509060101010101" charset="-122"/>
                <a:cs typeface="汉仪行者笔记简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行者笔记简" panose="02010509060101010101" charset="-122"/>
                <a:cs typeface="汉仪行者笔记简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行者笔记简" panose="02010509060101010101" charset="-122"/>
                <a:cs typeface="汉仪行者笔记简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行者笔记简" panose="02010509060101010101" charset="-122"/>
                <a:cs typeface="汉仪行者笔记简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行者笔记简" panose="02010509060101010101" charset="-122"/>
                <a:cs typeface="汉仪行者笔记简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行者笔记简" panose="02010509060101010101" charset="-122"/>
                <a:cs typeface="汉仪行者笔记简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标题 1"/>
          <p:cNvSpPr/>
          <p:nvPr>
            <p:ph type="ctrTitle" idx="1" hasCustomPrompt="1"/>
            <p:custDataLst>
              <p:tags r:id="rId3"/>
            </p:custDataLst>
          </p:nvPr>
        </p:nvSpPr>
        <p:spPr>
          <a:xfrm>
            <a:off x="5452181" y="2454057"/>
            <a:ext cx="4728775" cy="1324610"/>
          </a:xfrm>
          <a:ln w="3175">
            <a:noFill/>
            <a:miter lim="400000"/>
          </a:ln>
        </p:spPr>
        <p:txBody>
          <a:bodyPr vert="horz" wrap="square" lIns="0" tIns="46990" rIns="90170" bIns="46990" rtlCol="0" anchor="b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7200" b="0" i="0" u="none" strike="noStrike" kern="1200" cap="none" spc="240" normalizeH="0" baseline="0" noProof="1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程行简" panose="00020600040101010101" charset="-122"/>
                <a:cs typeface="优设标题黑" panose="00000500000000000000" charset="-122"/>
                <a:sym typeface="优设标题黑" panose="00000500000000000000" charset="-122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行者笔记简" panose="0201050906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行者笔记简" panose="0201050906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行者笔记简" panose="0201050906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行者笔记简" panose="0201050906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行者笔记简" panose="0201050906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行者笔记简" panose="0201050906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行者笔记简" panose="02010509060101010101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行者笔记简" panose="02010509060101010101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行者笔记简" panose="02010509060101010101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行者笔记简" panose="02010509060101010101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行者笔记简" panose="0201050906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行者笔记简" panose="02010509060101010101" charset="-122"/>
                <a:cs typeface="汉仪行者笔记简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行者笔记简" panose="02010509060101010101" charset="-122"/>
                <a:cs typeface="汉仪行者笔记简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行者笔记简" panose="02010509060101010101" charset="-122"/>
                <a:cs typeface="汉仪行者笔记简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行者笔记简" panose="0201050906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行者笔记简" panose="02010509060101010101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行者笔记简" panose="0201050906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行者笔记简" panose="0201050906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行者笔记简" panose="0201050906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行者笔记简" panose="0201050906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行者笔记简" panose="0201050906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行者笔记简" panose="02010509060101010101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行者笔记简" panose="0201050906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行者笔记简" panose="0201050906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行者笔记简" panose="0201050906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行者笔记简" panose="0201050906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行者笔记简" panose="0201050906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行者笔记简" panose="02010509060101010101" charset="-122"/>
                <a:cs typeface="汉仪行者笔记简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行者笔记简" panose="02010509060101010101" charset="-122"/>
                <a:cs typeface="汉仪行者笔记简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行者笔记简" panose="02010509060101010101" charset="-122"/>
                <a:cs typeface="汉仪行者笔记简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行者笔记简" panose="0201050906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行者笔记简" panose="02010509060101010101" charset="-122"/>
                <a:cs typeface="汉仪行者笔记简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行者笔记简" panose="02010509060101010101" charset="-122"/>
                <a:cs typeface="汉仪行者笔记简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行者笔记简" panose="02010509060101010101" charset="-122"/>
                <a:cs typeface="汉仪行者笔记简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行者笔记简" panose="02010509060101010101" charset="-122"/>
                <a:cs typeface="汉仪行者笔记简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行者笔记简" panose="02010509060101010101" charset="-122"/>
                <a:cs typeface="汉仪行者笔记简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行者笔记简" panose="02010509060101010101" charset="-122"/>
                <a:cs typeface="汉仪行者笔记简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行者笔记简" panose="0201050906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行者笔记简" panose="02010509060101010101" charset="-122"/>
                <a:cs typeface="汉仪行者笔记简" panose="02010509060101010101" charset="-122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行者笔记简" panose="02010509060101010101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行者笔记简" panose="02010509060101010101" charset="-122"/>
                <a:cs typeface="汉仪行者笔记简" panose="02010509060101010101" charset="-122"/>
              </a:defRPr>
            </a:lvl1pPr>
          </a:lstStyle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行者笔记简" panose="02010509060101010101" charset="-122"/>
                <a:cs typeface="汉仪行者笔记简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行者笔记简" panose="02010509060101010101" charset="-122"/>
                <a:cs typeface="汉仪行者笔记简" panose="02010509060101010101" charset="-122"/>
              </a:defRPr>
            </a:lvl1pPr>
          </a:lstStyle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行者笔记简" panose="0201050906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行者笔记简" panose="02010509060101010101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行者笔记简" panose="02010509060101010101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行者笔记简" panose="02010509060101010101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行者笔记简" panose="02010509060101010101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行者笔记简" panose="0201050906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行者笔记简" panose="02010509060101010101" charset="-122"/>
                <a:cs typeface="汉仪行者笔记简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行者笔记简" panose="02010509060101010101" charset="-122"/>
                <a:cs typeface="汉仪行者笔记简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行者笔记简" panose="02010509060101010101" charset="-122"/>
                <a:cs typeface="汉仪行者笔记简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行者笔记简" panose="02010509060101010101" charset="-122"/>
                <a:cs typeface="汉仪行者笔记简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行者笔记简" panose="02010509060101010101" charset="-122"/>
                <a:cs typeface="汉仪行者笔记简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行者笔记简" panose="02010509060101010101" charset="-122"/>
                <a:cs typeface="汉仪行者笔记简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汉仪行者笔记简" panose="02010509060101010101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汉仪行者笔记简" panose="02010509060101010101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汉仪行者笔记简" panose="02010509060101010101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汉仪行者笔记简" panose="02010509060101010101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汉仪行者笔记简" panose="0201050906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192000" cy="1362075"/>
          </a:xfrm>
          <a:prstGeom prst="rect">
            <a:avLst/>
          </a:prstGeom>
        </p:spPr>
      </p:pic>
      <p:sp>
        <p:nvSpPr>
          <p:cNvPr id="20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4563745" y="2615290"/>
            <a:ext cx="5720400" cy="1051200"/>
          </a:xfrm>
        </p:spPr>
        <p:txBody>
          <a:bodyPr lIns="90000" tIns="46800" rIns="90000" bIns="46800" anchor="b" anchorCtr="0">
            <a:normAutofit/>
          </a:bodyPr>
          <a:lstStyle>
            <a:lvl1pPr algn="l">
              <a:defRPr sz="4400" b="1" spc="300" baseline="0">
                <a:solidFill>
                  <a:schemeClr val="accent1"/>
                </a:solidFill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21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4563744" y="3676500"/>
            <a:ext cx="5720399" cy="648703"/>
          </a:xfrm>
        </p:spPr>
        <p:txBody>
          <a:bodyPr lIns="90000" tIns="46800" rIns="90000" bIns="46800"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2400" spc="200" baseline="0">
                <a:solidFill>
                  <a:schemeClr val="accent1"/>
                </a:solidFill>
                <a:ea typeface="隶书" panose="02010509060101010101" pitchFamily="49" charset="-122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行者笔记简" panose="02010509060101010101" charset="-122"/>
                <a:cs typeface="汉仪行者笔记简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行者笔记简" panose="02010509060101010101" charset="-122"/>
                <a:cs typeface="汉仪行者笔记简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行者笔记简" panose="02010509060101010101" charset="-122"/>
                <a:cs typeface="汉仪行者笔记简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标题 1"/>
          <p:cNvSpPr/>
          <p:nvPr>
            <p:ph type="title" idx="1" hasCustomPrompt="1"/>
            <p:custDataLst>
              <p:tags r:id="rId3"/>
            </p:custDataLst>
          </p:nvPr>
        </p:nvSpPr>
        <p:spPr>
          <a:xfrm>
            <a:off x="2196537" y="2197967"/>
            <a:ext cx="7798926" cy="1688481"/>
          </a:xfrm>
        </p:spPr>
        <p:txBody>
          <a:bodyPr vert="horz" wrap="square" lIns="101600" tIns="0" rIns="76200" bIns="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8600" b="0" i="0" u="none" strike="noStrike" kern="1200" cap="none" spc="400" normalizeH="0" baseline="0" noProof="1">
                <a:solidFill>
                  <a:schemeClr val="dk1"/>
                </a:solidFill>
                <a:uFillTx/>
                <a:latin typeface="Arial" panose="020b0604020202020204" pitchFamily="34" charset="0"/>
                <a:ea typeface="汉仪程行简" panose="0002060004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7" name="文本占位符 2"/>
          <p:cNvSpPr/>
          <p:nvPr>
            <p:ph type="body" idx="2" hasCustomPrompt="1"/>
            <p:custDataLst>
              <p:tags r:id="rId4"/>
            </p:custDataLst>
          </p:nvPr>
        </p:nvSpPr>
        <p:spPr>
          <a:xfrm>
            <a:off x="2196537" y="1732218"/>
            <a:ext cx="7798926" cy="444721"/>
          </a:xfrm>
        </p:spPr>
        <p:txBody>
          <a:bodyPr vert="horz" wrap="square" lIns="101600" tIns="0" rIns="82550" bIns="0" rtlCol="0" anchor="t" anchorCtr="0">
            <a:normAutofit/>
          </a:bodyPr>
          <a:lstStyle>
            <a:lvl1pPr marL="0" marR="0" indent="-22860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800" b="0" i="0" u="none" strike="noStrike" kern="1200" cap="none" spc="550" normalizeH="0" baseline="0" noProof="1">
                <a:solidFill>
                  <a:schemeClr val="dk1"/>
                </a:solidFill>
                <a:uFillTx/>
                <a:latin typeface="Arial" panose="020b0604020202020204" pitchFamily="34" charset="0"/>
                <a:ea typeface="汉仪行者笔记简" panose="02010509060101010101" charset="-122"/>
                <a:cs typeface="汉仪行者笔记简" panose="02010509060101010101" charset="-122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行者笔记简" panose="02010509060101010101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行者笔记简" panose="02010509060101010101" charset="-122"/>
                <a:cs typeface="汉仪行者笔记简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行者笔记简" panose="02010509060101010101" charset="-122"/>
                <a:cs typeface="汉仪行者笔记简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行者笔记简" panose="02010509060101010101" charset="-122"/>
                <a:cs typeface="汉仪行者笔记简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汉仪行者笔记简" panose="02010509060101010101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行者笔记简" panose="0201050906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行者笔记简" panose="0201050906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行者笔记简" panose="0201050906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行者笔记简" panose="0201050906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行者笔记简" panose="0201050906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行者笔记简" panose="02010509060101010101" charset="-122"/>
                <a:cs typeface="汉仪行者笔记简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行者笔记简" panose="02010509060101010101" charset="-122"/>
                <a:cs typeface="汉仪行者笔记简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行者笔记简" panose="02010509060101010101" charset="-122"/>
                <a:cs typeface="汉仪行者笔记简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 anchorCtr="0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汉仪行者笔记简" panose="02010509060101010101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行者笔记简" panose="02010509060101010101" charset="-122"/>
                <a:cs typeface="汉仪行者笔记简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行者笔记简" panose="02010509060101010101" charset="-122"/>
                <a:cs typeface="汉仪行者笔记简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行者笔记简" panose="02010509060101010101" charset="-122"/>
                <a:cs typeface="汉仪行者笔记简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行者笔记简" panose="0201050906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行者笔记简" panose="0201050906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行者笔记简" panose="0201050906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行者笔记简" panose="0201050906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行者笔记简" panose="0201050906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行者笔记简" panose="0201050906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行者笔记简" panose="0201050906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行者笔记简" panose="0201050906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行者笔记简" panose="0201050906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行者笔记简" panose="0201050906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汉仪行者笔记简" panose="02010509060101010101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行者笔记简" panose="02010509060101010101" charset="-122"/>
                <a:cs typeface="汉仪行者笔记简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行者笔记简" panose="02010509060101010101" charset="-122"/>
                <a:cs typeface="汉仪行者笔记简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行者笔记简" panose="02010509060101010101" charset="-122"/>
                <a:cs typeface="汉仪行者笔记简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行者笔记简" panose="02010509060101010101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行者笔记简" panose="0201050906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行者笔记简" panose="0201050906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行者笔记简" panose="0201050906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行者笔记简" panose="0201050906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行者笔记简" panose="0201050906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 anchorCtr="0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汉仪行者笔记简" panose="02010509060101010101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行者笔记简" panose="02010509060101010101" charset="-122"/>
                <a:cs typeface="汉仪行者笔记简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行者笔记简" panose="02010509060101010101" charset="-122"/>
                <a:cs typeface="汉仪行者笔记简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行者笔记简" panose="02010509060101010101" charset="-122"/>
                <a:cs typeface="汉仪行者笔记简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行者笔记简" panose="0201050906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行者笔记简" panose="0201050906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行者笔记简" panose="0201050906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行者笔记简" panose="0201050906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行者笔记简" panose="0201050906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9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行者笔记简" panose="02010509060101010101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行者笔记简" panose="02010509060101010101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行者笔记简" panose="02010509060101010101" charset="-122"/>
                <a:cs typeface="汉仪行者笔记简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行者笔记简" panose="02010509060101010101" charset="-122"/>
                <a:cs typeface="汉仪行者笔记简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行者笔记简" panose="02010509060101010101" charset="-122"/>
                <a:cs typeface="汉仪行者笔记简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行者笔记简" panose="0201050906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行者笔记简" panose="0201050906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行者笔记简" panose="0201050906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行者笔记简" panose="0201050906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行者笔记简" panose="0201050906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行者笔记简" panose="0201050906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行者笔记简" panose="0201050906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行者笔记简" panose="0201050906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行者笔记简" panose="0201050906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行者笔记简" panose="0201050906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0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行者笔记简" panose="02010509060101010101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1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行者笔记简" panose="02010509060101010101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汉仪行者笔记简" panose="02010509060101010101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行者笔记简" panose="02010509060101010101" charset="-122"/>
                <a:cs typeface="汉仪行者笔记简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行者笔记简" panose="02010509060101010101" charset="-122"/>
                <a:cs typeface="汉仪行者笔记简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行者笔记简" panose="02010509060101010101" charset="-122"/>
                <a:cs typeface="汉仪行者笔记简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行者笔记简" panose="02010509060101010101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blipFill dpi="0" rotWithShape="1">
          <a:blip r:embed="rId9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4854102" cy="65228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4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5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rm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4854102" cy="65228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4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5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6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7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blipFill dpi="0" rotWithShape="1">
          <a:blip r:embed="rId7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4854102" cy="65228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908425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blipFill dpi="0" rotWithShape="1">
          <a:blip r:embed="rId4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blipFill dpi="0" rotWithShape="1">
          <a:blip r:embed="rId9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4854102" cy="65228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4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5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blipFill dpi="0" rotWithShape="1">
          <a:blip r:embed="rId8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4854102" cy="652285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3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4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>
            <a:normAutofit/>
          </a:bodyPr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slideLayout" Target="../slideLayouts/slideLayout19.xml" /><Relationship Id="rId2" Type="http://schemas.openxmlformats.org/officeDocument/2006/relationships/slideLayout" Target="../slideLayouts/slideLayout2.xml" /><Relationship Id="rId20" Type="http://schemas.openxmlformats.org/officeDocument/2006/relationships/tags" Target="../tags/tag122.xml" /><Relationship Id="rId21" Type="http://schemas.openxmlformats.org/officeDocument/2006/relationships/tags" Target="../tags/tag123.xml" /><Relationship Id="rId22" Type="http://schemas.openxmlformats.org/officeDocument/2006/relationships/tags" Target="../tags/tag124.xml" /><Relationship Id="rId23" Type="http://schemas.openxmlformats.org/officeDocument/2006/relationships/tags" Target="../tags/tag125.xml" /><Relationship Id="rId24" Type="http://schemas.openxmlformats.org/officeDocument/2006/relationships/tags" Target="../tags/tag126.xml" /><Relationship Id="rId25" Type="http://schemas.openxmlformats.org/officeDocument/2006/relationships/tags" Target="../tags/tag127.xml" /><Relationship Id="rId26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10" Type="http://schemas.openxmlformats.org/officeDocument/2006/relationships/slideLayout" Target="../slideLayouts/slideLayout29.xml" /><Relationship Id="rId11" Type="http://schemas.openxmlformats.org/officeDocument/2006/relationships/slideLayout" Target="../slideLayouts/slideLayout30.xml" /><Relationship Id="rId12" Type="http://schemas.openxmlformats.org/officeDocument/2006/relationships/slideLayout" Target="../slideLayouts/slideLayout31.xml" /><Relationship Id="rId13" Type="http://schemas.openxmlformats.org/officeDocument/2006/relationships/slideLayout" Target="../slideLayouts/slideLayout32.xml" /><Relationship Id="rId14" Type="http://schemas.openxmlformats.org/officeDocument/2006/relationships/slideLayout" Target="../slideLayouts/slideLayout33.xml" /><Relationship Id="rId15" Type="http://schemas.openxmlformats.org/officeDocument/2006/relationships/slideLayout" Target="../slideLayouts/slideLayout34.xml" /><Relationship Id="rId16" Type="http://schemas.openxmlformats.org/officeDocument/2006/relationships/slideLayout" Target="../slideLayouts/slideLayout35.xml" /><Relationship Id="rId17" Type="http://schemas.openxmlformats.org/officeDocument/2006/relationships/slideLayout" Target="../slideLayouts/slideLayout36.xml" /><Relationship Id="rId18" Type="http://schemas.openxmlformats.org/officeDocument/2006/relationships/slideLayout" Target="../slideLayouts/slideLayout37.xml" /><Relationship Id="rId19" Type="http://schemas.openxmlformats.org/officeDocument/2006/relationships/tags" Target="../tags/tag196.xml" /><Relationship Id="rId2" Type="http://schemas.openxmlformats.org/officeDocument/2006/relationships/slideLayout" Target="../slideLayouts/slideLayout21.xml" /><Relationship Id="rId20" Type="http://schemas.openxmlformats.org/officeDocument/2006/relationships/tags" Target="../tags/tag197.xml" /><Relationship Id="rId21" Type="http://schemas.openxmlformats.org/officeDocument/2006/relationships/tags" Target="../tags/tag198.xml" /><Relationship Id="rId22" Type="http://schemas.openxmlformats.org/officeDocument/2006/relationships/theme" Target="../theme/theme2.xml" /><Relationship Id="rId3" Type="http://schemas.openxmlformats.org/officeDocument/2006/relationships/slideLayout" Target="../slideLayouts/slideLayout22.xml" /><Relationship Id="rId4" Type="http://schemas.openxmlformats.org/officeDocument/2006/relationships/slideLayout" Target="../slideLayouts/slideLayout23.xml" /><Relationship Id="rId5" Type="http://schemas.openxmlformats.org/officeDocument/2006/relationships/slideLayout" Target="../slideLayouts/slideLayout24.xml" /><Relationship Id="rId6" Type="http://schemas.openxmlformats.org/officeDocument/2006/relationships/slideLayout" Target="../slideLayouts/slideLayout25.xml" /><Relationship Id="rId7" Type="http://schemas.openxmlformats.org/officeDocument/2006/relationships/slideLayout" Target="../slideLayouts/slideLayout26.xml" /><Relationship Id="rId8" Type="http://schemas.openxmlformats.org/officeDocument/2006/relationships/slideLayout" Target="../slideLayouts/slideLayout27.xml" /><Relationship Id="rId9" Type="http://schemas.openxmlformats.org/officeDocument/2006/relationships/slideLayout" Target="../slideLayouts/slideLayout28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tint val="7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baseline="0">
                <a:solidFill>
                  <a:schemeClr val="tx1">
                    <a:tint val="7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 baseline="0">
                <a:solidFill>
                  <a:schemeClr val="tx1">
                    <a:tint val="7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行者笔记简" panose="02010509060101010101" charset="-122"/>
                <a:cs typeface="汉仪行者笔记简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行者笔记简" panose="02010509060101010101" charset="-122"/>
                <a:cs typeface="汉仪行者笔记简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行者笔记简" panose="02010509060101010101" charset="-122"/>
                <a:cs typeface="汉仪行者笔记简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8" name="KSO_TEMPLATE" hidden="1"/>
          <p:cNvSpPr/>
          <p:nvPr userDrawn="1">
            <p:custDataLst>
              <p:tags r:id="rId21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  <p:sldLayoutId id="2147483685" r:id="rId17"/>
    <p:sldLayoutId id="2147483686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汉仪行者笔记简" panose="02010509060101010101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行者笔记简" panose="02010509060101010101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行者笔记简" panose="02010509060101010101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行者笔记简" panose="02010509060101010101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行者笔记简" panose="02010509060101010101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行者笔记简" panose="02010509060101010101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99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hemeOverride" Target="../theme/themeOverride3.xml" /><Relationship Id="rId3" Type="http://schemas.openxmlformats.org/officeDocument/2006/relationships/notesSlide" Target="../notesSlides/notesSlide4.xml" /><Relationship Id="rId4" Type="http://schemas.openxmlformats.org/officeDocument/2006/relationships/tags" Target="../tags/tag234.xml" /><Relationship Id="rId5" Type="http://schemas.openxmlformats.org/officeDocument/2006/relationships/tags" Target="../tags/tag235.xml" /><Relationship Id="rId6" Type="http://schemas.openxmlformats.org/officeDocument/2006/relationships/image" Target="../media/image17.jpeg" /><Relationship Id="rId7" Type="http://schemas.openxmlformats.org/officeDocument/2006/relationships/tags" Target="../tags/tag236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hemeOverride" Target="../theme/themeOverride4.xml" /><Relationship Id="rId3" Type="http://schemas.openxmlformats.org/officeDocument/2006/relationships/notesSlide" Target="../notesSlides/notesSlide5.xml" /><Relationship Id="rId4" Type="http://schemas.openxmlformats.org/officeDocument/2006/relationships/tags" Target="../tags/tag237.xml" /><Relationship Id="rId5" Type="http://schemas.openxmlformats.org/officeDocument/2006/relationships/tags" Target="../tags/tag238.xml" /><Relationship Id="rId6" Type="http://schemas.openxmlformats.org/officeDocument/2006/relationships/image" Target="../media/image17.jpeg" /><Relationship Id="rId7" Type="http://schemas.openxmlformats.org/officeDocument/2006/relationships/tags" Target="../tags/tag239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hemeOverride" Target="../theme/themeOverride5.xml" /><Relationship Id="rId3" Type="http://schemas.openxmlformats.org/officeDocument/2006/relationships/notesSlide" Target="../notesSlides/notesSlide6.xml" /><Relationship Id="rId4" Type="http://schemas.openxmlformats.org/officeDocument/2006/relationships/tags" Target="../tags/tag240.xml" /><Relationship Id="rId5" Type="http://schemas.openxmlformats.org/officeDocument/2006/relationships/tags" Target="../tags/tag241.xml" /><Relationship Id="rId6" Type="http://schemas.openxmlformats.org/officeDocument/2006/relationships/image" Target="../media/image17.jpeg" /><Relationship Id="rId7" Type="http://schemas.openxmlformats.org/officeDocument/2006/relationships/tags" Target="../tags/tag24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tags" Target="../tags/tag243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hemeOverride" Target="../theme/themeOverride6.xml" /><Relationship Id="rId3" Type="http://schemas.openxmlformats.org/officeDocument/2006/relationships/notesSlide" Target="../notesSlides/notesSlide7.xml" /><Relationship Id="rId4" Type="http://schemas.openxmlformats.org/officeDocument/2006/relationships/tags" Target="../tags/tag244.xml" /><Relationship Id="rId5" Type="http://schemas.openxmlformats.org/officeDocument/2006/relationships/tags" Target="../tags/tag245.xml" /><Relationship Id="rId6" Type="http://schemas.openxmlformats.org/officeDocument/2006/relationships/tags" Target="../tags/tag246.xml" /><Relationship Id="rId7" Type="http://schemas.openxmlformats.org/officeDocument/2006/relationships/image" Target="../media/image18.png" /><Relationship Id="rId8" Type="http://schemas.openxmlformats.org/officeDocument/2006/relationships/tags" Target="../tags/tag24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hemeOverride" Target="../theme/themeOverride7.xml" /><Relationship Id="rId3" Type="http://schemas.openxmlformats.org/officeDocument/2006/relationships/notesSlide" Target="../notesSlides/notesSlide8.xml" /><Relationship Id="rId4" Type="http://schemas.openxmlformats.org/officeDocument/2006/relationships/tags" Target="../tags/tag248.xml" /><Relationship Id="rId5" Type="http://schemas.openxmlformats.org/officeDocument/2006/relationships/tags" Target="../tags/tag249.xml" /><Relationship Id="rId6" Type="http://schemas.openxmlformats.org/officeDocument/2006/relationships/image" Target="../media/image19.png" /><Relationship Id="rId7" Type="http://schemas.openxmlformats.org/officeDocument/2006/relationships/image" Target="../media/image20.png" /><Relationship Id="rId8" Type="http://schemas.openxmlformats.org/officeDocument/2006/relationships/tags" Target="../tags/tag250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hemeOverride" Target="../theme/themeOverride8.xml" /><Relationship Id="rId3" Type="http://schemas.openxmlformats.org/officeDocument/2006/relationships/notesSlide" Target="../notesSlides/notesSlide9.xml" /><Relationship Id="rId4" Type="http://schemas.openxmlformats.org/officeDocument/2006/relationships/tags" Target="../tags/tag251.xml" /><Relationship Id="rId5" Type="http://schemas.openxmlformats.org/officeDocument/2006/relationships/tags" Target="../tags/tag252.xml" /><Relationship Id="rId6" Type="http://schemas.openxmlformats.org/officeDocument/2006/relationships/image" Target="../media/image18.png" /><Relationship Id="rId7" Type="http://schemas.openxmlformats.org/officeDocument/2006/relationships/tags" Target="../tags/tag253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hemeOverride" Target="../theme/themeOverride9.xml" /><Relationship Id="rId3" Type="http://schemas.openxmlformats.org/officeDocument/2006/relationships/notesSlide" Target="../notesSlides/notesSlide10.xml" /><Relationship Id="rId4" Type="http://schemas.openxmlformats.org/officeDocument/2006/relationships/tags" Target="../tags/tag254.xml" /><Relationship Id="rId5" Type="http://schemas.openxmlformats.org/officeDocument/2006/relationships/tags" Target="../tags/tag255.xml" /><Relationship Id="rId6" Type="http://schemas.openxmlformats.org/officeDocument/2006/relationships/tags" Target="../tags/tag256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Relationship Id="rId10" Type="http://schemas.openxmlformats.org/officeDocument/2006/relationships/tags" Target="../tags/tag264.xml" /><Relationship Id="rId11" Type="http://schemas.openxmlformats.org/officeDocument/2006/relationships/tags" Target="../tags/tag265.xml" /><Relationship Id="rId12" Type="http://schemas.openxmlformats.org/officeDocument/2006/relationships/tags" Target="../tags/tag266.xml" /><Relationship Id="rId13" Type="http://schemas.openxmlformats.org/officeDocument/2006/relationships/tags" Target="../tags/tag267.xml" /><Relationship Id="rId14" Type="http://schemas.openxmlformats.org/officeDocument/2006/relationships/tags" Target="../tags/tag268.xml" /><Relationship Id="rId15" Type="http://schemas.openxmlformats.org/officeDocument/2006/relationships/tags" Target="../tags/tag269.xml" /><Relationship Id="rId16" Type="http://schemas.openxmlformats.org/officeDocument/2006/relationships/tags" Target="../tags/tag270.xml" /><Relationship Id="rId17" Type="http://schemas.openxmlformats.org/officeDocument/2006/relationships/tags" Target="../tags/tag271.xml" /><Relationship Id="rId18" Type="http://schemas.openxmlformats.org/officeDocument/2006/relationships/tags" Target="../tags/tag272.xml" /><Relationship Id="rId19" Type="http://schemas.openxmlformats.org/officeDocument/2006/relationships/tags" Target="../tags/tag273.xml" /><Relationship Id="rId2" Type="http://schemas.openxmlformats.org/officeDocument/2006/relationships/notesSlide" Target="../notesSlides/notesSlide11.xml" /><Relationship Id="rId20" Type="http://schemas.openxmlformats.org/officeDocument/2006/relationships/tags" Target="../tags/tag274.xml" /><Relationship Id="rId21" Type="http://schemas.openxmlformats.org/officeDocument/2006/relationships/tags" Target="../tags/tag275.xml" /><Relationship Id="rId22" Type="http://schemas.openxmlformats.org/officeDocument/2006/relationships/tags" Target="../tags/tag276.xml" /><Relationship Id="rId23" Type="http://schemas.openxmlformats.org/officeDocument/2006/relationships/tags" Target="../tags/tag277.xml" /><Relationship Id="rId24" Type="http://schemas.openxmlformats.org/officeDocument/2006/relationships/tags" Target="../tags/tag278.xml" /><Relationship Id="rId25" Type="http://schemas.openxmlformats.org/officeDocument/2006/relationships/tags" Target="../tags/tag279.xml" /><Relationship Id="rId26" Type="http://schemas.openxmlformats.org/officeDocument/2006/relationships/tags" Target="../tags/tag280.xml" /><Relationship Id="rId27" Type="http://schemas.openxmlformats.org/officeDocument/2006/relationships/image" Target="../media/image13.png" /><Relationship Id="rId28" Type="http://schemas.openxmlformats.org/officeDocument/2006/relationships/image" Target="../media/image14.svg" /><Relationship Id="rId29" Type="http://schemas.openxmlformats.org/officeDocument/2006/relationships/tags" Target="../tags/tag281.xml" /><Relationship Id="rId3" Type="http://schemas.openxmlformats.org/officeDocument/2006/relationships/tags" Target="../tags/tag257.xml" /><Relationship Id="rId4" Type="http://schemas.openxmlformats.org/officeDocument/2006/relationships/tags" Target="../tags/tag258.xml" /><Relationship Id="rId5" Type="http://schemas.openxmlformats.org/officeDocument/2006/relationships/tags" Target="../tags/tag259.xml" /><Relationship Id="rId6" Type="http://schemas.openxmlformats.org/officeDocument/2006/relationships/tags" Target="../tags/tag260.xml" /><Relationship Id="rId7" Type="http://schemas.openxmlformats.org/officeDocument/2006/relationships/tags" Target="../tags/tag261.xml" /><Relationship Id="rId8" Type="http://schemas.openxmlformats.org/officeDocument/2006/relationships/tags" Target="../tags/tag262.xml" /><Relationship Id="rId9" Type="http://schemas.openxmlformats.org/officeDocument/2006/relationships/tags" Target="../tags/tag263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1.png" /><Relationship Id="rId3" Type="http://schemas.openxmlformats.org/officeDocument/2006/relationships/tags" Target="../tags/tag28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Relationship Id="rId10" Type="http://schemas.openxmlformats.org/officeDocument/2006/relationships/tags" Target="../tags/tag207.xml" /><Relationship Id="rId11" Type="http://schemas.openxmlformats.org/officeDocument/2006/relationships/tags" Target="../tags/tag208.xml" /><Relationship Id="rId12" Type="http://schemas.openxmlformats.org/officeDocument/2006/relationships/tags" Target="../tags/tag209.xml" /><Relationship Id="rId13" Type="http://schemas.openxmlformats.org/officeDocument/2006/relationships/tags" Target="../tags/tag210.xml" /><Relationship Id="rId14" Type="http://schemas.openxmlformats.org/officeDocument/2006/relationships/tags" Target="../tags/tag211.xml" /><Relationship Id="rId15" Type="http://schemas.openxmlformats.org/officeDocument/2006/relationships/tags" Target="../tags/tag212.xml" /><Relationship Id="rId16" Type="http://schemas.openxmlformats.org/officeDocument/2006/relationships/tags" Target="../tags/tag213.xml" /><Relationship Id="rId17" Type="http://schemas.openxmlformats.org/officeDocument/2006/relationships/tags" Target="../tags/tag214.xml" /><Relationship Id="rId18" Type="http://schemas.openxmlformats.org/officeDocument/2006/relationships/tags" Target="../tags/tag215.xml" /><Relationship Id="rId19" Type="http://schemas.openxmlformats.org/officeDocument/2006/relationships/tags" Target="../tags/tag216.xml" /><Relationship Id="rId2" Type="http://schemas.openxmlformats.org/officeDocument/2006/relationships/notesSlide" Target="../notesSlides/notesSlide1.xml" /><Relationship Id="rId20" Type="http://schemas.openxmlformats.org/officeDocument/2006/relationships/tags" Target="../tags/tag217.xml" /><Relationship Id="rId21" Type="http://schemas.openxmlformats.org/officeDocument/2006/relationships/tags" Target="../tags/tag218.xml" /><Relationship Id="rId22" Type="http://schemas.openxmlformats.org/officeDocument/2006/relationships/tags" Target="../tags/tag219.xml" /><Relationship Id="rId23" Type="http://schemas.openxmlformats.org/officeDocument/2006/relationships/tags" Target="../tags/tag220.xml" /><Relationship Id="rId24" Type="http://schemas.openxmlformats.org/officeDocument/2006/relationships/tags" Target="../tags/tag221.xml" /><Relationship Id="rId25" Type="http://schemas.openxmlformats.org/officeDocument/2006/relationships/tags" Target="../tags/tag222.xml" /><Relationship Id="rId26" Type="http://schemas.openxmlformats.org/officeDocument/2006/relationships/tags" Target="../tags/tag223.xml" /><Relationship Id="rId27" Type="http://schemas.openxmlformats.org/officeDocument/2006/relationships/image" Target="../media/image13.png" /><Relationship Id="rId28" Type="http://schemas.openxmlformats.org/officeDocument/2006/relationships/image" Target="../media/image14.svg" /><Relationship Id="rId29" Type="http://schemas.openxmlformats.org/officeDocument/2006/relationships/tags" Target="../tags/tag224.xml" /><Relationship Id="rId3" Type="http://schemas.openxmlformats.org/officeDocument/2006/relationships/tags" Target="../tags/tag200.xml" /><Relationship Id="rId4" Type="http://schemas.openxmlformats.org/officeDocument/2006/relationships/tags" Target="../tags/tag201.xml" /><Relationship Id="rId5" Type="http://schemas.openxmlformats.org/officeDocument/2006/relationships/tags" Target="../tags/tag202.xml" /><Relationship Id="rId6" Type="http://schemas.openxmlformats.org/officeDocument/2006/relationships/tags" Target="../tags/tag203.xml" /><Relationship Id="rId7" Type="http://schemas.openxmlformats.org/officeDocument/2006/relationships/tags" Target="../tags/tag204.xml" /><Relationship Id="rId8" Type="http://schemas.openxmlformats.org/officeDocument/2006/relationships/tags" Target="../tags/tag205.xml" /><Relationship Id="rId9" Type="http://schemas.openxmlformats.org/officeDocument/2006/relationships/tags" Target="../tags/tag206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hemeOverride" Target="../theme/themeOverride1.xml" /><Relationship Id="rId3" Type="http://schemas.openxmlformats.org/officeDocument/2006/relationships/notesSlide" Target="../notesSlides/notesSlide2.xml" /><Relationship Id="rId4" Type="http://schemas.openxmlformats.org/officeDocument/2006/relationships/tags" Target="../tags/tag225.xml" /><Relationship Id="rId5" Type="http://schemas.openxmlformats.org/officeDocument/2006/relationships/tags" Target="../tags/tag226.xml" /><Relationship Id="rId6" Type="http://schemas.openxmlformats.org/officeDocument/2006/relationships/tags" Target="../tags/tag227.xml" /><Relationship Id="rId7" Type="http://schemas.openxmlformats.org/officeDocument/2006/relationships/image" Target="../media/image15.png" /><Relationship Id="rId8" Type="http://schemas.openxmlformats.org/officeDocument/2006/relationships/tags" Target="../tags/tag228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hemeOverride" Target="../theme/themeOverride2.xml" /><Relationship Id="rId3" Type="http://schemas.openxmlformats.org/officeDocument/2006/relationships/notesSlide" Target="../notesSlides/notesSlide3.xml" /><Relationship Id="rId4" Type="http://schemas.openxmlformats.org/officeDocument/2006/relationships/tags" Target="../tags/tag229.xml" /><Relationship Id="rId5" Type="http://schemas.openxmlformats.org/officeDocument/2006/relationships/tags" Target="../tags/tag230.xml" /><Relationship Id="rId6" Type="http://schemas.openxmlformats.org/officeDocument/2006/relationships/image" Target="../media/image15.png" /><Relationship Id="rId7" Type="http://schemas.openxmlformats.org/officeDocument/2006/relationships/tags" Target="../tags/tag231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tags" Target="../tags/tag23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6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tags" Target="../tags/tag233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标题 6"/>
          <p:cNvSpPr>
            <a:spLocks noGrp="1"/>
          </p:cNvSpPr>
          <p:nvPr>
            <p:ph type="ctrTitle"/>
          </p:nvPr>
        </p:nvSpPr>
        <p:spPr>
          <a:xfrm>
            <a:off x="1174115" y="772160"/>
            <a:ext cx="9843135" cy="3095625"/>
          </a:xfrm>
        </p:spPr>
        <p:txBody>
          <a:bodyPr>
            <a:normAutofit fontScale="90000"/>
          </a:bodyPr>
          <a:lstStyle/>
          <a:p>
            <a:pPr>
              <a:lnSpc>
                <a:spcPct val="140000"/>
              </a:lnSpc>
            </a:pPr>
            <a:r>
              <a:rPr lang="zh-CN" altLang="en-US"/>
              <a:t>旁征博引  论证丰富</a:t>
            </a:r>
            <a:r>
              <a:rPr lang="zh-CN" altLang="en-US">
                <a:ln w="22225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/>
                <a:latin typeface="经典特黑简" panose="02010609010101010101" charset="-122"/>
                <a:ea typeface="经典特黑简" panose="02010609010101010101" charset="-122"/>
              </a:rPr>
              <a:t>（主体性段落）</a:t>
            </a:r>
            <a:endParaRPr lang="zh-CN" altLang="en-US">
              <a:ln w="22225">
                <a:solidFill>
                  <a:srgbClr val="FFFF00"/>
                </a:solidFill>
                <a:prstDash val="solid"/>
              </a:ln>
              <a:solidFill>
                <a:srgbClr val="FF0000"/>
              </a:solidFill>
              <a:effectLst/>
              <a:latin typeface="经典特黑简" panose="02010609010101010101" charset="-122"/>
              <a:ea typeface="经典特黑简" panose="0201060901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4307840" y="796925"/>
            <a:ext cx="6003925" cy="783590"/>
          </a:xfrm>
          <a:noFill/>
        </p:spPr>
        <p:txBody>
          <a:bodyPr lIns="90170" tIns="46990" rIns="90170" bIns="46990">
            <a:noAutofit/>
          </a:bodyPr>
          <a:lstStyle/>
          <a:p>
            <a:pPr algn="ctr"/>
            <a:r>
              <a:rPr lang="zh-CN" altLang="en-US" sz="3200">
                <a:solidFill>
                  <a:schemeClr val="accent1"/>
                </a:solidFill>
                <a:uFillTx/>
              </a:rPr>
              <a:t>以焦裕禄精神，谱写人生华章</a:t>
            </a:r>
            <a:endParaRPr lang="zh-CN" altLang="en-US" sz="3200">
              <a:solidFill>
                <a:schemeClr val="accent1"/>
              </a:solidFill>
              <a:uFillTx/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>
          <a:xfrm>
            <a:off x="3656965" y="1783715"/>
            <a:ext cx="8042910" cy="4672330"/>
          </a:xfrm>
          <a:noFill/>
        </p:spPr>
        <p:txBody>
          <a:bodyPr>
            <a:noAutofit/>
          </a:bodyPr>
          <a:lstStyle/>
          <a:p>
            <a:pPr lvl="0">
              <a:lnSpc>
                <a:spcPct val="140000"/>
              </a:lnSpc>
            </a:pPr>
            <a:r>
              <a:rPr lang="en-US" sz="2000" spc="200">
                <a:solidFill>
                  <a:srgbClr val="002060"/>
                </a:solidFill>
                <a:uFillTx/>
                <a:latin typeface="方正华隶简体" panose="03000509000000000000" charset="-122"/>
                <a:ea typeface="方正华隶简体" panose="03000509000000000000" charset="-122"/>
              </a:rPr>
              <a:t>      </a:t>
            </a:r>
            <a:r>
              <a:rPr sz="2000" spc="200">
                <a:solidFill>
                  <a:srgbClr val="C00000"/>
                </a:solidFill>
                <a:uFillTx/>
                <a:latin typeface="方正华隶简体" panose="03000509000000000000" charset="-122"/>
                <a:ea typeface="方正华隶简体" panose="03000509000000000000" charset="-122"/>
              </a:rPr>
              <a:t>“千磨万击还坚劲，任尔东西南北风。”艰苦奋斗，迎难而上，传承焦裕禄精神，书写奋斗人生。</a:t>
            </a:r>
            <a:r>
              <a:rPr sz="2000" spc="200">
                <a:solidFill>
                  <a:srgbClr val="002060"/>
                </a:solidFill>
                <a:uFillTx/>
                <a:latin typeface="方正华隶简体" panose="03000509000000000000" charset="-122"/>
                <a:ea typeface="方正华隶简体" panose="03000509000000000000" charset="-122"/>
              </a:rPr>
              <a:t>世之奇伟，瑰怪，非常之观，常在于险远。”唯有以青春作注，探索开辟奋斗人生，勇于直面困难，不惧挑战，才能走在时代前沿，才不会因虚度年华而悔恨，因碌碌无为而羞耻。排雷英雄杜富国在危难时刻挺身而出护战友；川航机长刘传健面对空中浩劫，坚守岗位，舍命付出；渐冻症患者张定宇坚守抗疫前沿，他们都有着迎难而上，直面挑战的高贵品质，传承了伟大的焦裕禄精神。岁月因青春慨然以付而更加美好，世间因少年挺身而出而更加瑰丽，同学们，吾辈自当管行之，勉励之。</a:t>
            </a:r>
            <a:endParaRPr sz="2000" spc="200">
              <a:solidFill>
                <a:srgbClr val="002060"/>
              </a:solidFill>
              <a:uFillTx/>
              <a:latin typeface="方正华隶简体" panose="03000509000000000000" charset="-122"/>
              <a:ea typeface="方正华隶简体" panose="03000509000000000000" charset="-122"/>
            </a:endParaRPr>
          </a:p>
          <a:p>
            <a:pPr lvl="0">
              <a:lnSpc>
                <a:spcPct val="140000"/>
              </a:lnSpc>
            </a:pPr>
            <a:r>
              <a:rPr lang="en-US" sz="2000" spc="200">
                <a:solidFill>
                  <a:srgbClr val="002060"/>
                </a:solidFill>
                <a:uFillTx/>
                <a:latin typeface="方正华隶简体" panose="03000509000000000000" charset="-122"/>
                <a:ea typeface="方正华隶简体" panose="03000509000000000000" charset="-122"/>
              </a:rPr>
              <a:t>   </a:t>
            </a:r>
            <a:endParaRPr lang="en-US" sz="2000" spc="200">
              <a:solidFill>
                <a:srgbClr val="002060"/>
              </a:solidFill>
              <a:uFillTx/>
              <a:latin typeface="方正华隶简体" panose="03000509000000000000" charset="-122"/>
              <a:ea typeface="方正华隶简体" panose="03000509000000000000" charset="-122"/>
            </a:endParaRPr>
          </a:p>
        </p:txBody>
      </p:sp>
      <p:pic>
        <p:nvPicPr>
          <p:cNvPr id="100" name="图片 99"/>
          <p:cNvPicPr/>
          <p:nvPr/>
        </p:nvPicPr>
        <p:blipFill>
          <a:blip r:embed="rId6"/>
          <a:srcRect l="18120" t="2407" r="18704" b="2556"/>
          <a:stretch>
            <a:fillRect/>
          </a:stretch>
        </p:blipFill>
        <p:spPr>
          <a:xfrm>
            <a:off x="457835" y="1783715"/>
            <a:ext cx="2857500" cy="426593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7"/>
    </p:custData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4307840" y="796925"/>
            <a:ext cx="6003925" cy="783590"/>
          </a:xfrm>
          <a:noFill/>
        </p:spPr>
        <p:txBody>
          <a:bodyPr lIns="90170" tIns="46990" rIns="90170" bIns="46990">
            <a:noAutofit/>
          </a:bodyPr>
          <a:lstStyle/>
          <a:p>
            <a:pPr algn="ctr"/>
            <a:r>
              <a:rPr lang="zh-CN" altLang="en-US" sz="3200">
                <a:solidFill>
                  <a:schemeClr val="accent1"/>
                </a:solidFill>
                <a:uFillTx/>
              </a:rPr>
              <a:t>以焦裕禄精神，谱写人生华章</a:t>
            </a:r>
            <a:endParaRPr lang="zh-CN" altLang="en-US" sz="3200">
              <a:solidFill>
                <a:schemeClr val="accent1"/>
              </a:solidFill>
              <a:uFillTx/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>
          <a:xfrm>
            <a:off x="3656965" y="1783715"/>
            <a:ext cx="8042910" cy="4672330"/>
          </a:xfrm>
          <a:noFill/>
        </p:spPr>
        <p:txBody>
          <a:bodyPr>
            <a:noAutofit/>
          </a:bodyPr>
          <a:lstStyle/>
          <a:p>
            <a:pPr lvl="0">
              <a:lnSpc>
                <a:spcPct val="120000"/>
              </a:lnSpc>
            </a:pPr>
            <a:r>
              <a:rPr lang="en-US" spc="200">
                <a:solidFill>
                  <a:srgbClr val="C00000"/>
                </a:solidFill>
                <a:uFillTx/>
                <a:latin typeface="方正华隶简体" panose="03000509000000000000" charset="-122"/>
                <a:ea typeface="方正华隶简体" panose="03000509000000000000" charset="-122"/>
              </a:rPr>
              <a:t>      </a:t>
            </a:r>
            <a:r>
              <a:rPr spc="200">
                <a:solidFill>
                  <a:srgbClr val="C00000"/>
                </a:solidFill>
                <a:uFillTx/>
                <a:latin typeface="方正华隶简体" panose="03000509000000000000" charset="-122"/>
                <a:ea typeface="方正华隶简体" panose="03000509000000000000" charset="-122"/>
              </a:rPr>
              <a:t>“春蚕到死丝方尽，蜡炸成灰泪始干。”无私奉献，舍己为人，传承焦裕禄精神，铸就奉献人生。</a:t>
            </a:r>
            <a:r>
              <a:rPr spc="200">
                <a:solidFill>
                  <a:srgbClr val="002060"/>
                </a:solidFill>
                <a:uFillTx/>
                <a:latin typeface="方正华隶简体" panose="03000509000000000000" charset="-122"/>
                <a:ea typeface="方正华隶简体" panose="03000509000000000000" charset="-122"/>
              </a:rPr>
              <a:t>“赠人玫瑰，手有余香。”甘于付出，无私奉献是焦裕禄精神的生动阐释。在河南抗共救灾中，我们听到的是让老人小孩先走的急切，看到的是人民子弟兵请战的无怨无悔，闻到的是包于铺老板献出包子的温暖。他们坚守岗位，各司其职，舍小家为大家，彰显无私奉献的风度与品质。新时代少年立于时代潮头，肩员着民族复兴之大任，自当舍己付出，汇聚起社会发展的推动力。</a:t>
            </a:r>
            <a:endParaRPr spc="200">
              <a:solidFill>
                <a:srgbClr val="002060"/>
              </a:solidFill>
              <a:uFillTx/>
              <a:latin typeface="方正华隶简体" panose="03000509000000000000" charset="-122"/>
              <a:ea typeface="方正华隶简体" panose="03000509000000000000" charset="-122"/>
            </a:endParaRPr>
          </a:p>
          <a:p>
            <a:pPr lvl="0">
              <a:lnSpc>
                <a:spcPct val="120000"/>
              </a:lnSpc>
            </a:pPr>
            <a:r>
              <a:rPr lang="en-US" spc="200">
                <a:solidFill>
                  <a:srgbClr val="002060"/>
                </a:solidFill>
                <a:uFillTx/>
                <a:latin typeface="方正华隶简体" panose="03000509000000000000" charset="-122"/>
                <a:ea typeface="方正华隶简体" panose="03000509000000000000" charset="-122"/>
              </a:rPr>
              <a:t>   </a:t>
            </a:r>
            <a:endParaRPr lang="en-US" spc="200">
              <a:solidFill>
                <a:srgbClr val="002060"/>
              </a:solidFill>
              <a:uFillTx/>
              <a:latin typeface="方正华隶简体" panose="03000509000000000000" charset="-122"/>
              <a:ea typeface="方正华隶简体" panose="03000509000000000000" charset="-122"/>
            </a:endParaRPr>
          </a:p>
        </p:txBody>
      </p:sp>
      <p:pic>
        <p:nvPicPr>
          <p:cNvPr id="100" name="图片 99"/>
          <p:cNvPicPr/>
          <p:nvPr/>
        </p:nvPicPr>
        <p:blipFill>
          <a:blip r:embed="rId6"/>
          <a:srcRect l="18120" t="2407" r="18704" b="2556"/>
          <a:stretch>
            <a:fillRect/>
          </a:stretch>
        </p:blipFill>
        <p:spPr>
          <a:xfrm>
            <a:off x="457835" y="1783715"/>
            <a:ext cx="2857500" cy="426593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7"/>
    </p:custData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4307840" y="796925"/>
            <a:ext cx="6003925" cy="783590"/>
          </a:xfrm>
          <a:noFill/>
        </p:spPr>
        <p:txBody>
          <a:bodyPr lIns="90170" tIns="46990" rIns="90170" bIns="46990">
            <a:noAutofit/>
          </a:bodyPr>
          <a:lstStyle/>
          <a:p>
            <a:pPr algn="ctr"/>
            <a:r>
              <a:rPr lang="zh-CN" altLang="en-US" sz="3200">
                <a:solidFill>
                  <a:schemeClr val="accent1"/>
                </a:solidFill>
                <a:uFillTx/>
              </a:rPr>
              <a:t>以焦裕禄精神，谱写人生华章</a:t>
            </a:r>
            <a:endParaRPr lang="zh-CN" altLang="en-US" sz="3200">
              <a:solidFill>
                <a:schemeClr val="accent1"/>
              </a:solidFill>
              <a:uFillTx/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>
          <a:xfrm>
            <a:off x="3656965" y="1783715"/>
            <a:ext cx="8042910" cy="4672330"/>
          </a:xfrm>
          <a:noFill/>
        </p:spPr>
        <p:txBody>
          <a:bodyPr>
            <a:noAutofit/>
          </a:bodyPr>
          <a:lstStyle/>
          <a:p>
            <a:pPr lvl="0">
              <a:lnSpc>
                <a:spcPct val="120000"/>
              </a:lnSpc>
            </a:pPr>
            <a:r>
              <a:rPr lang="en-US" sz="1200" spc="200">
                <a:solidFill>
                  <a:srgbClr val="002060"/>
                </a:solidFill>
                <a:uFillTx/>
                <a:latin typeface="方正华隶简体" panose="03000509000000000000" charset="-122"/>
                <a:ea typeface="方正华隶简体" panose="03000509000000000000" charset="-122"/>
              </a:rPr>
              <a:t> </a:t>
            </a:r>
            <a:r>
              <a:rPr lang="en-US" spc="200">
                <a:solidFill>
                  <a:srgbClr val="002060"/>
                </a:solidFill>
                <a:uFillTx/>
                <a:latin typeface="方正华隶简体" panose="03000509000000000000" charset="-122"/>
                <a:ea typeface="方正华隶简体" panose="03000509000000000000" charset="-122"/>
              </a:rPr>
              <a:t>     </a:t>
            </a:r>
            <a:r>
              <a:rPr spc="200">
                <a:solidFill>
                  <a:srgbClr val="C00000"/>
                </a:solidFill>
                <a:uFillTx/>
                <a:latin typeface="方正华隶简体" panose="03000509000000000000" charset="-122"/>
                <a:ea typeface="方正华隶简体" panose="03000509000000000000" charset="-122"/>
              </a:rPr>
              <a:t>“县街卧听萧萧竹，疑是人间疾苦声。”亲民爱民，体恤百姓，传承焦裕裕精神，擘画无悔人生。</a:t>
            </a:r>
            <a:r>
              <a:rPr spc="200">
                <a:solidFill>
                  <a:srgbClr val="002060"/>
                </a:solidFill>
                <a:uFillTx/>
                <a:latin typeface="方正华隶简体" panose="03000509000000000000" charset="-122"/>
                <a:ea typeface="方正华隶简体" panose="03000509000000000000" charset="-122"/>
              </a:rPr>
              <a:t>平凡铸就伟大，英雄来自人民。人民群众是社会历史发展的主体，坚守群众路线，爱护群众是党的生命线是我们必须践行的使命。焦裕禄同志带领兰考人民战胜贫困，走向小康；谷文昌同志，引领东山人民直面荒沙营造绿水蓝天；中国共产党，把人民放心中，带领中国人民步入新时代。青年兴，国家兴，青年一代自当接过前人的火炬，在为民爱民路上坚守本真初心，不负人民。</a:t>
            </a:r>
            <a:endParaRPr spc="200">
              <a:solidFill>
                <a:srgbClr val="002060"/>
              </a:solidFill>
              <a:uFillTx/>
              <a:latin typeface="方正华隶简体" panose="03000509000000000000" charset="-122"/>
              <a:ea typeface="方正华隶简体" panose="03000509000000000000" charset="-122"/>
            </a:endParaRPr>
          </a:p>
        </p:txBody>
      </p:sp>
      <p:pic>
        <p:nvPicPr>
          <p:cNvPr id="100" name="图片 99"/>
          <p:cNvPicPr/>
          <p:nvPr/>
        </p:nvPicPr>
        <p:blipFill>
          <a:blip r:embed="rId6"/>
          <a:srcRect l="18120" t="2407" r="18704" b="2556"/>
          <a:stretch>
            <a:fillRect/>
          </a:stretch>
        </p:blipFill>
        <p:spPr>
          <a:xfrm>
            <a:off x="457835" y="1783715"/>
            <a:ext cx="2857500" cy="426593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7"/>
    </p:custData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171190" y="1507490"/>
            <a:ext cx="8693150" cy="2390775"/>
          </a:xfrm>
        </p:spPr>
        <p:txBody>
          <a:bodyPr/>
          <a:lstStyle/>
          <a:p>
            <a:r>
              <a:rPr lang="zh-CN" altLang="en-US" sz="7200" b="0" spc="20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议论文</a:t>
            </a:r>
            <a:r>
              <a:rPr lang="zh-CN" altLang="en-US" sz="7200" b="0" spc="200"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经典特黑简" panose="02010609010101010101" charset="-122"/>
                <a:ea typeface="经典特黑简" panose="02010609010101010101" charset="-122"/>
                <a:sym typeface="+mn-ea"/>
              </a:rPr>
              <a:t>主题</a:t>
            </a:r>
            <a:r>
              <a:rPr lang="zh-CN" altLang="en-US" sz="7200" b="0" spc="20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经典特黑简" panose="02010609010101010101" charset="-122"/>
                <a:ea typeface="经典特黑简" panose="02010609010101010101" charset="-122"/>
                <a:sym typeface="+mn-ea"/>
              </a:rPr>
              <a:t>主体</a:t>
            </a:r>
            <a:r>
              <a:rPr lang="zh-CN" altLang="en-US" sz="7200" b="0" spc="200"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经典特黑简" panose="02010609010101010101" charset="-122"/>
                <a:ea typeface="经典特黑简" panose="02010609010101010101" charset="-122"/>
                <a:sym typeface="+mn-ea"/>
              </a:rPr>
              <a:t>性</a:t>
            </a:r>
            <a:br>
              <a:rPr lang="zh-CN" altLang="en-US" sz="7200" b="0" spc="200"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经典特黑简" panose="02010609010101010101" charset="-122"/>
                <a:ea typeface="经典特黑简" panose="02010609010101010101" charset="-122"/>
                <a:sym typeface="+mn-ea"/>
              </a:rPr>
            </a:br>
            <a:r>
              <a:rPr lang="zh-CN" altLang="en-US" sz="7200" b="0" spc="20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段落训练</a:t>
            </a:r>
            <a:endParaRPr lang="zh-CN" altLang="en-US" sz="7200" b="0" spc="20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78680" y="560705"/>
            <a:ext cx="498475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4400">
                <a:ln>
                  <a:solidFill>
                    <a:srgbClr val="C00000"/>
                  </a:solidFill>
                </a:ln>
                <a:solidFill>
                  <a:srgbClr val="002060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旁征博引  论证丰富</a:t>
            </a:r>
            <a:endParaRPr lang="zh-CN" altLang="en-US" sz="4400">
              <a:ln>
                <a:solidFill>
                  <a:srgbClr val="C00000"/>
                </a:solidFill>
              </a:ln>
              <a:solidFill>
                <a:srgbClr val="002060"/>
              </a:solidFill>
              <a:latin typeface="方正宋刻本秀楷简体" panose="02000000000000000000" charset="-122"/>
              <a:ea typeface="方正宋刻本秀楷简体" panose="02000000000000000000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2103755" y="621030"/>
            <a:ext cx="7793990" cy="783590"/>
          </a:xfrm>
          <a:noFill/>
        </p:spPr>
        <p:txBody>
          <a:bodyPr lIns="90170" tIns="46990" rIns="90170" bIns="46990">
            <a:noAutofit/>
          </a:bodyPr>
          <a:lstStyle/>
          <a:p>
            <a:pPr algn="ctr"/>
            <a:r>
              <a:rPr lang="zh-CN" altLang="en-US" sz="3200">
                <a:solidFill>
                  <a:schemeClr val="accent1"/>
                </a:solidFill>
                <a:uFillTx/>
                <a:latin typeface="经典特黑简" panose="02010609010101010101" charset="-122"/>
                <a:ea typeface="经典特黑简" panose="02010609010101010101" charset="-122"/>
              </a:rPr>
              <a:t>以我之浪花，筑国之巨浪（</a:t>
            </a:r>
            <a:r>
              <a:rPr lang="zh-CN" altLang="en-US" sz="3200">
                <a:solidFill>
                  <a:srgbClr val="7030A0"/>
                </a:solidFill>
                <a:uFillTx/>
                <a:latin typeface="经典特黑简" panose="02010609010101010101" charset="-122"/>
                <a:ea typeface="经典特黑简" panose="02010609010101010101" charset="-122"/>
              </a:rPr>
              <a:t>分论点</a:t>
            </a:r>
            <a:r>
              <a:rPr lang="zh-CN" altLang="en-US" sz="3200">
                <a:solidFill>
                  <a:schemeClr val="accent1"/>
                </a:solidFill>
                <a:uFillTx/>
                <a:latin typeface="经典特黑简" panose="02010609010101010101" charset="-122"/>
                <a:ea typeface="经典特黑简" panose="02010609010101010101" charset="-122"/>
              </a:rPr>
              <a:t>）</a:t>
            </a:r>
            <a:endParaRPr lang="zh-CN" altLang="en-US" sz="3200">
              <a:solidFill>
                <a:schemeClr val="accent1"/>
              </a:solidFill>
              <a:uFillTx/>
              <a:latin typeface="经典特黑简" panose="02010609010101010101" charset="-122"/>
              <a:ea typeface="经典特黑简" panose="02010609010101010101" charset="-122"/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>
          <a:xfrm>
            <a:off x="288925" y="1805305"/>
            <a:ext cx="11233785" cy="1894840"/>
          </a:xfrm>
          <a:noFill/>
        </p:spPr>
        <p:txBody>
          <a:bodyPr/>
          <a:lstStyle/>
          <a:p>
            <a:pPr lvl="0">
              <a:lnSpc>
                <a:spcPct val="110000"/>
              </a:lnSpc>
            </a:pPr>
            <a:r>
              <a:rPr sz="2800" spc="200">
                <a:solidFill>
                  <a:srgbClr val="002060"/>
                </a:solidFill>
                <a:uFillTx/>
                <a:latin typeface="方正华隶简体" panose="03000509000000000000" charset="-122"/>
                <a:ea typeface="方正华隶简体" panose="03000509000000000000" charset="-122"/>
              </a:rPr>
              <a:t>以我之浪花，筑国之巨浪，是坚定的</a:t>
            </a:r>
            <a:r>
              <a:rPr sz="2800" spc="200">
                <a:solidFill>
                  <a:schemeClr val="tx2"/>
                </a:solidFill>
                <a:uFillTx/>
                <a:latin typeface="方正华隶简体" panose="03000509000000000000" charset="-122"/>
                <a:ea typeface="方正华隶简体" panose="03000509000000000000" charset="-122"/>
              </a:rPr>
              <a:t>爱国信念</a:t>
            </a:r>
            <a:r>
              <a:rPr sz="2800" spc="200">
                <a:solidFill>
                  <a:srgbClr val="002060"/>
                </a:solidFill>
                <a:uFillTx/>
                <a:latin typeface="方正华隶简体" panose="03000509000000000000" charset="-122"/>
                <a:ea typeface="方正华隶简体" panose="03000509000000000000" charset="-122"/>
              </a:rPr>
              <a:t>。</a:t>
            </a:r>
            <a:r>
              <a:rPr lang="zh-CN" sz="2800" spc="200">
                <a:solidFill>
                  <a:srgbClr val="FF0000"/>
                </a:solidFill>
                <a:uFillTx/>
                <a:latin typeface="方正华隶简体" panose="03000509000000000000" charset="-122"/>
                <a:ea typeface="方正华隶简体" panose="03000509000000000000" charset="-122"/>
              </a:rPr>
              <a:t>（是什么角度）</a:t>
            </a:r>
            <a:endParaRPr sz="2800" spc="200">
              <a:solidFill>
                <a:srgbClr val="002060"/>
              </a:solidFill>
              <a:uFillTx/>
              <a:latin typeface="方正华隶简体" panose="03000509000000000000" charset="-122"/>
              <a:ea typeface="方正华隶简体" panose="03000509000000000000" charset="-122"/>
            </a:endParaRPr>
          </a:p>
          <a:p>
            <a:pPr lvl="0">
              <a:lnSpc>
                <a:spcPct val="110000"/>
              </a:lnSpc>
            </a:pPr>
            <a:r>
              <a:rPr sz="2800" spc="200">
                <a:solidFill>
                  <a:srgbClr val="002060"/>
                </a:solidFill>
                <a:uFillTx/>
                <a:latin typeface="方正华隶简体" panose="03000509000000000000" charset="-122"/>
                <a:ea typeface="方正华隶简体" panose="03000509000000000000" charset="-122"/>
              </a:rPr>
              <a:t>以我之浪花，筑国之巨浪，需要高扬</a:t>
            </a:r>
            <a:r>
              <a:rPr sz="2800" spc="200">
                <a:solidFill>
                  <a:schemeClr val="tx2"/>
                </a:solidFill>
                <a:uFillTx/>
                <a:latin typeface="方正华隶简体" panose="03000509000000000000" charset="-122"/>
                <a:ea typeface="方正华隶简体" panose="03000509000000000000" charset="-122"/>
              </a:rPr>
              <a:t>奋斗</a:t>
            </a:r>
            <a:r>
              <a:rPr sz="2800" spc="200">
                <a:solidFill>
                  <a:srgbClr val="002060"/>
                </a:solidFill>
                <a:uFillTx/>
                <a:latin typeface="方正华隶简体" panose="03000509000000000000" charset="-122"/>
                <a:ea typeface="方正华隶简体" panose="03000509000000000000" charset="-122"/>
              </a:rPr>
              <a:t>的翅膀。</a:t>
            </a:r>
            <a:r>
              <a:rPr lang="zh-CN" sz="2800">
                <a:solidFill>
                  <a:srgbClr val="FF0000"/>
                </a:solidFill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（怎么办角度）</a:t>
            </a:r>
            <a:endParaRPr sz="2800" spc="200">
              <a:solidFill>
                <a:srgbClr val="002060"/>
              </a:solidFill>
              <a:uFillTx/>
              <a:latin typeface="方正华隶简体" panose="03000509000000000000" charset="-122"/>
              <a:ea typeface="方正华隶简体" panose="03000509000000000000" charset="-122"/>
            </a:endParaRPr>
          </a:p>
          <a:p>
            <a:pPr lvl="0">
              <a:lnSpc>
                <a:spcPct val="110000"/>
              </a:lnSpc>
            </a:pPr>
            <a:r>
              <a:rPr sz="2800" spc="200">
                <a:solidFill>
                  <a:srgbClr val="002060"/>
                </a:solidFill>
                <a:uFillTx/>
                <a:latin typeface="方正华隶简体" panose="03000509000000000000" charset="-122"/>
                <a:ea typeface="方正华隶简体" panose="03000509000000000000" charset="-122"/>
              </a:rPr>
              <a:t>以我之浪花，筑国之巨浪，</a:t>
            </a:r>
            <a:r>
              <a:rPr sz="2800" spc="200">
                <a:solidFill>
                  <a:schemeClr val="tx2"/>
                </a:solidFill>
                <a:uFillTx/>
                <a:latin typeface="方正华隶简体" panose="03000509000000000000" charset="-122"/>
                <a:ea typeface="方正华隶简体" panose="03000509000000000000" charset="-122"/>
              </a:rPr>
              <a:t>团结</a:t>
            </a:r>
            <a:r>
              <a:rPr sz="2800" spc="200">
                <a:solidFill>
                  <a:srgbClr val="002060"/>
                </a:solidFill>
                <a:uFillTx/>
                <a:latin typeface="方正华隶简体" panose="03000509000000000000" charset="-122"/>
                <a:ea typeface="方正华隶简体" panose="03000509000000000000" charset="-122"/>
              </a:rPr>
              <a:t>是必不可少的精神。</a:t>
            </a:r>
            <a:r>
              <a:rPr lang="zh-CN" sz="2800">
                <a:solidFill>
                  <a:srgbClr val="FF0000"/>
                </a:solidFill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（怎么办角度）</a:t>
            </a:r>
            <a:endParaRPr sz="2800" spc="200">
              <a:solidFill>
                <a:srgbClr val="002060"/>
              </a:solidFill>
              <a:uFillTx/>
              <a:latin typeface="方正华隶简体" panose="03000509000000000000" charset="-122"/>
              <a:ea typeface="方正华隶简体" panose="03000509000000000000" charset="-122"/>
            </a:endParaRPr>
          </a:p>
        </p:txBody>
      </p:sp>
      <p:sp>
        <p:nvSpPr>
          <p:cNvPr id="3" name="标题 4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288925" y="3700145"/>
            <a:ext cx="11410315" cy="1405890"/>
          </a:xfrm>
          <a:prstGeom prst="rect">
            <a:avLst/>
          </a:prstGeom>
          <a:noFill/>
        </p:spPr>
        <p:txBody>
          <a:bodyPr vert="horz" lIns="90170" tIns="46990" rIns="90170" bIns="46990" rtlCol="0" anchor="b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4400" b="1" u="none" strike="noStrike" kern="1200" cap="none" spc="3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3200">
                <a:solidFill>
                  <a:schemeClr val="tx2"/>
                </a:solidFill>
                <a:uFillTx/>
                <a:latin typeface="方正华隶简体" panose="03000509000000000000" charset="-122"/>
                <a:ea typeface="方正华隶简体" panose="03000509000000000000" charset="-122"/>
              </a:rPr>
              <a:t>【要求】</a:t>
            </a:r>
            <a:endParaRPr lang="zh-CN" altLang="en-US" sz="3200">
              <a:solidFill>
                <a:schemeClr val="tx2"/>
              </a:solidFill>
              <a:uFillTx/>
              <a:latin typeface="方正华隶简体" panose="03000509000000000000" charset="-122"/>
              <a:ea typeface="方正华隶简体" panose="03000509000000000000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>
                <a:solidFill>
                  <a:schemeClr val="tx2"/>
                </a:solidFill>
                <a:uFillTx/>
                <a:latin typeface="方正华隶简体" panose="03000509000000000000" charset="-122"/>
                <a:ea typeface="方正华隶简体" panose="03000509000000000000" charset="-122"/>
              </a:rPr>
              <a:t>请根据分论点提示，选择其一，写出一个主题性主体段落。</a:t>
            </a:r>
            <a:endParaRPr lang="zh-CN" altLang="en-US" sz="3200">
              <a:solidFill>
                <a:schemeClr val="tx2"/>
              </a:solidFill>
              <a:uFillTx/>
              <a:latin typeface="方正华隶简体" panose="03000509000000000000" charset="-122"/>
              <a:ea typeface="方正华隶简体" panose="03000509000000000000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rcRect t="38901" b="19911"/>
          <a:stretch>
            <a:fillRect/>
          </a:stretch>
        </p:blipFill>
        <p:spPr>
          <a:xfrm>
            <a:off x="0" y="5382895"/>
            <a:ext cx="4457700" cy="14751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7"/>
          <a:srcRect t="38901" b="19911"/>
          <a:stretch>
            <a:fillRect/>
          </a:stretch>
        </p:blipFill>
        <p:spPr>
          <a:xfrm>
            <a:off x="4457700" y="5382895"/>
            <a:ext cx="4457700" cy="147510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rcRect t="38901" b="19911"/>
          <a:stretch>
            <a:fillRect/>
          </a:stretch>
        </p:blipFill>
        <p:spPr>
          <a:xfrm>
            <a:off x="7734300" y="5382895"/>
            <a:ext cx="4457700" cy="1475105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3409315" y="540385"/>
            <a:ext cx="5720715" cy="783590"/>
          </a:xfrm>
          <a:noFill/>
        </p:spPr>
        <p:txBody>
          <a:bodyPr lIns="90170" tIns="46990" rIns="90170" bIns="46990">
            <a:noAutofit/>
          </a:bodyPr>
          <a:lstStyle/>
          <a:p>
            <a:pPr algn="ctr"/>
            <a:r>
              <a:rPr lang="zh-CN" altLang="en-US" sz="3200">
                <a:solidFill>
                  <a:schemeClr val="accent1"/>
                </a:solidFill>
                <a:uFillTx/>
                <a:latin typeface="经典特黑简" panose="02010609010101010101" charset="-122"/>
                <a:ea typeface="经典特黑简" panose="02010609010101010101" charset="-122"/>
              </a:rPr>
              <a:t>以我之浪花，筑国之巨浪</a:t>
            </a:r>
            <a:endParaRPr lang="zh-CN" altLang="en-US" sz="3200">
              <a:solidFill>
                <a:schemeClr val="accent1"/>
              </a:solidFill>
              <a:uFillTx/>
              <a:latin typeface="经典特黑简" panose="02010609010101010101" charset="-122"/>
              <a:ea typeface="经典特黑简" panose="02010609010101010101" charset="-122"/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>
          <a:xfrm>
            <a:off x="431800" y="1626235"/>
            <a:ext cx="11503025" cy="5020310"/>
          </a:xfrm>
          <a:noFill/>
        </p:spPr>
        <p:txBody>
          <a:bodyPr>
            <a:normAutofit/>
          </a:bodyPr>
          <a:lstStyle/>
          <a:p>
            <a:pPr lvl="0">
              <a:lnSpc>
                <a:spcPct val="130000"/>
              </a:lnSpc>
            </a:pPr>
            <a:r>
              <a:rPr lang="en-US" spc="200">
                <a:solidFill>
                  <a:srgbClr val="7030A0"/>
                </a:solidFill>
                <a:uFillTx/>
                <a:latin typeface="方正华隶简体" panose="03000509000000000000" charset="-122"/>
                <a:ea typeface="方正华隶简体" panose="03000509000000000000" charset="-122"/>
              </a:rPr>
              <a:t>      </a:t>
            </a:r>
            <a:r>
              <a:rPr spc="200">
                <a:solidFill>
                  <a:srgbClr val="7030A0"/>
                </a:solidFill>
                <a:uFillTx/>
                <a:latin typeface="方正华隶简体" panose="03000509000000000000" charset="-122"/>
                <a:ea typeface="方正华隶简体" panose="03000509000000000000" charset="-122"/>
              </a:rPr>
              <a:t>以我之浪花，筑国之巨浪，是坚定的爱国信念。</a:t>
            </a:r>
            <a:endParaRPr spc="200">
              <a:solidFill>
                <a:srgbClr val="7030A0"/>
              </a:solidFill>
              <a:uFillTx/>
              <a:latin typeface="方正华隶简体" panose="03000509000000000000" charset="-122"/>
              <a:ea typeface="方正华隶简体" panose="03000509000000000000" charset="-122"/>
            </a:endParaRPr>
          </a:p>
          <a:p>
            <a:pPr lvl="0">
              <a:lnSpc>
                <a:spcPct val="130000"/>
              </a:lnSpc>
            </a:pPr>
            <a:r>
              <a:rPr spc="200">
                <a:solidFill>
                  <a:srgbClr val="7030A0"/>
                </a:solidFill>
                <a:uFillTx/>
                <a:latin typeface="方正华隶简体" panose="03000509000000000000" charset="-122"/>
                <a:ea typeface="方正华隶简体" panose="03000509000000000000" charset="-122"/>
              </a:rPr>
              <a:t>      </a:t>
            </a:r>
            <a:r>
              <a:rPr spc="200">
                <a:solidFill>
                  <a:srgbClr val="002060"/>
                </a:solidFill>
                <a:uFillTx/>
                <a:latin typeface="方正华隶简体" panose="03000509000000000000" charset="-122"/>
                <a:ea typeface="方正华隶简体" panose="03000509000000000000" charset="-122"/>
              </a:rPr>
              <a:t>陶行知曾言：“国家是大家的。爱国是个个人的本分。”爱国不仅是一种信念，它还指引着人民努力的方向。对社会主义现代化建设的责任与使命感，对邻里路人的热心帮助，对工作学习的勤奋刻苦，其实都是个人爱国的体现。想要筑成国之巨浪，首先要坚定爱国信念，用爱国精神激励和鞭策自己，用爱国之思指引和坚定自己，然后投身于奋斗中去。</a:t>
            </a:r>
            <a:endParaRPr spc="200">
              <a:solidFill>
                <a:srgbClr val="002060"/>
              </a:solidFill>
              <a:uFillTx/>
              <a:latin typeface="方正华隶简体" panose="03000509000000000000" charset="-122"/>
              <a:ea typeface="方正华隶简体" panose="03000509000000000000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rcRect t="8076" b="55333"/>
          <a:stretch>
            <a:fillRect/>
          </a:stretch>
        </p:blipFill>
        <p:spPr>
          <a:xfrm>
            <a:off x="7663815" y="4497070"/>
            <a:ext cx="3766185" cy="19488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33675" y="4693920"/>
            <a:ext cx="3114040" cy="1751965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3409315" y="540385"/>
            <a:ext cx="5720715" cy="783590"/>
          </a:xfrm>
          <a:noFill/>
        </p:spPr>
        <p:txBody>
          <a:bodyPr lIns="90170" tIns="46990" rIns="90170" bIns="46990">
            <a:noAutofit/>
          </a:bodyPr>
          <a:lstStyle/>
          <a:p>
            <a:pPr algn="ctr"/>
            <a:r>
              <a:rPr lang="zh-CN" altLang="en-US" sz="3200">
                <a:solidFill>
                  <a:schemeClr val="accent1"/>
                </a:solidFill>
                <a:uFillTx/>
                <a:latin typeface="经典特黑简" panose="02010609010101010101" charset="-122"/>
                <a:ea typeface="经典特黑简" panose="02010609010101010101" charset="-122"/>
              </a:rPr>
              <a:t>以我之浪花，筑国之巨浪</a:t>
            </a:r>
            <a:endParaRPr lang="zh-CN" altLang="en-US" sz="3200">
              <a:solidFill>
                <a:schemeClr val="accent1"/>
              </a:solidFill>
              <a:uFillTx/>
              <a:latin typeface="经典特黑简" panose="02010609010101010101" charset="-122"/>
              <a:ea typeface="经典特黑简" panose="02010609010101010101" charset="-122"/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>
          <a:xfrm>
            <a:off x="431800" y="1626235"/>
            <a:ext cx="11503025" cy="5020310"/>
          </a:xfrm>
          <a:noFill/>
        </p:spPr>
        <p:txBody>
          <a:bodyPr>
            <a:normAutofit/>
          </a:bodyPr>
          <a:lstStyle/>
          <a:p>
            <a:pPr lvl="0">
              <a:lnSpc>
                <a:spcPct val="130000"/>
              </a:lnSpc>
            </a:pPr>
            <a:r>
              <a:rPr lang="en-US" spc="200">
                <a:solidFill>
                  <a:srgbClr val="7030A0"/>
                </a:solidFill>
                <a:uFillTx/>
                <a:latin typeface="方正华隶简体" panose="03000509000000000000" charset="-122"/>
                <a:ea typeface="方正华隶简体" panose="03000509000000000000" charset="-122"/>
              </a:rPr>
              <a:t>      </a:t>
            </a:r>
            <a:r>
              <a:rPr spc="200">
                <a:solidFill>
                  <a:srgbClr val="7030A0"/>
                </a:solidFill>
                <a:uFillTx/>
                <a:latin typeface="方正华隶简体" panose="03000509000000000000" charset="-122"/>
                <a:ea typeface="方正华隶简体" panose="03000509000000000000" charset="-122"/>
              </a:rPr>
              <a:t>以我之浪花，筑国之巨浪，团结是必不可少的精神。</a:t>
            </a:r>
            <a:endParaRPr spc="200">
              <a:solidFill>
                <a:srgbClr val="7030A0"/>
              </a:solidFill>
              <a:uFillTx/>
              <a:latin typeface="方正华隶简体" panose="03000509000000000000" charset="-122"/>
              <a:ea typeface="方正华隶简体" panose="03000509000000000000" charset="-122"/>
            </a:endParaRPr>
          </a:p>
          <a:p>
            <a:pPr lvl="0">
              <a:lnSpc>
                <a:spcPct val="130000"/>
              </a:lnSpc>
            </a:pPr>
            <a:r>
              <a:rPr spc="200">
                <a:solidFill>
                  <a:srgbClr val="7030A0"/>
                </a:solidFill>
                <a:uFillTx/>
                <a:latin typeface="方正华隶简体" panose="03000509000000000000" charset="-122"/>
                <a:ea typeface="方正华隶简体" panose="03000509000000000000" charset="-122"/>
              </a:rPr>
              <a:t>      </a:t>
            </a:r>
            <a:r>
              <a:rPr spc="200">
                <a:solidFill>
                  <a:srgbClr val="002060"/>
                </a:solidFill>
                <a:uFillTx/>
                <a:latin typeface="方正华隶简体" panose="03000509000000000000" charset="-122"/>
                <a:ea typeface="方正华隶简体" panose="03000509000000000000" charset="-122"/>
              </a:rPr>
              <a:t>若有了爱国信念，有了奋斗动力，却没有团结相辅，国家发展的道路终究不会长远。团结是联系个人与个人、个人与社会、个人与国家的重要纽带，是一个国家能走得长、走得远的重要精神品格。个人的奋斗，涉及方方面面，而团结能够将个体连成一个相互促进、相互依存的整体。城乡一体化建设将城和乡团结在一起，精准扶贫将贫和富团结在一起，“一带一路”倡议将各个国家团结在一起……团结是涓涓细流汇入大海，是荣荣树木聚成森林，是将每个人的奋斗凝聚成国家发展的中坚力量。</a:t>
            </a:r>
            <a:endParaRPr spc="200">
              <a:solidFill>
                <a:srgbClr val="002060"/>
              </a:solidFill>
              <a:uFillTx/>
              <a:latin typeface="方正华隶简体" panose="03000509000000000000" charset="-122"/>
              <a:ea typeface="方正华隶简体" panose="03000509000000000000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rcRect t="38901" b="19911"/>
          <a:stretch>
            <a:fillRect/>
          </a:stretch>
        </p:blipFill>
        <p:spPr>
          <a:xfrm>
            <a:off x="0" y="5778500"/>
            <a:ext cx="4457700" cy="1079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rcRect t="38901" b="19911"/>
          <a:stretch>
            <a:fillRect/>
          </a:stretch>
        </p:blipFill>
        <p:spPr>
          <a:xfrm>
            <a:off x="4457700" y="5778500"/>
            <a:ext cx="4457700" cy="10795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rcRect t="38901" b="19911"/>
          <a:stretch>
            <a:fillRect/>
          </a:stretch>
        </p:blipFill>
        <p:spPr>
          <a:xfrm>
            <a:off x="7734300" y="5778500"/>
            <a:ext cx="4457700" cy="1079500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3409315" y="540385"/>
            <a:ext cx="5720715" cy="783590"/>
          </a:xfrm>
          <a:noFill/>
        </p:spPr>
        <p:txBody>
          <a:bodyPr lIns="90170" tIns="46990" rIns="90170" bIns="46990">
            <a:noAutofit/>
          </a:bodyPr>
          <a:lstStyle/>
          <a:p>
            <a:pPr algn="ctr"/>
            <a:r>
              <a:rPr lang="zh-CN" altLang="en-US" sz="3200">
                <a:solidFill>
                  <a:schemeClr val="accent1"/>
                </a:solidFill>
                <a:uFillTx/>
                <a:latin typeface="经典特黑简" panose="02010609010101010101" charset="-122"/>
                <a:ea typeface="经典特黑简" panose="02010609010101010101" charset="-122"/>
              </a:rPr>
              <a:t>以我之浪花，筑国之巨浪</a:t>
            </a:r>
            <a:endParaRPr lang="zh-CN" altLang="en-US" sz="3200">
              <a:solidFill>
                <a:schemeClr val="accent1"/>
              </a:solidFill>
              <a:uFillTx/>
              <a:latin typeface="经典特黑简" panose="02010609010101010101" charset="-122"/>
              <a:ea typeface="经典特黑简" panose="02010609010101010101" charset="-122"/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>
          <a:xfrm>
            <a:off x="431800" y="1626235"/>
            <a:ext cx="11503025" cy="5020310"/>
          </a:xfrm>
          <a:noFill/>
        </p:spPr>
        <p:txBody>
          <a:bodyPr>
            <a:normAutofit/>
          </a:bodyPr>
          <a:lstStyle/>
          <a:p>
            <a:pPr lvl="0">
              <a:lnSpc>
                <a:spcPct val="130000"/>
              </a:lnSpc>
            </a:pPr>
            <a:r>
              <a:rPr lang="en-US" spc="200">
                <a:solidFill>
                  <a:srgbClr val="7030A0"/>
                </a:solidFill>
                <a:uFillTx/>
                <a:latin typeface="方正华隶简体" panose="03000509000000000000" charset="-122"/>
                <a:ea typeface="方正华隶简体" panose="03000509000000000000" charset="-122"/>
              </a:rPr>
              <a:t>      </a:t>
            </a:r>
            <a:r>
              <a:rPr spc="200">
                <a:solidFill>
                  <a:srgbClr val="7030A0"/>
                </a:solidFill>
                <a:uFillTx/>
                <a:latin typeface="方正华隶简体" panose="03000509000000000000" charset="-122"/>
                <a:ea typeface="方正华隶简体" panose="03000509000000000000" charset="-122"/>
              </a:rPr>
              <a:t>以我之浪花，筑国之巨浪，需要高扬奋斗的翅膀。</a:t>
            </a:r>
            <a:endParaRPr spc="200">
              <a:solidFill>
                <a:srgbClr val="7030A0"/>
              </a:solidFill>
              <a:uFillTx/>
              <a:latin typeface="方正华隶简体" panose="03000509000000000000" charset="-122"/>
              <a:ea typeface="方正华隶简体" panose="03000509000000000000" charset="-122"/>
            </a:endParaRPr>
          </a:p>
          <a:p>
            <a:pPr lvl="0">
              <a:lnSpc>
                <a:spcPct val="130000"/>
              </a:lnSpc>
            </a:pPr>
            <a:r>
              <a:rPr spc="200">
                <a:solidFill>
                  <a:srgbClr val="7030A0"/>
                </a:solidFill>
                <a:uFillTx/>
                <a:latin typeface="方正华隶简体" panose="03000509000000000000" charset="-122"/>
                <a:ea typeface="方正华隶简体" panose="03000509000000000000" charset="-122"/>
              </a:rPr>
              <a:t>      </a:t>
            </a:r>
            <a:r>
              <a:rPr spc="200">
                <a:solidFill>
                  <a:srgbClr val="FF0000"/>
                </a:solidFill>
                <a:uFillTx/>
                <a:latin typeface="方正华隶简体" panose="03000509000000000000" charset="-122"/>
                <a:ea typeface="方正华隶简体" panose="03000509000000000000" charset="-122"/>
              </a:rPr>
              <a:t>如果有满腔爱国热情却不付诸行动，最终只能落为空谈。只有把爱国之情转化为爱国之行，国家才会有发展，民族才能得进步。</a:t>
            </a:r>
            <a:r>
              <a:rPr spc="200">
                <a:solidFill>
                  <a:srgbClr val="002060"/>
                </a:solidFill>
                <a:uFillTx/>
                <a:latin typeface="方正华隶简体" panose="03000509000000000000" charset="-122"/>
                <a:ea typeface="方正华隶简体" panose="03000509000000000000" charset="-122"/>
              </a:rPr>
              <a:t>屠呦呦多年如一日，一心扑在青蒿素的提取上，最终为我国医学界赢得了荣誉；王继才、王仕花夫妇30多年来始终在开山岛上尽职守卫，维护了国家安全；张渠伟终日奋斗在扶贫脱贫的一线，心系百姓，实地考察，为我国的扶贫工作做出了巨大贡献。还有守卫边疆的战士们，教书育人的老师们，救死扶伤的医生们……他们每个人都奋斗在自己的岗位上，用自己的汗水铸就民族强盛的基石。</a:t>
            </a:r>
            <a:r>
              <a:rPr spc="200">
                <a:solidFill>
                  <a:srgbClr val="FF0000"/>
                </a:solidFill>
                <a:uFillTx/>
                <a:latin typeface="方正华隶简体" panose="03000509000000000000" charset="-122"/>
                <a:ea typeface="方正华隶简体" panose="03000509000000000000" charset="-122"/>
              </a:rPr>
              <a:t>做一朵小小的浪花，加入时代的滚滚洪流中，推动人类历史向前发展，我想这是每个中国人的共同信念，也是每个中国人一生中最值得骄傲和自豪的事情。</a:t>
            </a:r>
            <a:endParaRPr spc="200">
              <a:solidFill>
                <a:srgbClr val="FF0000"/>
              </a:solidFill>
              <a:uFillTx/>
              <a:latin typeface="方正华隶简体" panose="03000509000000000000" charset="-122"/>
              <a:ea typeface="方正华隶简体" panose="03000509000000000000" charset="-122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7" name="Object 107"/>
          <p:cNvSpPr txBox="1"/>
          <p:nvPr>
            <p:custDataLst>
              <p:tags r:id="rId3"/>
            </p:custDataLst>
          </p:nvPr>
        </p:nvSpPr>
        <p:spPr>
          <a:xfrm>
            <a:off x="707707" y="3344883"/>
            <a:ext cx="3636010" cy="1264930"/>
          </a:xfrm>
          <a:prstGeom prst="rect">
            <a:avLst/>
          </a:prstGeom>
          <a:ln>
            <a:solidFill>
              <a:srgbClr val="000000">
                <a:alpha val="0"/>
              </a:srgbClr>
            </a:solidFill>
          </a:ln>
        </p:spPr>
        <p:txBody>
          <a:bodyPr vert="horz" wrap="square" rtlCol="0" anchor="t" anchorCtr="0">
            <a:normAutofit/>
          </a:bodyPr>
          <a:lstStyle/>
          <a:p>
            <a:pPr lvl="0" algn="ctr">
              <a:lnSpc>
                <a:spcPct val="114000"/>
              </a:lnSpc>
            </a:pPr>
            <a:r>
              <a:rPr lang="zh-CN" sz="6600">
                <a:solidFill>
                  <a:schemeClr val="accent1"/>
                </a:solidFill>
                <a:uFillTx/>
                <a:latin typeface="经典特黑简" panose="02010609010101010101" charset="-122"/>
                <a:ea typeface="经典特黑简" panose="02010609010101010101" charset="-122"/>
                <a:sym typeface="+mn-ea"/>
              </a:rPr>
              <a:t>目录</a:t>
            </a:r>
            <a:endParaRPr lang="zh-CN" sz="6600">
              <a:solidFill>
                <a:schemeClr val="accent1"/>
              </a:solidFill>
              <a:uFillTx/>
              <a:latin typeface="经典特黑简" panose="02010609010101010101" charset="-122"/>
              <a:ea typeface="经典特黑简" panose="02010609010101010101" charset="-122"/>
              <a:sym typeface="+mn-ea"/>
            </a:endParaRPr>
          </a:p>
        </p:txBody>
      </p:sp>
      <p:sp>
        <p:nvSpPr>
          <p:cNvPr id="15" name="Object 108"/>
          <p:cNvSpPr txBox="1"/>
          <p:nvPr>
            <p:custDataLst>
              <p:tags r:id="rId4"/>
            </p:custDataLst>
          </p:nvPr>
        </p:nvSpPr>
        <p:spPr>
          <a:xfrm>
            <a:off x="7229157" y="1904359"/>
            <a:ext cx="2877185" cy="603885"/>
          </a:xfrm>
          <a:prstGeom prst="rect">
            <a:avLst/>
          </a:prstGeom>
          <a:ln>
            <a:solidFill>
              <a:srgbClr val="000000">
                <a:alpha val="0"/>
              </a:srgbClr>
            </a:solidFill>
          </a:ln>
        </p:spPr>
        <p:txBody>
          <a:bodyPr vert="horz" wrap="square" rtlCol="0" anchor="t" anchorCtr="0">
            <a:noAutofit/>
          </a:bodyPr>
          <a:lstStyle/>
          <a:p>
            <a:pPr algn="l">
              <a:lnSpc>
                <a:spcPct val="114000"/>
              </a:lnSpc>
            </a:pPr>
            <a:r>
              <a:rPr lang="zh-CN" sz="3200" b="1" i="0">
                <a:solidFill>
                  <a:schemeClr val="accent1"/>
                </a:solidFill>
                <a:uFillTx/>
                <a:latin typeface="经典特黑简" panose="02010609010101010101" charset="-122"/>
                <a:ea typeface="经典特黑简" panose="02010609010101010101" charset="-122"/>
              </a:rPr>
              <a:t>示范引领</a:t>
            </a:r>
            <a:endParaRPr lang="zh-CN" sz="3200" b="1" i="0">
              <a:solidFill>
                <a:schemeClr val="accent1"/>
              </a:solidFill>
              <a:uFillTx/>
              <a:latin typeface="经典特黑简" panose="02010609010101010101" charset="-122"/>
              <a:ea typeface="经典特黑简" panose="02010609010101010101" charset="-122"/>
            </a:endParaRPr>
          </a:p>
        </p:txBody>
      </p:sp>
      <p:sp>
        <p:nvSpPr>
          <p:cNvPr id="17" name="Object 1010"/>
          <p:cNvSpPr txBox="1"/>
          <p:nvPr>
            <p:custDataLst>
              <p:tags r:id="rId5"/>
            </p:custDataLst>
          </p:nvPr>
        </p:nvSpPr>
        <p:spPr>
          <a:xfrm>
            <a:off x="7229157" y="2733034"/>
            <a:ext cx="2877185" cy="568325"/>
          </a:xfrm>
          <a:prstGeom prst="rect">
            <a:avLst/>
          </a:prstGeom>
          <a:ln>
            <a:solidFill>
              <a:srgbClr val="000000">
                <a:alpha val="0"/>
              </a:srgbClr>
            </a:solidFill>
          </a:ln>
        </p:spPr>
        <p:txBody>
          <a:bodyPr vert="horz" wrap="square" rtlCol="0" anchor="t" anchorCtr="0">
            <a:noAutofit/>
          </a:bodyPr>
          <a:lstStyle/>
          <a:p>
            <a:pPr lvl="0" algn="l">
              <a:lnSpc>
                <a:spcPct val="114000"/>
              </a:lnSpc>
            </a:pPr>
            <a:r>
              <a:rPr lang="zh-CN" sz="3200" b="1">
                <a:solidFill>
                  <a:schemeClr val="accent3"/>
                </a:solidFill>
                <a:uFillTx/>
                <a:latin typeface="经典特黑简" panose="02010609010101010101" charset="-122"/>
                <a:ea typeface="经典特黑简" panose="02010609010101010101" charset="-122"/>
                <a:sym typeface="+mn-ea"/>
              </a:rPr>
              <a:t>方法讲解</a:t>
            </a:r>
            <a:endParaRPr lang="zh-CN" sz="3200" b="1">
              <a:solidFill>
                <a:schemeClr val="accent3"/>
              </a:solidFill>
              <a:uFillTx/>
              <a:latin typeface="经典特黑简" panose="02010609010101010101" charset="-122"/>
              <a:ea typeface="经典特黑简" panose="02010609010101010101" charset="-122"/>
              <a:sym typeface="+mn-ea"/>
            </a:endParaRPr>
          </a:p>
        </p:txBody>
      </p:sp>
      <p:sp>
        <p:nvSpPr>
          <p:cNvPr id="19" name="Object 1012"/>
          <p:cNvSpPr txBox="1"/>
          <p:nvPr>
            <p:custDataLst>
              <p:tags r:id="rId6"/>
            </p:custDataLst>
          </p:nvPr>
        </p:nvSpPr>
        <p:spPr>
          <a:xfrm>
            <a:off x="7229157" y="3534086"/>
            <a:ext cx="2877185" cy="588010"/>
          </a:xfrm>
          <a:prstGeom prst="rect">
            <a:avLst/>
          </a:prstGeom>
          <a:ln>
            <a:solidFill>
              <a:srgbClr val="000000">
                <a:alpha val="0"/>
              </a:srgbClr>
            </a:solidFill>
          </a:ln>
        </p:spPr>
        <p:txBody>
          <a:bodyPr vert="horz" wrap="square" rtlCol="0" anchor="t" anchorCtr="0">
            <a:noAutofit/>
          </a:bodyPr>
          <a:lstStyle/>
          <a:p>
            <a:pPr lvl="0" algn="l">
              <a:lnSpc>
                <a:spcPct val="114000"/>
              </a:lnSpc>
            </a:pPr>
            <a:r>
              <a:rPr lang="zh-CN" sz="3200" b="1">
                <a:solidFill>
                  <a:schemeClr val="accent1"/>
                </a:solidFill>
                <a:uFillTx/>
                <a:latin typeface="经典特黑简" panose="02010609010101010101" charset="-122"/>
                <a:ea typeface="经典特黑简" panose="02010609010101010101" charset="-122"/>
                <a:sym typeface="+mn-ea"/>
              </a:rPr>
              <a:t>例段示范</a:t>
            </a:r>
            <a:endParaRPr lang="zh-CN" sz="3200" b="1">
              <a:solidFill>
                <a:schemeClr val="accent1"/>
              </a:solidFill>
              <a:uFillTx/>
              <a:latin typeface="经典特黑简" panose="02010609010101010101" charset="-122"/>
              <a:ea typeface="经典特黑简" panose="02010609010101010101" charset="-122"/>
              <a:sym typeface="+mn-ea"/>
            </a:endParaRPr>
          </a:p>
        </p:txBody>
      </p:sp>
      <p:sp>
        <p:nvSpPr>
          <p:cNvPr id="21" name="Object 1014"/>
          <p:cNvSpPr txBox="1"/>
          <p:nvPr>
            <p:custDataLst>
              <p:tags r:id="rId7"/>
            </p:custDataLst>
          </p:nvPr>
        </p:nvSpPr>
        <p:spPr>
          <a:xfrm>
            <a:off x="7229157" y="4337679"/>
            <a:ext cx="2877185" cy="602615"/>
          </a:xfrm>
          <a:prstGeom prst="rect">
            <a:avLst/>
          </a:prstGeom>
          <a:ln>
            <a:solidFill>
              <a:srgbClr val="000000">
                <a:alpha val="0"/>
              </a:srgbClr>
            </a:solidFill>
          </a:ln>
        </p:spPr>
        <p:txBody>
          <a:bodyPr vert="horz" wrap="square" rtlCol="0" anchor="t" anchorCtr="0">
            <a:noAutofit/>
          </a:bodyPr>
          <a:lstStyle/>
          <a:p>
            <a:pPr lvl="0" algn="l">
              <a:lnSpc>
                <a:spcPct val="114000"/>
              </a:lnSpc>
            </a:pPr>
            <a:r>
              <a:rPr lang="zh-CN" sz="3200" b="1">
                <a:solidFill>
                  <a:schemeClr val="accent3"/>
                </a:solidFill>
                <a:uFillTx/>
                <a:latin typeface="经典特黑简" panose="02010609010101010101" charset="-122"/>
                <a:ea typeface="经典特黑简" panose="02010609010101010101" charset="-122"/>
                <a:sym typeface="+mn-ea"/>
              </a:rPr>
              <a:t>巩固提高</a:t>
            </a:r>
            <a:endParaRPr lang="zh-CN" sz="3200" b="1">
              <a:solidFill>
                <a:schemeClr val="accent3"/>
              </a:solidFill>
              <a:uFillTx/>
              <a:latin typeface="经典特黑简" panose="02010609010101010101" charset="-122"/>
              <a:ea typeface="经典特黑简" panose="02010609010101010101" charset="-122"/>
              <a:sym typeface="+mn-ea"/>
            </a:endParaRPr>
          </a:p>
        </p:txBody>
      </p:sp>
      <p:sp>
        <p:nvSpPr>
          <p:cNvPr id="16" name="Object 109"/>
          <p:cNvSpPr txBox="1"/>
          <p:nvPr>
            <p:custDataLst>
              <p:tags r:id="rId8"/>
            </p:custDataLst>
          </p:nvPr>
        </p:nvSpPr>
        <p:spPr>
          <a:xfrm>
            <a:off x="5244148" y="1939601"/>
            <a:ext cx="1828165" cy="533400"/>
          </a:xfrm>
          <a:prstGeom prst="rect">
            <a:avLst/>
          </a:prstGeom>
          <a:ln>
            <a:solidFill>
              <a:srgbClr val="000000">
                <a:alpha val="0"/>
              </a:srgbClr>
            </a:solidFill>
          </a:ln>
        </p:spPr>
        <p:txBody>
          <a:bodyPr vert="horz" wrap="square" rtlCol="0" anchor="t" anchorCtr="0">
            <a:noAutofit/>
          </a:bodyPr>
          <a:lstStyle/>
          <a:p>
            <a:pPr algn="l">
              <a:lnSpc>
                <a:spcPct val="114000"/>
              </a:lnSpc>
            </a:pPr>
            <a:r>
              <a:rPr lang="zh-CN" sz="3200" b="1" i="0">
                <a:solidFill>
                  <a:schemeClr val="accent1"/>
                </a:solidFill>
                <a:uFillTx/>
                <a:latin typeface="经典特黑简" panose="02010609010101010101" charset="-122"/>
                <a:ea typeface="经典特黑简" panose="02010609010101010101" charset="-122"/>
                <a:cs typeface="汉仪行者笔记简" panose="02010509060101010101" charset="-122"/>
              </a:rPr>
              <a:t>PART 01</a:t>
            </a:r>
            <a:endParaRPr lang="zh-CN" altLang="en-US" sz="3200" b="1" i="0">
              <a:solidFill>
                <a:schemeClr val="accent1"/>
              </a:solidFill>
              <a:uFillTx/>
              <a:latin typeface="经典特黑简" panose="02010609010101010101" charset="-122"/>
              <a:ea typeface="经典特黑简" panose="02010609010101010101" charset="-122"/>
              <a:cs typeface="汉仪行者笔记简" panose="02010509060101010101" charset="-122"/>
            </a:endParaRPr>
          </a:p>
        </p:txBody>
      </p:sp>
      <p:sp>
        <p:nvSpPr>
          <p:cNvPr id="18" name="Object 1011"/>
          <p:cNvSpPr txBox="1"/>
          <p:nvPr>
            <p:custDataLst>
              <p:tags r:id="rId9"/>
            </p:custDataLst>
          </p:nvPr>
        </p:nvSpPr>
        <p:spPr>
          <a:xfrm>
            <a:off x="5244148" y="2750496"/>
            <a:ext cx="1828165" cy="533400"/>
          </a:xfrm>
          <a:prstGeom prst="rect">
            <a:avLst/>
          </a:prstGeom>
          <a:ln>
            <a:solidFill>
              <a:srgbClr val="000000">
                <a:alpha val="0"/>
              </a:srgbClr>
            </a:solidFill>
          </a:ln>
        </p:spPr>
        <p:txBody>
          <a:bodyPr vert="horz" wrap="square" rtlCol="0" anchor="t" anchorCtr="0">
            <a:noAutofit/>
          </a:bodyPr>
          <a:lstStyle/>
          <a:p>
            <a:pPr algn="l">
              <a:lnSpc>
                <a:spcPct val="114000"/>
              </a:lnSpc>
            </a:pPr>
            <a:r>
              <a:rPr lang="zh-CN" sz="3200" b="1" i="0">
                <a:solidFill>
                  <a:schemeClr val="accent3"/>
                </a:solidFill>
                <a:uFillTx/>
                <a:latin typeface="经典特黑简" panose="02010609010101010101" charset="-122"/>
                <a:ea typeface="经典特黑简" panose="02010609010101010101" charset="-122"/>
                <a:cs typeface="汉仪行者笔记简" panose="02010509060101010101" charset="-122"/>
              </a:rPr>
              <a:t>PART 02</a:t>
            </a:r>
            <a:endParaRPr lang="zh-CN" sz="3200" b="1" i="0">
              <a:solidFill>
                <a:schemeClr val="accent3"/>
              </a:solidFill>
              <a:uFillTx/>
              <a:latin typeface="经典特黑简" panose="02010609010101010101" charset="-122"/>
              <a:ea typeface="经典特黑简" panose="02010609010101010101" charset="-122"/>
              <a:cs typeface="汉仪行者笔记简" panose="02010509060101010101" charset="-122"/>
            </a:endParaRPr>
          </a:p>
        </p:txBody>
      </p:sp>
      <p:sp>
        <p:nvSpPr>
          <p:cNvPr id="20" name="Object 1013"/>
          <p:cNvSpPr txBox="1"/>
          <p:nvPr>
            <p:custDataLst>
              <p:tags r:id="rId10"/>
            </p:custDataLst>
          </p:nvPr>
        </p:nvSpPr>
        <p:spPr>
          <a:xfrm>
            <a:off x="5244148" y="3561391"/>
            <a:ext cx="1828165" cy="533400"/>
          </a:xfrm>
          <a:prstGeom prst="rect">
            <a:avLst/>
          </a:prstGeom>
          <a:ln>
            <a:solidFill>
              <a:srgbClr val="000000">
                <a:alpha val="0"/>
              </a:srgbClr>
            </a:solidFill>
          </a:ln>
        </p:spPr>
        <p:txBody>
          <a:bodyPr vert="horz" wrap="square" rtlCol="0" anchor="t" anchorCtr="0">
            <a:noAutofit/>
          </a:bodyPr>
          <a:lstStyle/>
          <a:p>
            <a:pPr algn="l">
              <a:lnSpc>
                <a:spcPct val="114000"/>
              </a:lnSpc>
              <a:buClrTx/>
              <a:buSzTx/>
              <a:buFontTx/>
            </a:pPr>
            <a:r>
              <a:rPr lang="zh-CN" sz="3200" b="1" i="0">
                <a:solidFill>
                  <a:schemeClr val="accent1"/>
                </a:solidFill>
                <a:latin typeface="经典特黑简" panose="02010609010101010101" charset="-122"/>
                <a:ea typeface="经典特黑简" panose="02010609010101010101" charset="-122"/>
                <a:cs typeface="汉仪行者笔记简" panose="02010509060101010101" charset="-122"/>
              </a:rPr>
              <a:t>PART 03</a:t>
            </a:r>
            <a:endParaRPr lang="zh-CN" sz="3200" b="1" i="0">
              <a:solidFill>
                <a:schemeClr val="accent1"/>
              </a:solidFill>
              <a:latin typeface="经典特黑简" panose="02010609010101010101" charset="-122"/>
              <a:ea typeface="经典特黑简" panose="02010609010101010101" charset="-122"/>
              <a:cs typeface="汉仪行者笔记简" panose="02010509060101010101" charset="-122"/>
            </a:endParaRPr>
          </a:p>
        </p:txBody>
      </p:sp>
      <p:sp>
        <p:nvSpPr>
          <p:cNvPr id="22" name="Object 1015"/>
          <p:cNvSpPr txBox="1"/>
          <p:nvPr>
            <p:custDataLst>
              <p:tags r:id="rId11"/>
            </p:custDataLst>
          </p:nvPr>
        </p:nvSpPr>
        <p:spPr>
          <a:xfrm>
            <a:off x="5244148" y="4372286"/>
            <a:ext cx="1828165" cy="533400"/>
          </a:xfrm>
          <a:prstGeom prst="rect">
            <a:avLst/>
          </a:prstGeom>
          <a:ln>
            <a:solidFill>
              <a:srgbClr val="000000">
                <a:alpha val="0"/>
              </a:srgbClr>
            </a:solidFill>
          </a:ln>
        </p:spPr>
        <p:txBody>
          <a:bodyPr vert="horz" wrap="square" rtlCol="0" anchor="t" anchorCtr="0">
            <a:noAutofit/>
          </a:bodyPr>
          <a:lstStyle/>
          <a:p>
            <a:pPr algn="l">
              <a:lnSpc>
                <a:spcPct val="114000"/>
              </a:lnSpc>
              <a:buClrTx/>
              <a:buSzTx/>
              <a:buFontTx/>
            </a:pPr>
            <a:r>
              <a:rPr lang="zh-CN" sz="3200" b="1" i="0">
                <a:solidFill>
                  <a:schemeClr val="accent3"/>
                </a:solidFill>
                <a:latin typeface="经典特黑简" panose="02010609010101010101" charset="-122"/>
                <a:ea typeface="经典特黑简" panose="02010609010101010101" charset="-122"/>
                <a:cs typeface="汉仪行者笔记简" panose="02010509060101010101" charset="-122"/>
              </a:rPr>
              <a:t>PART 04</a:t>
            </a:r>
            <a:endParaRPr lang="zh-CN" sz="3200" b="1" i="0">
              <a:solidFill>
                <a:schemeClr val="accent3"/>
              </a:solidFill>
              <a:latin typeface="经典特黑简" panose="02010609010101010101" charset="-122"/>
              <a:ea typeface="经典特黑简" panose="02010609010101010101" charset="-122"/>
              <a:cs typeface="汉仪行者笔记简" panose="02010509060101010101" charset="-122"/>
            </a:endParaRPr>
          </a:p>
        </p:txBody>
      </p:sp>
      <p:sp>
        <p:nvSpPr>
          <p:cNvPr id="8" name="Object 106"/>
          <p:cNvSpPr txBox="1"/>
          <p:nvPr>
            <p:custDataLst>
              <p:tags r:id="rId12"/>
            </p:custDataLst>
          </p:nvPr>
        </p:nvSpPr>
        <p:spPr>
          <a:xfrm>
            <a:off x="707707" y="2605081"/>
            <a:ext cx="3636010" cy="667385"/>
          </a:xfrm>
          <a:prstGeom prst="rect">
            <a:avLst/>
          </a:prstGeom>
          <a:ln>
            <a:solidFill>
              <a:srgbClr val="000000">
                <a:alpha val="0"/>
              </a:srgbClr>
            </a:solidFill>
          </a:ln>
        </p:spPr>
        <p:txBody>
          <a:bodyPr vert="horz" wrap="square" rtlCol="0" anchor="t" anchorCtr="0">
            <a:normAutofit/>
          </a:bodyPr>
          <a:lstStyle/>
          <a:p>
            <a:pPr algn="ctr">
              <a:lnSpc>
                <a:spcPct val="114000"/>
              </a:lnSpc>
            </a:pPr>
            <a:r>
              <a:rPr lang="zh-CN" sz="3200" b="0" i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行者笔记简" panose="02010509060101010101" charset="-122"/>
                <a:cs typeface="汉仪行者笔记简" panose="02010509060101010101" charset="-122"/>
              </a:rPr>
              <a:t>CONTENTS</a:t>
            </a:r>
            <a:endParaRPr lang="zh-CN" sz="3200" b="0" i="0">
              <a:solidFill>
                <a:schemeClr val="accent1"/>
              </a:solidFill>
              <a:uFillTx/>
              <a:latin typeface="Arial" panose="020b0604020202020204" pitchFamily="34" charset="0"/>
              <a:ea typeface="汉仪行者笔记简" panose="02010509060101010101" charset="-122"/>
              <a:cs typeface="汉仪行者笔记简" panose="02010509060101010101" charset="-122"/>
            </a:endParaRPr>
          </a:p>
        </p:txBody>
      </p:sp>
      <p:grpSp>
        <p:nvGrpSpPr>
          <p:cNvPr id="2" name="组合 1"/>
          <p:cNvGrpSpPr/>
          <p:nvPr>
            <p:custDataLst>
              <p:tags r:id="rId13"/>
            </p:custDataLst>
          </p:nvPr>
        </p:nvGrpSpPr>
        <p:grpSpPr>
          <a:xfrm>
            <a:off x="1933893" y="1566856"/>
            <a:ext cx="1197610" cy="542290"/>
            <a:chOff x="3164" y="2462"/>
            <a:chExt cx="1886" cy="854"/>
          </a:xfrm>
        </p:grpSpPr>
        <p:sp>
          <p:nvSpPr>
            <p:cNvPr id="9" name="直角三角形 8"/>
            <p:cNvSpPr/>
            <p:nvPr>
              <p:custDataLst>
                <p:tags r:id="rId14"/>
              </p:custDataLst>
            </p:nvPr>
          </p:nvSpPr>
          <p:spPr>
            <a:xfrm rot="18900000">
              <a:off x="3164" y="2462"/>
              <a:ext cx="855" cy="855"/>
            </a:xfrm>
            <a:prstGeom prst="rtTriangl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 fontScale="25000"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汉仪行者笔记简" panose="02010509060101010101" charset="-122"/>
                <a:cs typeface="汉仪行者笔记简" panose="02010509060101010101" charset="-122"/>
              </a:endParaRPr>
            </a:p>
          </p:txBody>
        </p:sp>
        <p:sp>
          <p:nvSpPr>
            <p:cNvPr id="10" name="直角三角形 9"/>
            <p:cNvSpPr/>
            <p:nvPr>
              <p:custDataLst>
                <p:tags r:id="rId15"/>
              </p:custDataLst>
            </p:nvPr>
          </p:nvSpPr>
          <p:spPr>
            <a:xfrm rot="18900000">
              <a:off x="4196" y="2462"/>
              <a:ext cx="855" cy="855"/>
            </a:xfrm>
            <a:prstGeom prst="rtTriangl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 fontScale="25000"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汉仪行者笔记简" panose="02010509060101010101" charset="-122"/>
                <a:cs typeface="汉仪行者笔记简" panose="02010509060101010101" charset="-122"/>
              </a:endParaRPr>
            </a:p>
          </p:txBody>
        </p:sp>
        <p:sp>
          <p:nvSpPr>
            <p:cNvPr id="11" name="直角三角形 10"/>
            <p:cNvSpPr/>
            <p:nvPr>
              <p:custDataLst>
                <p:tags r:id="rId16"/>
              </p:custDataLst>
            </p:nvPr>
          </p:nvSpPr>
          <p:spPr>
            <a:xfrm rot="18900000">
              <a:off x="3668" y="2462"/>
              <a:ext cx="855" cy="855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 fontScale="25000"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汉仪行者笔记简" panose="02010509060101010101" charset="-122"/>
                <a:cs typeface="汉仪行者笔记简" panose="02010509060101010101" charset="-122"/>
              </a:endParaRPr>
            </a:p>
          </p:txBody>
        </p:sp>
      </p:grpSp>
      <p:grpSp>
        <p:nvGrpSpPr>
          <p:cNvPr id="3" name="组合 2"/>
          <p:cNvGrpSpPr/>
          <p:nvPr>
            <p:custDataLst>
              <p:tags r:id="rId17"/>
            </p:custDataLst>
          </p:nvPr>
        </p:nvGrpSpPr>
        <p:grpSpPr>
          <a:xfrm>
            <a:off x="1933258" y="4865681"/>
            <a:ext cx="1197610" cy="542925"/>
            <a:chOff x="3163" y="7657"/>
            <a:chExt cx="1886" cy="855"/>
          </a:xfrm>
        </p:grpSpPr>
        <p:sp>
          <p:nvSpPr>
            <p:cNvPr id="13" name="直角三角形 12"/>
            <p:cNvSpPr/>
            <p:nvPr>
              <p:custDataLst>
                <p:tags r:id="rId18"/>
              </p:custDataLst>
            </p:nvPr>
          </p:nvSpPr>
          <p:spPr>
            <a:xfrm rot="8100000">
              <a:off x="4195" y="7657"/>
              <a:ext cx="855" cy="855"/>
            </a:xfrm>
            <a:prstGeom prst="rtTriangl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 fontScale="25000"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汉仪行者笔记简" panose="02010509060101010101" charset="-122"/>
                <a:cs typeface="汉仪行者笔记简" panose="02010509060101010101" charset="-122"/>
              </a:endParaRPr>
            </a:p>
          </p:txBody>
        </p:sp>
        <p:sp>
          <p:nvSpPr>
            <p:cNvPr id="14" name="直角三角形 13"/>
            <p:cNvSpPr/>
            <p:nvPr>
              <p:custDataLst>
                <p:tags r:id="rId19"/>
              </p:custDataLst>
            </p:nvPr>
          </p:nvSpPr>
          <p:spPr>
            <a:xfrm rot="8100000">
              <a:off x="3163" y="7657"/>
              <a:ext cx="855" cy="855"/>
            </a:xfrm>
            <a:prstGeom prst="rtTriangl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 fontScale="25000"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汉仪行者笔记简" panose="02010509060101010101" charset="-122"/>
                <a:cs typeface="汉仪行者笔记简" panose="02010509060101010101" charset="-122"/>
              </a:endParaRPr>
            </a:p>
          </p:txBody>
        </p:sp>
        <p:sp>
          <p:nvSpPr>
            <p:cNvPr id="25" name="直角三角形 24"/>
            <p:cNvSpPr/>
            <p:nvPr>
              <p:custDataLst>
                <p:tags r:id="rId20"/>
              </p:custDataLst>
            </p:nvPr>
          </p:nvSpPr>
          <p:spPr>
            <a:xfrm rot="8100000">
              <a:off x="3668" y="7658"/>
              <a:ext cx="855" cy="855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 fontScale="25000"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汉仪行者笔记简" panose="02010509060101010101" charset="-122"/>
                <a:cs typeface="汉仪行者笔记简" panose="02010509060101010101" charset="-122"/>
              </a:endParaRPr>
            </a:p>
          </p:txBody>
        </p:sp>
      </p:grpSp>
      <p:grpSp>
        <p:nvGrpSpPr>
          <p:cNvPr id="4" name="组合 3"/>
          <p:cNvGrpSpPr/>
          <p:nvPr>
            <p:custDataLst>
              <p:tags r:id="rId21"/>
            </p:custDataLst>
          </p:nvPr>
        </p:nvGrpSpPr>
        <p:grpSpPr>
          <a:xfrm>
            <a:off x="4449763" y="898201"/>
            <a:ext cx="1653540" cy="5080000"/>
            <a:chOff x="9422" y="1409"/>
            <a:chExt cx="2604" cy="8000"/>
          </a:xfrm>
        </p:grpSpPr>
        <p:cxnSp>
          <p:nvCxnSpPr>
            <p:cNvPr id="27" name="直接连接符 26"/>
            <p:cNvCxnSpPr/>
            <p:nvPr>
              <p:custDataLst>
                <p:tags r:id="rId22"/>
              </p:custDataLst>
            </p:nvPr>
          </p:nvCxnSpPr>
          <p:spPr>
            <a:xfrm flipH="1">
              <a:off x="12026" y="1409"/>
              <a:ext cx="0" cy="684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>
              <p:custDataLst>
                <p:tags r:id="rId23"/>
              </p:custDataLst>
            </p:nvPr>
          </p:nvCxnSpPr>
          <p:spPr>
            <a:xfrm flipH="1">
              <a:off x="9451" y="1428"/>
              <a:ext cx="2562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>
              <p:custDataLst>
                <p:tags r:id="rId24"/>
              </p:custDataLst>
            </p:nvPr>
          </p:nvCxnSpPr>
          <p:spPr>
            <a:xfrm flipH="1">
              <a:off x="9451" y="1428"/>
              <a:ext cx="0" cy="7934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>
              <p:custDataLst>
                <p:tags r:id="rId25"/>
              </p:custDataLst>
            </p:nvPr>
          </p:nvCxnSpPr>
          <p:spPr>
            <a:xfrm flipH="1">
              <a:off x="9422" y="9380"/>
              <a:ext cx="2562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>
              <p:custDataLst>
                <p:tags r:id="rId26"/>
              </p:custDataLst>
            </p:nvPr>
          </p:nvCxnSpPr>
          <p:spPr>
            <a:xfrm flipH="1">
              <a:off x="12009" y="8725"/>
              <a:ext cx="0" cy="684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256395" y="4024630"/>
            <a:ext cx="2631440" cy="2631440"/>
          </a:xfrm>
          <a:prstGeom prst="rect">
            <a:avLst/>
          </a:prstGeom>
        </p:spPr>
      </p:pic>
    </p:spTree>
    <p:custDataLst>
      <p:tags r:id="rId29"/>
    </p:custData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标题 6"/>
          <p:cNvSpPr>
            <a:spLocks noGrp="1"/>
          </p:cNvSpPr>
          <p:nvPr>
            <p:ph type="ctrTitle"/>
          </p:nvPr>
        </p:nvSpPr>
        <p:spPr>
          <a:xfrm>
            <a:off x="1174115" y="772160"/>
            <a:ext cx="9843135" cy="3095625"/>
          </a:xfrm>
        </p:spPr>
        <p:txBody>
          <a:bodyPr>
            <a:normAutofit fontScale="90000"/>
          </a:bodyPr>
          <a:lstStyle/>
          <a:p>
            <a:pPr>
              <a:lnSpc>
                <a:spcPct val="200000"/>
              </a:lnSpc>
            </a:pPr>
            <a:r>
              <a:rPr lang="zh-CN" altLang="en-US" sz="660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</a:rPr>
              <a:t>跟着《人民日报》学写作</a:t>
            </a:r>
            <a:br>
              <a:rPr lang="zh-CN" altLang="en-US" sz="660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</a:rPr>
            </a:br>
            <a:r>
              <a:rPr lang="zh-CN" altLang="en-US" sz="600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FFFF00"/>
                </a:solidFill>
                <a:latin typeface="经典特黑简" panose="02010609010101010101" charset="-122"/>
                <a:ea typeface="经典特黑简" panose="02010609010101010101" charset="-122"/>
              </a:rPr>
              <a:t>（主题主体精彩段示范）</a:t>
            </a:r>
            <a:endParaRPr lang="zh-CN" altLang="en-US" sz="6000"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  <a:solidFill>
                <a:srgbClr val="FFFF00"/>
              </a:solidFill>
              <a:latin typeface="经典特黑简" panose="02010609010101010101" charset="-122"/>
              <a:ea typeface="经典特黑简" panose="02010609010101010101" charset="-122"/>
            </a:endParaRPr>
          </a:p>
        </p:txBody>
      </p:sp>
      <p:pic>
        <p:nvPicPr>
          <p:cNvPr id="8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645900" y="12128500"/>
            <a:ext cx="317500" cy="241300"/>
          </a:xfrm>
          <a:prstGeom prst="cube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7" name="Object 107"/>
          <p:cNvSpPr txBox="1"/>
          <p:nvPr>
            <p:custDataLst>
              <p:tags r:id="rId3"/>
            </p:custDataLst>
          </p:nvPr>
        </p:nvSpPr>
        <p:spPr>
          <a:xfrm>
            <a:off x="707707" y="3344883"/>
            <a:ext cx="3636010" cy="1264930"/>
          </a:xfrm>
          <a:prstGeom prst="rect">
            <a:avLst/>
          </a:prstGeom>
          <a:ln>
            <a:solidFill>
              <a:srgbClr val="000000">
                <a:alpha val="0"/>
              </a:srgbClr>
            </a:solidFill>
          </a:ln>
        </p:spPr>
        <p:txBody>
          <a:bodyPr vert="horz" wrap="square" rtlCol="0" anchor="t" anchorCtr="0">
            <a:normAutofit/>
          </a:bodyPr>
          <a:lstStyle/>
          <a:p>
            <a:pPr lvl="0" algn="ctr">
              <a:lnSpc>
                <a:spcPct val="114000"/>
              </a:lnSpc>
            </a:pPr>
            <a:r>
              <a:rPr lang="zh-CN" sz="6600">
                <a:solidFill>
                  <a:schemeClr val="accent1"/>
                </a:solidFill>
                <a:uFillTx/>
                <a:latin typeface="经典特黑简" panose="02010609010101010101" charset="-122"/>
                <a:ea typeface="经典特黑简" panose="02010609010101010101" charset="-122"/>
                <a:sym typeface="+mn-ea"/>
              </a:rPr>
              <a:t>目录</a:t>
            </a:r>
            <a:endParaRPr lang="zh-CN" sz="6600">
              <a:solidFill>
                <a:schemeClr val="accent1"/>
              </a:solidFill>
              <a:uFillTx/>
              <a:latin typeface="经典特黑简" panose="02010609010101010101" charset="-122"/>
              <a:ea typeface="经典特黑简" panose="02010609010101010101" charset="-122"/>
              <a:sym typeface="+mn-ea"/>
            </a:endParaRPr>
          </a:p>
        </p:txBody>
      </p:sp>
      <p:sp>
        <p:nvSpPr>
          <p:cNvPr id="15" name="Object 108"/>
          <p:cNvSpPr txBox="1"/>
          <p:nvPr>
            <p:custDataLst>
              <p:tags r:id="rId4"/>
            </p:custDataLst>
          </p:nvPr>
        </p:nvSpPr>
        <p:spPr>
          <a:xfrm>
            <a:off x="7229157" y="1904359"/>
            <a:ext cx="2877185" cy="603885"/>
          </a:xfrm>
          <a:prstGeom prst="rect">
            <a:avLst/>
          </a:prstGeom>
          <a:ln>
            <a:solidFill>
              <a:srgbClr val="000000">
                <a:alpha val="0"/>
              </a:srgbClr>
            </a:solidFill>
          </a:ln>
        </p:spPr>
        <p:txBody>
          <a:bodyPr vert="horz" wrap="square" rtlCol="0" anchor="t" anchorCtr="0">
            <a:noAutofit/>
          </a:bodyPr>
          <a:lstStyle/>
          <a:p>
            <a:pPr algn="l">
              <a:lnSpc>
                <a:spcPct val="114000"/>
              </a:lnSpc>
            </a:pPr>
            <a:r>
              <a:rPr lang="zh-CN" sz="3200" b="1" i="0">
                <a:solidFill>
                  <a:schemeClr val="accent1"/>
                </a:solidFill>
                <a:uFillTx/>
                <a:latin typeface="经典特黑简" panose="02010609010101010101" charset="-122"/>
                <a:ea typeface="经典特黑简" panose="02010609010101010101" charset="-122"/>
              </a:rPr>
              <a:t>示范引领</a:t>
            </a:r>
            <a:endParaRPr lang="zh-CN" sz="3200" b="1" i="0">
              <a:solidFill>
                <a:schemeClr val="accent1"/>
              </a:solidFill>
              <a:uFillTx/>
              <a:latin typeface="经典特黑简" panose="02010609010101010101" charset="-122"/>
              <a:ea typeface="经典特黑简" panose="02010609010101010101" charset="-122"/>
            </a:endParaRPr>
          </a:p>
        </p:txBody>
      </p:sp>
      <p:sp>
        <p:nvSpPr>
          <p:cNvPr id="17" name="Object 1010"/>
          <p:cNvSpPr txBox="1"/>
          <p:nvPr>
            <p:custDataLst>
              <p:tags r:id="rId5"/>
            </p:custDataLst>
          </p:nvPr>
        </p:nvSpPr>
        <p:spPr>
          <a:xfrm>
            <a:off x="7229157" y="2733034"/>
            <a:ext cx="2877185" cy="568325"/>
          </a:xfrm>
          <a:prstGeom prst="rect">
            <a:avLst/>
          </a:prstGeom>
          <a:ln>
            <a:solidFill>
              <a:srgbClr val="000000">
                <a:alpha val="0"/>
              </a:srgbClr>
            </a:solidFill>
          </a:ln>
        </p:spPr>
        <p:txBody>
          <a:bodyPr vert="horz" wrap="square" rtlCol="0" anchor="t" anchorCtr="0">
            <a:noAutofit/>
          </a:bodyPr>
          <a:lstStyle/>
          <a:p>
            <a:pPr lvl="0" algn="l">
              <a:lnSpc>
                <a:spcPct val="114000"/>
              </a:lnSpc>
            </a:pPr>
            <a:r>
              <a:rPr lang="zh-CN" sz="3200" b="1">
                <a:solidFill>
                  <a:schemeClr val="accent3"/>
                </a:solidFill>
                <a:uFillTx/>
                <a:latin typeface="经典特黑简" panose="02010609010101010101" charset="-122"/>
                <a:ea typeface="经典特黑简" panose="02010609010101010101" charset="-122"/>
                <a:sym typeface="+mn-ea"/>
              </a:rPr>
              <a:t>方法讲解</a:t>
            </a:r>
            <a:endParaRPr lang="zh-CN" sz="3200" b="1">
              <a:solidFill>
                <a:schemeClr val="accent3"/>
              </a:solidFill>
              <a:uFillTx/>
              <a:latin typeface="经典特黑简" panose="02010609010101010101" charset="-122"/>
              <a:ea typeface="经典特黑简" panose="02010609010101010101" charset="-122"/>
              <a:sym typeface="+mn-ea"/>
            </a:endParaRPr>
          </a:p>
        </p:txBody>
      </p:sp>
      <p:sp>
        <p:nvSpPr>
          <p:cNvPr id="19" name="Object 1012"/>
          <p:cNvSpPr txBox="1"/>
          <p:nvPr>
            <p:custDataLst>
              <p:tags r:id="rId6"/>
            </p:custDataLst>
          </p:nvPr>
        </p:nvSpPr>
        <p:spPr>
          <a:xfrm>
            <a:off x="7229157" y="3534086"/>
            <a:ext cx="2877185" cy="588010"/>
          </a:xfrm>
          <a:prstGeom prst="rect">
            <a:avLst/>
          </a:prstGeom>
          <a:ln>
            <a:solidFill>
              <a:srgbClr val="000000">
                <a:alpha val="0"/>
              </a:srgbClr>
            </a:solidFill>
          </a:ln>
        </p:spPr>
        <p:txBody>
          <a:bodyPr vert="horz" wrap="square" rtlCol="0" anchor="t" anchorCtr="0">
            <a:noAutofit/>
          </a:bodyPr>
          <a:lstStyle/>
          <a:p>
            <a:pPr lvl="0" algn="l">
              <a:lnSpc>
                <a:spcPct val="114000"/>
              </a:lnSpc>
            </a:pPr>
            <a:r>
              <a:rPr lang="zh-CN" sz="3200" b="1">
                <a:solidFill>
                  <a:schemeClr val="accent1"/>
                </a:solidFill>
                <a:uFillTx/>
                <a:latin typeface="经典特黑简" panose="02010609010101010101" charset="-122"/>
                <a:ea typeface="经典特黑简" panose="02010609010101010101" charset="-122"/>
                <a:sym typeface="+mn-ea"/>
              </a:rPr>
              <a:t>例段示范</a:t>
            </a:r>
            <a:endParaRPr lang="zh-CN" sz="3200" b="1">
              <a:solidFill>
                <a:schemeClr val="accent1"/>
              </a:solidFill>
              <a:uFillTx/>
              <a:latin typeface="经典特黑简" panose="02010609010101010101" charset="-122"/>
              <a:ea typeface="经典特黑简" panose="02010609010101010101" charset="-122"/>
              <a:sym typeface="+mn-ea"/>
            </a:endParaRPr>
          </a:p>
        </p:txBody>
      </p:sp>
      <p:sp>
        <p:nvSpPr>
          <p:cNvPr id="21" name="Object 1014"/>
          <p:cNvSpPr txBox="1"/>
          <p:nvPr>
            <p:custDataLst>
              <p:tags r:id="rId7"/>
            </p:custDataLst>
          </p:nvPr>
        </p:nvSpPr>
        <p:spPr>
          <a:xfrm>
            <a:off x="7229157" y="4337679"/>
            <a:ext cx="2877185" cy="602615"/>
          </a:xfrm>
          <a:prstGeom prst="rect">
            <a:avLst/>
          </a:prstGeom>
          <a:ln>
            <a:solidFill>
              <a:srgbClr val="000000">
                <a:alpha val="0"/>
              </a:srgbClr>
            </a:solidFill>
          </a:ln>
        </p:spPr>
        <p:txBody>
          <a:bodyPr vert="horz" wrap="square" rtlCol="0" anchor="t" anchorCtr="0">
            <a:noAutofit/>
          </a:bodyPr>
          <a:lstStyle/>
          <a:p>
            <a:pPr lvl="0" algn="l">
              <a:lnSpc>
                <a:spcPct val="114000"/>
              </a:lnSpc>
            </a:pPr>
            <a:r>
              <a:rPr lang="zh-CN" sz="3200" b="1">
                <a:solidFill>
                  <a:schemeClr val="accent3"/>
                </a:solidFill>
                <a:uFillTx/>
                <a:latin typeface="经典特黑简" panose="02010609010101010101" charset="-122"/>
                <a:ea typeface="经典特黑简" panose="02010609010101010101" charset="-122"/>
                <a:sym typeface="+mn-ea"/>
              </a:rPr>
              <a:t>巩固提高</a:t>
            </a:r>
            <a:endParaRPr lang="zh-CN" sz="3200" b="1">
              <a:solidFill>
                <a:schemeClr val="accent3"/>
              </a:solidFill>
              <a:uFillTx/>
              <a:latin typeface="经典特黑简" panose="02010609010101010101" charset="-122"/>
              <a:ea typeface="经典特黑简" panose="02010609010101010101" charset="-122"/>
              <a:sym typeface="+mn-ea"/>
            </a:endParaRPr>
          </a:p>
        </p:txBody>
      </p:sp>
      <p:sp>
        <p:nvSpPr>
          <p:cNvPr id="16" name="Object 109"/>
          <p:cNvSpPr txBox="1"/>
          <p:nvPr>
            <p:custDataLst>
              <p:tags r:id="rId8"/>
            </p:custDataLst>
          </p:nvPr>
        </p:nvSpPr>
        <p:spPr>
          <a:xfrm>
            <a:off x="5244148" y="1939601"/>
            <a:ext cx="1828165" cy="533400"/>
          </a:xfrm>
          <a:prstGeom prst="rect">
            <a:avLst/>
          </a:prstGeom>
          <a:ln>
            <a:solidFill>
              <a:srgbClr val="000000">
                <a:alpha val="0"/>
              </a:srgbClr>
            </a:solidFill>
          </a:ln>
        </p:spPr>
        <p:txBody>
          <a:bodyPr vert="horz" wrap="square" rtlCol="0" anchor="t" anchorCtr="0">
            <a:noAutofit/>
          </a:bodyPr>
          <a:lstStyle/>
          <a:p>
            <a:pPr algn="l">
              <a:lnSpc>
                <a:spcPct val="114000"/>
              </a:lnSpc>
            </a:pPr>
            <a:r>
              <a:rPr lang="zh-CN" sz="3200" b="1" i="0">
                <a:solidFill>
                  <a:schemeClr val="accent1"/>
                </a:solidFill>
                <a:uFillTx/>
                <a:latin typeface="经典特黑简" panose="02010609010101010101" charset="-122"/>
                <a:ea typeface="经典特黑简" panose="02010609010101010101" charset="-122"/>
                <a:cs typeface="汉仪行者笔记简" panose="02010509060101010101" charset="-122"/>
              </a:rPr>
              <a:t>PART 01</a:t>
            </a:r>
            <a:endParaRPr lang="zh-CN" altLang="en-US" sz="3200" b="1" i="0">
              <a:solidFill>
                <a:schemeClr val="accent1"/>
              </a:solidFill>
              <a:uFillTx/>
              <a:latin typeface="经典特黑简" panose="02010609010101010101" charset="-122"/>
              <a:ea typeface="经典特黑简" panose="02010609010101010101" charset="-122"/>
              <a:cs typeface="汉仪行者笔记简" panose="02010509060101010101" charset="-122"/>
            </a:endParaRPr>
          </a:p>
        </p:txBody>
      </p:sp>
      <p:sp>
        <p:nvSpPr>
          <p:cNvPr id="18" name="Object 1011"/>
          <p:cNvSpPr txBox="1"/>
          <p:nvPr>
            <p:custDataLst>
              <p:tags r:id="rId9"/>
            </p:custDataLst>
          </p:nvPr>
        </p:nvSpPr>
        <p:spPr>
          <a:xfrm>
            <a:off x="5244148" y="2750496"/>
            <a:ext cx="1828165" cy="533400"/>
          </a:xfrm>
          <a:prstGeom prst="rect">
            <a:avLst/>
          </a:prstGeom>
          <a:ln>
            <a:solidFill>
              <a:srgbClr val="000000">
                <a:alpha val="0"/>
              </a:srgbClr>
            </a:solidFill>
          </a:ln>
        </p:spPr>
        <p:txBody>
          <a:bodyPr vert="horz" wrap="square" rtlCol="0" anchor="t" anchorCtr="0">
            <a:noAutofit/>
          </a:bodyPr>
          <a:lstStyle/>
          <a:p>
            <a:pPr algn="l">
              <a:lnSpc>
                <a:spcPct val="114000"/>
              </a:lnSpc>
            </a:pPr>
            <a:r>
              <a:rPr lang="zh-CN" sz="3200" b="1" i="0">
                <a:solidFill>
                  <a:schemeClr val="accent3"/>
                </a:solidFill>
                <a:uFillTx/>
                <a:latin typeface="经典特黑简" panose="02010609010101010101" charset="-122"/>
                <a:ea typeface="经典特黑简" panose="02010609010101010101" charset="-122"/>
                <a:cs typeface="汉仪行者笔记简" panose="02010509060101010101" charset="-122"/>
              </a:rPr>
              <a:t>PART 02</a:t>
            </a:r>
            <a:endParaRPr lang="zh-CN" sz="3200" b="1" i="0">
              <a:solidFill>
                <a:schemeClr val="accent3"/>
              </a:solidFill>
              <a:uFillTx/>
              <a:latin typeface="经典特黑简" panose="02010609010101010101" charset="-122"/>
              <a:ea typeface="经典特黑简" panose="02010609010101010101" charset="-122"/>
              <a:cs typeface="汉仪行者笔记简" panose="02010509060101010101" charset="-122"/>
            </a:endParaRPr>
          </a:p>
        </p:txBody>
      </p:sp>
      <p:sp>
        <p:nvSpPr>
          <p:cNvPr id="20" name="Object 1013"/>
          <p:cNvSpPr txBox="1"/>
          <p:nvPr>
            <p:custDataLst>
              <p:tags r:id="rId10"/>
            </p:custDataLst>
          </p:nvPr>
        </p:nvSpPr>
        <p:spPr>
          <a:xfrm>
            <a:off x="5244148" y="3561391"/>
            <a:ext cx="1828165" cy="533400"/>
          </a:xfrm>
          <a:prstGeom prst="rect">
            <a:avLst/>
          </a:prstGeom>
          <a:ln>
            <a:solidFill>
              <a:srgbClr val="000000">
                <a:alpha val="0"/>
              </a:srgbClr>
            </a:solidFill>
          </a:ln>
        </p:spPr>
        <p:txBody>
          <a:bodyPr vert="horz" wrap="square" rtlCol="0" anchor="t" anchorCtr="0">
            <a:noAutofit/>
          </a:bodyPr>
          <a:lstStyle/>
          <a:p>
            <a:pPr algn="l">
              <a:lnSpc>
                <a:spcPct val="114000"/>
              </a:lnSpc>
              <a:buClrTx/>
              <a:buSzTx/>
              <a:buFontTx/>
            </a:pPr>
            <a:r>
              <a:rPr lang="zh-CN" sz="3200" b="1" i="0">
                <a:solidFill>
                  <a:schemeClr val="accent1"/>
                </a:solidFill>
                <a:latin typeface="经典特黑简" panose="02010609010101010101" charset="-122"/>
                <a:ea typeface="经典特黑简" panose="02010609010101010101" charset="-122"/>
                <a:cs typeface="汉仪行者笔记简" panose="02010509060101010101" charset="-122"/>
              </a:rPr>
              <a:t>PART 03</a:t>
            </a:r>
            <a:endParaRPr lang="zh-CN" sz="3200" b="1" i="0">
              <a:solidFill>
                <a:schemeClr val="accent1"/>
              </a:solidFill>
              <a:latin typeface="经典特黑简" panose="02010609010101010101" charset="-122"/>
              <a:ea typeface="经典特黑简" panose="02010609010101010101" charset="-122"/>
              <a:cs typeface="汉仪行者笔记简" panose="02010509060101010101" charset="-122"/>
            </a:endParaRPr>
          </a:p>
        </p:txBody>
      </p:sp>
      <p:sp>
        <p:nvSpPr>
          <p:cNvPr id="22" name="Object 1015"/>
          <p:cNvSpPr txBox="1"/>
          <p:nvPr>
            <p:custDataLst>
              <p:tags r:id="rId11"/>
            </p:custDataLst>
          </p:nvPr>
        </p:nvSpPr>
        <p:spPr>
          <a:xfrm>
            <a:off x="5244148" y="4372286"/>
            <a:ext cx="1828165" cy="533400"/>
          </a:xfrm>
          <a:prstGeom prst="rect">
            <a:avLst/>
          </a:prstGeom>
          <a:ln>
            <a:solidFill>
              <a:srgbClr val="000000">
                <a:alpha val="0"/>
              </a:srgbClr>
            </a:solidFill>
          </a:ln>
        </p:spPr>
        <p:txBody>
          <a:bodyPr vert="horz" wrap="square" rtlCol="0" anchor="t" anchorCtr="0">
            <a:noAutofit/>
          </a:bodyPr>
          <a:lstStyle/>
          <a:p>
            <a:pPr algn="l">
              <a:lnSpc>
                <a:spcPct val="114000"/>
              </a:lnSpc>
              <a:buClrTx/>
              <a:buSzTx/>
              <a:buFontTx/>
            </a:pPr>
            <a:r>
              <a:rPr lang="zh-CN" sz="3200" b="1" i="0">
                <a:solidFill>
                  <a:schemeClr val="accent3"/>
                </a:solidFill>
                <a:latin typeface="经典特黑简" panose="02010609010101010101" charset="-122"/>
                <a:ea typeface="经典特黑简" panose="02010609010101010101" charset="-122"/>
                <a:cs typeface="汉仪行者笔记简" panose="02010509060101010101" charset="-122"/>
              </a:rPr>
              <a:t>PART 04</a:t>
            </a:r>
            <a:endParaRPr lang="zh-CN" sz="3200" b="1" i="0">
              <a:solidFill>
                <a:schemeClr val="accent3"/>
              </a:solidFill>
              <a:latin typeface="经典特黑简" panose="02010609010101010101" charset="-122"/>
              <a:ea typeface="经典特黑简" panose="02010609010101010101" charset="-122"/>
              <a:cs typeface="汉仪行者笔记简" panose="02010509060101010101" charset="-122"/>
            </a:endParaRPr>
          </a:p>
        </p:txBody>
      </p:sp>
      <p:sp>
        <p:nvSpPr>
          <p:cNvPr id="8" name="Object 106"/>
          <p:cNvSpPr txBox="1"/>
          <p:nvPr>
            <p:custDataLst>
              <p:tags r:id="rId12"/>
            </p:custDataLst>
          </p:nvPr>
        </p:nvSpPr>
        <p:spPr>
          <a:xfrm>
            <a:off x="707707" y="2605081"/>
            <a:ext cx="3636010" cy="667385"/>
          </a:xfrm>
          <a:prstGeom prst="rect">
            <a:avLst/>
          </a:prstGeom>
          <a:ln>
            <a:solidFill>
              <a:srgbClr val="000000">
                <a:alpha val="0"/>
              </a:srgbClr>
            </a:solidFill>
          </a:ln>
        </p:spPr>
        <p:txBody>
          <a:bodyPr vert="horz" wrap="square" rtlCol="0" anchor="t" anchorCtr="0">
            <a:normAutofit/>
          </a:bodyPr>
          <a:lstStyle/>
          <a:p>
            <a:pPr algn="ctr">
              <a:lnSpc>
                <a:spcPct val="114000"/>
              </a:lnSpc>
            </a:pPr>
            <a:r>
              <a:rPr lang="zh-CN" sz="3200" b="0" i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行者笔记简" panose="02010509060101010101" charset="-122"/>
                <a:cs typeface="汉仪行者笔记简" panose="02010509060101010101" charset="-122"/>
              </a:rPr>
              <a:t>CONTENTS</a:t>
            </a:r>
            <a:endParaRPr lang="zh-CN" sz="3200" b="0" i="0">
              <a:solidFill>
                <a:schemeClr val="accent1"/>
              </a:solidFill>
              <a:uFillTx/>
              <a:latin typeface="Arial" panose="020b0604020202020204" pitchFamily="34" charset="0"/>
              <a:ea typeface="汉仪行者笔记简" panose="02010509060101010101" charset="-122"/>
              <a:cs typeface="汉仪行者笔记简" panose="02010509060101010101" charset="-122"/>
            </a:endParaRPr>
          </a:p>
        </p:txBody>
      </p:sp>
      <p:grpSp>
        <p:nvGrpSpPr>
          <p:cNvPr id="2" name="组合 1"/>
          <p:cNvGrpSpPr/>
          <p:nvPr>
            <p:custDataLst>
              <p:tags r:id="rId13"/>
            </p:custDataLst>
          </p:nvPr>
        </p:nvGrpSpPr>
        <p:grpSpPr>
          <a:xfrm>
            <a:off x="1933893" y="1566856"/>
            <a:ext cx="1197610" cy="542290"/>
            <a:chOff x="3164" y="2462"/>
            <a:chExt cx="1886" cy="854"/>
          </a:xfrm>
        </p:grpSpPr>
        <p:sp>
          <p:nvSpPr>
            <p:cNvPr id="9" name="直角三角形 8"/>
            <p:cNvSpPr/>
            <p:nvPr>
              <p:custDataLst>
                <p:tags r:id="rId14"/>
              </p:custDataLst>
            </p:nvPr>
          </p:nvSpPr>
          <p:spPr>
            <a:xfrm rot="18900000">
              <a:off x="3164" y="2462"/>
              <a:ext cx="855" cy="855"/>
            </a:xfrm>
            <a:prstGeom prst="rtTriangl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 fontScale="25000"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汉仪行者笔记简" panose="02010509060101010101" charset="-122"/>
                <a:cs typeface="汉仪行者笔记简" panose="02010509060101010101" charset="-122"/>
              </a:endParaRPr>
            </a:p>
          </p:txBody>
        </p:sp>
        <p:sp>
          <p:nvSpPr>
            <p:cNvPr id="10" name="直角三角形 9"/>
            <p:cNvSpPr/>
            <p:nvPr>
              <p:custDataLst>
                <p:tags r:id="rId15"/>
              </p:custDataLst>
            </p:nvPr>
          </p:nvSpPr>
          <p:spPr>
            <a:xfrm rot="18900000">
              <a:off x="4196" y="2462"/>
              <a:ext cx="855" cy="855"/>
            </a:xfrm>
            <a:prstGeom prst="rtTriangl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 fontScale="25000"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汉仪行者笔记简" panose="02010509060101010101" charset="-122"/>
                <a:cs typeface="汉仪行者笔记简" panose="02010509060101010101" charset="-122"/>
              </a:endParaRPr>
            </a:p>
          </p:txBody>
        </p:sp>
        <p:sp>
          <p:nvSpPr>
            <p:cNvPr id="11" name="直角三角形 10"/>
            <p:cNvSpPr/>
            <p:nvPr>
              <p:custDataLst>
                <p:tags r:id="rId16"/>
              </p:custDataLst>
            </p:nvPr>
          </p:nvSpPr>
          <p:spPr>
            <a:xfrm rot="18900000">
              <a:off x="3668" y="2462"/>
              <a:ext cx="855" cy="855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 fontScale="25000"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汉仪行者笔记简" panose="02010509060101010101" charset="-122"/>
                <a:cs typeface="汉仪行者笔记简" panose="02010509060101010101" charset="-122"/>
              </a:endParaRPr>
            </a:p>
          </p:txBody>
        </p:sp>
      </p:grpSp>
      <p:grpSp>
        <p:nvGrpSpPr>
          <p:cNvPr id="3" name="组合 2"/>
          <p:cNvGrpSpPr/>
          <p:nvPr>
            <p:custDataLst>
              <p:tags r:id="rId17"/>
            </p:custDataLst>
          </p:nvPr>
        </p:nvGrpSpPr>
        <p:grpSpPr>
          <a:xfrm>
            <a:off x="1933258" y="4865681"/>
            <a:ext cx="1197610" cy="542925"/>
            <a:chOff x="3163" y="7657"/>
            <a:chExt cx="1886" cy="855"/>
          </a:xfrm>
        </p:grpSpPr>
        <p:sp>
          <p:nvSpPr>
            <p:cNvPr id="13" name="直角三角形 12"/>
            <p:cNvSpPr/>
            <p:nvPr>
              <p:custDataLst>
                <p:tags r:id="rId18"/>
              </p:custDataLst>
            </p:nvPr>
          </p:nvSpPr>
          <p:spPr>
            <a:xfrm rot="8100000">
              <a:off x="4195" y="7657"/>
              <a:ext cx="855" cy="855"/>
            </a:xfrm>
            <a:prstGeom prst="rtTriangl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 fontScale="25000"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汉仪行者笔记简" panose="02010509060101010101" charset="-122"/>
                <a:cs typeface="汉仪行者笔记简" panose="02010509060101010101" charset="-122"/>
              </a:endParaRPr>
            </a:p>
          </p:txBody>
        </p:sp>
        <p:sp>
          <p:nvSpPr>
            <p:cNvPr id="14" name="直角三角形 13"/>
            <p:cNvSpPr/>
            <p:nvPr>
              <p:custDataLst>
                <p:tags r:id="rId19"/>
              </p:custDataLst>
            </p:nvPr>
          </p:nvSpPr>
          <p:spPr>
            <a:xfrm rot="8100000">
              <a:off x="3163" y="7657"/>
              <a:ext cx="855" cy="855"/>
            </a:xfrm>
            <a:prstGeom prst="rtTriangl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 fontScale="25000"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汉仪行者笔记简" panose="02010509060101010101" charset="-122"/>
                <a:cs typeface="汉仪行者笔记简" panose="02010509060101010101" charset="-122"/>
              </a:endParaRPr>
            </a:p>
          </p:txBody>
        </p:sp>
        <p:sp>
          <p:nvSpPr>
            <p:cNvPr id="25" name="直角三角形 24"/>
            <p:cNvSpPr/>
            <p:nvPr>
              <p:custDataLst>
                <p:tags r:id="rId20"/>
              </p:custDataLst>
            </p:nvPr>
          </p:nvSpPr>
          <p:spPr>
            <a:xfrm rot="8100000">
              <a:off x="3668" y="7658"/>
              <a:ext cx="855" cy="855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 fontScale="25000"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汉仪行者笔记简" panose="02010509060101010101" charset="-122"/>
                <a:cs typeface="汉仪行者笔记简" panose="02010509060101010101" charset="-122"/>
              </a:endParaRPr>
            </a:p>
          </p:txBody>
        </p:sp>
      </p:grpSp>
      <p:grpSp>
        <p:nvGrpSpPr>
          <p:cNvPr id="4" name="组合 3"/>
          <p:cNvGrpSpPr/>
          <p:nvPr>
            <p:custDataLst>
              <p:tags r:id="rId21"/>
            </p:custDataLst>
          </p:nvPr>
        </p:nvGrpSpPr>
        <p:grpSpPr>
          <a:xfrm>
            <a:off x="4449763" y="898201"/>
            <a:ext cx="1653540" cy="5080000"/>
            <a:chOff x="9422" y="1409"/>
            <a:chExt cx="2604" cy="8000"/>
          </a:xfrm>
        </p:grpSpPr>
        <p:cxnSp>
          <p:nvCxnSpPr>
            <p:cNvPr id="27" name="直接连接符 26"/>
            <p:cNvCxnSpPr/>
            <p:nvPr>
              <p:custDataLst>
                <p:tags r:id="rId22"/>
              </p:custDataLst>
            </p:nvPr>
          </p:nvCxnSpPr>
          <p:spPr>
            <a:xfrm flipH="1">
              <a:off x="12026" y="1409"/>
              <a:ext cx="0" cy="684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>
              <p:custDataLst>
                <p:tags r:id="rId23"/>
              </p:custDataLst>
            </p:nvPr>
          </p:nvCxnSpPr>
          <p:spPr>
            <a:xfrm flipH="1">
              <a:off x="9451" y="1428"/>
              <a:ext cx="2562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>
              <p:custDataLst>
                <p:tags r:id="rId24"/>
              </p:custDataLst>
            </p:nvPr>
          </p:nvCxnSpPr>
          <p:spPr>
            <a:xfrm flipH="1">
              <a:off x="9451" y="1428"/>
              <a:ext cx="0" cy="7934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>
              <p:custDataLst>
                <p:tags r:id="rId25"/>
              </p:custDataLst>
            </p:nvPr>
          </p:nvCxnSpPr>
          <p:spPr>
            <a:xfrm flipH="1">
              <a:off x="9422" y="9380"/>
              <a:ext cx="2562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>
              <p:custDataLst>
                <p:tags r:id="rId26"/>
              </p:custDataLst>
            </p:nvPr>
          </p:nvCxnSpPr>
          <p:spPr>
            <a:xfrm flipH="1">
              <a:off x="12009" y="8725"/>
              <a:ext cx="0" cy="684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256395" y="4024630"/>
            <a:ext cx="2631440" cy="2631440"/>
          </a:xfrm>
          <a:prstGeom prst="rect">
            <a:avLst/>
          </a:prstGeom>
        </p:spPr>
      </p:pic>
    </p:spTree>
    <p:custDataLst>
      <p:tags r:id="rId29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4334510" y="697865"/>
            <a:ext cx="5720715" cy="783590"/>
          </a:xfrm>
          <a:noFill/>
        </p:spPr>
        <p:txBody>
          <a:bodyPr lIns="90170" tIns="46990" rIns="90170" bIns="46990">
            <a:noAutofit/>
          </a:bodyPr>
          <a:lstStyle/>
          <a:p>
            <a:pPr algn="ctr"/>
            <a:r>
              <a:rPr lang="zh-CN" altLang="en-US" b="0">
                <a:ln>
                  <a:solidFill>
                    <a:schemeClr val="accent1"/>
                  </a:solidFill>
                </a:ln>
                <a:solidFill>
                  <a:schemeClr val="tx2"/>
                </a:solidFill>
                <a:effectLst/>
                <a:uFillTx/>
                <a:latin typeface="经典特黑简" panose="02010609010101010101" charset="-122"/>
                <a:ea typeface="经典特黑简" panose="02010609010101010101" charset="-122"/>
              </a:rPr>
              <a:t>示范引领</a:t>
            </a:r>
            <a:endParaRPr lang="zh-CN" altLang="en-US" b="0">
              <a:ln>
                <a:solidFill>
                  <a:schemeClr val="accent1"/>
                </a:solidFill>
              </a:ln>
              <a:solidFill>
                <a:schemeClr val="tx2"/>
              </a:solidFill>
              <a:effectLst/>
              <a:uFillTx/>
              <a:latin typeface="经典特黑简" panose="02010609010101010101" charset="-122"/>
              <a:ea typeface="经典特黑简" panose="02010609010101010101" charset="-122"/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>
          <a:xfrm>
            <a:off x="3648710" y="1783715"/>
            <a:ext cx="8051165" cy="4672330"/>
          </a:xfrm>
          <a:noFill/>
        </p:spPr>
        <p:txBody>
          <a:bodyPr>
            <a:normAutofit fontScale="70000"/>
          </a:bodyPr>
          <a:lstStyle/>
          <a:p>
            <a:pPr indent="33020" algn="l" defTabSz="457200">
              <a:lnSpc>
                <a:spcPct val="160000"/>
              </a:lnSpc>
              <a:spcBef>
                <a:spcPts val="400"/>
              </a:spcBef>
              <a:defRPr sz="2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n-US" altLang="zh-CN" sz="2400" b="1">
                <a:solidFill>
                  <a:srgbClr val="FF0000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方正宋刻本秀楷简体" panose="02000000000000000000" charset="-122"/>
                <a:sym typeface="+mn-ea"/>
              </a:rPr>
              <a:t>   </a:t>
            </a:r>
            <a:r>
              <a:rPr lang="en-US" altLang="zh-CN" sz="2500" b="1">
                <a:solidFill>
                  <a:srgbClr val="FF0000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方正宋刻本秀楷简体" panose="02000000000000000000" charset="-122"/>
                <a:sym typeface="+mn-ea"/>
              </a:rPr>
              <a:t>   </a:t>
            </a:r>
            <a:r>
              <a:rPr lang="zh-CN" altLang="en-US" sz="2500" b="1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  <a:cs typeface="方正宋刻本秀楷简体" panose="02000000000000000000" charset="-122"/>
                <a:sym typeface="+mn-ea"/>
              </a:rPr>
              <a:t>艰难方显勇毅，磨砺始得玉成。</a:t>
            </a:r>
            <a:r>
              <a:rPr lang="zh-CN" altLang="en-US" sz="2500" b="1">
                <a:solidFill>
                  <a:srgbClr val="002060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方正宋刻本秀楷简体" panose="02000000000000000000" charset="-122"/>
                <a:sym typeface="+mn-ea"/>
              </a:rPr>
              <a:t>（观点句）</a:t>
            </a:r>
            <a:r>
              <a:rPr lang="zh-CN" altLang="en-US" sz="2500" b="1">
                <a:solidFill>
                  <a:srgbClr val="FF0000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方正宋刻本秀楷简体" panose="02000000000000000000" charset="-122"/>
                <a:sym typeface="+mn-ea"/>
              </a:rPr>
              <a:t>“十三五”圆满收官，“十四五”全面擘画。新发展格局加快构建，高质量发展深入实施。</a:t>
            </a:r>
            <a:r>
              <a:rPr lang="zh-CN" altLang="en-US" sz="2500" b="1">
                <a:solidFill>
                  <a:srgbClr val="002060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方正宋刻本秀楷简体" panose="02000000000000000000" charset="-122"/>
                <a:sym typeface="+mn-ea"/>
              </a:rPr>
              <a:t>（过渡句）</a:t>
            </a:r>
            <a:r>
              <a:rPr lang="zh-CN" altLang="en-US" sz="2500" b="1">
                <a:solidFill>
                  <a:srgbClr val="7030A0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方正宋刻本秀楷简体" panose="02000000000000000000" charset="-122"/>
                <a:sym typeface="+mn-ea"/>
              </a:rPr>
              <a:t>粮食生产喜获“十七连丰”；“嫦娥五号”、“奋斗者”号等科学探测实现重大突破；海南自由贸易港建设蓬勃展开。广大军民不畏艰险，同心协力抗洪救灾，抵御了严重洪涝灾害，努力把损失降到了最低；13个省区市认真细致落实防疫措施，争分夺秒复工复产，全力以赴创新创造。</a:t>
            </a:r>
            <a:r>
              <a:rPr lang="zh-CN" altLang="en-US" sz="2500" b="1">
                <a:solidFill>
                  <a:srgbClr val="002060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方正宋刻本秀楷简体" panose="02000000000000000000" charset="-122"/>
                <a:sym typeface="+mn-ea"/>
              </a:rPr>
              <a:t>（事例论证：点例排比</a:t>
            </a:r>
            <a:r>
              <a:rPr lang="zh-CN" altLang="en-US" sz="2500" b="1">
                <a:solidFill>
                  <a:srgbClr val="FF0000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方正宋刻本秀楷简体" panose="02000000000000000000" charset="-122"/>
                <a:sym typeface="+mn-ea"/>
              </a:rPr>
              <a:t>）神州大地自信自强、充满韧劲，一派只争朝夕、生机勃勃的景象。</a:t>
            </a:r>
            <a:r>
              <a:rPr lang="zh-CN" altLang="en-US" sz="2500" b="1">
                <a:solidFill>
                  <a:srgbClr val="002060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方正宋刻本秀楷简体" panose="02000000000000000000" charset="-122"/>
                <a:sym typeface="+mn-ea"/>
              </a:rPr>
              <a:t>（总结句）</a:t>
            </a:r>
            <a:endParaRPr lang="zh-CN" altLang="en-US" sz="2500" b="1">
              <a:solidFill>
                <a:srgbClr val="002060"/>
              </a:solidFill>
              <a:latin typeface="方正宋刻本秀楷简体" panose="02000000000000000000" charset="-122"/>
              <a:ea typeface="方正宋刻本秀楷简体" panose="02000000000000000000" charset="-122"/>
              <a:cs typeface="方正宋刻本秀楷简体" panose="02000000000000000000" charset="-122"/>
              <a:sym typeface="+mn-ea"/>
            </a:endParaRPr>
          </a:p>
          <a:p>
            <a:pPr indent="33020" algn="ctr" defTabSz="457200">
              <a:lnSpc>
                <a:spcPct val="160000"/>
              </a:lnSpc>
              <a:spcBef>
                <a:spcPts val="400"/>
              </a:spcBef>
              <a:defRPr sz="2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zh-CN" altLang="en-US" sz="34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方正琥珀_GBK" panose="03000509000000000000" charset="-122"/>
                <a:ea typeface="方正琥珀_GBK" panose="03000509000000000000" charset="-122"/>
                <a:cs typeface="方正琥珀_GBK" panose="03000509000000000000" charset="-122"/>
                <a:sym typeface="+mn-ea"/>
              </a:rPr>
              <a:t>观点句</a:t>
            </a:r>
            <a:r>
              <a:rPr lang="en-US" altLang="zh-CN" sz="34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方正琥珀_GBK" panose="03000509000000000000" charset="-122"/>
                <a:ea typeface="方正琥珀_GBK" panose="03000509000000000000" charset="-122"/>
                <a:cs typeface="方正琥珀_GBK" panose="03000509000000000000" charset="-122"/>
                <a:sym typeface="+mn-ea"/>
              </a:rPr>
              <a:t>----</a:t>
            </a:r>
            <a:r>
              <a:rPr lang="zh-CN" altLang="en-US" sz="34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方正琥珀_GBK" panose="03000509000000000000" charset="-122"/>
                <a:ea typeface="方正琥珀_GBK" panose="03000509000000000000" charset="-122"/>
                <a:cs typeface="方正琥珀_GBK" panose="03000509000000000000" charset="-122"/>
                <a:sym typeface="+mn-ea"/>
              </a:rPr>
              <a:t>分析句（支撑句）</a:t>
            </a:r>
            <a:r>
              <a:rPr lang="en-US" altLang="zh-CN" sz="34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方正琥珀_GBK" panose="03000509000000000000" charset="-122"/>
                <a:ea typeface="方正琥珀_GBK" panose="03000509000000000000" charset="-122"/>
                <a:cs typeface="方正琥珀_GBK" panose="03000509000000000000" charset="-122"/>
                <a:sym typeface="+mn-ea"/>
              </a:rPr>
              <a:t>---</a:t>
            </a:r>
            <a:r>
              <a:rPr lang="zh-CN" altLang="en-US" sz="34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方正琥珀_GBK" panose="03000509000000000000" charset="-122"/>
                <a:ea typeface="方正琥珀_GBK" panose="03000509000000000000" charset="-122"/>
                <a:cs typeface="方正琥珀_GBK" panose="03000509000000000000" charset="-122"/>
                <a:sym typeface="+mn-ea"/>
              </a:rPr>
              <a:t>总结句（回扣句）</a:t>
            </a:r>
            <a:endParaRPr lang="zh-CN" altLang="en-US" sz="3400" spc="20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  <a:uFillTx/>
              <a:latin typeface="方正琥珀_GBK" panose="03000509000000000000" charset="-122"/>
              <a:ea typeface="方正琥珀_GBK" panose="03000509000000000000" charset="-122"/>
              <a:cs typeface="方正琥珀_GBK" panose="03000509000000000000" charset="-122"/>
              <a:sym typeface="+mn-ea"/>
            </a:endParaRPr>
          </a:p>
        </p:txBody>
      </p:sp>
      <p:sp>
        <p:nvSpPr>
          <p:cNvPr id="3" name="标题 4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0" y="4954905"/>
            <a:ext cx="3764280" cy="1186180"/>
          </a:xfrm>
          <a:prstGeom prst="rect">
            <a:avLst/>
          </a:prstGeom>
          <a:noFill/>
        </p:spPr>
        <p:txBody>
          <a:bodyPr vert="horz" lIns="90170" tIns="46990" rIns="90170" bIns="46990" rtlCol="0" anchor="b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4400" b="1" u="none" strike="noStrike" kern="1200" cap="none" spc="3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2800">
                <a:solidFill>
                  <a:schemeClr val="tx2"/>
                </a:solidFill>
                <a:uFillTx/>
                <a:latin typeface="方正华隶简体" panose="03000509000000000000" charset="-122"/>
                <a:ea typeface="方正华隶简体" panose="03000509000000000000" charset="-122"/>
              </a:rPr>
              <a:t>习近平主席</a:t>
            </a:r>
            <a:endParaRPr lang="zh-CN" altLang="en-US" sz="2800">
              <a:solidFill>
                <a:schemeClr val="tx2"/>
              </a:solidFill>
              <a:uFillTx/>
              <a:latin typeface="方正华隶简体" panose="03000509000000000000" charset="-122"/>
              <a:ea typeface="方正华隶简体" panose="03000509000000000000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800">
                <a:solidFill>
                  <a:schemeClr val="tx2"/>
                </a:solidFill>
                <a:uFillTx/>
                <a:latin typeface="方正华隶简体" panose="03000509000000000000" charset="-122"/>
                <a:ea typeface="方正华隶简体" panose="03000509000000000000" charset="-122"/>
              </a:rPr>
              <a:t>新年贺词选段</a:t>
            </a:r>
            <a:endParaRPr lang="zh-CN" altLang="en-US" sz="2800">
              <a:solidFill>
                <a:schemeClr val="tx2"/>
              </a:solidFill>
              <a:uFillTx/>
              <a:latin typeface="方正华隶简体" panose="03000509000000000000" charset="-122"/>
              <a:ea typeface="方正华隶简体" panose="03000509000000000000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7"/>
          <a:srcRect l="16593" r="18887"/>
          <a:stretch>
            <a:fillRect/>
          </a:stretch>
        </p:blipFill>
        <p:spPr>
          <a:xfrm>
            <a:off x="368935" y="1481455"/>
            <a:ext cx="3132455" cy="3145790"/>
          </a:xfrm>
          <a:prstGeom prst="rect">
            <a:avLst/>
          </a:prstGeom>
          <a:effectLst>
            <a:softEdge rad="635000"/>
          </a:effectLst>
        </p:spPr>
      </p:pic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4967605" y="586740"/>
            <a:ext cx="5720715" cy="783590"/>
          </a:xfrm>
          <a:noFill/>
        </p:spPr>
        <p:txBody>
          <a:bodyPr lIns="90170" tIns="46990" rIns="90170" bIns="46990">
            <a:noAutofit/>
          </a:bodyPr>
          <a:lstStyle/>
          <a:p>
            <a:pPr algn="ctr"/>
            <a:r>
              <a:rPr lang="zh-CN" altLang="en-US" b="0">
                <a:ln>
                  <a:solidFill>
                    <a:schemeClr val="accent1"/>
                  </a:solidFill>
                </a:ln>
                <a:solidFill>
                  <a:schemeClr val="tx2"/>
                </a:solidFill>
                <a:effectLst/>
                <a:uFillTx/>
                <a:latin typeface="经典特黑简" panose="02010609010101010101" charset="-122"/>
                <a:ea typeface="经典特黑简" panose="02010609010101010101" charset="-122"/>
              </a:rPr>
              <a:t>示范引领</a:t>
            </a:r>
            <a:endParaRPr lang="zh-CN" altLang="en-US" b="0">
              <a:ln>
                <a:solidFill>
                  <a:schemeClr val="accent1"/>
                </a:solidFill>
              </a:ln>
              <a:solidFill>
                <a:schemeClr val="tx2"/>
              </a:solidFill>
              <a:effectLst/>
              <a:uFillTx/>
              <a:latin typeface="经典特黑简" panose="02010609010101010101" charset="-122"/>
              <a:ea typeface="经典特黑简" panose="02010609010101010101" charset="-122"/>
            </a:endParaRPr>
          </a:p>
        </p:txBody>
      </p:sp>
      <p:sp>
        <p:nvSpPr>
          <p:cNvPr id="3" name="标题 4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0" y="4954905"/>
            <a:ext cx="3764280" cy="1186180"/>
          </a:xfrm>
          <a:prstGeom prst="rect">
            <a:avLst/>
          </a:prstGeom>
          <a:noFill/>
        </p:spPr>
        <p:txBody>
          <a:bodyPr vert="horz" lIns="90170" tIns="46990" rIns="90170" bIns="46990" rtlCol="0" anchor="b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4400" b="1" u="none" strike="noStrike" kern="1200" cap="none" spc="3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2800">
                <a:solidFill>
                  <a:schemeClr val="tx2"/>
                </a:solidFill>
                <a:uFillTx/>
                <a:latin typeface="方正华隶简体" panose="03000509000000000000" charset="-122"/>
                <a:ea typeface="方正华隶简体" panose="03000509000000000000" charset="-122"/>
              </a:rPr>
              <a:t>习近平主席</a:t>
            </a:r>
            <a:endParaRPr lang="zh-CN" altLang="en-US" sz="2800">
              <a:solidFill>
                <a:schemeClr val="tx2"/>
              </a:solidFill>
              <a:uFillTx/>
              <a:latin typeface="方正华隶简体" panose="03000509000000000000" charset="-122"/>
              <a:ea typeface="方正华隶简体" panose="03000509000000000000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800">
                <a:solidFill>
                  <a:schemeClr val="tx2"/>
                </a:solidFill>
                <a:uFillTx/>
                <a:latin typeface="方正华隶简体" panose="03000509000000000000" charset="-122"/>
                <a:ea typeface="方正华隶简体" panose="03000509000000000000" charset="-122"/>
              </a:rPr>
              <a:t>新年贺词选段</a:t>
            </a:r>
            <a:endParaRPr lang="zh-CN" altLang="en-US" sz="2800">
              <a:solidFill>
                <a:schemeClr val="tx2"/>
              </a:solidFill>
              <a:uFillTx/>
              <a:latin typeface="方正华隶简体" panose="03000509000000000000" charset="-122"/>
              <a:ea typeface="方正华隶简体" panose="03000509000000000000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rcRect l="16593" r="18887"/>
          <a:stretch>
            <a:fillRect/>
          </a:stretch>
        </p:blipFill>
        <p:spPr>
          <a:xfrm>
            <a:off x="368935" y="1481455"/>
            <a:ext cx="3132455" cy="314579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8" name="文本框 7"/>
          <p:cNvSpPr txBox="1"/>
          <p:nvPr/>
        </p:nvSpPr>
        <p:spPr>
          <a:xfrm>
            <a:off x="3648075" y="1503045"/>
            <a:ext cx="8049260" cy="4968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63000"/>
                  </a:schemeClr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indent="33020" algn="l" defTabSz="457200">
              <a:lnSpc>
                <a:spcPct val="140000"/>
              </a:lnSpc>
              <a:spcBef>
                <a:spcPts val="400"/>
              </a:spcBef>
              <a:defRPr sz="2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n-US" altLang="zh-CN" sz="2000" b="1">
                <a:solidFill>
                  <a:srgbClr val="FF0000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方正宋刻本秀楷简体" panose="02000000000000000000" charset="-122"/>
                <a:sym typeface="+mn-ea"/>
              </a:rPr>
              <a:t>      </a:t>
            </a:r>
            <a:r>
              <a:rPr lang="zh-CN" altLang="en-US" sz="2000" b="1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  <a:cs typeface="方正宋刻本秀楷简体" panose="02000000000000000000" charset="-122"/>
                <a:sym typeface="+mn-ea"/>
              </a:rPr>
              <a:t>平凡铸就伟大，英雄来自人民。</a:t>
            </a:r>
            <a:r>
              <a:rPr lang="zh-CN" altLang="en-US" sz="2000" b="1">
                <a:solidFill>
                  <a:srgbClr val="002060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方正宋刻本秀楷简体" panose="02000000000000000000" charset="-122"/>
                <a:sym typeface="+mn-ea"/>
              </a:rPr>
              <a:t>（观点句）</a:t>
            </a:r>
            <a:r>
              <a:rPr lang="zh-CN" altLang="en-US" sz="2000" b="1">
                <a:solidFill>
                  <a:srgbClr val="FF0000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方正宋刻本秀楷简体" panose="02000000000000000000" charset="-122"/>
                <a:sym typeface="+mn-ea"/>
              </a:rPr>
              <a:t>面对突如其来的新冠疫情，我们以人民、生命至上诠释了人间大爱，用众志成城、坚忍不拔书写了抗疫史诗。</a:t>
            </a:r>
            <a:r>
              <a:rPr lang="zh-CN" altLang="en-US" sz="2000" b="1">
                <a:solidFill>
                  <a:srgbClr val="002060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方正宋刻本秀楷简体" panose="02000000000000000000" charset="-122"/>
                <a:sym typeface="+mn-ea"/>
              </a:rPr>
              <a:t>（过渡句）</a:t>
            </a:r>
            <a:r>
              <a:rPr lang="zh-CN" altLang="en-US" sz="2000" b="1">
                <a:solidFill>
                  <a:srgbClr val="7030A0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方正宋刻本秀楷简体" panose="02000000000000000000" charset="-122"/>
                <a:sym typeface="+mn-ea"/>
              </a:rPr>
              <a:t>在共克时艰的日子里，有逆行出征的豪迈，有顽强不屈的坚守，有患难与共的担当，有英勇无畏的牺牲，有守望相助的感动。从白衣天使到人民子弟兵，从科研人员到社区工作者，从志愿者到工程建设者，从古稀老人到“90、00后”青年一代，无数人以生命赴使命、用挚爱护苍生，将涓滴之力汇聚成磅礴伟力，构筑起守护生命的铜墙铁壁。</a:t>
            </a:r>
            <a:r>
              <a:rPr lang="zh-CN" altLang="en-US" sz="2000" b="1">
                <a:solidFill>
                  <a:srgbClr val="002060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方正宋刻本秀楷简体" panose="02000000000000000000" charset="-122"/>
                <a:sym typeface="+mn-ea"/>
              </a:rPr>
              <a:t>（论证事例）</a:t>
            </a:r>
            <a:r>
              <a:rPr lang="zh-CN" altLang="en-US" sz="2000" b="1">
                <a:solidFill>
                  <a:srgbClr val="FF0000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方正宋刻本秀楷简体" panose="02000000000000000000" charset="-122"/>
                <a:sym typeface="+mn-ea"/>
              </a:rPr>
              <a:t>向所有平凡的英雄致敬！我也为伟大的祖国和人民而骄傲，为自强不息的民族精神而自豪！</a:t>
            </a:r>
            <a:r>
              <a:rPr lang="zh-CN" altLang="en-US" sz="2000" b="1">
                <a:solidFill>
                  <a:srgbClr val="002060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方正宋刻本秀楷简体" panose="02000000000000000000" charset="-122"/>
                <a:sym typeface="+mn-ea"/>
              </a:rPr>
              <a:t>（总结句）</a:t>
            </a:r>
            <a:endParaRPr lang="zh-CN" altLang="en-US" sz="2000" b="1">
              <a:solidFill>
                <a:srgbClr val="002060"/>
              </a:solidFill>
              <a:latin typeface="方正宋刻本秀楷简体" panose="02000000000000000000" charset="-122"/>
              <a:ea typeface="方正宋刻本秀楷简体" panose="02000000000000000000" charset="-122"/>
              <a:cs typeface="方正宋刻本秀楷简体" panose="02000000000000000000" charset="-122"/>
              <a:sym typeface="+mn-ea"/>
            </a:endParaRPr>
          </a:p>
          <a:p>
            <a:pPr indent="33020" algn="ctr" defTabSz="457200">
              <a:lnSpc>
                <a:spcPct val="140000"/>
              </a:lnSpc>
              <a:spcBef>
                <a:spcPts val="400"/>
              </a:spcBef>
              <a:defRPr sz="2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zh-CN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方正琥珀_GBK" panose="03000509000000000000" charset="-122"/>
                <a:ea typeface="方正琥珀_GBK" panose="03000509000000000000" charset="-122"/>
                <a:cs typeface="方正琥珀_GBK" panose="03000509000000000000" charset="-122"/>
                <a:sym typeface="+mn-ea"/>
              </a:rPr>
              <a:t>观点句</a:t>
            </a:r>
            <a:r>
              <a:rPr lang="en-US" altLang="zh-CN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方正琥珀_GBK" panose="03000509000000000000" charset="-122"/>
                <a:ea typeface="方正琥珀_GBK" panose="03000509000000000000" charset="-122"/>
                <a:cs typeface="方正琥珀_GBK" panose="03000509000000000000" charset="-122"/>
                <a:sym typeface="+mn-ea"/>
              </a:rPr>
              <a:t>----</a:t>
            </a:r>
            <a:r>
              <a:rPr lang="zh-CN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方正琥珀_GBK" panose="03000509000000000000" charset="-122"/>
                <a:ea typeface="方正琥珀_GBK" panose="03000509000000000000" charset="-122"/>
                <a:cs typeface="方正琥珀_GBK" panose="03000509000000000000" charset="-122"/>
                <a:sym typeface="+mn-ea"/>
              </a:rPr>
              <a:t>分析句（支撑句）</a:t>
            </a:r>
            <a:r>
              <a:rPr lang="en-US" altLang="zh-CN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方正琥珀_GBK" panose="03000509000000000000" charset="-122"/>
                <a:ea typeface="方正琥珀_GBK" panose="03000509000000000000" charset="-122"/>
                <a:cs typeface="方正琥珀_GBK" panose="03000509000000000000" charset="-122"/>
                <a:sym typeface="+mn-ea"/>
              </a:rPr>
              <a:t>---</a:t>
            </a:r>
            <a:r>
              <a:rPr lang="zh-CN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方正琥珀_GBK" panose="03000509000000000000" charset="-122"/>
                <a:ea typeface="方正琥珀_GBK" panose="03000509000000000000" charset="-122"/>
                <a:cs typeface="方正琥珀_GBK" panose="03000509000000000000" charset="-122"/>
                <a:sym typeface="+mn-ea"/>
              </a:rPr>
              <a:t>总结句（回扣句）</a:t>
            </a:r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  <a:latin typeface="方正琥珀_GBK" panose="03000509000000000000" charset="-122"/>
              <a:ea typeface="方正琥珀_GBK" panose="03000509000000000000" charset="-122"/>
              <a:cs typeface="方正琥珀_GBK" panose="03000509000000000000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171190" y="1507490"/>
            <a:ext cx="8693150" cy="2390775"/>
          </a:xfrm>
        </p:spPr>
        <p:txBody>
          <a:bodyPr/>
          <a:lstStyle/>
          <a:p>
            <a:r>
              <a:rPr lang="zh-CN" altLang="en-US" sz="7200" b="0" spc="200">
                <a:effectLst/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议论文</a:t>
            </a:r>
            <a:r>
              <a:rPr lang="zh-CN" altLang="en-US" sz="7200" b="0" spc="200">
                <a:solidFill>
                  <a:srgbClr val="7030A0"/>
                </a:solidFill>
                <a:effectLst/>
                <a:latin typeface="经典特黑简" panose="02010609010101010101" charset="-122"/>
                <a:ea typeface="经典特黑简" panose="02010609010101010101" charset="-122"/>
                <a:sym typeface="+mn-ea"/>
              </a:rPr>
              <a:t>主题性</a:t>
            </a:r>
            <a:r>
              <a:rPr lang="zh-CN" altLang="en-US" sz="7200" b="0" spc="200">
                <a:effectLst/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段落</a:t>
            </a:r>
            <a:br>
              <a:rPr lang="zh-CN" altLang="en-US" sz="7200" b="0" spc="200">
                <a:effectLst/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</a:br>
            <a:r>
              <a:rPr lang="zh-CN" altLang="en-US" sz="7200" b="0" spc="200">
                <a:effectLst/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方法讲解</a:t>
            </a:r>
            <a:endParaRPr lang="zh-CN" altLang="en-US" sz="7200" b="0" spc="200">
              <a:effectLst/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78680" y="560705"/>
            <a:ext cx="498475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4400">
                <a:ln>
                  <a:solidFill>
                    <a:srgbClr val="C00000"/>
                  </a:solidFill>
                </a:ln>
                <a:solidFill>
                  <a:srgbClr val="002060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旁征博引  论证丰富</a:t>
            </a:r>
            <a:endParaRPr lang="zh-CN" altLang="en-US" sz="4400">
              <a:ln>
                <a:solidFill>
                  <a:srgbClr val="C00000"/>
                </a:solidFill>
              </a:ln>
              <a:solidFill>
                <a:srgbClr val="002060"/>
              </a:solidFill>
              <a:latin typeface="方正宋刻本秀楷简体" panose="02000000000000000000" charset="-122"/>
              <a:ea typeface="方正宋刻本秀楷简体" panose="02000000000000000000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5538" name="标题 174082"/>
          <p:cNvSpPr>
            <a:spLocks noGrp="1"/>
          </p:cNvSpPr>
          <p:nvPr>
            <p:ph type="title" idx="4294967295"/>
          </p:nvPr>
        </p:nvSpPr>
        <p:spPr>
          <a:xfrm>
            <a:off x="914400" y="304800"/>
            <a:ext cx="10363200" cy="914400"/>
          </a:xfrm>
        </p:spPr>
        <p:txBody>
          <a:bodyPr lIns="120226" tIns="62653" rIns="120226" bIns="62653" anchor="ctr" anchorCtr="0"/>
          <a:lstStyle/>
          <a:p>
            <a:pPr algn="ctr"/>
            <a:r>
              <a:rPr lang="zh-CN" altLang="en-US" sz="4400" b="0">
                <a:solidFill>
                  <a:srgbClr val="000066"/>
                </a:solidFill>
                <a:ea typeface="经典特黑简" panose="02010609010101010101" charset="-122"/>
              </a:rPr>
              <a:t>每一滴汗水都闪耀着成功的光芒</a:t>
            </a:r>
            <a:endParaRPr lang="zh-CN" altLang="en-US" sz="4400" b="0">
              <a:solidFill>
                <a:srgbClr val="000066"/>
              </a:solidFill>
              <a:latin typeface="方正大黑简体" panose="02000000000000000000" pitchFamily="2" charset="-122"/>
              <a:ea typeface="经典特黑简" panose="02010609010101010101" charset="-122"/>
            </a:endParaRPr>
          </a:p>
        </p:txBody>
      </p:sp>
      <p:sp>
        <p:nvSpPr>
          <p:cNvPr id="65539" name="文本占位符 174083"/>
          <p:cNvSpPr>
            <a:spLocks noGrp="1"/>
          </p:cNvSpPr>
          <p:nvPr>
            <p:ph type="body" idx="4294967295"/>
          </p:nvPr>
        </p:nvSpPr>
        <p:spPr>
          <a:xfrm>
            <a:off x="457200" y="1219200"/>
            <a:ext cx="11277600" cy="4730750"/>
          </a:xfrm>
          <a:noFill/>
          <a:ln w="76200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</a:extLst>
        </p:spPr>
        <p:txBody>
          <a:bodyPr anchor="ctr" anchorCtr="0">
            <a:normAutofit fontScale="7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zh-CN" sz="3400">
                <a:ea typeface="方正大黑简体" panose="02000000000000000000" pitchFamily="2" charset="-122"/>
              </a:rPr>
              <a:t>      </a:t>
            </a:r>
            <a:r>
              <a:rPr lang="zh-CN" altLang="en-US" sz="3400">
                <a:solidFill>
                  <a:srgbClr val="FF0000"/>
                </a:solidFill>
                <a:ea typeface="方正大黑简体" panose="02000000000000000000" pitchFamily="2" charset="-122"/>
              </a:rPr>
              <a:t>每一滴汗水闪耀着成功的光芒。</a:t>
            </a:r>
            <a:r>
              <a:rPr lang="zh-CN" altLang="en-US" sz="3400">
                <a:ea typeface="方正大黑简体" panose="02000000000000000000" pitchFamily="2" charset="-122"/>
              </a:rPr>
              <a:t>正如幼鹰的一次次挥翅腾跃都是见证着一代天空之主的成长，银杉的一圈圈年轮都陈述着一个智者的沧桑经历。而今我们洒下的每一滴汗水都莹碧地折射着成功的光芒，是我们付出及回报的勋章。随时有生命危险，烈日炎炎下奔走于沙漠之中，汗水见证了林义杰战胜了撒哈拉的荣耀；坚持坚守铁路建设一线，不厌其烦地规划设计居庸关隧道，汗水见证了詹天佑开辟京张铁路的伟业；酸痛的双脚一次又一次敲奏琴键，每天十几个小时的超强度练习，汗水见证了刘伟金色唯也纳的喜悦。不要惧怕付出汗水，不要怀疑付出之后而没有回报。因为没有白费的努力，没有白流的汗水。只要你付出了足够多的汗水，成功就会很自然地到来，如开闸的绵绵不绝春水。到那时，回首来路，你会欣喜的看见，每一滴汗水都闪耀着成功的光芒。</a:t>
            </a:r>
            <a:endParaRPr lang="zh-CN" altLang="en-US" sz="3400">
              <a:ea typeface="方正大黑简体" panose="02000000000000000000" pitchFamily="2" charset="-122"/>
            </a:endParaRPr>
          </a:p>
        </p:txBody>
      </p:sp>
      <p:sp>
        <p:nvSpPr>
          <p:cNvPr id="65547" name="日期占位符 1"/>
          <p:cNvSpPr/>
          <p:nvPr/>
        </p:nvSpPr>
        <p:spPr>
          <a:xfrm>
            <a:off x="914400" y="6282267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algn="ctr" eaLnBrk="0" hangingPunct="0"/>
            <a:endParaRPr lang="zh-CN" altLang="en-US" sz="1865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 thruBlk="1"/>
  </p:transition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5547" name="日期占位符 1"/>
          <p:cNvSpPr/>
          <p:nvPr/>
        </p:nvSpPr>
        <p:spPr>
          <a:xfrm>
            <a:off x="914400" y="6282267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algn="ctr" eaLnBrk="0" hangingPunct="0"/>
            <a:endParaRPr lang="zh-CN" altLang="en-US" sz="1865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2625" y="1447800"/>
            <a:ext cx="2362835" cy="2572385"/>
          </a:xfrm>
          <a:prstGeom prst="rect">
            <a:avLst/>
          </a:prstGeom>
        </p:spPr>
      </p:pic>
      <p:sp>
        <p:nvSpPr>
          <p:cNvPr id="3" name="矩形 174084"/>
          <p:cNvSpPr/>
          <p:nvPr/>
        </p:nvSpPr>
        <p:spPr>
          <a:xfrm>
            <a:off x="340360" y="325755"/>
            <a:ext cx="9232265" cy="6206490"/>
          </a:xfrm>
          <a:prstGeom prst="rect">
            <a:avLst/>
          </a:prstGeom>
          <a:noFill/>
          <a:ln w="76200" cap="flat" cmpd="sng">
            <a:noFill/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</a:extLst>
        </p:spPr>
        <p:txBody>
          <a:bodyPr anchor="ctr" anchorCtr="0"/>
          <a:lstStyle/>
          <a:p>
            <a:pPr indent="0">
              <a:lnSpc>
                <a:spcPct val="130000"/>
              </a:lnSpc>
              <a:spcBef>
                <a:spcPct val="20000"/>
              </a:spcBef>
              <a:buSzPct val="80000"/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方正大黑简体" panose="02000000000000000000" pitchFamily="2" charset="-122"/>
              </a:rPr>
              <a:t> </a:t>
            </a:r>
            <a:r>
              <a:rPr lang="en-US" altLang="zh-CN" sz="320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方正大黑简体" panose="02000000000000000000" pitchFamily="2" charset="-122"/>
              </a:rPr>
              <a:t>     </a:t>
            </a:r>
            <a:r>
              <a:rPr lang="zh-CN" altLang="en-US" sz="240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方正大黑简体" panose="02000000000000000000" pitchFamily="2" charset="-122"/>
              </a:rPr>
              <a:t>每一滴汗水闪耀着成功的光芒。</a:t>
            </a:r>
            <a:r>
              <a:rPr lang="zh-CN" altLang="en-US" sz="2400">
                <a:solidFill>
                  <a:srgbClr val="002060"/>
                </a:solidFill>
                <a:latin typeface="Arial" panose="020b0604020202020204" pitchFamily="34" charset="0"/>
                <a:ea typeface="方正大黑简体" panose="02000000000000000000" pitchFamily="2" charset="-122"/>
              </a:rPr>
              <a:t>正如幼鹰的一次次挥翅腾跃都是见证着一代天空之主的成长，银杉的一圈圈年轮都陈述着一个智者的沧桑经历。而今我们洒下的每一滴汗水都莹碧地折射着成功的光芒，是我们付出及回报的勋章。</a:t>
            </a:r>
            <a:r>
              <a:rPr lang="zh-CN" altLang="en-US" sz="2400">
                <a:solidFill>
                  <a:srgbClr val="6600CC"/>
                </a:solidFill>
                <a:latin typeface="Arial" panose="020b0604020202020204" pitchFamily="34" charset="0"/>
                <a:ea typeface="方正大黑简体" panose="02000000000000000000" pitchFamily="2" charset="-122"/>
                <a:sym typeface="+mn-ea"/>
              </a:rPr>
              <a:t>坚持坚守铁路建设一线，不厌其烦地规划设计居庸关隧道，汗水见证了詹天佑开辟京张铁路的伟业；</a:t>
            </a:r>
            <a:r>
              <a:rPr lang="zh-CN" altLang="en-US" sz="2400">
                <a:solidFill>
                  <a:srgbClr val="6600CC"/>
                </a:solidFill>
                <a:latin typeface="Arial" panose="020b0604020202020204" pitchFamily="34" charset="0"/>
                <a:ea typeface="方正大黑简体" panose="02000000000000000000" pitchFamily="2" charset="-122"/>
              </a:rPr>
              <a:t>随时有生命危险，烈日炎炎下奔走于沙漠之中，汗水见证了林义杰战胜了撒哈拉的荣耀；酸痛的双脚一次又一次敲奏琴键，每天十几个小时的超强度练习，汗水见证了刘伟金色唯也纳的喜悦。</a:t>
            </a:r>
            <a:r>
              <a:rPr lang="zh-CN" altLang="en-US" sz="2400">
                <a:solidFill>
                  <a:schemeClr val="tx2"/>
                </a:solidFill>
                <a:latin typeface="Arial" panose="020b0604020202020204" pitchFamily="34" charset="0"/>
                <a:ea typeface="方正大黑简体" panose="02000000000000000000" pitchFamily="2" charset="-122"/>
              </a:rPr>
              <a:t>不要惧怕付出汗水，不要怀疑付出之后而没有回报。因为没有白费的努力，没有白流的汗水。只要你付出了足够多的汗水，成功就会很自然地到来，如开闸的绵绵不绝春水。</a:t>
            </a:r>
            <a:r>
              <a:rPr lang="zh-CN" altLang="en-US" sz="240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方正大黑简体" panose="02000000000000000000" pitchFamily="2" charset="-122"/>
              </a:rPr>
              <a:t>到那时，回首来路，你会欣喜的看见，每一滴汗水都闪耀着成功的光芒。</a:t>
            </a:r>
            <a:endParaRPr lang="zh-CN" altLang="en-US" sz="2400">
              <a:solidFill>
                <a:schemeClr val="tx2">
                  <a:lumMod val="60000"/>
                  <a:lumOff val="40000"/>
                </a:schemeClr>
              </a:solidFill>
              <a:latin typeface="Arial" panose="020b0604020202020204" pitchFamily="34" charset="0"/>
              <a:ea typeface="方正大黑简体" panose="02000000000000000000" pitchFamily="2" charset="-122"/>
            </a:endParaRPr>
          </a:p>
        </p:txBody>
      </p:sp>
    </p:spTree>
  </p:cSld>
  <p:clrMapOvr>
    <a:masterClrMapping/>
  </p:clrMapOvr>
  <p:transition spd="med">
    <p:fade thruBlk="1"/>
  </p:transition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5540" name="矩形 174084"/>
          <p:cNvSpPr/>
          <p:nvPr/>
        </p:nvSpPr>
        <p:spPr>
          <a:xfrm>
            <a:off x="254000" y="191135"/>
            <a:ext cx="7703185" cy="6206490"/>
          </a:xfrm>
          <a:prstGeom prst="rect">
            <a:avLst/>
          </a:prstGeom>
          <a:noFill/>
          <a:ln w="76200" cap="flat" cmpd="sng">
            <a:noFill/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</a:extLst>
        </p:spPr>
        <p:txBody>
          <a:bodyPr anchor="ctr" anchorCtr="0"/>
          <a:lstStyle/>
          <a:p>
            <a:pPr indent="0">
              <a:lnSpc>
                <a:spcPct val="110000"/>
              </a:lnSpc>
              <a:spcBef>
                <a:spcPct val="20000"/>
              </a:spcBef>
              <a:buSzPct val="80000"/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方正大黑简体" panose="02000000000000000000" pitchFamily="2" charset="-122"/>
              </a:rPr>
              <a:t> </a:t>
            </a:r>
            <a:r>
              <a:rPr lang="en-US" altLang="zh-CN" sz="320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方正大黑简体" panose="02000000000000000000" pitchFamily="2" charset="-122"/>
              </a:rPr>
              <a:t>    </a:t>
            </a:r>
            <a:r>
              <a:rPr lang="zh-CN" altLang="en-US" sz="240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方正大黑简体" panose="02000000000000000000" pitchFamily="2" charset="-122"/>
              </a:rPr>
              <a:t>每一滴汗水闪耀着成功的光芒。</a:t>
            </a:r>
            <a:r>
              <a:rPr lang="zh-CN" altLang="en-US" sz="2400">
                <a:solidFill>
                  <a:srgbClr val="002060"/>
                </a:solidFill>
                <a:latin typeface="Arial" panose="020b0604020202020204" pitchFamily="34" charset="0"/>
                <a:ea typeface="方正大黑简体" panose="02000000000000000000" pitchFamily="2" charset="-122"/>
              </a:rPr>
              <a:t>正如幼鹰的一次次挥翅腾跃都是见证着一代天空之主的成长，银杉的一圈圈年轮都陈述着一个智者的沧桑经历。而今我们洒下的每一滴汗水都莹碧地折射着成功的光芒，是我们付出及回报的勋章。</a:t>
            </a:r>
            <a:r>
              <a:rPr lang="zh-CN" altLang="en-US" sz="2400">
                <a:solidFill>
                  <a:srgbClr val="6600CC"/>
                </a:solidFill>
                <a:latin typeface="Arial" panose="020b0604020202020204" pitchFamily="34" charset="0"/>
                <a:ea typeface="方正大黑简体" panose="02000000000000000000" pitchFamily="2" charset="-122"/>
                <a:sym typeface="+mn-ea"/>
              </a:rPr>
              <a:t>坚持坚守铁路建设一线，不厌其烦地规划设计居庸关隧道，汗水见证了詹天佑开辟京张铁路的伟业；</a:t>
            </a:r>
            <a:r>
              <a:rPr lang="zh-CN" altLang="en-US" sz="2400">
                <a:solidFill>
                  <a:srgbClr val="6600CC"/>
                </a:solidFill>
                <a:latin typeface="Arial" panose="020b0604020202020204" pitchFamily="34" charset="0"/>
                <a:ea typeface="方正大黑简体" panose="02000000000000000000" pitchFamily="2" charset="-122"/>
              </a:rPr>
              <a:t>随时有生命危险，烈日炎炎下奔走于沙漠之中，汗水见证了林义杰战胜了撒哈拉的荣耀；酸痛的双脚一次又一次敲奏琴键，每天十几个小时的超强度练习，汗水见证了刘伟金色唯也纳的喜悦。</a:t>
            </a:r>
            <a:r>
              <a:rPr lang="zh-CN" altLang="en-US" sz="2400">
                <a:solidFill>
                  <a:schemeClr val="tx2"/>
                </a:solidFill>
                <a:latin typeface="Arial" panose="020b0604020202020204" pitchFamily="34" charset="0"/>
                <a:ea typeface="方正大黑简体" panose="02000000000000000000" pitchFamily="2" charset="-122"/>
              </a:rPr>
              <a:t>不要惧怕付出汗水，不要怀疑付出之后而没有回报。因为没有白费的努力，没有白流的汗水。只要你付出了足够多的汗水，成功就会很自然地到来，如开闸的绵绵不绝春水。</a:t>
            </a:r>
            <a:r>
              <a:rPr lang="zh-CN" altLang="en-US" sz="240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方正大黑简体" panose="02000000000000000000" pitchFamily="2" charset="-122"/>
              </a:rPr>
              <a:t>到那时，回首来路，你会欣喜的看见，每一滴汗水都闪耀着成功的光芒。</a:t>
            </a:r>
            <a:endParaRPr lang="zh-CN" altLang="en-US" sz="2400">
              <a:solidFill>
                <a:schemeClr val="tx2">
                  <a:lumMod val="60000"/>
                  <a:lumOff val="40000"/>
                </a:schemeClr>
              </a:solidFill>
              <a:latin typeface="Arial" panose="020b0604020202020204" pitchFamily="34" charset="0"/>
              <a:ea typeface="方正大黑简体" panose="02000000000000000000" pitchFamily="2" charset="-122"/>
            </a:endParaRPr>
          </a:p>
        </p:txBody>
      </p:sp>
      <p:sp>
        <p:nvSpPr>
          <p:cNvPr id="65547" name="日期占位符 1"/>
          <p:cNvSpPr/>
          <p:nvPr/>
        </p:nvSpPr>
        <p:spPr>
          <a:xfrm>
            <a:off x="914400" y="6282267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algn="ctr" eaLnBrk="0" hangingPunct="0"/>
            <a:endParaRPr lang="zh-CN" altLang="en-US" sz="1865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152765" y="191135"/>
            <a:ext cx="2019300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800" b="1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观点层</a:t>
            </a:r>
            <a:endParaRPr lang="zh-CN" altLang="en-US" sz="4800" b="1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8152765" y="1021080"/>
            <a:ext cx="2019300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800" b="1"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过渡层</a:t>
            </a:r>
            <a:endParaRPr lang="zh-CN" altLang="en-US" sz="4800" b="1"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8152765" y="2240915"/>
            <a:ext cx="2019300" cy="82994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800" b="1"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摆事实</a:t>
            </a:r>
            <a:endParaRPr lang="zh-CN" altLang="en-US" sz="4800" b="1">
              <a:solidFill>
                <a:srgbClr val="7030A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8152765" y="3957320"/>
            <a:ext cx="2019300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800" b="1"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讲道理</a:t>
            </a:r>
            <a:endParaRPr lang="zh-CN" altLang="en-US" sz="4800" b="1">
              <a:solidFill>
                <a:schemeClr val="tx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8152765" y="5320665"/>
            <a:ext cx="2019300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800" b="1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结论层</a:t>
            </a:r>
            <a:endParaRPr lang="zh-CN" altLang="en-US" sz="4800" b="1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367328" y="314325"/>
            <a:ext cx="1407795" cy="583565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观点句</a:t>
            </a:r>
            <a:endParaRPr lang="zh-CN" altLang="en-US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627995" y="1267460"/>
            <a:ext cx="1101090" cy="3415030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7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支</a:t>
            </a:r>
            <a:endParaRPr lang="zh-CN" altLang="en-US" sz="7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sym typeface="+mn-ea"/>
            </a:endParaRPr>
          </a:p>
          <a:p>
            <a:pPr algn="ctr"/>
            <a:r>
              <a:rPr lang="zh-CN" altLang="en-US" sz="7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撑</a:t>
            </a:r>
            <a:endParaRPr lang="zh-CN" altLang="en-US" sz="7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sym typeface="+mn-ea"/>
            </a:endParaRPr>
          </a:p>
          <a:p>
            <a:pPr algn="ctr"/>
            <a:r>
              <a:rPr lang="zh-CN" altLang="en-US" sz="7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句</a:t>
            </a:r>
            <a:endParaRPr lang="zh-CN" altLang="en-US" sz="7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627678" y="5443855"/>
            <a:ext cx="1407795" cy="583565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结论句</a:t>
            </a:r>
            <a:endParaRPr lang="zh-CN" altLang="en-US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sym typeface="+mn-ea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171190" y="1507490"/>
            <a:ext cx="8693150" cy="2390775"/>
          </a:xfrm>
        </p:spPr>
        <p:txBody>
          <a:bodyPr/>
          <a:lstStyle/>
          <a:p>
            <a:r>
              <a:rPr lang="zh-CN" altLang="en-US" sz="7200" b="0" spc="200">
                <a:effectLst/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议论文</a:t>
            </a:r>
            <a:r>
              <a:rPr lang="zh-CN" altLang="en-US" sz="7200" b="0" spc="200">
                <a:solidFill>
                  <a:srgbClr val="7030A0"/>
                </a:solidFill>
                <a:effectLst/>
                <a:latin typeface="经典特黑简" panose="02010609010101010101" charset="-122"/>
                <a:ea typeface="经典特黑简" panose="02010609010101010101" charset="-122"/>
                <a:sym typeface="+mn-ea"/>
              </a:rPr>
              <a:t>主题性</a:t>
            </a:r>
            <a:r>
              <a:rPr lang="zh-CN" altLang="en-US" sz="7200" b="0" spc="200">
                <a:effectLst/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段落</a:t>
            </a:r>
            <a:br>
              <a:rPr lang="zh-CN" altLang="en-US" sz="7200" b="0" spc="200">
                <a:effectLst/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</a:br>
            <a:r>
              <a:rPr lang="zh-CN" altLang="en-US" sz="7200" b="0" spc="200">
                <a:effectLst/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例段示范</a:t>
            </a:r>
            <a:endParaRPr lang="zh-CN" altLang="en-US" sz="7200" b="0" spc="200">
              <a:effectLst/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78680" y="560705"/>
            <a:ext cx="498475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4400">
                <a:ln>
                  <a:solidFill>
                    <a:srgbClr val="C00000"/>
                  </a:solidFill>
                </a:ln>
                <a:solidFill>
                  <a:srgbClr val="002060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旁征博引  论证丰富</a:t>
            </a:r>
            <a:endParaRPr lang="zh-CN" altLang="en-US" sz="4400">
              <a:ln>
                <a:solidFill>
                  <a:srgbClr val="C00000"/>
                </a:solidFill>
              </a:ln>
              <a:solidFill>
                <a:srgbClr val="002060"/>
              </a:solidFill>
              <a:latin typeface="方正宋刻本秀楷简体" panose="02000000000000000000" charset="-122"/>
              <a:ea typeface="方正宋刻本秀楷简体" panose="02000000000000000000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RGE_SHAPE" val="1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1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0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2"/>
  <p:tag name="KSO_WM_UNIT_INDEX" val="2"/>
  <p:tag name="KSO_WM_UNIT_LAYERLEVEL" val="1"/>
  <p:tag name="KSO_WM_UNIT_TYPE" val="i"/>
</p:tagLst>
</file>

<file path=ppt/tags/tag10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0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0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1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1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2"/>
  <p:tag name="KSO_WM_UNIT_INDEX" val="2"/>
  <p:tag name="KSO_WM_UNIT_LAYERLEVEL" val="1"/>
  <p:tag name="KSO_WM_UNIT_TYPE" val="i"/>
</p:tagLst>
</file>

<file path=ppt/tags/tag11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11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1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1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1587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1587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191587"/>
  <p:tag name="KSO_WM_TEMPLATE_MASTER_THUMB_INDEX" val="12"/>
  <p:tag name="KSO_WM_TEMPLATE_MASTER_TYPE" val="1"/>
  <p:tag name="KSO_WM_TEMPLATE_SUBCATEGORY" val="17"/>
  <p:tag name="KSO_WM_TEMPLATE_THUMBS_INDEX" val="1、4、9、10、12、13、14、15、17"/>
  <p:tag name="KSO_WM_UNIT_SHOW_EDIT_AREA_INDICATION" val="0"/>
</p:tagLst>
</file>

<file path=ppt/tags/tag128.xml><?xml version="1.0" encoding="utf-8"?>
<p:tagLst xmlns:p="http://schemas.openxmlformats.org/presentationml/2006/main">
  <p:tag name="KSO_WM_ASSEMBLE_CHIP_INDEX" val="9f432b86706f4671a2d146de95fce831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614db707ffb8e1d28d9db084"/>
  <p:tag name="KSO_WM_CHIP_XID" val="617a7e68004054b232b8a365"/>
  <p:tag name="KSO_WM_TAG_VERSION" val="1.0"/>
  <p:tag name="KSO_WM_TEMPLATE_CATEGORY" val="chip"/>
  <p:tag name="KSO_WM_TEMPLATE_INDEX" val="20220550"/>
  <p:tag name="KSO_WM_UNIT_DEC_AREA_ID" val="56c94bcba9b542eb899fa81d723eb450"/>
  <p:tag name="KSO_WM_UNIT_DEC_CHANGEPICRESERVED" val="1"/>
  <p:tag name="KSO_WM_UNIT_DEC_SUPPORTCHANGEPIC" val="0"/>
  <p:tag name="KSO_WM_UNIT_ID" val="chip20220550_1*i*1"/>
  <p:tag name="KSO_WM_UNIT_INDEX" val="1"/>
  <p:tag name="KSO_WM_UNIT_SUBTYPE" val="v"/>
  <p:tag name="KSO_WM_UNIT_TYPE" val="i"/>
</p:tagLst>
</file>

<file path=ppt/tags/tag129.xml><?xml version="1.0" encoding="utf-8"?>
<p:tagLst xmlns:p="http://schemas.openxmlformats.org/presentationml/2006/main">
  <p:tag name="KSO_WM_ASSEMBLE_CHIP_INDEX" val="6f0cfea630574557bf8d85aef1ed270a"/>
  <p:tag name="KSO_WM_BEAUTIFY_FLAG" val="#wm#"/>
  <p:tag name="KSO_WM_CHIP_FILLAREA_FILL_RULE" val="{&quot;fill_align&quot;:&quot;cm&quot;,&quot;fill_mode&quot;:&quot;adaptive&quot;,&quot;sacle_strategy&quot;:&quot;smart&quot;}"/>
  <p:tag name="KSO_WM_CHIP_GROUPID" val="6168e227256448775aa5fe93"/>
  <p:tag name="KSO_WM_CHIP_XID" val="6168e227256448775aa5fe90"/>
  <p:tag name="KSO_WM_TAG_VERSION" val="1.0"/>
  <p:tag name="KSO_WM_TEMPLATE_ASSEMBLE_GROUPID" val="614db707ffb8e1d28d9db084"/>
  <p:tag name="KSO_WM_TEMPLATE_ASSEMBLE_XID" val="617a7f6d0692455894c27d65"/>
  <p:tag name="KSO_WM_TEMPLATE_CATEGORY" val="custom"/>
  <p:tag name="KSO_WM_TEMPLATE_INDEX" val="20220550"/>
  <p:tag name="KSO_WM_UNIT_BLOCK" val="0"/>
  <p:tag name="KSO_WM_UNIT_COMPATIBLE" val="0"/>
  <p:tag name="KSO_WM_UNIT_DEC_AREA_ID" val="022a3dafc7ca45c89b220f58f3fd0a61"/>
  <p:tag name="KSO_WM_UNIT_DEFAULT_FONT" val="88;96;2"/>
  <p:tag name="KSO_WM_UNIT_DIAGRAM_ISNUMVISUAL" val="0"/>
  <p:tag name="KSO_WM_UNIT_DIAGRAM_ISREFERUNIT" val="0"/>
  <p:tag name="KSO_WM_UNIT_HIGHLIGHT" val="0"/>
  <p:tag name="KSO_WM_UNIT_ID" val="custom2022055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我们的故事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7"/>
</p:tagLst>
</file>

<file path=ppt/tags/tag1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0.xml><?xml version="1.0" encoding="utf-8"?>
<p:tagLst xmlns:p="http://schemas.openxmlformats.org/presentationml/2006/main">
  <p:tag name="KSO_WM_ASSEMBLE_CHIP_INDEX" val="6f0cfea630574557bf8d85aef1ed270a"/>
  <p:tag name="KSO_WM_BEAUTIFY_FLAG" val="#wm#"/>
  <p:tag name="KSO_WM_CHIP_FILLAREA_FILL_RULE" val="{&quot;fill_align&quot;:&quot;cm&quot;,&quot;fill_mode&quot;:&quot;adaptive&quot;,&quot;sacle_strategy&quot;:&quot;smart&quot;}"/>
  <p:tag name="KSO_WM_CHIP_GROUPID" val="6168e227256448775aa5fe93"/>
  <p:tag name="KSO_WM_CHIP_XID" val="6168e227256448775aa5fe90"/>
  <p:tag name="KSO_WM_TAG_VERSION" val="1.0"/>
  <p:tag name="KSO_WM_TEMPLATE_ASSEMBLE_GROUPID" val="614db707ffb8e1d28d9db084"/>
  <p:tag name="KSO_WM_TEMPLATE_ASSEMBLE_XID" val="617a7f6d0692455894c27d65"/>
  <p:tag name="KSO_WM_TEMPLATE_CATEGORY" val="custom"/>
  <p:tag name="KSO_WM_TEMPLATE_INDEX" val="20220550"/>
  <p:tag name="KSO_WM_UNIT_BLOCK" val="0"/>
  <p:tag name="KSO_WM_UNIT_COMPATIBLE" val="0"/>
  <p:tag name="KSO_WM_UNIT_DEC_AREA_ID" val="81db8137678540c784ab8e0640685af8"/>
  <p:tag name="KSO_WM_UNIT_DEFAULT_FONT" val="24;26;2"/>
  <p:tag name="KSO_WM_UNIT_DIAGRAM_ISNUMVISUAL" val="0"/>
  <p:tag name="KSO_WM_UNIT_DIAGRAM_ISREFERUNIT" val="0"/>
  <p:tag name="KSO_WM_UNIT_HIGHLIGHT" val="0"/>
  <p:tag name="KSO_WM_UNIT_ID" val="custom20220550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CLICK TO ADD TITLE"/>
  <p:tag name="KSO_WM_UNIT_TEXT_FILL_FORE_SCHEMECOLOR_INDEX" val="13"/>
  <p:tag name="KSO_WM_UNIT_TEXT_FILL_FORE_SCHEMECOLOR_INDEX_BRIGHTNESS" val="0"/>
  <p:tag name="KSO_WM_UNIT_TEXT_FILL_TYPE" val="1"/>
  <p:tag name="KSO_WM_UNIT_TYPE" val="b"/>
  <p:tag name="KSO_WM_UNIT_VALUE" val="25"/>
</p:tagLst>
</file>

<file path=ppt/tags/tag131.xml><?xml version="1.0" encoding="utf-8"?>
<p:tagLst xmlns:p="http://schemas.openxmlformats.org/presentationml/2006/main">
  <p:tag name="KSO_WM_ASSEMBLE_CHIP_INDEX" val="dc1976f1a252405e95f23300c6eda7e6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614db707ffb8e1d28d9db084"/>
  <p:tag name="KSO_WM_CHIP_XID" val="617a7e68004054b232b8a35f"/>
  <p:tag name="KSO_WM_TAG_VERSION" val="1.0"/>
  <p:tag name="KSO_WM_TEMPLATE_CATEGORY" val="chip"/>
  <p:tag name="KSO_WM_TEMPLATE_INDEX" val="20220550"/>
  <p:tag name="KSO_WM_UNIT_DEC_AREA_ID" val="360d4737dade4fd4933bc48e1cee0ac3"/>
  <p:tag name="KSO_WM_UNIT_DEC_CHANGEPICRESERVED" val="1"/>
  <p:tag name="KSO_WM_UNIT_DEC_SUPPORTCHANGEPIC" val="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ID" val="chip20220550_4*i*1"/>
  <p:tag name="KSO_WM_UNIT_INDEX" val="1"/>
  <p:tag name="KSO_WM_UNIT_SM_LIMIT_TYPE" val="2"/>
  <p:tag name="KSO_WM_UNIT_SUBTYPE" val="v"/>
  <p:tag name="KSO_WM_UNIT_TYPE" val="i"/>
</p:tagLst>
</file>

<file path=ppt/tags/tag132.xml><?xml version="1.0" encoding="utf-8"?>
<p:tagLst xmlns:p="http://schemas.openxmlformats.org/presentationml/2006/main">
  <p:tag name="KSO_WM_ASSEMBLE_CHIP_INDEX" val="77118ae158a34140aac9bcb0a6e6b648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614db707ffb8e1d28d9db084"/>
  <p:tag name="KSO_WM_CHIP_XID" val="617a7e68004054b232b8a35c"/>
  <p:tag name="KSO_WM_TAG_VERSION" val="1.0"/>
  <p:tag name="KSO_WM_TEMPLATE_CATEGORY" val="chip"/>
  <p:tag name="KSO_WM_TEMPLATE_INDEX" val="20220550"/>
  <p:tag name="KSO_WM_UNIT_DEC_AREA_ID" val="c6607505989d4b3a819f93f9998cfc7f"/>
  <p:tag name="KSO_WM_UNIT_DEC_CHANGEPICRESERVED" val="1"/>
  <p:tag name="KSO_WM_UNIT_DEC_SUPPORTCHANGEPIC" val="0"/>
  <p:tag name="KSO_WM_UNIT_ID" val="chip20220550_3*i*1"/>
  <p:tag name="KSO_WM_UNIT_INDEX" val="1"/>
  <p:tag name="KSO_WM_UNIT_SUBTYPE" val="v"/>
  <p:tag name="KSO_WM_UNIT_TYPE" val="i"/>
</p:tagLst>
</file>

<file path=ppt/tags/tag133.xml><?xml version="1.0" encoding="utf-8"?>
<p:tagLst xmlns:p="http://schemas.openxmlformats.org/presentationml/2006/main">
  <p:tag name="KSO_WM_ASSEMBLE_CHIP_INDEX" val="01500112c52948bfb234816ba6570b45"/>
  <p:tag name="KSO_WM_BEAUTIFY_FLAG" val="#wm#"/>
  <p:tag name="KSO_WM_CHIP_FILLAREA_FILL_RULE" val="{&quot;fill_align&quot;:&quot;cm&quot;,&quot;fill_mode&quot;:&quot;adaptive&quot;,&quot;sacle_strategy&quot;:&quot;smart&quot;}"/>
  <p:tag name="KSO_WM_CHIP_GROUPID" val="612ee0258ebfb23103c99f75"/>
  <p:tag name="KSO_WM_CHIP_XID" val="612ee0258ebfb23103c99f76"/>
  <p:tag name="KSO_WM_TAG_VERSION" val="1.0"/>
  <p:tag name="KSO_WM_TEMPLATE_ASSEMBLE_GROUPID" val="614db707ffb8e1d28d9db084"/>
  <p:tag name="KSO_WM_TEMPLATE_ASSEMBLE_XID" val="617a7f6c004054b232b8abe4"/>
  <p:tag name="KSO_WM_TEMPLATE_CATEGORY" val="custom"/>
  <p:tag name="KSO_WM_TEMPLATE_INDEX" val="20220550"/>
  <p:tag name="KSO_WM_UNIT_BLOCK" val="0"/>
  <p:tag name="KSO_WM_UNIT_COMPATIBLE" val="0"/>
  <p:tag name="KSO_WM_UNIT_DEC_AREA_ID" val="e0f6d1e1954249eaa42521058af616b4"/>
  <p:tag name="KSO_WM_UNIT_DEFAULT_FONT" val="60;72;2"/>
  <p:tag name="KSO_WM_UNIT_DIAGRAM_ISNUMVISUAL" val="0"/>
  <p:tag name="KSO_WM_UNIT_DIAGRAM_ISREFERUNIT" val="0"/>
  <p:tag name="KSO_WM_UNIT_HIGHLIGHT" val="0"/>
  <p:tag name="KSO_WM_UNIT_ID" val="custom2022055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5"/>
</p:tagLst>
</file>

<file path=ppt/tags/tag134.xml><?xml version="1.0" encoding="utf-8"?>
<p:tagLst xmlns:p="http://schemas.openxmlformats.org/presentationml/2006/main">
  <p:tag name="KSO_WM_ASSEMBLE_CHIP_INDEX" val="dc1976f1a252405e95f23300c6eda7e6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614db707ffb8e1d28d9db084"/>
  <p:tag name="KSO_WM_CHIP_XID" val="617a7e68004054b232b8a35f"/>
  <p:tag name="KSO_WM_TAG_VERSION" val="1.0"/>
  <p:tag name="KSO_WM_TEMPLATE_CATEGORY" val="chip"/>
  <p:tag name="KSO_WM_TEMPLATE_INDEX" val="20220550"/>
  <p:tag name="KSO_WM_UNIT_DEC_AREA_ID" val="360d4737dade4fd4933bc48e1cee0ac3"/>
  <p:tag name="KSO_WM_UNIT_DEC_CHANGEPICRESERVED" val="1"/>
  <p:tag name="KSO_WM_UNIT_DEC_SUPPORTCHANGEPIC" val="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ID" val="chip20220550_4*i*1"/>
  <p:tag name="KSO_WM_UNIT_INDEX" val="1"/>
  <p:tag name="KSO_WM_UNIT_SM_LIMIT_TYPE" val="2"/>
  <p:tag name="KSO_WM_UNIT_SUBTYPE" val="v"/>
  <p:tag name="KSO_WM_UNIT_TYPE" val="i"/>
</p:tagLst>
</file>

<file path=ppt/tags/tag135.xml><?xml version="1.0" encoding="utf-8"?>
<p:tagLst xmlns:p="http://schemas.openxmlformats.org/presentationml/2006/main">
  <p:tag name="KSO_WM_ASSEMBLE_CHIP_INDEX" val="dc1976f1a252405e95f23300c6eda7e6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614db707ffb8e1d28d9db084"/>
  <p:tag name="KSO_WM_CHIP_XID" val="617a7e68004054b232b8a35f"/>
  <p:tag name="KSO_WM_TAG_VERSION" val="1.0"/>
  <p:tag name="KSO_WM_TEMPLATE_CATEGORY" val="chip"/>
  <p:tag name="KSO_WM_TEMPLATE_INDEX" val="20220550"/>
  <p:tag name="KSO_WM_UNIT_DEC_AREA_ID" val="360d4737dade4fd4933bc48e1cee0ac3"/>
  <p:tag name="KSO_WM_UNIT_DEC_CHANGEPICRESERVED" val="1"/>
  <p:tag name="KSO_WM_UNIT_DEC_SUPPORTCHANGEPIC" val="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ID" val="chip20220550_4*i*1"/>
  <p:tag name="KSO_WM_UNIT_INDEX" val="1"/>
  <p:tag name="KSO_WM_UNIT_SM_LIMIT_TYPE" val="2"/>
  <p:tag name="KSO_WM_UNIT_SUBTYPE" val="v"/>
  <p:tag name="KSO_WM_UNIT_TYPE" val="i"/>
</p:tagLst>
</file>

<file path=ppt/tags/tag136.xml><?xml version="1.0" encoding="utf-8"?>
<p:tagLst xmlns:p="http://schemas.openxmlformats.org/presentationml/2006/main">
  <p:tag name="KSO_WM_ASSEMBLE_CHIP_INDEX" val="dad2f2d790214c6c836610d92d12179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614db707ffb8e1d28d9db084"/>
  <p:tag name="KSO_WM_CHIP_XID" val="617a7e68004054b232b8a33c"/>
  <p:tag name="KSO_WM_TAG_VERSION" val="1.0"/>
  <p:tag name="KSO_WM_TEMPLATE_CATEGORY" val="chip"/>
  <p:tag name="KSO_WM_TEMPLATE_INDEX" val="20220550"/>
  <p:tag name="KSO_WM_UNIT_DEC_AREA_ID" val="d9a8b2d014dc4723a579921f58374f32"/>
  <p:tag name="KSO_WM_UNIT_DEC_CHANGEPICRESERVED" val="1"/>
  <p:tag name="KSO_WM_UNIT_DEC_SUPPORTCHANGEPIC" val="0"/>
  <p:tag name="KSO_WM_UNIT_ID" val="chip20220550_2*i*1"/>
  <p:tag name="KSO_WM_UNIT_INDEX" val="1"/>
  <p:tag name="KSO_WM_UNIT_SUBTYPE" val="v"/>
  <p:tag name="KSO_WM_UNIT_TYPE" val="i"/>
</p:tagLst>
</file>

<file path=ppt/tags/tag137.xml><?xml version="1.0" encoding="utf-8"?>
<p:tagLst xmlns:p="http://schemas.openxmlformats.org/presentationml/2006/main">
  <p:tag name="KSO_WM_ASSEMBLE_CHIP_INDEX" val="dc1976f1a252405e95f23300c6eda7e6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614db707ffb8e1d28d9db084"/>
  <p:tag name="KSO_WM_CHIP_XID" val="617a7e68004054b232b8a35f"/>
  <p:tag name="KSO_WM_TAG_VERSION" val="1.0"/>
  <p:tag name="KSO_WM_TEMPLATE_CATEGORY" val="chip"/>
  <p:tag name="KSO_WM_TEMPLATE_INDEX" val="20220550"/>
  <p:tag name="KSO_WM_UNIT_DEC_AREA_ID" val="360d4737dade4fd4933bc48e1cee0ac3"/>
  <p:tag name="KSO_WM_UNIT_DEC_CHANGEPICRESERVED" val="1"/>
  <p:tag name="KSO_WM_UNIT_DEC_SUPPORTCHANGEPIC" val="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ID" val="chip20220550_4*i*1"/>
  <p:tag name="KSO_WM_UNIT_INDEX" val="1"/>
  <p:tag name="KSO_WM_UNIT_SM_LIMIT_TYPE" val="2"/>
  <p:tag name="KSO_WM_UNIT_SUBTYPE" val="v"/>
  <p:tag name="KSO_WM_UNIT_TYPE" val="i"/>
</p:tagLst>
</file>

<file path=ppt/tags/tag138.xml><?xml version="1.0" encoding="utf-8"?>
<p:tagLst xmlns:p="http://schemas.openxmlformats.org/presentationml/2006/main">
  <p:tag name="KSO_WM_ASSEMBLE_CHIP_INDEX" val="dc1976f1a252405e95f23300c6eda7e6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614db707ffb8e1d28d9db084"/>
  <p:tag name="KSO_WM_CHIP_XID" val="617a7e68004054b232b8a35f"/>
  <p:tag name="KSO_WM_TAG_VERSION" val="1.0"/>
  <p:tag name="KSO_WM_TEMPLATE_CATEGORY" val="chip"/>
  <p:tag name="KSO_WM_TEMPLATE_INDEX" val="20220550"/>
  <p:tag name="KSO_WM_UNIT_DEC_AREA_ID" val="360d4737dade4fd4933bc48e1cee0ac3"/>
  <p:tag name="KSO_WM_UNIT_DEC_CHANGEPICRESERVED" val="1"/>
  <p:tag name="KSO_WM_UNIT_DEC_SUPPORTCHANGEPIC" val="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ID" val="chip20220550_4*i*1"/>
  <p:tag name="KSO_WM_UNIT_INDEX" val="1"/>
  <p:tag name="KSO_WM_UNIT_SM_LIMIT_TYPE" val="2"/>
  <p:tag name="KSO_WM_UNIT_SUBTYPE" val="v"/>
  <p:tag name="KSO_WM_UNIT_TYPE" val="i"/>
</p:tagLst>
</file>

<file path=ppt/tags/tag139.xml><?xml version="1.0" encoding="utf-8"?>
<p:tagLst xmlns:p="http://schemas.openxmlformats.org/presentationml/2006/main">
  <p:tag name="KSO_WM_ASSEMBLE_CHIP_INDEX" val="dc1976f1a252405e95f23300c6eda7e6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614db707ffb8e1d28d9db084"/>
  <p:tag name="KSO_WM_CHIP_XID" val="617a7e68004054b232b8a35f"/>
  <p:tag name="KSO_WM_TAG_VERSION" val="1.0"/>
  <p:tag name="KSO_WM_TEMPLATE_CATEGORY" val="chip"/>
  <p:tag name="KSO_WM_TEMPLATE_INDEX" val="20220550"/>
  <p:tag name="KSO_WM_UNIT_DEC_AREA_ID" val="360d4737dade4fd4933bc48e1cee0ac3"/>
  <p:tag name="KSO_WM_UNIT_DEC_CHANGEPICRESERVED" val="1"/>
  <p:tag name="KSO_WM_UNIT_DEC_SUPPORTCHANGEPIC" val="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ID" val="chip20220550_4*i*1"/>
  <p:tag name="KSO_WM_UNIT_INDEX" val="1"/>
  <p:tag name="KSO_WM_UNIT_SM_LIMIT_TYPE" val="2"/>
  <p:tag name="KSO_WM_UNIT_SUBTYPE" val="v"/>
  <p:tag name="KSO_WM_UNIT_TYPE" val="i"/>
</p:tagLst>
</file>

<file path=ppt/tags/tag1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0.xml><?xml version="1.0" encoding="utf-8"?>
<p:tagLst xmlns:p="http://schemas.openxmlformats.org/presentationml/2006/main">
  <p:tag name="KSO_WM_ASSEMBLE_CHIP_INDEX" val="d8025a33c57648fc90e72e5e97ed25d7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614db707ffb8e1d28d9db084"/>
  <p:tag name="KSO_WM_CHIP_XID" val="617a7e68004054b232b8a34e"/>
  <p:tag name="KSO_WM_TAG_VERSION" val="1.0"/>
  <p:tag name="KSO_WM_TEMPLATE_CATEGORY" val="chip"/>
  <p:tag name="KSO_WM_TEMPLATE_INDEX" val="20220550"/>
  <p:tag name="KSO_WM_UNIT_DEC_AREA_ID" val="b3d6b48cdd934770ad85b1b958a19510"/>
  <p:tag name="KSO_WM_UNIT_DEC_CHANGEPICRESERVED" val="1"/>
  <p:tag name="KSO_WM_UNIT_DEC_SUPPORTCHANGEPIC" val="0"/>
  <p:tag name="KSO_WM_UNIT_ID" val="chip20220550_5*i*1"/>
  <p:tag name="KSO_WM_UNIT_INDEX" val="1"/>
  <p:tag name="KSO_WM_UNIT_SUBTYPE" val="v"/>
  <p:tag name="KSO_WM_UNIT_TYPE" val="i"/>
</p:tagLst>
</file>

<file path=ppt/tags/tag141.xml><?xml version="1.0" encoding="utf-8"?>
<p:tagLst xmlns:p="http://schemas.openxmlformats.org/presentationml/2006/main">
  <p:tag name="KSO_WM_ASSEMBLE_CHIP_INDEX" val="6bb52420ae4947e3949ecd3009e464ac"/>
  <p:tag name="KSO_WM_BEAUTIFY_FLAG" val="#wm#"/>
  <p:tag name="KSO_WM_CHIP_FILLAREA_FILL_RULE" val="{&quot;fill_align&quot;:&quot;cm&quot;,&quot;fill_mode&quot;:&quot;adaptive&quot;,&quot;sacle_strategy&quot;:&quot;smart&quot;}"/>
  <p:tag name="KSO_WM_CHIP_GROUPID" val="6168e227256448775aa5fe93"/>
  <p:tag name="KSO_WM_CHIP_XID" val="6168e227256448775aa5fe90"/>
  <p:tag name="KSO_WM_TAG_VERSION" val="1.0"/>
  <p:tag name="KSO_WM_TEMPLATE_ASSEMBLE_GROUPID" val="614db707ffb8e1d28d9db084"/>
  <p:tag name="KSO_WM_TEMPLATE_ASSEMBLE_XID" val="617a7f6b004054b232b8abb9"/>
  <p:tag name="KSO_WM_TEMPLATE_CATEGORY" val="custom"/>
  <p:tag name="KSO_WM_TEMPLATE_INDEX" val="20220550"/>
  <p:tag name="KSO_WM_UNIT_BLOCK" val="0"/>
  <p:tag name="KSO_WM_UNIT_COMPATIBLE" val="0"/>
  <p:tag name="KSO_WM_UNIT_DEC_AREA_ID" val="875a84b4bd754770b1f1e755e52f427f"/>
  <p:tag name="KSO_WM_UNIT_DEFAULT_FONT" val="88;96;2"/>
  <p:tag name="KSO_WM_UNIT_DIAGRAM_ISNUMVISUAL" val="0"/>
  <p:tag name="KSO_WM_UNIT_DIAGRAM_ISREFERUNIT" val="0"/>
  <p:tag name="KSO_WM_UNIT_HIGHLIGHT" val="0"/>
  <p:tag name="KSO_WM_UNIT_ID" val="custom2022055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感谢观看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7"/>
</p:tagLst>
</file>

<file path=ppt/tags/tag142.xml><?xml version="1.0" encoding="utf-8"?>
<p:tagLst xmlns:p="http://schemas.openxmlformats.org/presentationml/2006/main">
  <p:tag name="KSO_WM_ASSEMBLE_CHIP_INDEX" val="6bb52420ae4947e3949ecd3009e464ac"/>
  <p:tag name="KSO_WM_BEAUTIFY_FLAG" val="#wm#"/>
  <p:tag name="KSO_WM_CHIP_FILLAREA_FILL_RULE" val="{&quot;fill_align&quot;:&quot;cm&quot;,&quot;fill_mode&quot;:&quot;adaptive&quot;,&quot;sacle_strategy&quot;:&quot;smart&quot;}"/>
  <p:tag name="KSO_WM_CHIP_GROUPID" val="6168e227256448775aa5fe93"/>
  <p:tag name="KSO_WM_CHIP_XID" val="6168e227256448775aa5fe90"/>
  <p:tag name="KSO_WM_TAG_VERSION" val="1.0"/>
  <p:tag name="KSO_WM_TEMPLATE_ASSEMBLE_GROUPID" val="614db707ffb8e1d28d9db084"/>
  <p:tag name="KSO_WM_TEMPLATE_ASSEMBLE_XID" val="617a7f6b004054b232b8abb9"/>
  <p:tag name="KSO_WM_TEMPLATE_CATEGORY" val="custom"/>
  <p:tag name="KSO_WM_TEMPLATE_INDEX" val="20220550"/>
  <p:tag name="KSO_WM_UNIT_BLOCK" val="0"/>
  <p:tag name="KSO_WM_UNIT_COMPATIBLE" val="0"/>
  <p:tag name="KSO_WM_UNIT_DEC_AREA_ID" val="2b127da5aed3476a87893d5931c25498"/>
  <p:tag name="KSO_WM_UNIT_DEFAULT_FONT" val="24;26;2"/>
  <p:tag name="KSO_WM_UNIT_DIAGRAM_ISNUMVISUAL" val="0"/>
  <p:tag name="KSO_WM_UNIT_DIAGRAM_ISREFERUNIT" val="0"/>
  <p:tag name="KSO_WM_UNIT_HIGHLIGHT" val="0"/>
  <p:tag name="KSO_WM_UNIT_ID" val="custom20220550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CLICK TO ADD TITLE"/>
  <p:tag name="KSO_WM_UNIT_TEXT_FILL_FORE_SCHEMECOLOR_INDEX" val="13"/>
  <p:tag name="KSO_WM_UNIT_TEXT_FILL_FORE_SCHEMECOLOR_INDEX_BRIGHTNESS" val="0"/>
  <p:tag name="KSO_WM_UNIT_TEXT_FILL_TYPE" val="1"/>
  <p:tag name="KSO_WM_UNIT_TYPE" val="b"/>
  <p:tag name="KSO_WM_UNIT_VALUE" val="25"/>
</p:tagLst>
</file>

<file path=ppt/tags/tag143.xml><?xml version="1.0" encoding="utf-8"?>
<p:tagLst xmlns:p="http://schemas.openxmlformats.org/presentationml/2006/main">
  <p:tag name="KSO_WM_ASSEMBLE_CHIP_INDEX" val="dc1976f1a252405e95f23300c6eda7e6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614db707ffb8e1d28d9db084"/>
  <p:tag name="KSO_WM_CHIP_XID" val="617a7e68004054b232b8a35f"/>
  <p:tag name="KSO_WM_SLIDE_BACKGROUND_TYPE" val="general"/>
  <p:tag name="KSO_WM_TAG_VERSION" val="1.0"/>
  <p:tag name="KSO_WM_TEMPLATE_CATEGORY" val="chip"/>
  <p:tag name="KSO_WM_TEMPLATE_INDEX" val="20220550"/>
  <p:tag name="KSO_WM_UNIT_DEC_AREA_ID" val="360d4737dade4fd4933bc48e1cee0ac3"/>
  <p:tag name="KSO_WM_UNIT_DEC_CHANGEPICRESERVED" val="1"/>
  <p:tag name="KSO_WM_UNIT_DEC_SUPPORTCHANGEPIC" val="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ID" val="chip20220550_4*i*1"/>
  <p:tag name="KSO_WM_UNIT_INDEX" val="1"/>
  <p:tag name="KSO_WM_UNIT_SM_LIMIT_TYPE" val="2"/>
  <p:tag name="KSO_WM_UNIT_SUBTYPE" val="v"/>
  <p:tag name="KSO_WM_UNIT_TYPE" val="i"/>
</p:tagLst>
</file>

<file path=ppt/tags/tag144.xml><?xml version="1.0" encoding="utf-8"?>
<p:tagLst xmlns:p="http://schemas.openxmlformats.org/presentationml/2006/main">
  <p:tag name="KSO_WM_SLIDE_BACKGROUND_TYPE" val="general"/>
</p:tagLst>
</file>

<file path=ppt/tags/tag145.xml><?xml version="1.0" encoding="utf-8"?>
<p:tagLst xmlns:p="http://schemas.openxmlformats.org/presentationml/2006/main">
  <p:tag name="KSO_WM_SLIDE_BACKGROUND_TYPE" val="general"/>
</p:tagLst>
</file>

<file path=ppt/tags/tag146.xml><?xml version="1.0" encoding="utf-8"?>
<p:tagLst xmlns:p="http://schemas.openxmlformats.org/presentationml/2006/main">
  <p:tag name="KSO_WM_SLIDE_BACKGROUND_TYPE" val="general"/>
</p:tagLst>
</file>

<file path=ppt/tags/tag147.xml><?xml version="1.0" encoding="utf-8"?>
<p:tagLst xmlns:p="http://schemas.openxmlformats.org/presentationml/2006/main">
  <p:tag name="KSO_WM_SLIDE_BACKGROUND_TYPE" val="general"/>
</p:tagLst>
</file>

<file path=ppt/tags/tag148.xml><?xml version="1.0" encoding="utf-8"?>
<p:tagLst xmlns:p="http://schemas.openxmlformats.org/presentationml/2006/main">
  <p:tag name="KSO_WM_ASSEMBLE_CHIP_INDEX" val="0033b47b4c5c41fb9a2c2aee4528e066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614db707ffb8e1d28d9db084"/>
  <p:tag name="KSO_WM_CHIP_XID" val="617a7e68004054b232b8a35f"/>
  <p:tag name="KSO_WM_SLIDE_BACKGROUND_TYPE" val="frame"/>
  <p:tag name="KSO_WM_TAG_VERSION" val="1.0"/>
  <p:tag name="KSO_WM_TEMPLATE_CATEGORY" val="chip"/>
  <p:tag name="KSO_WM_TEMPLATE_INDEX" val="20220550"/>
  <p:tag name="KSO_WM_UNIT_DEC_AREA_ID" val="b9f3424a44af4e06b87b3592e4f930ac"/>
  <p:tag name="KSO_WM_UNIT_DEC_CHANGEPICRESERVED" val="1"/>
  <p:tag name="KSO_WM_UNIT_DEC_SUPPORTCHANGEPIC" val="0"/>
  <p:tag name="KSO_WM_UNIT_ID" val="chip20220550_4*i*1"/>
  <p:tag name="KSO_WM_UNIT_INDEX" val="1"/>
  <p:tag name="KSO_WM_UNIT_SUBTYPE" val="v"/>
  <p:tag name="KSO_WM_UNIT_TYPE" val="i"/>
</p:tagLst>
</file>

<file path=ppt/tags/tag149.xml><?xml version="1.0" encoding="utf-8"?>
<p:tagLst xmlns:p="http://schemas.openxmlformats.org/presentationml/2006/main">
  <p:tag name="KSO_WM_BEAUTIFY_FLAG" val="#wm#"/>
  <p:tag name="KSO_WM_CHIP_GROUPID" val="612f6a61c37455bdf62a9584"/>
  <p:tag name="KSO_WM_CHIP_XID" val="612f6a61c37455bdf62a9586"/>
  <p:tag name="KSO_WM_SLIDE_BACKGROUND_TYPE" val="frame"/>
  <p:tag name="KSO_WM_SLIDE_BK_DARK_LIGHT" val="2"/>
  <p:tag name="KSO_WM_TAG_VERSION" val="1.0"/>
  <p:tag name="KSO_WM_TEMPLATE_CATEGORY" val="bg"/>
  <p:tag name="KSO_WM_TEMPLATE_INDEX" val="20220286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bg20220286_2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.xml><?xml version="1.0" encoding="utf-8"?>
<p:tagLst xmlns:p="http://schemas.openxmlformats.org/presentationml/2006/main">
  <p:tag name="KSO_WM_SLIDE_BACKGROUND_TYPE" val="frame"/>
</p:tagLst>
</file>

<file path=ppt/tags/tag151.xml><?xml version="1.0" encoding="utf-8"?>
<p:tagLst xmlns:p="http://schemas.openxmlformats.org/presentationml/2006/main">
  <p:tag name="KSO_WM_SLIDE_BACKGROUND_TYPE" val="frame"/>
</p:tagLst>
</file>

<file path=ppt/tags/tag152.xml><?xml version="1.0" encoding="utf-8"?>
<p:tagLst xmlns:p="http://schemas.openxmlformats.org/presentationml/2006/main">
  <p:tag name="KSO_WM_SLIDE_BACKGROUND_TYPE" val="frame"/>
</p:tagLst>
</file>

<file path=ppt/tags/tag153.xml><?xml version="1.0" encoding="utf-8"?>
<p:tagLst xmlns:p="http://schemas.openxmlformats.org/presentationml/2006/main">
  <p:tag name="KSO_WM_SLIDE_BACKGROUND_TYPE" val="frame"/>
</p:tagLst>
</file>

<file path=ppt/tags/tag154.xml><?xml version="1.0" encoding="utf-8"?>
<p:tagLst xmlns:p="http://schemas.openxmlformats.org/presentationml/2006/main">
  <p:tag name="KSO_WM_SLIDE_BACKGROUND_TYPE" val="frame"/>
</p:tagLst>
</file>

<file path=ppt/tags/tag155.xml><?xml version="1.0" encoding="utf-8"?>
<p:tagLst xmlns:p="http://schemas.openxmlformats.org/presentationml/2006/main">
  <p:tag name="KSO_WM_ASSEMBLE_CHIP_INDEX" val="c55ea74ded51412594fd3c4371abac21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614db707ffb8e1d28d9db084"/>
  <p:tag name="KSO_WM_CHIP_XID" val="617a7e68004054b232b8a35f"/>
  <p:tag name="KSO_WM_SLIDE_BACKGROUND_TYPE" val="leftRight"/>
  <p:tag name="KSO_WM_TAG_VERSION" val="1.0"/>
  <p:tag name="KSO_WM_TEMPLATE_CATEGORY" val="chip"/>
  <p:tag name="KSO_WM_TEMPLATE_INDEX" val="20220550"/>
  <p:tag name="KSO_WM_UNIT_DEC_AREA_ID" val="dd3fd0c8f86046d08cf4d7f084503d5e"/>
  <p:tag name="KSO_WM_UNIT_DEC_CHANGEPICRESERVED" val="1"/>
  <p:tag name="KSO_WM_UNIT_DEC_SUPPORTCHANGEPIC" val="0"/>
  <p:tag name="KSO_WM_UNIT_ID" val="chip20220550_4*i*1"/>
  <p:tag name="KSO_WM_UNIT_INDEX" val="1"/>
  <p:tag name="KSO_WM_UNIT_SUBTYPE" val="v"/>
  <p:tag name="KSO_WM_UNIT_TYPE" val="i"/>
</p:tagLst>
</file>

<file path=ppt/tags/tag156.xml><?xml version="1.0" encoding="utf-8"?>
<p:tagLst xmlns:p="http://schemas.openxmlformats.org/presentationml/2006/main">
  <p:tag name="KSO_WM_BEAUTIFY_FLAG" val="#wm#"/>
  <p:tag name="KSO_WM_CHIP_GROUPID" val="612f6a61c37455bdf62a9584"/>
  <p:tag name="KSO_WM_CHIP_XID" val="612f6a61c37455bdf62a9587"/>
  <p:tag name="KSO_WM_SLIDE_BACKGROUND_TYPE" val="leftRight"/>
  <p:tag name="KSO_WM_SLIDE_BK_DARK_LIGHT" val="2"/>
  <p:tag name="KSO_WM_TAG_VERSION" val="1.0"/>
  <p:tag name="KSO_WM_TEMPLATE_CATEGORY" val="bg"/>
  <p:tag name="KSO_WM_TEMPLATE_INDEX" val="20220286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bg20220286_3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57.xml><?xml version="1.0" encoding="utf-8"?>
<p:tagLst xmlns:p="http://schemas.openxmlformats.org/presentationml/2006/main">
  <p:tag name="KSO_WM_SLIDE_BACKGROUND_TYPE" val="leftRight"/>
</p:tagLst>
</file>

<file path=ppt/tags/tag158.xml><?xml version="1.0" encoding="utf-8"?>
<p:tagLst xmlns:p="http://schemas.openxmlformats.org/presentationml/2006/main">
  <p:tag name="KSO_WM_SLIDE_BACKGROUND_TYPE" val="leftRight"/>
</p:tagLst>
</file>

<file path=ppt/tags/tag159.xml><?xml version="1.0" encoding="utf-8"?>
<p:tagLst xmlns:p="http://schemas.openxmlformats.org/presentationml/2006/main">
  <p:tag name="KSO_WM_SLIDE_BACKGROUND_TYPE" val="leftRight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0.xml><?xml version="1.0" encoding="utf-8"?>
<p:tagLst xmlns:p="http://schemas.openxmlformats.org/presentationml/2006/main">
  <p:tag name="KSO_WM_SLIDE_BACKGROUND_TYPE" val="leftRight"/>
</p:tagLst>
</file>

<file path=ppt/tags/tag161.xml><?xml version="1.0" encoding="utf-8"?>
<p:tagLst xmlns:p="http://schemas.openxmlformats.org/presentationml/2006/main">
  <p:tag name="KSO_WM_SLIDE_BACKGROUND_TYPE" val="leftRight"/>
</p:tagLst>
</file>

<file path=ppt/tags/tag162.xml><?xml version="1.0" encoding="utf-8"?>
<p:tagLst xmlns:p="http://schemas.openxmlformats.org/presentationml/2006/main">
  <p:tag name="KSO_WM_SLIDE_BACKGROUND_TYPE" val="leftRight"/>
</p:tagLst>
</file>

<file path=ppt/tags/tag163.xml><?xml version="1.0" encoding="utf-8"?>
<p:tagLst xmlns:p="http://schemas.openxmlformats.org/presentationml/2006/main">
  <p:tag name="KSO_WM_ASSEMBLE_CHIP_INDEX" val="2fbbfe257e864341a936f238afd96c7f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614db707ffb8e1d28d9db084"/>
  <p:tag name="KSO_WM_CHIP_XID" val="617a7e68004054b232b8a35f"/>
  <p:tag name="KSO_WM_SLIDE_BACKGROUND_TYPE" val="topBottom"/>
  <p:tag name="KSO_WM_TAG_VERSION" val="1.0"/>
  <p:tag name="KSO_WM_TEMPLATE_CATEGORY" val="chip"/>
  <p:tag name="KSO_WM_TEMPLATE_INDEX" val="20220550"/>
  <p:tag name="KSO_WM_UNIT_DEC_AREA_ID" val="9993a8dfe3144e6aabbf7b68ee25c01f"/>
  <p:tag name="KSO_WM_UNIT_DEC_CHANGEPICRESERVED" val="1"/>
  <p:tag name="KSO_WM_UNIT_DEC_SUPPORTCHANGEPIC" val="0"/>
  <p:tag name="KSO_WM_UNIT_ID" val="chip20220550_4*i*1"/>
  <p:tag name="KSO_WM_UNIT_INDEX" val="1"/>
  <p:tag name="KSO_WM_UNIT_SUBTYPE" val="v"/>
  <p:tag name="KSO_WM_UNIT_TYPE" val="i"/>
</p:tagLst>
</file>

<file path=ppt/tags/tag164.xml><?xml version="1.0" encoding="utf-8"?>
<p:tagLst xmlns:p="http://schemas.openxmlformats.org/presentationml/2006/main">
  <p:tag name="KSO_WM_BEAUTIFY_FLAG" val="#wm#"/>
  <p:tag name="KSO_WM_CHIP_GROUPID" val="612f6a61c37455bdf62a9584"/>
  <p:tag name="KSO_WM_CHIP_XID" val="612f6a61c37455bdf62a9588"/>
  <p:tag name="KSO_WM_SLIDE_BACKGROUND_TYPE" val="topBottom"/>
  <p:tag name="KSO_WM_SLIDE_BK_DARK_LIGHT" val="2"/>
  <p:tag name="KSO_WM_TAG_VERSION" val="1.0"/>
  <p:tag name="KSO_WM_TEMPLATE_CATEGORY" val="bg"/>
  <p:tag name="KSO_WM_TEMPLATE_INDEX" val="20220286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bg20220286_4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65.xml><?xml version="1.0" encoding="utf-8"?>
<p:tagLst xmlns:p="http://schemas.openxmlformats.org/presentationml/2006/main">
  <p:tag name="KSO_WM_SLIDE_BACKGROUND_TYPE" val="topBottom"/>
</p:tagLst>
</file>

<file path=ppt/tags/tag166.xml><?xml version="1.0" encoding="utf-8"?>
<p:tagLst xmlns:p="http://schemas.openxmlformats.org/presentationml/2006/main">
  <p:tag name="KSO_WM_SLIDE_BACKGROUND_TYPE" val="topBottom"/>
</p:tagLst>
</file>

<file path=ppt/tags/tag167.xml><?xml version="1.0" encoding="utf-8"?>
<p:tagLst xmlns:p="http://schemas.openxmlformats.org/presentationml/2006/main">
  <p:tag name="KSO_WM_SLIDE_BACKGROUND_TYPE" val="topBottom"/>
</p:tagLst>
</file>

<file path=ppt/tags/tag168.xml><?xml version="1.0" encoding="utf-8"?>
<p:tagLst xmlns:p="http://schemas.openxmlformats.org/presentationml/2006/main">
  <p:tag name="KSO_WM_SLIDE_BACKGROUND_TYPE" val="topBottom"/>
</p:tagLst>
</file>

<file path=ppt/tags/tag169.xml><?xml version="1.0" encoding="utf-8"?>
<p:tagLst xmlns:p="http://schemas.openxmlformats.org/presentationml/2006/main">
  <p:tag name="KSO_WM_SLIDE_BACKGROUND_TYPE" val="topBottom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0.xml><?xml version="1.0" encoding="utf-8"?>
<p:tagLst xmlns:p="http://schemas.openxmlformats.org/presentationml/2006/main">
  <p:tag name="KSO_WM_SLIDE_BACKGROUND_TYPE" val="topBottom"/>
</p:tagLst>
</file>

<file path=ppt/tags/tag171.xml><?xml version="1.0" encoding="utf-8"?>
<p:tagLst xmlns:p="http://schemas.openxmlformats.org/presentationml/2006/main">
  <p:tag name="KSO_WM_ASSEMBLE_CHIP_INDEX" val="8e4289feb8e947caaab5775e59d34bef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614db707ffb8e1d28d9db084"/>
  <p:tag name="KSO_WM_CHIP_XID" val="617a7e68004054b232b8a35f"/>
  <p:tag name="KSO_WM_SLIDE_BACKGROUND_TYPE" val="bottomTop"/>
  <p:tag name="KSO_WM_TAG_VERSION" val="1.0"/>
  <p:tag name="KSO_WM_TEMPLATE_CATEGORY" val="chip"/>
  <p:tag name="KSO_WM_TEMPLATE_INDEX" val="20220550"/>
  <p:tag name="KSO_WM_UNIT_DEC_AREA_ID" val="e7b3167b200e43b2891d62629da4e987"/>
  <p:tag name="KSO_WM_UNIT_DEC_CHANGEPICRESERVED" val="1"/>
  <p:tag name="KSO_WM_UNIT_DEC_SUPPORTCHANGEPIC" val="0"/>
  <p:tag name="KSO_WM_UNIT_ID" val="chip20220550_4*i*1"/>
  <p:tag name="KSO_WM_UNIT_INDEX" val="1"/>
  <p:tag name="KSO_WM_UNIT_SUBTYPE" val="v"/>
  <p:tag name="KSO_WM_UNIT_TYPE" val="i"/>
</p:tagLst>
</file>

<file path=ppt/tags/tag172.xml><?xml version="1.0" encoding="utf-8"?>
<p:tagLst xmlns:p="http://schemas.openxmlformats.org/presentationml/2006/main">
  <p:tag name="KSO_WM_BEAUTIFY_FLAG" val="#wm#"/>
  <p:tag name="KSO_WM_CHIP_GROUPID" val="612f6a61c37455bdf62a9584"/>
  <p:tag name="KSO_WM_CHIP_XID" val="612f6a61c37455bdf62a9589"/>
  <p:tag name="KSO_WM_SLIDE_BACKGROUND_TYPE" val="bottomTop"/>
  <p:tag name="KSO_WM_SLIDE_BK_DARK_LIGHT" val="2"/>
  <p:tag name="KSO_WM_TAG_VERSION" val="1.0"/>
  <p:tag name="KSO_WM_TEMPLATE_CATEGORY" val="bg"/>
  <p:tag name="KSO_WM_TEMPLATE_INDEX" val="20220286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bg20220286_5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73.xml><?xml version="1.0" encoding="utf-8"?>
<p:tagLst xmlns:p="http://schemas.openxmlformats.org/presentationml/2006/main">
  <p:tag name="KSO_WM_SLIDE_BACKGROUND_TYPE" val="bottomTop"/>
</p:tagLst>
</file>

<file path=ppt/tags/tag174.xml><?xml version="1.0" encoding="utf-8"?>
<p:tagLst xmlns:p="http://schemas.openxmlformats.org/presentationml/2006/main">
  <p:tag name="KSO_WM_SLIDE_BACKGROUND_TYPE" val="bottomTop"/>
</p:tagLst>
</file>

<file path=ppt/tags/tag175.xml><?xml version="1.0" encoding="utf-8"?>
<p:tagLst xmlns:p="http://schemas.openxmlformats.org/presentationml/2006/main">
  <p:tag name="KSO_WM_SLIDE_BACKGROUND_TYPE" val="bottomTop"/>
</p:tagLst>
</file>

<file path=ppt/tags/tag176.xml><?xml version="1.0" encoding="utf-8"?>
<p:tagLst xmlns:p="http://schemas.openxmlformats.org/presentationml/2006/main">
  <p:tag name="KSO_WM_SLIDE_BACKGROUND_TYPE" val="bottomTop"/>
</p:tagLst>
</file>

<file path=ppt/tags/tag177.xml><?xml version="1.0" encoding="utf-8"?>
<p:tagLst xmlns:p="http://schemas.openxmlformats.org/presentationml/2006/main">
  <p:tag name="KSO_WM_SLIDE_BACKGROUND_TYPE" val="bottomTop"/>
</p:tagLst>
</file>

<file path=ppt/tags/tag178.xml><?xml version="1.0" encoding="utf-8"?>
<p:tagLst xmlns:p="http://schemas.openxmlformats.org/presentationml/2006/main">
  <p:tag name="KSO_WM_SLIDE_BACKGROUND_TYPE" val="bottomTop"/>
</p:tagLst>
</file>

<file path=ppt/tags/tag179.xml><?xml version="1.0" encoding="utf-8"?>
<p:tagLst xmlns:p="http://schemas.openxmlformats.org/presentationml/2006/main">
  <p:tag name="KSO_WM_ASSEMBLE_CHIP_INDEX" val="ce75adda34b34a5e81339545febe8472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614db707ffb8e1d28d9db084"/>
  <p:tag name="KSO_WM_CHIP_XID" val="617a7e68004054b232b8a35f"/>
  <p:tag name="KSO_WM_SLIDE_BACKGROUND_TYPE" val="navigation"/>
  <p:tag name="KSO_WM_TAG_VERSION" val="1.0"/>
  <p:tag name="KSO_WM_TEMPLATE_CATEGORY" val="chip"/>
  <p:tag name="KSO_WM_TEMPLATE_INDEX" val="20220550"/>
  <p:tag name="KSO_WM_UNIT_DEC_AREA_ID" val="3f4097f21c944ee4a2013b214f6277e1"/>
  <p:tag name="KSO_WM_UNIT_DEC_CHANGEPICRESERVED" val="1"/>
  <p:tag name="KSO_WM_UNIT_DEC_SUPPORTCHANGEPIC" val="0"/>
  <p:tag name="KSO_WM_UNIT_ID" val="chip20220550_4*i*1"/>
  <p:tag name="KSO_WM_UNIT_INDEX" val="1"/>
  <p:tag name="KSO_WM_UNIT_SUBTYPE" val="v"/>
  <p:tag name="KSO_WM_UNIT_TYPE" val="i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0.xml><?xml version="1.0" encoding="utf-8"?>
<p:tagLst xmlns:p="http://schemas.openxmlformats.org/presentationml/2006/main">
  <p:tag name="KSO_WM_BEAUTIFY_FLAG" val="#wm#"/>
  <p:tag name="KSO_WM_CHIP_GROUPID" val="612f6a61c37455bdf62a9584"/>
  <p:tag name="KSO_WM_CHIP_XID" val="612f6a61c37455bdf62a958a"/>
  <p:tag name="KSO_WM_SLIDE_BACKGROUND_TYPE" val="navigation"/>
  <p:tag name="KSO_WM_SLIDE_BK_DARK_LIGHT" val="2"/>
  <p:tag name="KSO_WM_TAG_VERSION" val="1.0"/>
  <p:tag name="KSO_WM_TEMPLATE_CATEGORY" val="bg"/>
  <p:tag name="KSO_WM_TEMPLATE_INDEX" val="20220286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bg20220286_6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81.xml><?xml version="1.0" encoding="utf-8"?>
<p:tagLst xmlns:p="http://schemas.openxmlformats.org/presentationml/2006/main">
  <p:tag name="KSO_WM_SLIDE_BACKGROUND_TYPE" val="navigation"/>
</p:tagLst>
</file>

<file path=ppt/tags/tag182.xml><?xml version="1.0" encoding="utf-8"?>
<p:tagLst xmlns:p="http://schemas.openxmlformats.org/presentationml/2006/main">
  <p:tag name="KSO_WM_SLIDE_BACKGROUND_TYPE" val="navigation"/>
</p:tagLst>
</file>

<file path=ppt/tags/tag183.xml><?xml version="1.0" encoding="utf-8"?>
<p:tagLst xmlns:p="http://schemas.openxmlformats.org/presentationml/2006/main">
  <p:tag name="KSO_WM_SLIDE_BACKGROUND_TYPE" val="navigation"/>
</p:tagLst>
</file>

<file path=ppt/tags/tag184.xml><?xml version="1.0" encoding="utf-8"?>
<p:tagLst xmlns:p="http://schemas.openxmlformats.org/presentationml/2006/main">
  <p:tag name="KSO_WM_SLIDE_BACKGROUND_TYPE" val="navigation"/>
</p:tagLst>
</file>

<file path=ppt/tags/tag185.xml><?xml version="1.0" encoding="utf-8"?>
<p:tagLst xmlns:p="http://schemas.openxmlformats.org/presentationml/2006/main">
  <p:tag name="KSO_WM_SLIDE_BACKGROUND_TYPE" val="navigation"/>
</p:tagLst>
</file>

<file path=ppt/tags/tag186.xml><?xml version="1.0" encoding="utf-8"?>
<p:tagLst xmlns:p="http://schemas.openxmlformats.org/presentationml/2006/main">
  <p:tag name="KSO_WM_SLIDE_BACKGROUND_TYPE" val="navigation"/>
</p:tagLst>
</file>

<file path=ppt/tags/tag187.xml><?xml version="1.0" encoding="utf-8"?>
<p:tagLst xmlns:p="http://schemas.openxmlformats.org/presentationml/2006/main">
  <p:tag name="KSO_WM_SLIDE_BACKGROUND_TYPE" val="navigation"/>
</p:tagLst>
</file>

<file path=ppt/tags/tag188.xml><?xml version="1.0" encoding="utf-8"?>
<p:tagLst xmlns:p="http://schemas.openxmlformats.org/presentationml/2006/main">
  <p:tag name="KSO_WM_SLIDE_BACKGROUND_TYPE" val="navigation"/>
</p:tagLst>
</file>

<file path=ppt/tags/tag189.xml><?xml version="1.0" encoding="utf-8"?>
<p:tagLst xmlns:p="http://schemas.openxmlformats.org/presentationml/2006/main">
  <p:tag name="KSO_WM_ASSEMBLE_CHIP_INDEX" val="9b4454e67b79451daf2e4aa173b230d5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614db707ffb8e1d28d9db084"/>
  <p:tag name="KSO_WM_CHIP_XID" val="617a7e68004054b232b8a35f"/>
  <p:tag name="KSO_WM_SLIDE_BACKGROUND_TYPE" val="belt"/>
  <p:tag name="KSO_WM_TAG_VERSION" val="1.0"/>
  <p:tag name="KSO_WM_TEMPLATE_CATEGORY" val="chip"/>
  <p:tag name="KSO_WM_TEMPLATE_INDEX" val="20220550"/>
  <p:tag name="KSO_WM_UNIT_DEC_AREA_ID" val="e62ff0859b524ae1a48faff2b0226190"/>
  <p:tag name="KSO_WM_UNIT_DEC_CHANGEPICRESERVED" val="1"/>
  <p:tag name="KSO_WM_UNIT_DEC_SUPPORTCHANGEPIC" val="0"/>
  <p:tag name="KSO_WM_UNIT_ID" val="chip20220550_4*i*1"/>
  <p:tag name="KSO_WM_UNIT_INDEX" val="1"/>
  <p:tag name="KSO_WM_UNIT_SUBTYPE" val="v"/>
  <p:tag name="KSO_WM_UNIT_TYPE" val="i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0.xml><?xml version="1.0" encoding="utf-8"?>
<p:tagLst xmlns:p="http://schemas.openxmlformats.org/presentationml/2006/main">
  <p:tag name="KSO_WM_BEAUTIFY_FLAG" val="#wm#"/>
  <p:tag name="KSO_WM_CHIP_GROUPID" val="612f6a61c37455bdf62a9584"/>
  <p:tag name="KSO_WM_CHIP_XID" val="612f6a61c37455bdf62a958b"/>
  <p:tag name="KSO_WM_SLIDE_BACKGROUND_TYPE" val="belt"/>
  <p:tag name="KSO_WM_SLIDE_BK_DARK_LIGHT" val="2"/>
  <p:tag name="KSO_WM_TAG_VERSION" val="1.0"/>
  <p:tag name="KSO_WM_TEMPLATE_CATEGORY" val="bg"/>
  <p:tag name="KSO_WM_TEMPLATE_INDEX" val="20220286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bg20220286_7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91.xml><?xml version="1.0" encoding="utf-8"?>
<p:tagLst xmlns:p="http://schemas.openxmlformats.org/presentationml/2006/main">
  <p:tag name="KSO_WM_SLIDE_BACKGROUND_TYPE" val="belt"/>
</p:tagLst>
</file>

<file path=ppt/tags/tag192.xml><?xml version="1.0" encoding="utf-8"?>
<p:tagLst xmlns:p="http://schemas.openxmlformats.org/presentationml/2006/main">
  <p:tag name="KSO_WM_SLIDE_BACKGROUND_TYPE" val="belt"/>
</p:tagLst>
</file>

<file path=ppt/tags/tag193.xml><?xml version="1.0" encoding="utf-8"?>
<p:tagLst xmlns:p="http://schemas.openxmlformats.org/presentationml/2006/main">
  <p:tag name="KSO_WM_SLIDE_BACKGROUND_TYPE" val="belt"/>
</p:tagLst>
</file>

<file path=ppt/tags/tag194.xml><?xml version="1.0" encoding="utf-8"?>
<p:tagLst xmlns:p="http://schemas.openxmlformats.org/presentationml/2006/main">
  <p:tag name="KSO_WM_SLIDE_BACKGROUND_TYPE" val="belt"/>
</p:tagLst>
</file>

<file path=ppt/tags/tag195.xml><?xml version="1.0" encoding="utf-8"?>
<p:tagLst xmlns:p="http://schemas.openxmlformats.org/presentationml/2006/main">
  <p:tag name="KSO_WM_SLIDE_BACKGROUND_TYPE" val="belt"/>
</p:tagLst>
</file>

<file path=ppt/tags/tag196.xml><?xml version="1.0" encoding="utf-8"?>
<p:tagLst xmlns:p="http://schemas.openxmlformats.org/presentationml/2006/main">
  <p:tag name="KSO_WM_TEMPLATE_CATEGORY" val="custom"/>
  <p:tag name="KSO_WM_TEMPLATE_INDEX" val="20220550"/>
</p:tagLst>
</file>

<file path=ppt/tags/tag197.xml><?xml version="1.0" encoding="utf-8"?>
<p:tagLst xmlns:p="http://schemas.openxmlformats.org/presentationml/2006/main">
  <p:tag name="KSO_WM_TEMPLATE_CATEGORY" val="custom"/>
  <p:tag name="KSO_WM_TEMPLATE_INDEX" val="20220550"/>
</p:tagLst>
</file>

<file path=ppt/tags/tag198.xml><?xml version="1.0" encoding="utf-8"?>
<p:tagLst xmlns:p="http://schemas.openxmlformats.org/presentationml/2006/main">
  <p:tag name="KSO_WM_BEAUTIFY_FLAG" val="#wm#"/>
  <p:tag name="KSO_WM_CHIP_COLORING" val="2"/>
  <p:tag name="KSO_WM_TAG_VERSION" val="1.0"/>
  <p:tag name="KSO_WM_TEMPLATE_CATEGORY" val="custom"/>
  <p:tag name="KSO_WM_TEMPLATE_INDEX" val="20220550"/>
</p:tagLst>
</file>

<file path=ppt/tags/tag199.xml><?xml version="1.0" encoding="utf-8"?>
<p:tagLst xmlns:p="http://schemas.openxmlformats.org/presentationml/2006/main">
  <p:tag name="KSO_WM_TEMPLATE_CATEGORY" val="custom"/>
  <p:tag name="KSO_WM_TEMPLATE_INDEX" val="20191587"/>
</p:tagLst>
</file>

<file path=ppt/tags/tag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00.xml><?xml version="1.0" encoding="utf-8"?>
<p:tagLst xmlns:p="http://schemas.openxmlformats.org/presentationml/2006/main">
  <p:tag name="KSO_WM_ASSEMBLE_CHIP_INDEX" val="75180969b5da40d5b0f07b05c4088df7"/>
  <p:tag name="KSO_WM_BEAUTIFY_FLAG" val="#wm#"/>
  <p:tag name="KSO_WM_CHIP_FILLAREA_FILL_RULE" val="{&quot;fill_align&quot;:&quot;cm&quot;,&quot;fill_mode&quot;:&quot;fix&quot;,&quot;sacle_strategy&quot;:&quot;stretch&quot;}"/>
  <p:tag name="KSO_WM_CHIP_GROUPID" val="612df73ceaa89fd2fb383608"/>
  <p:tag name="KSO_WM_CHIP_XID" val="612f80d1c37455bdf62a9690"/>
  <p:tag name="KSO_WM_DIAGRAM_GROUP_CODE" val="l1-1"/>
  <p:tag name="KSO_WM_TAG_VERSION" val="1.0"/>
  <p:tag name="KSO_WM_TEMPLATE_CATEGORY" val="custom"/>
  <p:tag name="KSO_WM_TEMPLATE_INDEX" val="20220550"/>
  <p:tag name="KSO_WM_UNIT_BLOCK" val="0"/>
  <p:tag name="KSO_WM_UNIT_COMPATIBLE" val="0"/>
  <p:tag name="KSO_WM_UNIT_DEC_AREA_ID" val="434a989a9e71477eaf5b611851c81041"/>
  <p:tag name="KSO_WM_UNIT_DEFAULT_FONT" val="54;72;2"/>
  <p:tag name="KSO_WM_UNIT_DIAGRAM_ISNUMVISUAL" val="0"/>
  <p:tag name="KSO_WM_UNIT_DIAGRAM_ISREFERUNIT" val="0"/>
  <p:tag name="KSO_WM_UNIT_HIGHLIGHT" val="0"/>
  <p:tag name="KSO_WM_UNIT_ID" val="custom20220550_4*a*1"/>
  <p:tag name="KSO_WM_UNIT_INDEX" val="1"/>
  <p:tag name="KSO_WM_UNIT_ISCONTENTSTITLE" val="1"/>
  <p:tag name="KSO_WM_UNIT_ISNUMDGMTITLE" val="0"/>
  <p:tag name="KSO_WM_UNIT_LAYERLEVEL" val="1"/>
  <p:tag name="KSO_WM_UNIT_NOCLEAR" val="0"/>
  <p:tag name="KSO_WM_UNIT_PRESET_TEXT" val="目录"/>
  <p:tag name="KSO_WM_UNIT_TEXT_FILL_FORE_SCHEMECOLOR_INDEX" val="5"/>
  <p:tag name="KSO_WM_UNIT_TEXT_FILL_FORE_SCHEMECOLOR_INDEX_BRIGHTNESS" val="0"/>
  <p:tag name="KSO_WM_UNIT_TEXT_FILL_TYPE" val="1"/>
  <p:tag name="KSO_WM_UNIT_TYPE" val="a"/>
  <p:tag name="KSO_WM_UNIT_USESOURCEFORMAT_APPLY" val="1"/>
  <p:tag name="KSO_WM_UNIT_VALUE" val="4"/>
</p:tagLst>
</file>

<file path=ppt/tags/tag201.xml><?xml version="1.0" encoding="utf-8"?>
<p:tagLst xmlns:p="http://schemas.openxmlformats.org/presentationml/2006/main">
  <p:tag name="KSO_WM_ASSEMBLE_CHIP_INDEX" val="75180969b5da40d5b0f07b05c4088df7"/>
  <p:tag name="KSO_WM_BEAUTIFY_FLAG" val="#wm#"/>
  <p:tag name="KSO_WM_CHIP_FILLAREA_FILL_RULE" val="{&quot;fill_align&quot;:&quot;cm&quot;,&quot;fill_mode&quot;:&quot;fix&quot;,&quot;sacle_strategy&quot;:&quot;stretch&quot;}"/>
  <p:tag name="KSO_WM_CHIP_GROUPID" val="612df73ceaa89fd2fb383608"/>
  <p:tag name="KSO_WM_CHIP_XID" val="612f80d1c37455bdf62a9690"/>
  <p:tag name="KSO_WM_DIAGRAM_GROUP_CODE" val="l1l2-1"/>
  <p:tag name="KSO_WM_TAG_VERSION" val="1.0"/>
  <p:tag name="KSO_WM_TEMPLATE_CATEGORY" val="custom"/>
  <p:tag name="KSO_WM_TEMPLATE_INDEX" val="20220550"/>
  <p:tag name="KSO_WM_UNIT_BLOCK" val="0"/>
  <p:tag name="KSO_WM_UNIT_COMPATIBLE" val="0"/>
  <p:tag name="KSO_WM_UNIT_DEC_AREA_ID" val="a3ba2760e3454ad9b263b85523365dd4"/>
  <p:tag name="KSO_WM_UNIT_DIAGRAM_ISNUMVISUAL" val="0"/>
  <p:tag name="KSO_WM_UNIT_DIAGRAM_ISREFERUNIT" val="0"/>
  <p:tag name="KSO_WM_UNIT_HIGHLIGHT" val="0"/>
  <p:tag name="KSO_WM_UNIT_ID" val="custom20220550_4*l_h_a*2_1_1"/>
  <p:tag name="KSO_WM_UNIT_INDEX" val="2_1_1"/>
  <p:tag name="KSO_WM_UNIT_IS_LAYOUT_DIAGRAM" val="1"/>
  <p:tag name="KSO_WM_UNIT_ISCONTENTSTITLE" val="0"/>
  <p:tag name="KSO_WM_UNIT_ISNUMDGMTITLE" val="0"/>
  <p:tag name="KSO_WM_UNIT_LAYERLEVEL" val="1_1_1"/>
  <p:tag name="KSO_WM_UNIT_NOCLEAR" val="0"/>
  <p:tag name="KSO_WM_UNIT_PRESET_TEXT" val="添加标题"/>
  <p:tag name="KSO_WM_UNIT_TEXT_FILL_FORE_SCHEMECOLOR_INDEX" val="5"/>
  <p:tag name="KSO_WM_UNIT_TEXT_FILL_FORE_SCHEMECOLOR_INDEX_BRIGHTNESS" val="0"/>
  <p:tag name="KSO_WM_UNIT_TEXT_FILL_TYPE" val="1"/>
  <p:tag name="KSO_WM_UNIT_TYPE" val="l_h_a"/>
  <p:tag name="KSO_WM_UNIT_USESOURCEFORMAT_APPLY" val="1"/>
  <p:tag name="KSO_WM_UNIT_VALUE" val="11"/>
</p:tagLst>
</file>

<file path=ppt/tags/tag202.xml><?xml version="1.0" encoding="utf-8"?>
<p:tagLst xmlns:p="http://schemas.openxmlformats.org/presentationml/2006/main">
  <p:tag name="KSO_WM_ASSEMBLE_CHIP_INDEX" val="75180969b5da40d5b0f07b05c4088df7"/>
  <p:tag name="KSO_WM_BEAUTIFY_FLAG" val="#wm#"/>
  <p:tag name="KSO_WM_CHIP_FILLAREA_FILL_RULE" val="{&quot;fill_align&quot;:&quot;cm&quot;,&quot;fill_mode&quot;:&quot;fix&quot;,&quot;sacle_strategy&quot;:&quot;stretch&quot;}"/>
  <p:tag name="KSO_WM_CHIP_GROUPID" val="612df73ceaa89fd2fb383608"/>
  <p:tag name="KSO_WM_CHIP_XID" val="612f80d1c37455bdf62a9690"/>
  <p:tag name="KSO_WM_DIAGRAM_GROUP_CODE" val="l1l2-1"/>
  <p:tag name="KSO_WM_TAG_VERSION" val="1.0"/>
  <p:tag name="KSO_WM_TEMPLATE_CATEGORY" val="custom"/>
  <p:tag name="KSO_WM_TEMPLATE_INDEX" val="20220550"/>
  <p:tag name="KSO_WM_UNIT_BLOCK" val="0"/>
  <p:tag name="KSO_WM_UNIT_COMPATIBLE" val="0"/>
  <p:tag name="KSO_WM_UNIT_DEC_AREA_ID" val="f106637838354d15a5e2efb94ba92e06"/>
  <p:tag name="KSO_WM_UNIT_DIAGRAM_ISNUMVISUAL" val="0"/>
  <p:tag name="KSO_WM_UNIT_DIAGRAM_ISREFERUNIT" val="0"/>
  <p:tag name="KSO_WM_UNIT_HIGHLIGHT" val="0"/>
  <p:tag name="KSO_WM_UNIT_ID" val="custom20220550_4*l_h_a*2_2_1"/>
  <p:tag name="KSO_WM_UNIT_INDEX" val="2_2_1"/>
  <p:tag name="KSO_WM_UNIT_IS_LAYOUT_DIAGRAM" val="1"/>
  <p:tag name="KSO_WM_UNIT_ISCONTENTSTITLE" val="0"/>
  <p:tag name="KSO_WM_UNIT_ISNUMDGMTITLE" val="0"/>
  <p:tag name="KSO_WM_UNIT_LAYERLEVEL" val="1_1_1"/>
  <p:tag name="KSO_WM_UNIT_NOCLEAR" val="0"/>
  <p:tag name="KSO_WM_UNIT_PRESET_TEXT" val="添加标题"/>
  <p:tag name="KSO_WM_UNIT_TEXT_FILL_FORE_SCHEMECOLOR_INDEX" val="5"/>
  <p:tag name="KSO_WM_UNIT_TEXT_FILL_FORE_SCHEMECOLOR_INDEX_BRIGHTNESS" val="0"/>
  <p:tag name="KSO_WM_UNIT_TEXT_FILL_TYPE" val="1"/>
  <p:tag name="KSO_WM_UNIT_TYPE" val="l_h_a"/>
  <p:tag name="KSO_WM_UNIT_USESOURCEFORMAT_APPLY" val="1"/>
  <p:tag name="KSO_WM_UNIT_VALUE" val="11"/>
</p:tagLst>
</file>

<file path=ppt/tags/tag203.xml><?xml version="1.0" encoding="utf-8"?>
<p:tagLst xmlns:p="http://schemas.openxmlformats.org/presentationml/2006/main">
  <p:tag name="KSO_WM_ASSEMBLE_CHIP_INDEX" val="75180969b5da40d5b0f07b05c4088df7"/>
  <p:tag name="KSO_WM_BEAUTIFY_FLAG" val="#wm#"/>
  <p:tag name="KSO_WM_CHIP_FILLAREA_FILL_RULE" val="{&quot;fill_align&quot;:&quot;cm&quot;,&quot;fill_mode&quot;:&quot;fix&quot;,&quot;sacle_strategy&quot;:&quot;stretch&quot;}"/>
  <p:tag name="KSO_WM_CHIP_GROUPID" val="612df73ceaa89fd2fb383608"/>
  <p:tag name="KSO_WM_CHIP_XID" val="612f80d1c37455bdf62a9690"/>
  <p:tag name="KSO_WM_DIAGRAM_GROUP_CODE" val="l1l2-1"/>
  <p:tag name="KSO_WM_TAG_VERSION" val="1.0"/>
  <p:tag name="KSO_WM_TEMPLATE_CATEGORY" val="custom"/>
  <p:tag name="KSO_WM_TEMPLATE_INDEX" val="20220550"/>
  <p:tag name="KSO_WM_UNIT_BLOCK" val="0"/>
  <p:tag name="KSO_WM_UNIT_COMPATIBLE" val="0"/>
  <p:tag name="KSO_WM_UNIT_DEC_AREA_ID" val="9be7074fa8f746e5a0e6921c6f779a06"/>
  <p:tag name="KSO_WM_UNIT_DIAGRAM_ISNUMVISUAL" val="0"/>
  <p:tag name="KSO_WM_UNIT_DIAGRAM_ISREFERUNIT" val="0"/>
  <p:tag name="KSO_WM_UNIT_HIGHLIGHT" val="0"/>
  <p:tag name="KSO_WM_UNIT_ID" val="custom20220550_4*l_h_a*2_3_1"/>
  <p:tag name="KSO_WM_UNIT_INDEX" val="2_3_1"/>
  <p:tag name="KSO_WM_UNIT_IS_LAYOUT_DIAGRAM" val="1"/>
  <p:tag name="KSO_WM_UNIT_ISCONTENTSTITLE" val="0"/>
  <p:tag name="KSO_WM_UNIT_ISNUMDGMTITLE" val="0"/>
  <p:tag name="KSO_WM_UNIT_LAYERLEVEL" val="1_1_1"/>
  <p:tag name="KSO_WM_UNIT_NOCLEAR" val="0"/>
  <p:tag name="KSO_WM_UNIT_PRESET_TEXT" val="添加标题"/>
  <p:tag name="KSO_WM_UNIT_TEXT_FILL_FORE_SCHEMECOLOR_INDEX" val="5"/>
  <p:tag name="KSO_WM_UNIT_TEXT_FILL_FORE_SCHEMECOLOR_INDEX_BRIGHTNESS" val="0"/>
  <p:tag name="KSO_WM_UNIT_TEXT_FILL_TYPE" val="1"/>
  <p:tag name="KSO_WM_UNIT_TYPE" val="l_h_a"/>
  <p:tag name="KSO_WM_UNIT_USESOURCEFORMAT_APPLY" val="1"/>
  <p:tag name="KSO_WM_UNIT_VALUE" val="11"/>
</p:tagLst>
</file>

<file path=ppt/tags/tag204.xml><?xml version="1.0" encoding="utf-8"?>
<p:tagLst xmlns:p="http://schemas.openxmlformats.org/presentationml/2006/main">
  <p:tag name="KSO_WM_ASSEMBLE_CHIP_INDEX" val="75180969b5da40d5b0f07b05c4088df7"/>
  <p:tag name="KSO_WM_BEAUTIFY_FLAG" val="#wm#"/>
  <p:tag name="KSO_WM_CHIP_FILLAREA_FILL_RULE" val="{&quot;fill_align&quot;:&quot;cm&quot;,&quot;fill_mode&quot;:&quot;fix&quot;,&quot;sacle_strategy&quot;:&quot;stretch&quot;}"/>
  <p:tag name="KSO_WM_CHIP_GROUPID" val="612df73ceaa89fd2fb383608"/>
  <p:tag name="KSO_WM_CHIP_XID" val="612f80d1c37455bdf62a9690"/>
  <p:tag name="KSO_WM_DIAGRAM_GROUP_CODE" val="l1l2-1"/>
  <p:tag name="KSO_WM_TAG_VERSION" val="1.0"/>
  <p:tag name="KSO_WM_TEMPLATE_CATEGORY" val="custom"/>
  <p:tag name="KSO_WM_TEMPLATE_INDEX" val="20220550"/>
  <p:tag name="KSO_WM_UNIT_BLOCK" val="0"/>
  <p:tag name="KSO_WM_UNIT_COMPATIBLE" val="0"/>
  <p:tag name="KSO_WM_UNIT_DEC_AREA_ID" val="5f46a468d1ac44929d0c40ca7da9e96b"/>
  <p:tag name="KSO_WM_UNIT_DIAGRAM_ISNUMVISUAL" val="0"/>
  <p:tag name="KSO_WM_UNIT_DIAGRAM_ISREFERUNIT" val="0"/>
  <p:tag name="KSO_WM_UNIT_HIGHLIGHT" val="0"/>
  <p:tag name="KSO_WM_UNIT_ID" val="custom20220550_4*l_h_a*2_4_1"/>
  <p:tag name="KSO_WM_UNIT_INDEX" val="2_4_1"/>
  <p:tag name="KSO_WM_UNIT_IS_LAYOUT_DIAGRAM" val="1"/>
  <p:tag name="KSO_WM_UNIT_ISCONTENTSTITLE" val="0"/>
  <p:tag name="KSO_WM_UNIT_ISNUMDGMTITLE" val="0"/>
  <p:tag name="KSO_WM_UNIT_LAYERLEVEL" val="1_1_1"/>
  <p:tag name="KSO_WM_UNIT_NOCLEAR" val="0"/>
  <p:tag name="KSO_WM_UNIT_PRESET_TEXT" val="添加标题"/>
  <p:tag name="KSO_WM_UNIT_TEXT_FILL_FORE_SCHEMECOLOR_INDEX" val="5"/>
  <p:tag name="KSO_WM_UNIT_TEXT_FILL_FORE_SCHEMECOLOR_INDEX_BRIGHTNESS" val="0"/>
  <p:tag name="KSO_WM_UNIT_TEXT_FILL_TYPE" val="1"/>
  <p:tag name="KSO_WM_UNIT_TYPE" val="l_h_a"/>
  <p:tag name="KSO_WM_UNIT_USESOURCEFORMAT_APPLY" val="1"/>
  <p:tag name="KSO_WM_UNIT_VALUE" val="11"/>
</p:tagLst>
</file>

<file path=ppt/tags/tag205.xml><?xml version="1.0" encoding="utf-8"?>
<p:tagLst xmlns:p="http://schemas.openxmlformats.org/presentationml/2006/main">
  <p:tag name="KSO_WM_ASSEMBLE_CHIP_INDEX" val="75180969b5da40d5b0f07b05c4088df7"/>
  <p:tag name="KSO_WM_BEAUTIFY_FLAG" val="#wm#"/>
  <p:tag name="KSO_WM_CHIP_FILLAREA_FILL_RULE" val="{&quot;fill_align&quot;:&quot;cm&quot;,&quot;fill_mode&quot;:&quot;fix&quot;,&quot;sacle_strategy&quot;:&quot;stretch&quot;}"/>
  <p:tag name="KSO_WM_CHIP_GROUPID" val="612df73ceaa89fd2fb383608"/>
  <p:tag name="KSO_WM_CHIP_XID" val="612f80d1c37455bdf62a9690"/>
  <p:tag name="KSO_WM_DIAGRAM_GROUP_CODE" val="l1l2-1"/>
  <p:tag name="KSO_WM_TAG_VERSION" val="1.0"/>
  <p:tag name="KSO_WM_TEMPLATE_CATEGORY" val="custom"/>
  <p:tag name="KSO_WM_TEMPLATE_INDEX" val="20220550"/>
  <p:tag name="KSO_WM_UNIT_BLOCK" val="0"/>
  <p:tag name="KSO_WM_UNIT_COMPATIBLE" val="0"/>
  <p:tag name="KSO_WM_UNIT_DEC_AREA_ID" val="1fbf6a28e0374388bb958fce3ff1dc0b"/>
  <p:tag name="KSO_WM_UNIT_DEC_CHANGEPICRESERVED" val="0"/>
  <p:tag name="KSO_WM_UNIT_DEC_SUPPORTCHANGEPIC" val="0"/>
  <p:tag name="KSO_WM_UNIT_DIAGRAM_ISNUMVISUAL" val="0"/>
  <p:tag name="KSO_WM_UNIT_DIAGRAM_ISREFERUNIT" val="0"/>
  <p:tag name="KSO_WM_UNIT_HIGHLIGHT" val="0"/>
  <p:tag name="KSO_WM_UNIT_ID" val="custom20220550_4*l_h_i*2_1_1"/>
  <p:tag name="KSO_WM_UNIT_INDEX" val="2_1_1"/>
  <p:tag name="KSO_WM_UNIT_IS_LAYOUT_DIAGRAM" val="1"/>
  <p:tag name="KSO_WM_UNIT_LAYERLEVEL" val="1_1_1"/>
  <p:tag name="KSO_WM_UNIT_SUBTYPE" val="d"/>
  <p:tag name="KSO_WM_UNIT_TEXT_FILL_FORE_SCHEMECOLOR_INDEX" val="5"/>
  <p:tag name="KSO_WM_UNIT_TEXT_FILL_FORE_SCHEMECOLOR_INDEX_BRIGHTNESS" val="0"/>
  <p:tag name="KSO_WM_UNIT_TEXT_FILL_TYPE" val="1"/>
  <p:tag name="KSO_WM_UNIT_TYPE" val="l_h_i"/>
  <p:tag name="KSO_WM_UNIT_USESOURCEFORMAT_APPLY" val="1"/>
  <p:tag name="KSO_WM_UNIT_VALUE" val="5"/>
</p:tagLst>
</file>

<file path=ppt/tags/tag206.xml><?xml version="1.0" encoding="utf-8"?>
<p:tagLst xmlns:p="http://schemas.openxmlformats.org/presentationml/2006/main">
  <p:tag name="KSO_WM_ASSEMBLE_CHIP_INDEX" val="75180969b5da40d5b0f07b05c4088df7"/>
  <p:tag name="KSO_WM_BEAUTIFY_FLAG" val="#wm#"/>
  <p:tag name="KSO_WM_CHIP_FILLAREA_FILL_RULE" val="{&quot;fill_align&quot;:&quot;cm&quot;,&quot;fill_mode&quot;:&quot;fix&quot;,&quot;sacle_strategy&quot;:&quot;stretch&quot;}"/>
  <p:tag name="KSO_WM_CHIP_GROUPID" val="612df73ceaa89fd2fb383608"/>
  <p:tag name="KSO_WM_CHIP_XID" val="612f80d1c37455bdf62a9690"/>
  <p:tag name="KSO_WM_DIAGRAM_GROUP_CODE" val="l1l2-1"/>
  <p:tag name="KSO_WM_TAG_VERSION" val="1.0"/>
  <p:tag name="KSO_WM_TEMPLATE_CATEGORY" val="custom"/>
  <p:tag name="KSO_WM_TEMPLATE_INDEX" val="20220550"/>
  <p:tag name="KSO_WM_UNIT_BLOCK" val="0"/>
  <p:tag name="KSO_WM_UNIT_COMPATIBLE" val="0"/>
  <p:tag name="KSO_WM_UNIT_DEC_AREA_ID" val="0b41bfecb98f475b8c20edcd8d8a6159"/>
  <p:tag name="KSO_WM_UNIT_DEC_CHANGEPICRESERVED" val="0"/>
  <p:tag name="KSO_WM_UNIT_DEC_SUPPORTCHANGEPIC" val="0"/>
  <p:tag name="KSO_WM_UNIT_DIAGRAM_ISNUMVISUAL" val="0"/>
  <p:tag name="KSO_WM_UNIT_DIAGRAM_ISREFERUNIT" val="0"/>
  <p:tag name="KSO_WM_UNIT_HIGHLIGHT" val="0"/>
  <p:tag name="KSO_WM_UNIT_ID" val="custom20220550_4*l_h_i*2_2_1"/>
  <p:tag name="KSO_WM_UNIT_INDEX" val="2_2_1"/>
  <p:tag name="KSO_WM_UNIT_IS_LAYOUT_DIAGRAM" val="1"/>
  <p:tag name="KSO_WM_UNIT_LAYERLEVEL" val="1_1_1"/>
  <p:tag name="KSO_WM_UNIT_SUBTYPE" val="d"/>
  <p:tag name="KSO_WM_UNIT_TEXT_FILL_FORE_SCHEMECOLOR_INDEX" val="5"/>
  <p:tag name="KSO_WM_UNIT_TEXT_FILL_FORE_SCHEMECOLOR_INDEX_BRIGHTNESS" val="0"/>
  <p:tag name="KSO_WM_UNIT_TEXT_FILL_TYPE" val="1"/>
  <p:tag name="KSO_WM_UNIT_TYPE" val="l_h_i"/>
  <p:tag name="KSO_WM_UNIT_USESOURCEFORMAT_APPLY" val="1"/>
  <p:tag name="KSO_WM_UNIT_VALUE" val="5"/>
</p:tagLst>
</file>

<file path=ppt/tags/tag207.xml><?xml version="1.0" encoding="utf-8"?>
<p:tagLst xmlns:p="http://schemas.openxmlformats.org/presentationml/2006/main">
  <p:tag name="KSO_WM_ASSEMBLE_CHIP_INDEX" val="75180969b5da40d5b0f07b05c4088df7"/>
  <p:tag name="KSO_WM_BEAUTIFY_FLAG" val="#wm#"/>
  <p:tag name="KSO_WM_CHIP_FILLAREA_FILL_RULE" val="{&quot;fill_align&quot;:&quot;cm&quot;,&quot;fill_mode&quot;:&quot;fix&quot;,&quot;sacle_strategy&quot;:&quot;stretch&quot;}"/>
  <p:tag name="KSO_WM_CHIP_GROUPID" val="612df73ceaa89fd2fb383608"/>
  <p:tag name="KSO_WM_CHIP_XID" val="612f80d1c37455bdf62a9690"/>
  <p:tag name="KSO_WM_DIAGRAM_GROUP_CODE" val="l1l2-1"/>
  <p:tag name="KSO_WM_TAG_VERSION" val="1.0"/>
  <p:tag name="KSO_WM_TEMPLATE_CATEGORY" val="custom"/>
  <p:tag name="KSO_WM_TEMPLATE_INDEX" val="20220550"/>
  <p:tag name="KSO_WM_UNIT_BLOCK" val="0"/>
  <p:tag name="KSO_WM_UNIT_COMPATIBLE" val="0"/>
  <p:tag name="KSO_WM_UNIT_DEC_AREA_ID" val="45cb47c4caf645f1aecee7b5fc7f30fd"/>
  <p:tag name="KSO_WM_UNIT_DEC_CHANGEPICRESERVED" val="0"/>
  <p:tag name="KSO_WM_UNIT_DEC_SUPPORTCHANGEPIC" val="0"/>
  <p:tag name="KSO_WM_UNIT_DIAGRAM_ISNUMVISUAL" val="0"/>
  <p:tag name="KSO_WM_UNIT_DIAGRAM_ISREFERUNIT" val="0"/>
  <p:tag name="KSO_WM_UNIT_HIGHLIGHT" val="0"/>
  <p:tag name="KSO_WM_UNIT_ID" val="custom20220550_4*l_h_i*2_3_1"/>
  <p:tag name="KSO_WM_UNIT_INDEX" val="2_3_1"/>
  <p:tag name="KSO_WM_UNIT_IS_LAYOUT_DIAGRAM" val="1"/>
  <p:tag name="KSO_WM_UNIT_LAYERLEVEL" val="1_1_1"/>
  <p:tag name="KSO_WM_UNIT_SUBTYPE" val="d"/>
  <p:tag name="KSO_WM_UNIT_TEXT_FILL_FORE_SCHEMECOLOR_INDEX" val="5"/>
  <p:tag name="KSO_WM_UNIT_TEXT_FILL_FORE_SCHEMECOLOR_INDEX_BRIGHTNESS" val="0"/>
  <p:tag name="KSO_WM_UNIT_TEXT_FILL_TYPE" val="1"/>
  <p:tag name="KSO_WM_UNIT_TYPE" val="l_h_i"/>
  <p:tag name="KSO_WM_UNIT_USESOURCEFORMAT_APPLY" val="1"/>
  <p:tag name="KSO_WM_UNIT_VALUE" val="5"/>
</p:tagLst>
</file>

<file path=ppt/tags/tag208.xml><?xml version="1.0" encoding="utf-8"?>
<p:tagLst xmlns:p="http://schemas.openxmlformats.org/presentationml/2006/main">
  <p:tag name="KSO_WM_ASSEMBLE_CHIP_INDEX" val="75180969b5da40d5b0f07b05c4088df7"/>
  <p:tag name="KSO_WM_BEAUTIFY_FLAG" val="#wm#"/>
  <p:tag name="KSO_WM_CHIP_FILLAREA_FILL_RULE" val="{&quot;fill_align&quot;:&quot;cm&quot;,&quot;fill_mode&quot;:&quot;fix&quot;,&quot;sacle_strategy&quot;:&quot;stretch&quot;}"/>
  <p:tag name="KSO_WM_CHIP_GROUPID" val="612df73ceaa89fd2fb383608"/>
  <p:tag name="KSO_WM_CHIP_XID" val="612f80d1c37455bdf62a9690"/>
  <p:tag name="KSO_WM_DIAGRAM_GROUP_CODE" val="l1l2-1"/>
  <p:tag name="KSO_WM_TAG_VERSION" val="1.0"/>
  <p:tag name="KSO_WM_TEMPLATE_CATEGORY" val="custom"/>
  <p:tag name="KSO_WM_TEMPLATE_INDEX" val="20220550"/>
  <p:tag name="KSO_WM_UNIT_BLOCK" val="0"/>
  <p:tag name="KSO_WM_UNIT_COMPATIBLE" val="0"/>
  <p:tag name="KSO_WM_UNIT_DEC_AREA_ID" val="0c4a2d84dcba41cf8bf7c8a8b75a2936"/>
  <p:tag name="KSO_WM_UNIT_DEC_CHANGEPICRESERVED" val="0"/>
  <p:tag name="KSO_WM_UNIT_DEC_SUPPORTCHANGEPIC" val="0"/>
  <p:tag name="KSO_WM_UNIT_DIAGRAM_ISNUMVISUAL" val="0"/>
  <p:tag name="KSO_WM_UNIT_DIAGRAM_ISREFERUNIT" val="0"/>
  <p:tag name="KSO_WM_UNIT_HIGHLIGHT" val="0"/>
  <p:tag name="KSO_WM_UNIT_ID" val="custom20220550_4*l_h_i*2_4_1"/>
  <p:tag name="KSO_WM_UNIT_INDEX" val="2_4_1"/>
  <p:tag name="KSO_WM_UNIT_IS_LAYOUT_DIAGRAM" val="1"/>
  <p:tag name="KSO_WM_UNIT_LAYERLEVEL" val="1_1_1"/>
  <p:tag name="KSO_WM_UNIT_SUBTYPE" val="d"/>
  <p:tag name="KSO_WM_UNIT_TEXT_FILL_FORE_SCHEMECOLOR_INDEX" val="5"/>
  <p:tag name="KSO_WM_UNIT_TEXT_FILL_FORE_SCHEMECOLOR_INDEX_BRIGHTNESS" val="0"/>
  <p:tag name="KSO_WM_UNIT_TEXT_FILL_TYPE" val="1"/>
  <p:tag name="KSO_WM_UNIT_TYPE" val="l_h_i"/>
  <p:tag name="KSO_WM_UNIT_USESOURCEFORMAT_APPLY" val="1"/>
  <p:tag name="KSO_WM_UNIT_VALUE" val="5"/>
</p:tagLst>
</file>

<file path=ppt/tags/tag209.xml><?xml version="1.0" encoding="utf-8"?>
<p:tagLst xmlns:p="http://schemas.openxmlformats.org/presentationml/2006/main">
  <p:tag name="KSO_WM_ASSEMBLE_CHIP_INDEX" val="75180969b5da40d5b0f07b05c4088df7"/>
  <p:tag name="KSO_WM_BEAUTIFY_FLAG" val="#wm#"/>
  <p:tag name="KSO_WM_CHIP_FILLAREA_FILL_RULE" val="{&quot;fill_align&quot;:&quot;cm&quot;,&quot;fill_mode&quot;:&quot;fix&quot;,&quot;sacle_strategy&quot;:&quot;stretch&quot;}"/>
  <p:tag name="KSO_WM_CHIP_GROUPID" val="612df73ceaa89fd2fb383608"/>
  <p:tag name="KSO_WM_CHIP_XID" val="612f80d1c37455bdf62a9690"/>
  <p:tag name="KSO_WM_DIAGRAM_GROUP_CODE" val="l1-1"/>
  <p:tag name="KSO_WM_TAG_VERSION" val="1.0"/>
  <p:tag name="KSO_WM_TEMPLATE_CATEGORY" val="custom"/>
  <p:tag name="KSO_WM_TEMPLATE_INDEX" val="20220550"/>
  <p:tag name="KSO_WM_UNIT_BLOCK" val="0"/>
  <p:tag name="KSO_WM_UNIT_COMPATIBLE" val="0"/>
  <p:tag name="KSO_WM_UNIT_DEC_AREA_ID" val="2f113143009a40109b8bb7a64882c14c"/>
  <p:tag name="KSO_WM_UNIT_DEFAULT_FONT" val="28;36;2"/>
  <p:tag name="KSO_WM_UNIT_DIAGRAM_ISNUMVISUAL" val="0"/>
  <p:tag name="KSO_WM_UNIT_DIAGRAM_ISREFERUNIT" val="0"/>
  <p:tag name="KSO_WM_UNIT_HIGHLIGHT" val="0"/>
  <p:tag name="KSO_WM_UNIT_ID" val="custom20220550_4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CONTENTS"/>
  <p:tag name="KSO_WM_UNIT_TEXT_FILL_FORE_SCHEMECOLOR_INDEX" val="5"/>
  <p:tag name="KSO_WM_UNIT_TEXT_FILL_FORE_SCHEMECOLOR_INDEX_BRIGHTNESS" val="0"/>
  <p:tag name="KSO_WM_UNIT_TEXT_FILL_TYPE" val="1"/>
  <p:tag name="KSO_WM_UNIT_TYPE" val="b"/>
  <p:tag name="KSO_WM_UNIT_USESOURCEFORMAT_APPLY" val="1"/>
  <p:tag name="KSO_WM_UNIT_VALUE" val="10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1"/>
  <p:tag name="KSO_WM_UNIT_INDEX" val="1"/>
  <p:tag name="KSO_WM_UNIT_LAYERLEVEL" val="1"/>
  <p:tag name="KSO_WM_UNIT_TYPE" val="i"/>
</p:tagLst>
</file>

<file path=ppt/tags/tag210.xml><?xml version="1.0" encoding="utf-8"?>
<p:tagLst xmlns:p="http://schemas.openxmlformats.org/presentationml/2006/main">
  <p:tag name="KSO_WM_ASSEMBLE_CHIP_INDEX" val="75180969b5da40d5b0f07b05c4088df7"/>
  <p:tag name="KSO_WM_BEAUTIFY_FLAG" val="#wm#"/>
  <p:tag name="KSO_WM_CHIP_FILLAREA_FILL_RULE" val="{&quot;fill_align&quot;:&quot;cm&quot;,&quot;fill_mode&quot;:&quot;fix&quot;,&quot;sacle_strategy&quot;:&quot;stretch&quot;}"/>
  <p:tag name="KSO_WM_CHIP_GROUPID" val="612df73ceaa89fd2fb383608"/>
  <p:tag name="KSO_WM_CHIP_XID" val="612f80d1c37455bdf62a9690"/>
  <p:tag name="KSO_WM_DIAGRAM_GROUP_CODE" val="l1-1"/>
  <p:tag name="KSO_WM_TAG_VERSION" val="1.0"/>
  <p:tag name="KSO_WM_TEMPLATE_CATEGORY" val="custom"/>
  <p:tag name="KSO_WM_TEMPLATE_INDEX" val="20220550"/>
  <p:tag name="KSO_WM_UNIT_BLOCK" val="0"/>
  <p:tag name="KSO_WM_UNIT_COMPATIBLE" val="0"/>
  <p:tag name="KSO_WM_UNIT_DEC_AREA_ID" val="88ef2bbb58494cd7bf9be61d4041c3db"/>
  <p:tag name="KSO_WM_UNIT_DEC_CHANGEPICRESERVED" val="0"/>
  <p:tag name="KSO_WM_UNIT_DEC_SUPPORTCHANGEPIC" val="0"/>
  <p:tag name="KSO_WM_UNIT_DECORATE_INFO" val="{&quot;DecorateInfoH&quot;:{&quot;IsAbs&quot;:false},&quot;DecorateInfoW&quot;:{&quot;IsAbs&quot;:false},&quot;DecorateInfoX&quot;:{&quot;IsAbs&quot;:false,&quot;Pos&quot;:1},&quot;DecorateInfoY&quot;:{&quot;IsAbs&quot;:false,&quot;Pos&quot;:2},&quot;ReferentInfo&quot;:{&quot;Id&quot;:&quot;2f113143009a40109b8bb7a64882c14c&quot;,&quot;X&quot;:{&quot;Pos&quot;:1},&quot;Y&quot;:{&quot;Pos&quot;:0}},&quot;whChangeMode&quot;:1}"/>
  <p:tag name="KSO_WM_UNIT_DIAGRAM_ISNUMVISUAL" val="0"/>
  <p:tag name="KSO_WM_UNIT_DIAGRAM_ISREFERUNIT" val="0"/>
  <p:tag name="KSO_WM_UNIT_HIGHLIGHT" val="0"/>
  <p:tag name="KSO_WM_UNIT_ID" val="custom20220550_4*i*7"/>
  <p:tag name="KSO_WM_UNIT_INDEX" val="7"/>
  <p:tag name="KSO_WM_UNIT_LAYERLEVEL" val="1"/>
  <p:tag name="KSO_WM_UNIT_SM_LIMIT_TYPE" val="2"/>
  <p:tag name="KSO_WM_UNIT_TEXT_FILL_FORE_SCHEMECOLOR_INDEX" val="2"/>
  <p:tag name="KSO_WM_UNIT_TEXT_FILL_TYPE" val="1"/>
  <p:tag name="KSO_WM_UNIT_TYPE" val="i"/>
  <p:tag name="KSO_WM_UNIT_USESOURCEFORMAT_APPLY" val="1"/>
</p:tagLst>
</file>

<file path=ppt/tags/tag211.xml><?xml version="1.0" encoding="utf-8"?>
<p:tagLst xmlns:p="http://schemas.openxmlformats.org/presentationml/2006/main">
  <p:tag name="KSO_WM_BEAUTIFY_FLAG" val="#wm#"/>
  <p:tag name="KSO_WM_CHIP_GROUPID" val="612df73ceaa89fd2fb383608"/>
  <p:tag name="KSO_WM_CHIP_XID" val="612f80d1c37455bdf62a9690"/>
  <p:tag name="KSO_WM_DIAGRAM_GROUP_CODE" val="l1-1"/>
  <p:tag name="KSO_WM_TAG_VERSION" val="1.0"/>
  <p:tag name="KSO_WM_TEMPLATE_CATEGORY" val="custom"/>
  <p:tag name="KSO_WM_TEMPLATE_INDEX" val="2022055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custom20220550_4*i*1"/>
  <p:tag name="KSO_WM_UNIT_INDEX" val="1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USESOURCEFORMAT_APPLY" val="1"/>
  <p:tag name="KSO_WM_UNIT_VALUE" val="56"/>
</p:tagLst>
</file>

<file path=ppt/tags/tag212.xml><?xml version="1.0" encoding="utf-8"?>
<p:tagLst xmlns:p="http://schemas.openxmlformats.org/presentationml/2006/main">
  <p:tag name="KSO_WM_BEAUTIFY_FLAG" val="#wm#"/>
  <p:tag name="KSO_WM_CHIP_GROUPID" val="612df73ceaa89fd2fb383608"/>
  <p:tag name="KSO_WM_CHIP_XID" val="612f80d1c37455bdf62a9690"/>
  <p:tag name="KSO_WM_DIAGRAM_GROUP_CODE" val="l1-1"/>
  <p:tag name="KSO_WM_TAG_VERSION" val="1.0"/>
  <p:tag name="KSO_WM_TEMPLATE_CATEGORY" val="custom"/>
  <p:tag name="KSO_WM_TEMPLATE_INDEX" val="2022055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custom20220550_4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USESOURCEFORMAT_APPLY" val="1"/>
  <p:tag name="KSO_WM_UNIT_VALUE" val="56"/>
</p:tagLst>
</file>

<file path=ppt/tags/tag213.xml><?xml version="1.0" encoding="utf-8"?>
<p:tagLst xmlns:p="http://schemas.openxmlformats.org/presentationml/2006/main">
  <p:tag name="KSO_WM_BEAUTIFY_FLAG" val="#wm#"/>
  <p:tag name="KSO_WM_CHIP_GROUPID" val="612df73ceaa89fd2fb383608"/>
  <p:tag name="KSO_WM_CHIP_XID" val="612f80d1c37455bdf62a9690"/>
  <p:tag name="KSO_WM_DIAGRAM_GROUP_CODE" val="l1-1"/>
  <p:tag name="KSO_WM_TAG_VERSION" val="1.0"/>
  <p:tag name="KSO_WM_TEMPLATE_CATEGORY" val="custom"/>
  <p:tag name="KSO_WM_TEMPLATE_INDEX" val="2022055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custom20220550_4*i*3"/>
  <p:tag name="KSO_WM_UNIT_INDEX" val="3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USESOURCEFORMAT_APPLY" val="1"/>
  <p:tag name="KSO_WM_UNIT_VALUE" val="56"/>
</p:tagLst>
</file>

<file path=ppt/tags/tag214.xml><?xml version="1.0" encoding="utf-8"?>
<p:tagLst xmlns:p="http://schemas.openxmlformats.org/presentationml/2006/main">
  <p:tag name="KSO_WM_ASSEMBLE_CHIP_INDEX" val="75180969b5da40d5b0f07b05c4088df7"/>
  <p:tag name="KSO_WM_BEAUTIFY_FLAG" val="#wm#"/>
  <p:tag name="KSO_WM_CHIP_FILLAREA_FILL_RULE" val="{&quot;fill_align&quot;:&quot;cm&quot;,&quot;fill_mode&quot;:&quot;fix&quot;,&quot;sacle_strategy&quot;:&quot;stretch&quot;}"/>
  <p:tag name="KSO_WM_CHIP_GROUPID" val="612df73ceaa89fd2fb383608"/>
  <p:tag name="KSO_WM_CHIP_XID" val="612f80d1c37455bdf62a9690"/>
  <p:tag name="KSO_WM_DIAGRAM_GROUP_CODE" val="l1-1"/>
  <p:tag name="KSO_WM_TAG_VERSION" val="1.0"/>
  <p:tag name="KSO_WM_TEMPLATE_CATEGORY" val="custom"/>
  <p:tag name="KSO_WM_TEMPLATE_INDEX" val="20220550"/>
  <p:tag name="KSO_WM_UNIT_BLOCK" val="0"/>
  <p:tag name="KSO_WM_UNIT_COMPATIBLE" val="0"/>
  <p:tag name="KSO_WM_UNIT_DEC_AREA_ID" val="afb10b48d7ed44c8a86228cf6d15c05c"/>
  <p:tag name="KSO_WM_UNIT_DEC_CHANGEPICRESERVED" val="0"/>
  <p:tag name="KSO_WM_UNIT_DEC_SUPPORTCHANGEPIC" val="0"/>
  <p:tag name="KSO_WM_UNIT_DECORATE_INFO" val="{&quot;DecorateInfoH&quot;:{&quot;IsAbs&quot;:false},&quot;DecorateInfoW&quot;:{&quot;IsAbs&quot;:false},&quot;DecorateInfoX&quot;:{&quot;IsAbs&quot;:false,&quot;Pos&quot;:1},&quot;DecorateInfoY&quot;:{&quot;IsAbs&quot;:false,&quot;Pos&quot;:0},&quot;ReferentInfo&quot;:{&quot;Id&quot;:&quot;434a989a9e71477eaf5b611851c81041&quot;,&quot;X&quot;:{&quot;Pos&quot;:1},&quot;Y&quot;:{&quot;Pos&quot;:2}},&quot;whChangeMode&quot;:1}"/>
  <p:tag name="KSO_WM_UNIT_DIAGRAM_ISNUMVISUAL" val="0"/>
  <p:tag name="KSO_WM_UNIT_DIAGRAM_ISREFERUNIT" val="0"/>
  <p:tag name="KSO_WM_UNIT_HIGHLIGHT" val="0"/>
  <p:tag name="KSO_WM_UNIT_ID" val="custom20220550_4*i*8"/>
  <p:tag name="KSO_WM_UNIT_INDEX" val="8"/>
  <p:tag name="KSO_WM_UNIT_LAYERLEVEL" val="1"/>
  <p:tag name="KSO_WM_UNIT_SM_LIMIT_TYPE" val="2"/>
  <p:tag name="KSO_WM_UNIT_TEXT_FILL_FORE_SCHEMECOLOR_INDEX" val="2"/>
  <p:tag name="KSO_WM_UNIT_TEXT_FILL_TYPE" val="1"/>
  <p:tag name="KSO_WM_UNIT_TYPE" val="i"/>
  <p:tag name="KSO_WM_UNIT_USESOURCEFORMAT_APPLY" val="1"/>
</p:tagLst>
</file>

<file path=ppt/tags/tag215.xml><?xml version="1.0" encoding="utf-8"?>
<p:tagLst xmlns:p="http://schemas.openxmlformats.org/presentationml/2006/main">
  <p:tag name="KSO_WM_BEAUTIFY_FLAG" val="#wm#"/>
  <p:tag name="KSO_WM_CHIP_GROUPID" val="612df73ceaa89fd2fb383608"/>
  <p:tag name="KSO_WM_CHIP_XID" val="612f80d1c37455bdf62a9690"/>
  <p:tag name="KSO_WM_DIAGRAM_GROUP_CODE" val="l1-1"/>
  <p:tag name="KSO_WM_TAG_VERSION" val="1.0"/>
  <p:tag name="KSO_WM_TEMPLATE_CATEGORY" val="custom"/>
  <p:tag name="KSO_WM_TEMPLATE_INDEX" val="2022055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custom20220550_4*i*4"/>
  <p:tag name="KSO_WM_UNIT_INDEX" val="4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USESOURCEFORMAT_APPLY" val="1"/>
  <p:tag name="KSO_WM_UNIT_VALUE" val="56"/>
</p:tagLst>
</file>

<file path=ppt/tags/tag216.xml><?xml version="1.0" encoding="utf-8"?>
<p:tagLst xmlns:p="http://schemas.openxmlformats.org/presentationml/2006/main">
  <p:tag name="KSO_WM_BEAUTIFY_FLAG" val="#wm#"/>
  <p:tag name="KSO_WM_CHIP_GROUPID" val="612df73ceaa89fd2fb383608"/>
  <p:tag name="KSO_WM_CHIP_XID" val="612f80d1c37455bdf62a9690"/>
  <p:tag name="KSO_WM_DIAGRAM_GROUP_CODE" val="l1-1"/>
  <p:tag name="KSO_WM_TAG_VERSION" val="1.0"/>
  <p:tag name="KSO_WM_TEMPLATE_CATEGORY" val="custom"/>
  <p:tag name="KSO_WM_TEMPLATE_INDEX" val="2022055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custom20220550_4*i*5"/>
  <p:tag name="KSO_WM_UNIT_INDEX" val="5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USESOURCEFORMAT_APPLY" val="1"/>
  <p:tag name="KSO_WM_UNIT_VALUE" val="56"/>
</p:tagLst>
</file>

<file path=ppt/tags/tag217.xml><?xml version="1.0" encoding="utf-8"?>
<p:tagLst xmlns:p="http://schemas.openxmlformats.org/presentationml/2006/main">
  <p:tag name="KSO_WM_BEAUTIFY_FLAG" val="#wm#"/>
  <p:tag name="KSO_WM_CHIP_GROUPID" val="612df73ceaa89fd2fb383608"/>
  <p:tag name="KSO_WM_CHIP_XID" val="612f80d1c37455bdf62a9690"/>
  <p:tag name="KSO_WM_DIAGRAM_GROUP_CODE" val="l1-1"/>
  <p:tag name="KSO_WM_TAG_VERSION" val="1.0"/>
  <p:tag name="KSO_WM_TEMPLATE_CATEGORY" val="custom"/>
  <p:tag name="KSO_WM_TEMPLATE_INDEX" val="2022055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custom20220550_4*i*6"/>
  <p:tag name="KSO_WM_UNIT_INDEX" val="6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USESOURCEFORMAT_APPLY" val="1"/>
  <p:tag name="KSO_WM_UNIT_VALUE" val="56"/>
</p:tagLst>
</file>

<file path=ppt/tags/tag218.xml><?xml version="1.0" encoding="utf-8"?>
<p:tagLst xmlns:p="http://schemas.openxmlformats.org/presentationml/2006/main">
  <p:tag name="KSO_WM_ASSEMBLE_CHIP_INDEX" val="75180969b5da40d5b0f07b05c4088df7"/>
  <p:tag name="KSO_WM_BEAUTIFY_FLAG" val="#wm#"/>
  <p:tag name="KSO_WM_CHIP_FILLAREA_FILL_RULE" val="{&quot;fill_align&quot;:&quot;cm&quot;,&quot;fill_mode&quot;:&quot;fix&quot;,&quot;sacle_strategy&quot;:&quot;stretch&quot;}"/>
  <p:tag name="KSO_WM_CHIP_GROUPID" val="612df73ceaa89fd2fb383608"/>
  <p:tag name="KSO_WM_CHIP_XID" val="612f80d1c37455bdf62a9690"/>
  <p:tag name="KSO_WM_DIAGRAM_GROUP_CODE" val="l1-1"/>
  <p:tag name="KSO_WM_TAG_VERSION" val="1.0"/>
  <p:tag name="KSO_WM_TEMPLATE_CATEGORY" val="custom"/>
  <p:tag name="KSO_WM_TEMPLATE_INDEX" val="20220550"/>
  <p:tag name="KSO_WM_UNIT_BLOCK" val="0"/>
  <p:tag name="KSO_WM_UNIT_COMPATIBLE" val="0"/>
  <p:tag name="KSO_WM_UNIT_DEC_AREA_ID" val="851f23d40fb74b58a2c74829a4d95c2d"/>
  <p:tag name="KSO_WM_UNIT_DEC_CHANGEPICRESERVED" val="0"/>
  <p:tag name="KSO_WM_UNIT_DEC_SUPPORTCHANGEPIC" val="0"/>
  <p:tag name="KSO_WM_UNIT_DIAGRAM_ISNUMVISUAL" val="0"/>
  <p:tag name="KSO_WM_UNIT_DIAGRAM_ISREFERUNIT" val="0"/>
  <p:tag name="KSO_WM_UNIT_HIGHLIGHT" val="0"/>
  <p:tag name="KSO_WM_UNIT_ID" val="custom20220550_4*i*9"/>
  <p:tag name="KSO_WM_UNIT_INDEX" val="9"/>
  <p:tag name="KSO_WM_UNIT_LAYERLEVEL" val="1"/>
  <p:tag name="KSO_WM_UNIT_LINE_FILL_TYPE" val="2"/>
  <p:tag name="KSO_WM_UNIT_LINE_FORE_SCHEMECOLOR_INDEX" val="5"/>
  <p:tag name="KSO_WM_UNIT_TYPE" val="i"/>
  <p:tag name="KSO_WM_UNIT_USESOURCEFORMAT_APPLY" val="1"/>
</p:tagLst>
</file>

<file path=ppt/tags/tag219.xml><?xml version="1.0" encoding="utf-8"?>
<p:tagLst xmlns:p="http://schemas.openxmlformats.org/presentationml/2006/main">
  <p:tag name="KSO_WM_BEAUTIFY_FLAG" val="#wm#"/>
  <p:tag name="KSO_WM_CHIP_GROUPID" val="612df73ceaa89fd2fb383608"/>
  <p:tag name="KSO_WM_CHIP_XID" val="612f80d1c37455bdf62a9690"/>
  <p:tag name="KSO_WM_DIAGRAM_GROUP_CODE" val="l1l2-1"/>
  <p:tag name="KSO_WM_TAG_VERSION" val="1.0"/>
  <p:tag name="KSO_WM_TEMPLATE_CATEGORY" val="custom"/>
  <p:tag name="KSO_WM_TEMPLATE_INDEX" val="20220550"/>
  <p:tag name="KSO_WM_UNIT_COMPATIBLE" val="0"/>
  <p:tag name="KSO_WM_UNIT_DIAGRAM_ISNUMVISUAL" val="0"/>
  <p:tag name="KSO_WM_UNIT_DIAGRAM_ISREFERUNIT" val="0"/>
  <p:tag name="KSO_WM_UNIT_HIGHLIGHT" val="0"/>
  <p:tag name="KSO_WM_UNIT_ID" val="custom20220550_4*l_i*1_5"/>
  <p:tag name="KSO_WM_UNIT_INDEX" val="1_5"/>
  <p:tag name="KSO_WM_UNIT_LAYERLEVEL" val="1_1"/>
  <p:tag name="KSO_WM_UNIT_LINE_FILL_TYPE" val="2"/>
  <p:tag name="KSO_WM_UNIT_LINE_FORE_SCHEMECOLOR_INDEX" val="5"/>
  <p:tag name="KSO_WM_UNIT_LINE_FORE_SCHEMECOLOR_INDEX_BRIGHTNESS" val="0"/>
  <p:tag name="KSO_WM_UNIT_SM_LIMIT_TYPE" val="1"/>
  <p:tag name="KSO_WM_UNIT_TYPE" val="l_i"/>
  <p:tag name="KSO_WM_UNIT_USESOURCEFORMAT_APPLY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0.xml><?xml version="1.0" encoding="utf-8"?>
<p:tagLst xmlns:p="http://schemas.openxmlformats.org/presentationml/2006/main">
  <p:tag name="KSO_WM_BEAUTIFY_FLAG" val="#wm#"/>
  <p:tag name="KSO_WM_CHIP_GROUPID" val="612df73ceaa89fd2fb383608"/>
  <p:tag name="KSO_WM_CHIP_XID" val="612f80d1c37455bdf62a9690"/>
  <p:tag name="KSO_WM_DIAGRAM_GROUP_CODE" val="l1l2-1"/>
  <p:tag name="KSO_WM_TAG_VERSION" val="1.0"/>
  <p:tag name="KSO_WM_TEMPLATE_CATEGORY" val="custom"/>
  <p:tag name="KSO_WM_TEMPLATE_INDEX" val="20220550"/>
  <p:tag name="KSO_WM_UNIT_COMPATIBLE" val="0"/>
  <p:tag name="KSO_WM_UNIT_DIAGRAM_ISNUMVISUAL" val="0"/>
  <p:tag name="KSO_WM_UNIT_DIAGRAM_ISREFERUNIT" val="0"/>
  <p:tag name="KSO_WM_UNIT_HIGHLIGHT" val="0"/>
  <p:tag name="KSO_WM_UNIT_ID" val="custom20220550_4*l_i*1_4"/>
  <p:tag name="KSO_WM_UNIT_INDEX" val="1_4"/>
  <p:tag name="KSO_WM_UNIT_LAYERLEVEL" val="1_1"/>
  <p:tag name="KSO_WM_UNIT_LINE_FILL_TYPE" val="2"/>
  <p:tag name="KSO_WM_UNIT_LINE_FORE_SCHEMECOLOR_INDEX" val="5"/>
  <p:tag name="KSO_WM_UNIT_LINE_FORE_SCHEMECOLOR_INDEX_BRIGHTNESS" val="0"/>
  <p:tag name="KSO_WM_UNIT_SM_LIMIT_TYPE" val="1"/>
  <p:tag name="KSO_WM_UNIT_TYPE" val="l_i"/>
  <p:tag name="KSO_WM_UNIT_USESOURCEFORMAT_APPLY" val="1"/>
</p:tagLst>
</file>

<file path=ppt/tags/tag221.xml><?xml version="1.0" encoding="utf-8"?>
<p:tagLst xmlns:p="http://schemas.openxmlformats.org/presentationml/2006/main">
  <p:tag name="KSO_WM_BEAUTIFY_FLAG" val="#wm#"/>
  <p:tag name="KSO_WM_CHIP_GROUPID" val="612df73ceaa89fd2fb383608"/>
  <p:tag name="KSO_WM_CHIP_XID" val="612f80d1c37455bdf62a9690"/>
  <p:tag name="KSO_WM_DIAGRAM_GROUP_CODE" val="l1l2-1"/>
  <p:tag name="KSO_WM_TAG_VERSION" val="1.0"/>
  <p:tag name="KSO_WM_TEMPLATE_CATEGORY" val="custom"/>
  <p:tag name="KSO_WM_TEMPLATE_INDEX" val="20220550"/>
  <p:tag name="KSO_WM_UNIT_COMPATIBLE" val="0"/>
  <p:tag name="KSO_WM_UNIT_DIAGRAM_ISNUMVISUAL" val="0"/>
  <p:tag name="KSO_WM_UNIT_DIAGRAM_ISREFERUNIT" val="0"/>
  <p:tag name="KSO_WM_UNIT_HIGHLIGHT" val="0"/>
  <p:tag name="KSO_WM_UNIT_ID" val="custom20220550_4*l_i*1_3"/>
  <p:tag name="KSO_WM_UNIT_INDEX" val="1_3"/>
  <p:tag name="KSO_WM_UNIT_LAYERLEVEL" val="1_1"/>
  <p:tag name="KSO_WM_UNIT_LINE_FILL_TYPE" val="2"/>
  <p:tag name="KSO_WM_UNIT_LINE_FORE_SCHEMECOLOR_INDEX" val="5"/>
  <p:tag name="KSO_WM_UNIT_LINE_FORE_SCHEMECOLOR_INDEX_BRIGHTNESS" val="0"/>
  <p:tag name="KSO_WM_UNIT_SM_LIMIT_TYPE" val="1"/>
  <p:tag name="KSO_WM_UNIT_TYPE" val="l_i"/>
  <p:tag name="KSO_WM_UNIT_USESOURCEFORMAT_APPLY" val="1"/>
</p:tagLst>
</file>

<file path=ppt/tags/tag222.xml><?xml version="1.0" encoding="utf-8"?>
<p:tagLst xmlns:p="http://schemas.openxmlformats.org/presentationml/2006/main">
  <p:tag name="KSO_WM_BEAUTIFY_FLAG" val="#wm#"/>
  <p:tag name="KSO_WM_CHIP_GROUPID" val="612df73ceaa89fd2fb383608"/>
  <p:tag name="KSO_WM_CHIP_XID" val="612f80d1c37455bdf62a9690"/>
  <p:tag name="KSO_WM_DIAGRAM_GROUP_CODE" val="l1l2-1"/>
  <p:tag name="KSO_WM_TAG_VERSION" val="1.0"/>
  <p:tag name="KSO_WM_TEMPLATE_CATEGORY" val="custom"/>
  <p:tag name="KSO_WM_TEMPLATE_INDEX" val="20220550"/>
  <p:tag name="KSO_WM_UNIT_COMPATIBLE" val="0"/>
  <p:tag name="KSO_WM_UNIT_DIAGRAM_ISNUMVISUAL" val="0"/>
  <p:tag name="KSO_WM_UNIT_DIAGRAM_ISREFERUNIT" val="0"/>
  <p:tag name="KSO_WM_UNIT_HIGHLIGHT" val="0"/>
  <p:tag name="KSO_WM_UNIT_ID" val="custom20220550_4*l_i*1_1"/>
  <p:tag name="KSO_WM_UNIT_INDEX" val="1_1"/>
  <p:tag name="KSO_WM_UNIT_LAYERLEVEL" val="1_1"/>
  <p:tag name="KSO_WM_UNIT_LINE_FILL_TYPE" val="2"/>
  <p:tag name="KSO_WM_UNIT_LINE_FORE_SCHEMECOLOR_INDEX" val="5"/>
  <p:tag name="KSO_WM_UNIT_LINE_FORE_SCHEMECOLOR_INDEX_BRIGHTNESS" val="0"/>
  <p:tag name="KSO_WM_UNIT_SM_LIMIT_TYPE" val="1"/>
  <p:tag name="KSO_WM_UNIT_TYPE" val="l_i"/>
  <p:tag name="KSO_WM_UNIT_USESOURCEFORMAT_APPLY" val="1"/>
</p:tagLst>
</file>

<file path=ppt/tags/tag223.xml><?xml version="1.0" encoding="utf-8"?>
<p:tagLst xmlns:p="http://schemas.openxmlformats.org/presentationml/2006/main">
  <p:tag name="KSO_WM_BEAUTIFY_FLAG" val="#wm#"/>
  <p:tag name="KSO_WM_CHIP_GROUPID" val="612df73ceaa89fd2fb383608"/>
  <p:tag name="KSO_WM_CHIP_XID" val="612f80d1c37455bdf62a9690"/>
  <p:tag name="KSO_WM_DIAGRAM_GROUP_CODE" val="l1l2-1"/>
  <p:tag name="KSO_WM_TAG_VERSION" val="1.0"/>
  <p:tag name="KSO_WM_TEMPLATE_CATEGORY" val="custom"/>
  <p:tag name="KSO_WM_TEMPLATE_INDEX" val="20220550"/>
  <p:tag name="KSO_WM_UNIT_COMPATIBLE" val="0"/>
  <p:tag name="KSO_WM_UNIT_DIAGRAM_ISNUMVISUAL" val="0"/>
  <p:tag name="KSO_WM_UNIT_DIAGRAM_ISREFERUNIT" val="0"/>
  <p:tag name="KSO_WM_UNIT_HIGHLIGHT" val="0"/>
  <p:tag name="KSO_WM_UNIT_ID" val="custom20220550_4*l_i*1_2"/>
  <p:tag name="KSO_WM_UNIT_INDEX" val="1_2"/>
  <p:tag name="KSO_WM_UNIT_LAYERLEVEL" val="1_1"/>
  <p:tag name="KSO_WM_UNIT_LINE_FILL_TYPE" val="2"/>
  <p:tag name="KSO_WM_UNIT_LINE_FORE_SCHEMECOLOR_INDEX" val="5"/>
  <p:tag name="KSO_WM_UNIT_LINE_FORE_SCHEMECOLOR_INDEX_BRIGHTNESS" val="0"/>
  <p:tag name="KSO_WM_UNIT_SM_LIMIT_TYPE" val="1"/>
  <p:tag name="KSO_WM_UNIT_TYPE" val="l_i"/>
  <p:tag name="KSO_WM_UNIT_USESOURCEFORMAT_APPLY" val="1"/>
</p:tagLst>
</file>

<file path=ppt/tags/tag224.xml><?xml version="1.0" encoding="utf-8"?>
<p:tagLst xmlns:p="http://schemas.openxmlformats.org/presentationml/2006/main">
  <p:tag name="KSO_WM_BEAUTIFY_FLAG" val="#wm#"/>
  <p:tag name="KSO_WM_CHIP_COLORING" val="2"/>
  <p:tag name="KSO_WM_CHIP_DECFILLPROP" val="[]"/>
  <p:tag name="KSO_WM_CHIP_FILLPROP" val="[[{&quot;text_align&quot;:&quot;cm&quot;,&quot;text_direction&quot;:&quot;horizontal&quot;,&quot;support_big_font&quot;:false,&quot;picture_toward&quot;:0,&quot;picture_dockside&quot;:[],&quot;fill_id&quot;:&quot;96eefa8a9f884552bce8fe8b1f51256e&quot;,&quot;fill_align&quot;:&quot;cm&quot;,&quot;chip_types&quot;:[&quot;diagram&quot;,&quot;wordpuzzle&quot;]}]]"/>
  <p:tag name="KSO_WM_CHIP_GROUPID" val="61309673c37455bdf62aa29e"/>
  <p:tag name="KSO_WM_CHIP_INFOS" val="{&quot;type&quot;:0,&quot;layout_type&quot;:&quot;1_NF_C_3&quot;,&quot;layout_feature&quot;:1,&quot;aspect_ratio&quot;:&quot;16:9&quot;,&quot;same_font_size&quot;:false,&quot;diagram&quot;:{&quot;type&quot;:[],&quot;direction&quot;:0,&quot;isSupportDecBetweenItems&quot;:false},&quot;tags&quot;:{&quot;style&quot;:[&quot;全选&quot;,&quot;商务&quot;,&quot;简约&quot;,&quot;文艺清新&quot;,&quot;中国风&quot;,&quot;卡通&quot;,&quot;欧美风&quot;,&quot;黑板风&quot;,&quot;渐变风&quot;,&quot;党政风&quot;]},&quot;slide_type&quot;:[&quot;contents&quot;],&quot;useType&quot;:[&quot;ppt&quot;]}"/>
  <p:tag name="KSO_WM_CHIP_XID" val="61309673c37455bdf62aa29f"/>
  <p:tag name="KSO_WM_DIAGRAM_GROUP_CODE" val="l1l2-1"/>
  <p:tag name="KSO_WM_SLIDE_BACKGROUND_TYPE" val="general"/>
  <p:tag name="KSO_WM_SLIDE_BK_DARK_LIGHT" val="2"/>
  <p:tag name="KSO_WM_SLIDE_DIAGTYPE" val="l"/>
  <p:tag name="KSO_WM_SLIDE_ID" val="custom20220550_4"/>
  <p:tag name="KSO_WM_SLIDE_INDEX" val="4"/>
  <p:tag name="KSO_WM_SLIDE_ITEM_CNT" val="4"/>
  <p:tag name="KSO_WM_SLIDE_LAYOUT" val="a_b_l"/>
  <p:tag name="KSO_WM_SLIDE_LAYOUT_CNT" val="1_1_1"/>
  <p:tag name="KSO_WM_SLIDE_SUBTYPE" val="diag"/>
  <p:tag name="KSO_WM_SLIDE_SUPPORT_FEATURE_TYPE" val="0"/>
  <p:tag name="KSO_WM_SLIDE_TYPE" val="contents"/>
  <p:tag name="KSO_WM_TAG_VERSION" val="1.0"/>
  <p:tag name="KSO_WM_TEMPLATE_ASSEMBLE_GROUPID" val="614db707ffb8e1d28d9db084"/>
  <p:tag name="KSO_WM_TEMPLATE_ASSEMBLE_XID" val="617a7f6c0692455894c27d48"/>
  <p:tag name="KSO_WM_TEMPLATE_CATEGORY" val="custom"/>
  <p:tag name="KSO_WM_TEMPLATE_COLOR_TYPE" val="1"/>
  <p:tag name="KSO_WM_TEMPLATE_INDEX" val="20220550"/>
  <p:tag name="KSO_WM_TEMPLATE_MASTER_TYPE" val="1"/>
  <p:tag name="KSO_WM_TEMPLATE_SUBCATEGORY" val="21"/>
</p:tagLst>
</file>

<file path=ppt/tags/tag22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1587"/>
  <p:tag name="KSO_WM_UNIT_COMPATIBLE" val="0"/>
  <p:tag name="KSO_WM_UNIT_DIAGRAM_ISNUMVISUAL" val="0"/>
  <p:tag name="KSO_WM_UNIT_DIAGRAM_ISREFERUNIT" val="0"/>
  <p:tag name="KSO_WM_UNIT_HIGHLIGHT" val="0"/>
  <p:tag name="KSO_WM_UNIT_ID" val="custom20191587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9"/>
</p:tagLst>
</file>

<file path=ppt/tags/tag22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1587"/>
  <p:tag name="KSO_WM_UNIT_COMPATIBLE" val="1"/>
  <p:tag name="KSO_WM_UNIT_DIAGRAM_ISNUMVISUAL" val="0"/>
  <p:tag name="KSO_WM_UNIT_DIAGRAM_ISREFERUNIT" val="0"/>
  <p:tag name="KSO_WM_UNIT_HIGHLIGHT" val="0"/>
  <p:tag name="KSO_WM_UNIT_ID" val="custom20191587_9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文本具体内容"/>
  <p:tag name="KSO_WM_UNIT_TYPE" val="b"/>
  <p:tag name="KSO_WM_UNIT_VALUE" val="17"/>
</p:tagLst>
</file>

<file path=ppt/tags/tag22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1587"/>
  <p:tag name="KSO_WM_UNIT_COMPATIBLE" val="0"/>
  <p:tag name="KSO_WM_UNIT_DIAGRAM_ISNUMVISUAL" val="0"/>
  <p:tag name="KSO_WM_UNIT_DIAGRAM_ISREFERUNIT" val="0"/>
  <p:tag name="KSO_WM_UNIT_HIGHLIGHT" val="0"/>
  <p:tag name="KSO_WM_UNIT_ID" val="custom20191587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9"/>
</p:tagLst>
</file>

<file path=ppt/tags/tag228.xml><?xml version="1.0" encoding="utf-8"?>
<p:tagLst xmlns:p="http://schemas.openxmlformats.org/presentationml/2006/main">
  <p:tag name="KSO_WM_BEAUTIFY_FLAG" val="#wm#"/>
  <p:tag name="KSO_WM_SLIDE_ID" val="custom20191587_9"/>
  <p:tag name="KSO_WM_SLIDE_INDEX" val="9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191587"/>
  <p:tag name="KSO_WM_TEMPLATE_MASTER_TYPE" val="1"/>
  <p:tag name="KSO_WM_TEMPLATE_SUBCATEGORY" val="17"/>
</p:tagLst>
</file>

<file path=ppt/tags/tag22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1587"/>
  <p:tag name="KSO_WM_UNIT_COMPATIBLE" val="0"/>
  <p:tag name="KSO_WM_UNIT_DIAGRAM_ISNUMVISUAL" val="0"/>
  <p:tag name="KSO_WM_UNIT_DIAGRAM_ISREFERUNIT" val="0"/>
  <p:tag name="KSO_WM_UNIT_HIGHLIGHT" val="0"/>
  <p:tag name="KSO_WM_UNIT_ID" val="custom20191587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9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3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1587"/>
  <p:tag name="KSO_WM_UNIT_COMPATIBLE" val="0"/>
  <p:tag name="KSO_WM_UNIT_DIAGRAM_ISNUMVISUAL" val="0"/>
  <p:tag name="KSO_WM_UNIT_DIAGRAM_ISREFERUNIT" val="0"/>
  <p:tag name="KSO_WM_UNIT_HIGHLIGHT" val="0"/>
  <p:tag name="KSO_WM_UNIT_ID" val="custom20191587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9"/>
</p:tagLst>
</file>

<file path=ppt/tags/tag231.xml><?xml version="1.0" encoding="utf-8"?>
<p:tagLst xmlns:p="http://schemas.openxmlformats.org/presentationml/2006/main">
  <p:tag name="KSO_WM_BEAUTIFY_FLAG" val="#wm#"/>
  <p:tag name="KSO_WM_SLIDE_ID" val="custom20191587_9"/>
  <p:tag name="KSO_WM_SLIDE_INDEX" val="9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191587"/>
  <p:tag name="KSO_WM_TEMPLATE_MASTER_TYPE" val="1"/>
  <p:tag name="KSO_WM_TEMPLATE_SUBCATEGORY" val="17"/>
</p:tagLst>
</file>

<file path=ppt/tags/tag232.xml><?xml version="1.0" encoding="utf-8"?>
<p:tagLst xmlns:p="http://schemas.openxmlformats.org/presentationml/2006/main">
  <p:tag name="KSO_WM_BEAUTIFY_FLAG" val="#wm#"/>
  <p:tag name="KSO_WM_TEMPLATE_CATEGORY" val="custom"/>
  <p:tag name="KSO_WM_TEMPLATE_INDEX" val="20191587"/>
</p:tagLst>
</file>

<file path=ppt/tags/tag233.xml><?xml version="1.0" encoding="utf-8"?>
<p:tagLst xmlns:p="http://schemas.openxmlformats.org/presentationml/2006/main">
  <p:tag name="KSO_WM_BEAUTIFY_FLAG" val="#wm#"/>
  <p:tag name="KSO_WM_TEMPLATE_CATEGORY" val="custom"/>
  <p:tag name="KSO_WM_TEMPLATE_INDEX" val="20191587"/>
</p:tagLst>
</file>

<file path=ppt/tags/tag23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1587"/>
  <p:tag name="KSO_WM_UNIT_COMPATIBLE" val="0"/>
  <p:tag name="KSO_WM_UNIT_DIAGRAM_ISNUMVISUAL" val="0"/>
  <p:tag name="KSO_WM_UNIT_DIAGRAM_ISREFERUNIT" val="0"/>
  <p:tag name="KSO_WM_UNIT_HIGHLIGHT" val="0"/>
  <p:tag name="KSO_WM_UNIT_ID" val="custom20191587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9"/>
</p:tagLst>
</file>

<file path=ppt/tags/tag23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1587"/>
  <p:tag name="KSO_WM_UNIT_COMPATIBLE" val="1"/>
  <p:tag name="KSO_WM_UNIT_DIAGRAM_ISNUMVISUAL" val="0"/>
  <p:tag name="KSO_WM_UNIT_DIAGRAM_ISREFERUNIT" val="0"/>
  <p:tag name="KSO_WM_UNIT_HIGHLIGHT" val="0"/>
  <p:tag name="KSO_WM_UNIT_ID" val="custom20191587_9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文本具体内容"/>
  <p:tag name="KSO_WM_UNIT_TYPE" val="b"/>
  <p:tag name="KSO_WM_UNIT_VALUE" val="17"/>
</p:tagLst>
</file>

<file path=ppt/tags/tag236.xml><?xml version="1.0" encoding="utf-8"?>
<p:tagLst xmlns:p="http://schemas.openxmlformats.org/presentationml/2006/main">
  <p:tag name="KSO_WM_BEAUTIFY_FLAG" val="#wm#"/>
  <p:tag name="KSO_WM_SLIDE_ID" val="custom20191587_9"/>
  <p:tag name="KSO_WM_SLIDE_INDEX" val="9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191587"/>
  <p:tag name="KSO_WM_TEMPLATE_MASTER_TYPE" val="1"/>
  <p:tag name="KSO_WM_TEMPLATE_SUBCATEGORY" val="17"/>
</p:tagLst>
</file>

<file path=ppt/tags/tag23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1587"/>
  <p:tag name="KSO_WM_UNIT_COMPATIBLE" val="0"/>
  <p:tag name="KSO_WM_UNIT_DIAGRAM_ISNUMVISUAL" val="0"/>
  <p:tag name="KSO_WM_UNIT_DIAGRAM_ISREFERUNIT" val="0"/>
  <p:tag name="KSO_WM_UNIT_HIGHLIGHT" val="0"/>
  <p:tag name="KSO_WM_UNIT_ID" val="custom20191587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9"/>
</p:tagLst>
</file>

<file path=ppt/tags/tag23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1587"/>
  <p:tag name="KSO_WM_UNIT_COMPATIBLE" val="1"/>
  <p:tag name="KSO_WM_UNIT_DIAGRAM_ISNUMVISUAL" val="0"/>
  <p:tag name="KSO_WM_UNIT_DIAGRAM_ISREFERUNIT" val="0"/>
  <p:tag name="KSO_WM_UNIT_HIGHLIGHT" val="0"/>
  <p:tag name="KSO_WM_UNIT_ID" val="custom20191587_9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文本具体内容"/>
  <p:tag name="KSO_WM_UNIT_TYPE" val="b"/>
  <p:tag name="KSO_WM_UNIT_VALUE" val="17"/>
</p:tagLst>
</file>

<file path=ppt/tags/tag239.xml><?xml version="1.0" encoding="utf-8"?>
<p:tagLst xmlns:p="http://schemas.openxmlformats.org/presentationml/2006/main">
  <p:tag name="KSO_WM_BEAUTIFY_FLAG" val="#wm#"/>
  <p:tag name="KSO_WM_SLIDE_ID" val="custom20191587_9"/>
  <p:tag name="KSO_WM_SLIDE_INDEX" val="9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191587"/>
  <p:tag name="KSO_WM_TEMPLATE_MASTER_TYPE" val="1"/>
  <p:tag name="KSO_WM_TEMPLATE_SUBCATEGORY" val="17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1587"/>
  <p:tag name="KSO_WM_UNIT_COMPATIBLE" val="0"/>
  <p:tag name="KSO_WM_UNIT_DIAGRAM_ISNUMVISUAL" val="0"/>
  <p:tag name="KSO_WM_UNIT_DIAGRAM_ISREFERUNIT" val="0"/>
  <p:tag name="KSO_WM_UNIT_HIGHLIGHT" val="0"/>
  <p:tag name="KSO_WM_UNIT_ID" val="custom20191587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9"/>
</p:tagLst>
</file>

<file path=ppt/tags/tag24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1587"/>
  <p:tag name="KSO_WM_UNIT_COMPATIBLE" val="1"/>
  <p:tag name="KSO_WM_UNIT_DIAGRAM_ISNUMVISUAL" val="0"/>
  <p:tag name="KSO_WM_UNIT_DIAGRAM_ISREFERUNIT" val="0"/>
  <p:tag name="KSO_WM_UNIT_HIGHLIGHT" val="0"/>
  <p:tag name="KSO_WM_UNIT_ID" val="custom20191587_9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文本具体内容"/>
  <p:tag name="KSO_WM_UNIT_TYPE" val="b"/>
  <p:tag name="KSO_WM_UNIT_VALUE" val="17"/>
</p:tagLst>
</file>

<file path=ppt/tags/tag242.xml><?xml version="1.0" encoding="utf-8"?>
<p:tagLst xmlns:p="http://schemas.openxmlformats.org/presentationml/2006/main">
  <p:tag name="KSO_WM_BEAUTIFY_FLAG" val="#wm#"/>
  <p:tag name="KSO_WM_SLIDE_ID" val="custom20191587_9"/>
  <p:tag name="KSO_WM_SLIDE_INDEX" val="9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191587"/>
  <p:tag name="KSO_WM_TEMPLATE_MASTER_TYPE" val="1"/>
  <p:tag name="KSO_WM_TEMPLATE_SUBCATEGORY" val="17"/>
</p:tagLst>
</file>

<file path=ppt/tags/tag243.xml><?xml version="1.0" encoding="utf-8"?>
<p:tagLst xmlns:p="http://schemas.openxmlformats.org/presentationml/2006/main">
  <p:tag name="KSO_WM_BEAUTIFY_FLAG" val="#wm#"/>
  <p:tag name="KSO_WM_TEMPLATE_CATEGORY" val="custom"/>
  <p:tag name="KSO_WM_TEMPLATE_INDEX" val="20191587"/>
</p:tagLst>
</file>

<file path=ppt/tags/tag24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1587"/>
  <p:tag name="KSO_WM_UNIT_COMPATIBLE" val="0"/>
  <p:tag name="KSO_WM_UNIT_DIAGRAM_ISNUMVISUAL" val="0"/>
  <p:tag name="KSO_WM_UNIT_DIAGRAM_ISREFERUNIT" val="0"/>
  <p:tag name="KSO_WM_UNIT_HIGHLIGHT" val="0"/>
  <p:tag name="KSO_WM_UNIT_ID" val="custom20191587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9"/>
</p:tagLst>
</file>

<file path=ppt/tags/tag24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1587"/>
  <p:tag name="KSO_WM_UNIT_COMPATIBLE" val="1"/>
  <p:tag name="KSO_WM_UNIT_DIAGRAM_ISNUMVISUAL" val="0"/>
  <p:tag name="KSO_WM_UNIT_DIAGRAM_ISREFERUNIT" val="0"/>
  <p:tag name="KSO_WM_UNIT_HIGHLIGHT" val="0"/>
  <p:tag name="KSO_WM_UNIT_ID" val="custom20191587_9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文本具体内容"/>
  <p:tag name="KSO_WM_UNIT_TYPE" val="b"/>
  <p:tag name="KSO_WM_UNIT_VALUE" val="17"/>
</p:tagLst>
</file>

<file path=ppt/tags/tag24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1587"/>
  <p:tag name="KSO_WM_UNIT_COMPATIBLE" val="0"/>
  <p:tag name="KSO_WM_UNIT_DIAGRAM_ISNUMVISUAL" val="0"/>
  <p:tag name="KSO_WM_UNIT_DIAGRAM_ISREFERUNIT" val="0"/>
  <p:tag name="KSO_WM_UNIT_HIGHLIGHT" val="0"/>
  <p:tag name="KSO_WM_UNIT_ID" val="custom20191587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9"/>
</p:tagLst>
</file>

<file path=ppt/tags/tag247.xml><?xml version="1.0" encoding="utf-8"?>
<p:tagLst xmlns:p="http://schemas.openxmlformats.org/presentationml/2006/main">
  <p:tag name="KSO_WM_BEAUTIFY_FLAG" val="#wm#"/>
  <p:tag name="KSO_WM_SLIDE_ID" val="custom20191587_9"/>
  <p:tag name="KSO_WM_SLIDE_INDEX" val="9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191587"/>
  <p:tag name="KSO_WM_TEMPLATE_MASTER_TYPE" val="1"/>
  <p:tag name="KSO_WM_TEMPLATE_SUBCATEGORY" val="17"/>
</p:tagLst>
</file>

<file path=ppt/tags/tag24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1587"/>
  <p:tag name="KSO_WM_UNIT_COMPATIBLE" val="0"/>
  <p:tag name="KSO_WM_UNIT_DIAGRAM_ISNUMVISUAL" val="0"/>
  <p:tag name="KSO_WM_UNIT_DIAGRAM_ISREFERUNIT" val="0"/>
  <p:tag name="KSO_WM_UNIT_HIGHLIGHT" val="0"/>
  <p:tag name="KSO_WM_UNIT_ID" val="custom20191587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9"/>
</p:tagLst>
</file>

<file path=ppt/tags/tag24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1587"/>
  <p:tag name="KSO_WM_UNIT_COMPATIBLE" val="1"/>
  <p:tag name="KSO_WM_UNIT_DIAGRAM_ISNUMVISUAL" val="0"/>
  <p:tag name="KSO_WM_UNIT_DIAGRAM_ISREFERUNIT" val="0"/>
  <p:tag name="KSO_WM_UNIT_HIGHLIGHT" val="0"/>
  <p:tag name="KSO_WM_UNIT_ID" val="custom20191587_9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文本具体内容"/>
  <p:tag name="KSO_WM_UNIT_TYPE" val="b"/>
  <p:tag name="KSO_WM_UNIT_VALUE" val="17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0.xml><?xml version="1.0" encoding="utf-8"?>
<p:tagLst xmlns:p="http://schemas.openxmlformats.org/presentationml/2006/main">
  <p:tag name="KSO_WM_BEAUTIFY_FLAG" val="#wm#"/>
  <p:tag name="KSO_WM_SLIDE_ID" val="custom20191587_9"/>
  <p:tag name="KSO_WM_SLIDE_INDEX" val="9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191587"/>
  <p:tag name="KSO_WM_TEMPLATE_MASTER_TYPE" val="1"/>
  <p:tag name="KSO_WM_TEMPLATE_SUBCATEGORY" val="17"/>
</p:tagLst>
</file>

<file path=ppt/tags/tag25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1587"/>
  <p:tag name="KSO_WM_UNIT_COMPATIBLE" val="0"/>
  <p:tag name="KSO_WM_UNIT_DIAGRAM_ISNUMVISUAL" val="0"/>
  <p:tag name="KSO_WM_UNIT_DIAGRAM_ISREFERUNIT" val="0"/>
  <p:tag name="KSO_WM_UNIT_HIGHLIGHT" val="0"/>
  <p:tag name="KSO_WM_UNIT_ID" val="custom20191587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9"/>
</p:tagLst>
</file>

<file path=ppt/tags/tag25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1587"/>
  <p:tag name="KSO_WM_UNIT_COMPATIBLE" val="1"/>
  <p:tag name="KSO_WM_UNIT_DIAGRAM_ISNUMVISUAL" val="0"/>
  <p:tag name="KSO_WM_UNIT_DIAGRAM_ISREFERUNIT" val="0"/>
  <p:tag name="KSO_WM_UNIT_HIGHLIGHT" val="0"/>
  <p:tag name="KSO_WM_UNIT_ID" val="custom20191587_9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文本具体内容"/>
  <p:tag name="KSO_WM_UNIT_TYPE" val="b"/>
  <p:tag name="KSO_WM_UNIT_VALUE" val="17"/>
</p:tagLst>
</file>

<file path=ppt/tags/tag253.xml><?xml version="1.0" encoding="utf-8"?>
<p:tagLst xmlns:p="http://schemas.openxmlformats.org/presentationml/2006/main">
  <p:tag name="KSO_WM_BEAUTIFY_FLAG" val="#wm#"/>
  <p:tag name="KSO_WM_SLIDE_ID" val="custom20191587_9"/>
  <p:tag name="KSO_WM_SLIDE_INDEX" val="9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191587"/>
  <p:tag name="KSO_WM_TEMPLATE_MASTER_TYPE" val="1"/>
  <p:tag name="KSO_WM_TEMPLATE_SUBCATEGORY" val="17"/>
</p:tagLst>
</file>

<file path=ppt/tags/tag25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1587"/>
  <p:tag name="KSO_WM_UNIT_COMPATIBLE" val="0"/>
  <p:tag name="KSO_WM_UNIT_DIAGRAM_ISNUMVISUAL" val="0"/>
  <p:tag name="KSO_WM_UNIT_DIAGRAM_ISREFERUNIT" val="0"/>
  <p:tag name="KSO_WM_UNIT_HIGHLIGHT" val="0"/>
  <p:tag name="KSO_WM_UNIT_ID" val="custom20191587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9"/>
</p:tagLst>
</file>

<file path=ppt/tags/tag25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1587"/>
  <p:tag name="KSO_WM_UNIT_COMPATIBLE" val="1"/>
  <p:tag name="KSO_WM_UNIT_DIAGRAM_ISNUMVISUAL" val="0"/>
  <p:tag name="KSO_WM_UNIT_DIAGRAM_ISREFERUNIT" val="0"/>
  <p:tag name="KSO_WM_UNIT_HIGHLIGHT" val="0"/>
  <p:tag name="KSO_WM_UNIT_ID" val="custom20191587_9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文本具体内容"/>
  <p:tag name="KSO_WM_UNIT_TYPE" val="b"/>
  <p:tag name="KSO_WM_UNIT_VALUE" val="17"/>
</p:tagLst>
</file>

<file path=ppt/tags/tag256.xml><?xml version="1.0" encoding="utf-8"?>
<p:tagLst xmlns:p="http://schemas.openxmlformats.org/presentationml/2006/main">
  <p:tag name="KSO_WM_BEAUTIFY_FLAG" val="#wm#"/>
  <p:tag name="KSO_WM_SLIDE_ID" val="custom20191587_9"/>
  <p:tag name="KSO_WM_SLIDE_INDEX" val="9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191587"/>
  <p:tag name="KSO_WM_TEMPLATE_MASTER_TYPE" val="1"/>
  <p:tag name="KSO_WM_TEMPLATE_SUBCATEGORY" val="17"/>
</p:tagLst>
</file>

<file path=ppt/tags/tag257.xml><?xml version="1.0" encoding="utf-8"?>
<p:tagLst xmlns:p="http://schemas.openxmlformats.org/presentationml/2006/main">
  <p:tag name="KSO_WM_ASSEMBLE_CHIP_INDEX" val="75180969b5da40d5b0f07b05c4088df7"/>
  <p:tag name="KSO_WM_BEAUTIFY_FLAG" val="#wm#"/>
  <p:tag name="KSO_WM_CHIP_FILLAREA_FILL_RULE" val="{&quot;fill_align&quot;:&quot;cm&quot;,&quot;fill_mode&quot;:&quot;fix&quot;,&quot;sacle_strategy&quot;:&quot;stretch&quot;}"/>
  <p:tag name="KSO_WM_CHIP_GROUPID" val="612df73ceaa89fd2fb383608"/>
  <p:tag name="KSO_WM_CHIP_XID" val="612f80d1c37455bdf62a9690"/>
  <p:tag name="KSO_WM_DIAGRAM_GROUP_CODE" val="l1-1"/>
  <p:tag name="KSO_WM_TAG_VERSION" val="1.0"/>
  <p:tag name="KSO_WM_TEMPLATE_CATEGORY" val="custom"/>
  <p:tag name="KSO_WM_TEMPLATE_INDEX" val="20220550"/>
  <p:tag name="KSO_WM_UNIT_BLOCK" val="0"/>
  <p:tag name="KSO_WM_UNIT_COMPATIBLE" val="0"/>
  <p:tag name="KSO_WM_UNIT_DEC_AREA_ID" val="434a989a9e71477eaf5b611851c81041"/>
  <p:tag name="KSO_WM_UNIT_DEFAULT_FONT" val="54;72;2"/>
  <p:tag name="KSO_WM_UNIT_DIAGRAM_ISNUMVISUAL" val="0"/>
  <p:tag name="KSO_WM_UNIT_DIAGRAM_ISREFERUNIT" val="0"/>
  <p:tag name="KSO_WM_UNIT_HIGHLIGHT" val="0"/>
  <p:tag name="KSO_WM_UNIT_ID" val="custom20220550_4*a*1"/>
  <p:tag name="KSO_WM_UNIT_INDEX" val="1"/>
  <p:tag name="KSO_WM_UNIT_ISCONTENTSTITLE" val="1"/>
  <p:tag name="KSO_WM_UNIT_ISNUMDGMTITLE" val="0"/>
  <p:tag name="KSO_WM_UNIT_LAYERLEVEL" val="1"/>
  <p:tag name="KSO_WM_UNIT_NOCLEAR" val="0"/>
  <p:tag name="KSO_WM_UNIT_PRESET_TEXT" val="目录"/>
  <p:tag name="KSO_WM_UNIT_TEXT_FILL_FORE_SCHEMECOLOR_INDEX" val="5"/>
  <p:tag name="KSO_WM_UNIT_TEXT_FILL_FORE_SCHEMECOLOR_INDEX_BRIGHTNESS" val="0"/>
  <p:tag name="KSO_WM_UNIT_TEXT_FILL_TYPE" val="1"/>
  <p:tag name="KSO_WM_UNIT_TYPE" val="a"/>
  <p:tag name="KSO_WM_UNIT_USESOURCEFORMAT_APPLY" val="1"/>
  <p:tag name="KSO_WM_UNIT_VALUE" val="4"/>
</p:tagLst>
</file>

<file path=ppt/tags/tag258.xml><?xml version="1.0" encoding="utf-8"?>
<p:tagLst xmlns:p="http://schemas.openxmlformats.org/presentationml/2006/main">
  <p:tag name="KSO_WM_ASSEMBLE_CHIP_INDEX" val="75180969b5da40d5b0f07b05c4088df7"/>
  <p:tag name="KSO_WM_BEAUTIFY_FLAG" val="#wm#"/>
  <p:tag name="KSO_WM_CHIP_FILLAREA_FILL_RULE" val="{&quot;fill_align&quot;:&quot;cm&quot;,&quot;fill_mode&quot;:&quot;fix&quot;,&quot;sacle_strategy&quot;:&quot;stretch&quot;}"/>
  <p:tag name="KSO_WM_CHIP_GROUPID" val="612df73ceaa89fd2fb383608"/>
  <p:tag name="KSO_WM_CHIP_XID" val="612f80d1c37455bdf62a9690"/>
  <p:tag name="KSO_WM_DIAGRAM_GROUP_CODE" val="l1l2-1"/>
  <p:tag name="KSO_WM_TAG_VERSION" val="1.0"/>
  <p:tag name="KSO_WM_TEMPLATE_CATEGORY" val="custom"/>
  <p:tag name="KSO_WM_TEMPLATE_INDEX" val="20220550"/>
  <p:tag name="KSO_WM_UNIT_BLOCK" val="0"/>
  <p:tag name="KSO_WM_UNIT_COMPATIBLE" val="0"/>
  <p:tag name="KSO_WM_UNIT_DEC_AREA_ID" val="a3ba2760e3454ad9b263b85523365dd4"/>
  <p:tag name="KSO_WM_UNIT_DIAGRAM_ISNUMVISUAL" val="0"/>
  <p:tag name="KSO_WM_UNIT_DIAGRAM_ISREFERUNIT" val="0"/>
  <p:tag name="KSO_WM_UNIT_HIGHLIGHT" val="0"/>
  <p:tag name="KSO_WM_UNIT_ID" val="custom20220550_4*l_h_a*2_1_1"/>
  <p:tag name="KSO_WM_UNIT_INDEX" val="2_1_1"/>
  <p:tag name="KSO_WM_UNIT_IS_LAYOUT_DIAGRAM" val="1"/>
  <p:tag name="KSO_WM_UNIT_ISCONTENTSTITLE" val="0"/>
  <p:tag name="KSO_WM_UNIT_ISNUMDGMTITLE" val="0"/>
  <p:tag name="KSO_WM_UNIT_LAYERLEVEL" val="1_1_1"/>
  <p:tag name="KSO_WM_UNIT_NOCLEAR" val="0"/>
  <p:tag name="KSO_WM_UNIT_PRESET_TEXT" val="添加标题"/>
  <p:tag name="KSO_WM_UNIT_TEXT_FILL_FORE_SCHEMECOLOR_INDEX" val="5"/>
  <p:tag name="KSO_WM_UNIT_TEXT_FILL_FORE_SCHEMECOLOR_INDEX_BRIGHTNESS" val="0"/>
  <p:tag name="KSO_WM_UNIT_TEXT_FILL_TYPE" val="1"/>
  <p:tag name="KSO_WM_UNIT_TYPE" val="l_h_a"/>
  <p:tag name="KSO_WM_UNIT_USESOURCEFORMAT_APPLY" val="1"/>
  <p:tag name="KSO_WM_UNIT_VALUE" val="11"/>
</p:tagLst>
</file>

<file path=ppt/tags/tag259.xml><?xml version="1.0" encoding="utf-8"?>
<p:tagLst xmlns:p="http://schemas.openxmlformats.org/presentationml/2006/main">
  <p:tag name="KSO_WM_ASSEMBLE_CHIP_INDEX" val="75180969b5da40d5b0f07b05c4088df7"/>
  <p:tag name="KSO_WM_BEAUTIFY_FLAG" val="#wm#"/>
  <p:tag name="KSO_WM_CHIP_FILLAREA_FILL_RULE" val="{&quot;fill_align&quot;:&quot;cm&quot;,&quot;fill_mode&quot;:&quot;fix&quot;,&quot;sacle_strategy&quot;:&quot;stretch&quot;}"/>
  <p:tag name="KSO_WM_CHIP_GROUPID" val="612df73ceaa89fd2fb383608"/>
  <p:tag name="KSO_WM_CHIP_XID" val="612f80d1c37455bdf62a9690"/>
  <p:tag name="KSO_WM_DIAGRAM_GROUP_CODE" val="l1l2-1"/>
  <p:tag name="KSO_WM_TAG_VERSION" val="1.0"/>
  <p:tag name="KSO_WM_TEMPLATE_CATEGORY" val="custom"/>
  <p:tag name="KSO_WM_TEMPLATE_INDEX" val="20220550"/>
  <p:tag name="KSO_WM_UNIT_BLOCK" val="0"/>
  <p:tag name="KSO_WM_UNIT_COMPATIBLE" val="0"/>
  <p:tag name="KSO_WM_UNIT_DEC_AREA_ID" val="f106637838354d15a5e2efb94ba92e06"/>
  <p:tag name="KSO_WM_UNIT_DIAGRAM_ISNUMVISUAL" val="0"/>
  <p:tag name="KSO_WM_UNIT_DIAGRAM_ISREFERUNIT" val="0"/>
  <p:tag name="KSO_WM_UNIT_HIGHLIGHT" val="0"/>
  <p:tag name="KSO_WM_UNIT_ID" val="custom20220550_4*l_h_a*2_2_1"/>
  <p:tag name="KSO_WM_UNIT_INDEX" val="2_2_1"/>
  <p:tag name="KSO_WM_UNIT_IS_LAYOUT_DIAGRAM" val="1"/>
  <p:tag name="KSO_WM_UNIT_ISCONTENTSTITLE" val="0"/>
  <p:tag name="KSO_WM_UNIT_ISNUMDGMTITLE" val="0"/>
  <p:tag name="KSO_WM_UNIT_LAYERLEVEL" val="1_1_1"/>
  <p:tag name="KSO_WM_UNIT_NOCLEAR" val="0"/>
  <p:tag name="KSO_WM_UNIT_PRESET_TEXT" val="添加标题"/>
  <p:tag name="KSO_WM_UNIT_TEXT_FILL_FORE_SCHEMECOLOR_INDEX" val="5"/>
  <p:tag name="KSO_WM_UNIT_TEXT_FILL_FORE_SCHEMECOLOR_INDEX_BRIGHTNESS" val="0"/>
  <p:tag name="KSO_WM_UNIT_TEXT_FILL_TYPE" val="1"/>
  <p:tag name="KSO_WM_UNIT_TYPE" val="l_h_a"/>
  <p:tag name="KSO_WM_UNIT_USESOURCEFORMAT_APPLY" val="1"/>
  <p:tag name="KSO_WM_UNIT_VALUE" val="1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60.xml><?xml version="1.0" encoding="utf-8"?>
<p:tagLst xmlns:p="http://schemas.openxmlformats.org/presentationml/2006/main">
  <p:tag name="KSO_WM_ASSEMBLE_CHIP_INDEX" val="75180969b5da40d5b0f07b05c4088df7"/>
  <p:tag name="KSO_WM_BEAUTIFY_FLAG" val="#wm#"/>
  <p:tag name="KSO_WM_CHIP_FILLAREA_FILL_RULE" val="{&quot;fill_align&quot;:&quot;cm&quot;,&quot;fill_mode&quot;:&quot;fix&quot;,&quot;sacle_strategy&quot;:&quot;stretch&quot;}"/>
  <p:tag name="KSO_WM_CHIP_GROUPID" val="612df73ceaa89fd2fb383608"/>
  <p:tag name="KSO_WM_CHIP_XID" val="612f80d1c37455bdf62a9690"/>
  <p:tag name="KSO_WM_DIAGRAM_GROUP_CODE" val="l1l2-1"/>
  <p:tag name="KSO_WM_TAG_VERSION" val="1.0"/>
  <p:tag name="KSO_WM_TEMPLATE_CATEGORY" val="custom"/>
  <p:tag name="KSO_WM_TEMPLATE_INDEX" val="20220550"/>
  <p:tag name="KSO_WM_UNIT_BLOCK" val="0"/>
  <p:tag name="KSO_WM_UNIT_COMPATIBLE" val="0"/>
  <p:tag name="KSO_WM_UNIT_DEC_AREA_ID" val="9be7074fa8f746e5a0e6921c6f779a06"/>
  <p:tag name="KSO_WM_UNIT_DIAGRAM_ISNUMVISUAL" val="0"/>
  <p:tag name="KSO_WM_UNIT_DIAGRAM_ISREFERUNIT" val="0"/>
  <p:tag name="KSO_WM_UNIT_HIGHLIGHT" val="0"/>
  <p:tag name="KSO_WM_UNIT_ID" val="custom20220550_4*l_h_a*2_3_1"/>
  <p:tag name="KSO_WM_UNIT_INDEX" val="2_3_1"/>
  <p:tag name="KSO_WM_UNIT_IS_LAYOUT_DIAGRAM" val="1"/>
  <p:tag name="KSO_WM_UNIT_ISCONTENTSTITLE" val="0"/>
  <p:tag name="KSO_WM_UNIT_ISNUMDGMTITLE" val="0"/>
  <p:tag name="KSO_WM_UNIT_LAYERLEVEL" val="1_1_1"/>
  <p:tag name="KSO_WM_UNIT_NOCLEAR" val="0"/>
  <p:tag name="KSO_WM_UNIT_PRESET_TEXT" val="添加标题"/>
  <p:tag name="KSO_WM_UNIT_TEXT_FILL_FORE_SCHEMECOLOR_INDEX" val="5"/>
  <p:tag name="KSO_WM_UNIT_TEXT_FILL_FORE_SCHEMECOLOR_INDEX_BRIGHTNESS" val="0"/>
  <p:tag name="KSO_WM_UNIT_TEXT_FILL_TYPE" val="1"/>
  <p:tag name="KSO_WM_UNIT_TYPE" val="l_h_a"/>
  <p:tag name="KSO_WM_UNIT_USESOURCEFORMAT_APPLY" val="1"/>
  <p:tag name="KSO_WM_UNIT_VALUE" val="11"/>
</p:tagLst>
</file>

<file path=ppt/tags/tag261.xml><?xml version="1.0" encoding="utf-8"?>
<p:tagLst xmlns:p="http://schemas.openxmlformats.org/presentationml/2006/main">
  <p:tag name="KSO_WM_ASSEMBLE_CHIP_INDEX" val="75180969b5da40d5b0f07b05c4088df7"/>
  <p:tag name="KSO_WM_BEAUTIFY_FLAG" val="#wm#"/>
  <p:tag name="KSO_WM_CHIP_FILLAREA_FILL_RULE" val="{&quot;fill_align&quot;:&quot;cm&quot;,&quot;fill_mode&quot;:&quot;fix&quot;,&quot;sacle_strategy&quot;:&quot;stretch&quot;}"/>
  <p:tag name="KSO_WM_CHIP_GROUPID" val="612df73ceaa89fd2fb383608"/>
  <p:tag name="KSO_WM_CHIP_XID" val="612f80d1c37455bdf62a9690"/>
  <p:tag name="KSO_WM_DIAGRAM_GROUP_CODE" val="l1l2-1"/>
  <p:tag name="KSO_WM_TAG_VERSION" val="1.0"/>
  <p:tag name="KSO_WM_TEMPLATE_CATEGORY" val="custom"/>
  <p:tag name="KSO_WM_TEMPLATE_INDEX" val="20220550"/>
  <p:tag name="KSO_WM_UNIT_BLOCK" val="0"/>
  <p:tag name="KSO_WM_UNIT_COMPATIBLE" val="0"/>
  <p:tag name="KSO_WM_UNIT_DEC_AREA_ID" val="5f46a468d1ac44929d0c40ca7da9e96b"/>
  <p:tag name="KSO_WM_UNIT_DIAGRAM_ISNUMVISUAL" val="0"/>
  <p:tag name="KSO_WM_UNIT_DIAGRAM_ISREFERUNIT" val="0"/>
  <p:tag name="KSO_WM_UNIT_HIGHLIGHT" val="0"/>
  <p:tag name="KSO_WM_UNIT_ID" val="custom20220550_4*l_h_a*2_4_1"/>
  <p:tag name="KSO_WM_UNIT_INDEX" val="2_4_1"/>
  <p:tag name="KSO_WM_UNIT_IS_LAYOUT_DIAGRAM" val="1"/>
  <p:tag name="KSO_WM_UNIT_ISCONTENTSTITLE" val="0"/>
  <p:tag name="KSO_WM_UNIT_ISNUMDGMTITLE" val="0"/>
  <p:tag name="KSO_WM_UNIT_LAYERLEVEL" val="1_1_1"/>
  <p:tag name="KSO_WM_UNIT_NOCLEAR" val="0"/>
  <p:tag name="KSO_WM_UNIT_PRESET_TEXT" val="添加标题"/>
  <p:tag name="KSO_WM_UNIT_TEXT_FILL_FORE_SCHEMECOLOR_INDEX" val="5"/>
  <p:tag name="KSO_WM_UNIT_TEXT_FILL_FORE_SCHEMECOLOR_INDEX_BRIGHTNESS" val="0"/>
  <p:tag name="KSO_WM_UNIT_TEXT_FILL_TYPE" val="1"/>
  <p:tag name="KSO_WM_UNIT_TYPE" val="l_h_a"/>
  <p:tag name="KSO_WM_UNIT_USESOURCEFORMAT_APPLY" val="1"/>
  <p:tag name="KSO_WM_UNIT_VALUE" val="11"/>
</p:tagLst>
</file>

<file path=ppt/tags/tag262.xml><?xml version="1.0" encoding="utf-8"?>
<p:tagLst xmlns:p="http://schemas.openxmlformats.org/presentationml/2006/main">
  <p:tag name="KSO_WM_ASSEMBLE_CHIP_INDEX" val="75180969b5da40d5b0f07b05c4088df7"/>
  <p:tag name="KSO_WM_BEAUTIFY_FLAG" val="#wm#"/>
  <p:tag name="KSO_WM_CHIP_FILLAREA_FILL_RULE" val="{&quot;fill_align&quot;:&quot;cm&quot;,&quot;fill_mode&quot;:&quot;fix&quot;,&quot;sacle_strategy&quot;:&quot;stretch&quot;}"/>
  <p:tag name="KSO_WM_CHIP_GROUPID" val="612df73ceaa89fd2fb383608"/>
  <p:tag name="KSO_WM_CHIP_XID" val="612f80d1c37455bdf62a9690"/>
  <p:tag name="KSO_WM_DIAGRAM_GROUP_CODE" val="l1l2-1"/>
  <p:tag name="KSO_WM_TAG_VERSION" val="1.0"/>
  <p:tag name="KSO_WM_TEMPLATE_CATEGORY" val="custom"/>
  <p:tag name="KSO_WM_TEMPLATE_INDEX" val="20220550"/>
  <p:tag name="KSO_WM_UNIT_BLOCK" val="0"/>
  <p:tag name="KSO_WM_UNIT_COMPATIBLE" val="0"/>
  <p:tag name="KSO_WM_UNIT_DEC_AREA_ID" val="1fbf6a28e0374388bb958fce3ff1dc0b"/>
  <p:tag name="KSO_WM_UNIT_DEC_CHANGEPICRESERVED" val="0"/>
  <p:tag name="KSO_WM_UNIT_DEC_SUPPORTCHANGEPIC" val="0"/>
  <p:tag name="KSO_WM_UNIT_DIAGRAM_ISNUMVISUAL" val="0"/>
  <p:tag name="KSO_WM_UNIT_DIAGRAM_ISREFERUNIT" val="0"/>
  <p:tag name="KSO_WM_UNIT_HIGHLIGHT" val="0"/>
  <p:tag name="KSO_WM_UNIT_ID" val="custom20220550_4*l_h_i*2_1_1"/>
  <p:tag name="KSO_WM_UNIT_INDEX" val="2_1_1"/>
  <p:tag name="KSO_WM_UNIT_IS_LAYOUT_DIAGRAM" val="1"/>
  <p:tag name="KSO_WM_UNIT_LAYERLEVEL" val="1_1_1"/>
  <p:tag name="KSO_WM_UNIT_SUBTYPE" val="d"/>
  <p:tag name="KSO_WM_UNIT_TEXT_FILL_FORE_SCHEMECOLOR_INDEX" val="5"/>
  <p:tag name="KSO_WM_UNIT_TEXT_FILL_FORE_SCHEMECOLOR_INDEX_BRIGHTNESS" val="0"/>
  <p:tag name="KSO_WM_UNIT_TEXT_FILL_TYPE" val="1"/>
  <p:tag name="KSO_WM_UNIT_TYPE" val="l_h_i"/>
  <p:tag name="KSO_WM_UNIT_USESOURCEFORMAT_APPLY" val="1"/>
  <p:tag name="KSO_WM_UNIT_VALUE" val="5"/>
</p:tagLst>
</file>

<file path=ppt/tags/tag263.xml><?xml version="1.0" encoding="utf-8"?>
<p:tagLst xmlns:p="http://schemas.openxmlformats.org/presentationml/2006/main">
  <p:tag name="KSO_WM_ASSEMBLE_CHIP_INDEX" val="75180969b5da40d5b0f07b05c4088df7"/>
  <p:tag name="KSO_WM_BEAUTIFY_FLAG" val="#wm#"/>
  <p:tag name="KSO_WM_CHIP_FILLAREA_FILL_RULE" val="{&quot;fill_align&quot;:&quot;cm&quot;,&quot;fill_mode&quot;:&quot;fix&quot;,&quot;sacle_strategy&quot;:&quot;stretch&quot;}"/>
  <p:tag name="KSO_WM_CHIP_GROUPID" val="612df73ceaa89fd2fb383608"/>
  <p:tag name="KSO_WM_CHIP_XID" val="612f80d1c37455bdf62a9690"/>
  <p:tag name="KSO_WM_DIAGRAM_GROUP_CODE" val="l1l2-1"/>
  <p:tag name="KSO_WM_TAG_VERSION" val="1.0"/>
  <p:tag name="KSO_WM_TEMPLATE_CATEGORY" val="custom"/>
  <p:tag name="KSO_WM_TEMPLATE_INDEX" val="20220550"/>
  <p:tag name="KSO_WM_UNIT_BLOCK" val="0"/>
  <p:tag name="KSO_WM_UNIT_COMPATIBLE" val="0"/>
  <p:tag name="KSO_WM_UNIT_DEC_AREA_ID" val="0b41bfecb98f475b8c20edcd8d8a6159"/>
  <p:tag name="KSO_WM_UNIT_DEC_CHANGEPICRESERVED" val="0"/>
  <p:tag name="KSO_WM_UNIT_DEC_SUPPORTCHANGEPIC" val="0"/>
  <p:tag name="KSO_WM_UNIT_DIAGRAM_ISNUMVISUAL" val="0"/>
  <p:tag name="KSO_WM_UNIT_DIAGRAM_ISREFERUNIT" val="0"/>
  <p:tag name="KSO_WM_UNIT_HIGHLIGHT" val="0"/>
  <p:tag name="KSO_WM_UNIT_ID" val="custom20220550_4*l_h_i*2_2_1"/>
  <p:tag name="KSO_WM_UNIT_INDEX" val="2_2_1"/>
  <p:tag name="KSO_WM_UNIT_IS_LAYOUT_DIAGRAM" val="1"/>
  <p:tag name="KSO_WM_UNIT_LAYERLEVEL" val="1_1_1"/>
  <p:tag name="KSO_WM_UNIT_SUBTYPE" val="d"/>
  <p:tag name="KSO_WM_UNIT_TEXT_FILL_FORE_SCHEMECOLOR_INDEX" val="5"/>
  <p:tag name="KSO_WM_UNIT_TEXT_FILL_FORE_SCHEMECOLOR_INDEX_BRIGHTNESS" val="0"/>
  <p:tag name="KSO_WM_UNIT_TEXT_FILL_TYPE" val="1"/>
  <p:tag name="KSO_WM_UNIT_TYPE" val="l_h_i"/>
  <p:tag name="KSO_WM_UNIT_USESOURCEFORMAT_APPLY" val="1"/>
  <p:tag name="KSO_WM_UNIT_VALUE" val="5"/>
</p:tagLst>
</file>

<file path=ppt/tags/tag264.xml><?xml version="1.0" encoding="utf-8"?>
<p:tagLst xmlns:p="http://schemas.openxmlformats.org/presentationml/2006/main">
  <p:tag name="KSO_WM_ASSEMBLE_CHIP_INDEX" val="75180969b5da40d5b0f07b05c4088df7"/>
  <p:tag name="KSO_WM_BEAUTIFY_FLAG" val="#wm#"/>
  <p:tag name="KSO_WM_CHIP_FILLAREA_FILL_RULE" val="{&quot;fill_align&quot;:&quot;cm&quot;,&quot;fill_mode&quot;:&quot;fix&quot;,&quot;sacle_strategy&quot;:&quot;stretch&quot;}"/>
  <p:tag name="KSO_WM_CHIP_GROUPID" val="612df73ceaa89fd2fb383608"/>
  <p:tag name="KSO_WM_CHIP_XID" val="612f80d1c37455bdf62a9690"/>
  <p:tag name="KSO_WM_DIAGRAM_GROUP_CODE" val="l1l2-1"/>
  <p:tag name="KSO_WM_TAG_VERSION" val="1.0"/>
  <p:tag name="KSO_WM_TEMPLATE_CATEGORY" val="custom"/>
  <p:tag name="KSO_WM_TEMPLATE_INDEX" val="20220550"/>
  <p:tag name="KSO_WM_UNIT_BLOCK" val="0"/>
  <p:tag name="KSO_WM_UNIT_COMPATIBLE" val="0"/>
  <p:tag name="KSO_WM_UNIT_DEC_AREA_ID" val="45cb47c4caf645f1aecee7b5fc7f30fd"/>
  <p:tag name="KSO_WM_UNIT_DEC_CHANGEPICRESERVED" val="0"/>
  <p:tag name="KSO_WM_UNIT_DEC_SUPPORTCHANGEPIC" val="0"/>
  <p:tag name="KSO_WM_UNIT_DIAGRAM_ISNUMVISUAL" val="0"/>
  <p:tag name="KSO_WM_UNIT_DIAGRAM_ISREFERUNIT" val="0"/>
  <p:tag name="KSO_WM_UNIT_HIGHLIGHT" val="0"/>
  <p:tag name="KSO_WM_UNIT_ID" val="custom20220550_4*l_h_i*2_3_1"/>
  <p:tag name="KSO_WM_UNIT_INDEX" val="2_3_1"/>
  <p:tag name="KSO_WM_UNIT_IS_LAYOUT_DIAGRAM" val="1"/>
  <p:tag name="KSO_WM_UNIT_LAYERLEVEL" val="1_1_1"/>
  <p:tag name="KSO_WM_UNIT_SUBTYPE" val="d"/>
  <p:tag name="KSO_WM_UNIT_TEXT_FILL_FORE_SCHEMECOLOR_INDEX" val="5"/>
  <p:tag name="KSO_WM_UNIT_TEXT_FILL_FORE_SCHEMECOLOR_INDEX_BRIGHTNESS" val="0"/>
  <p:tag name="KSO_WM_UNIT_TEXT_FILL_TYPE" val="1"/>
  <p:tag name="KSO_WM_UNIT_TYPE" val="l_h_i"/>
  <p:tag name="KSO_WM_UNIT_USESOURCEFORMAT_APPLY" val="1"/>
  <p:tag name="KSO_WM_UNIT_VALUE" val="5"/>
</p:tagLst>
</file>

<file path=ppt/tags/tag265.xml><?xml version="1.0" encoding="utf-8"?>
<p:tagLst xmlns:p="http://schemas.openxmlformats.org/presentationml/2006/main">
  <p:tag name="KSO_WM_ASSEMBLE_CHIP_INDEX" val="75180969b5da40d5b0f07b05c4088df7"/>
  <p:tag name="KSO_WM_BEAUTIFY_FLAG" val="#wm#"/>
  <p:tag name="KSO_WM_CHIP_FILLAREA_FILL_RULE" val="{&quot;fill_align&quot;:&quot;cm&quot;,&quot;fill_mode&quot;:&quot;fix&quot;,&quot;sacle_strategy&quot;:&quot;stretch&quot;}"/>
  <p:tag name="KSO_WM_CHIP_GROUPID" val="612df73ceaa89fd2fb383608"/>
  <p:tag name="KSO_WM_CHIP_XID" val="612f80d1c37455bdf62a9690"/>
  <p:tag name="KSO_WM_DIAGRAM_GROUP_CODE" val="l1l2-1"/>
  <p:tag name="KSO_WM_TAG_VERSION" val="1.0"/>
  <p:tag name="KSO_WM_TEMPLATE_CATEGORY" val="custom"/>
  <p:tag name="KSO_WM_TEMPLATE_INDEX" val="20220550"/>
  <p:tag name="KSO_WM_UNIT_BLOCK" val="0"/>
  <p:tag name="KSO_WM_UNIT_COMPATIBLE" val="0"/>
  <p:tag name="KSO_WM_UNIT_DEC_AREA_ID" val="0c4a2d84dcba41cf8bf7c8a8b75a2936"/>
  <p:tag name="KSO_WM_UNIT_DEC_CHANGEPICRESERVED" val="0"/>
  <p:tag name="KSO_WM_UNIT_DEC_SUPPORTCHANGEPIC" val="0"/>
  <p:tag name="KSO_WM_UNIT_DIAGRAM_ISNUMVISUAL" val="0"/>
  <p:tag name="KSO_WM_UNIT_DIAGRAM_ISREFERUNIT" val="0"/>
  <p:tag name="KSO_WM_UNIT_HIGHLIGHT" val="0"/>
  <p:tag name="KSO_WM_UNIT_ID" val="custom20220550_4*l_h_i*2_4_1"/>
  <p:tag name="KSO_WM_UNIT_INDEX" val="2_4_1"/>
  <p:tag name="KSO_WM_UNIT_IS_LAYOUT_DIAGRAM" val="1"/>
  <p:tag name="KSO_WM_UNIT_LAYERLEVEL" val="1_1_1"/>
  <p:tag name="KSO_WM_UNIT_SUBTYPE" val="d"/>
  <p:tag name="KSO_WM_UNIT_TEXT_FILL_FORE_SCHEMECOLOR_INDEX" val="5"/>
  <p:tag name="KSO_WM_UNIT_TEXT_FILL_FORE_SCHEMECOLOR_INDEX_BRIGHTNESS" val="0"/>
  <p:tag name="KSO_WM_UNIT_TEXT_FILL_TYPE" val="1"/>
  <p:tag name="KSO_WM_UNIT_TYPE" val="l_h_i"/>
  <p:tag name="KSO_WM_UNIT_USESOURCEFORMAT_APPLY" val="1"/>
  <p:tag name="KSO_WM_UNIT_VALUE" val="5"/>
</p:tagLst>
</file>

<file path=ppt/tags/tag266.xml><?xml version="1.0" encoding="utf-8"?>
<p:tagLst xmlns:p="http://schemas.openxmlformats.org/presentationml/2006/main">
  <p:tag name="KSO_WM_ASSEMBLE_CHIP_INDEX" val="75180969b5da40d5b0f07b05c4088df7"/>
  <p:tag name="KSO_WM_BEAUTIFY_FLAG" val="#wm#"/>
  <p:tag name="KSO_WM_CHIP_FILLAREA_FILL_RULE" val="{&quot;fill_align&quot;:&quot;cm&quot;,&quot;fill_mode&quot;:&quot;fix&quot;,&quot;sacle_strategy&quot;:&quot;stretch&quot;}"/>
  <p:tag name="KSO_WM_CHIP_GROUPID" val="612df73ceaa89fd2fb383608"/>
  <p:tag name="KSO_WM_CHIP_XID" val="612f80d1c37455bdf62a9690"/>
  <p:tag name="KSO_WM_DIAGRAM_GROUP_CODE" val="l1-1"/>
  <p:tag name="KSO_WM_TAG_VERSION" val="1.0"/>
  <p:tag name="KSO_WM_TEMPLATE_CATEGORY" val="custom"/>
  <p:tag name="KSO_WM_TEMPLATE_INDEX" val="20220550"/>
  <p:tag name="KSO_WM_UNIT_BLOCK" val="0"/>
  <p:tag name="KSO_WM_UNIT_COMPATIBLE" val="0"/>
  <p:tag name="KSO_WM_UNIT_DEC_AREA_ID" val="2f113143009a40109b8bb7a64882c14c"/>
  <p:tag name="KSO_WM_UNIT_DEFAULT_FONT" val="28;36;2"/>
  <p:tag name="KSO_WM_UNIT_DIAGRAM_ISNUMVISUAL" val="0"/>
  <p:tag name="KSO_WM_UNIT_DIAGRAM_ISREFERUNIT" val="0"/>
  <p:tag name="KSO_WM_UNIT_HIGHLIGHT" val="0"/>
  <p:tag name="KSO_WM_UNIT_ID" val="custom20220550_4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CONTENTS"/>
  <p:tag name="KSO_WM_UNIT_TEXT_FILL_FORE_SCHEMECOLOR_INDEX" val="5"/>
  <p:tag name="KSO_WM_UNIT_TEXT_FILL_FORE_SCHEMECOLOR_INDEX_BRIGHTNESS" val="0"/>
  <p:tag name="KSO_WM_UNIT_TEXT_FILL_TYPE" val="1"/>
  <p:tag name="KSO_WM_UNIT_TYPE" val="b"/>
  <p:tag name="KSO_WM_UNIT_USESOURCEFORMAT_APPLY" val="1"/>
  <p:tag name="KSO_WM_UNIT_VALUE" val="10"/>
</p:tagLst>
</file>

<file path=ppt/tags/tag267.xml><?xml version="1.0" encoding="utf-8"?>
<p:tagLst xmlns:p="http://schemas.openxmlformats.org/presentationml/2006/main">
  <p:tag name="KSO_WM_ASSEMBLE_CHIP_INDEX" val="75180969b5da40d5b0f07b05c4088df7"/>
  <p:tag name="KSO_WM_BEAUTIFY_FLAG" val="#wm#"/>
  <p:tag name="KSO_WM_CHIP_FILLAREA_FILL_RULE" val="{&quot;fill_align&quot;:&quot;cm&quot;,&quot;fill_mode&quot;:&quot;fix&quot;,&quot;sacle_strategy&quot;:&quot;stretch&quot;}"/>
  <p:tag name="KSO_WM_CHIP_GROUPID" val="612df73ceaa89fd2fb383608"/>
  <p:tag name="KSO_WM_CHIP_XID" val="612f80d1c37455bdf62a9690"/>
  <p:tag name="KSO_WM_DIAGRAM_GROUP_CODE" val="l1-1"/>
  <p:tag name="KSO_WM_TAG_VERSION" val="1.0"/>
  <p:tag name="KSO_WM_TEMPLATE_CATEGORY" val="custom"/>
  <p:tag name="KSO_WM_TEMPLATE_INDEX" val="20220550"/>
  <p:tag name="KSO_WM_UNIT_BLOCK" val="0"/>
  <p:tag name="KSO_WM_UNIT_COMPATIBLE" val="0"/>
  <p:tag name="KSO_WM_UNIT_DEC_AREA_ID" val="88ef2bbb58494cd7bf9be61d4041c3db"/>
  <p:tag name="KSO_WM_UNIT_DEC_CHANGEPICRESERVED" val="0"/>
  <p:tag name="KSO_WM_UNIT_DEC_SUPPORTCHANGEPIC" val="0"/>
  <p:tag name="KSO_WM_UNIT_DECORATE_INFO" val="{&quot;DecorateInfoH&quot;:{&quot;IsAbs&quot;:false},&quot;DecorateInfoW&quot;:{&quot;IsAbs&quot;:false},&quot;DecorateInfoX&quot;:{&quot;IsAbs&quot;:false,&quot;Pos&quot;:1},&quot;DecorateInfoY&quot;:{&quot;IsAbs&quot;:false,&quot;Pos&quot;:2},&quot;ReferentInfo&quot;:{&quot;Id&quot;:&quot;2f113143009a40109b8bb7a64882c14c&quot;,&quot;X&quot;:{&quot;Pos&quot;:1},&quot;Y&quot;:{&quot;Pos&quot;:0}},&quot;whChangeMode&quot;:1}"/>
  <p:tag name="KSO_WM_UNIT_DIAGRAM_ISNUMVISUAL" val="0"/>
  <p:tag name="KSO_WM_UNIT_DIAGRAM_ISREFERUNIT" val="0"/>
  <p:tag name="KSO_WM_UNIT_HIGHLIGHT" val="0"/>
  <p:tag name="KSO_WM_UNIT_ID" val="custom20220550_4*i*7"/>
  <p:tag name="KSO_WM_UNIT_INDEX" val="7"/>
  <p:tag name="KSO_WM_UNIT_LAYERLEVEL" val="1"/>
  <p:tag name="KSO_WM_UNIT_SM_LIMIT_TYPE" val="2"/>
  <p:tag name="KSO_WM_UNIT_TEXT_FILL_FORE_SCHEMECOLOR_INDEX" val="2"/>
  <p:tag name="KSO_WM_UNIT_TEXT_FILL_TYPE" val="1"/>
  <p:tag name="KSO_WM_UNIT_TYPE" val="i"/>
  <p:tag name="KSO_WM_UNIT_USESOURCEFORMAT_APPLY" val="1"/>
</p:tagLst>
</file>

<file path=ppt/tags/tag268.xml><?xml version="1.0" encoding="utf-8"?>
<p:tagLst xmlns:p="http://schemas.openxmlformats.org/presentationml/2006/main">
  <p:tag name="KSO_WM_BEAUTIFY_FLAG" val="#wm#"/>
  <p:tag name="KSO_WM_CHIP_GROUPID" val="612df73ceaa89fd2fb383608"/>
  <p:tag name="KSO_WM_CHIP_XID" val="612f80d1c37455bdf62a9690"/>
  <p:tag name="KSO_WM_DIAGRAM_GROUP_CODE" val="l1-1"/>
  <p:tag name="KSO_WM_TAG_VERSION" val="1.0"/>
  <p:tag name="KSO_WM_TEMPLATE_CATEGORY" val="custom"/>
  <p:tag name="KSO_WM_TEMPLATE_INDEX" val="2022055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custom20220550_4*i*1"/>
  <p:tag name="KSO_WM_UNIT_INDEX" val="1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USESOURCEFORMAT_APPLY" val="1"/>
  <p:tag name="KSO_WM_UNIT_VALUE" val="56"/>
</p:tagLst>
</file>

<file path=ppt/tags/tag269.xml><?xml version="1.0" encoding="utf-8"?>
<p:tagLst xmlns:p="http://schemas.openxmlformats.org/presentationml/2006/main">
  <p:tag name="KSO_WM_BEAUTIFY_FLAG" val="#wm#"/>
  <p:tag name="KSO_WM_CHIP_GROUPID" val="612df73ceaa89fd2fb383608"/>
  <p:tag name="KSO_WM_CHIP_XID" val="612f80d1c37455bdf62a9690"/>
  <p:tag name="KSO_WM_DIAGRAM_GROUP_CODE" val="l1-1"/>
  <p:tag name="KSO_WM_TAG_VERSION" val="1.0"/>
  <p:tag name="KSO_WM_TEMPLATE_CATEGORY" val="custom"/>
  <p:tag name="KSO_WM_TEMPLATE_INDEX" val="2022055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custom20220550_4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USESOURCEFORMAT_APPLY" val="1"/>
  <p:tag name="KSO_WM_UNIT_VALUE" val="56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0.xml><?xml version="1.0" encoding="utf-8"?>
<p:tagLst xmlns:p="http://schemas.openxmlformats.org/presentationml/2006/main">
  <p:tag name="KSO_WM_BEAUTIFY_FLAG" val="#wm#"/>
  <p:tag name="KSO_WM_CHIP_GROUPID" val="612df73ceaa89fd2fb383608"/>
  <p:tag name="KSO_WM_CHIP_XID" val="612f80d1c37455bdf62a9690"/>
  <p:tag name="KSO_WM_DIAGRAM_GROUP_CODE" val="l1-1"/>
  <p:tag name="KSO_WM_TAG_VERSION" val="1.0"/>
  <p:tag name="KSO_WM_TEMPLATE_CATEGORY" val="custom"/>
  <p:tag name="KSO_WM_TEMPLATE_INDEX" val="2022055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custom20220550_4*i*3"/>
  <p:tag name="KSO_WM_UNIT_INDEX" val="3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USESOURCEFORMAT_APPLY" val="1"/>
  <p:tag name="KSO_WM_UNIT_VALUE" val="56"/>
</p:tagLst>
</file>

<file path=ppt/tags/tag271.xml><?xml version="1.0" encoding="utf-8"?>
<p:tagLst xmlns:p="http://schemas.openxmlformats.org/presentationml/2006/main">
  <p:tag name="KSO_WM_ASSEMBLE_CHIP_INDEX" val="75180969b5da40d5b0f07b05c4088df7"/>
  <p:tag name="KSO_WM_BEAUTIFY_FLAG" val="#wm#"/>
  <p:tag name="KSO_WM_CHIP_FILLAREA_FILL_RULE" val="{&quot;fill_align&quot;:&quot;cm&quot;,&quot;fill_mode&quot;:&quot;fix&quot;,&quot;sacle_strategy&quot;:&quot;stretch&quot;}"/>
  <p:tag name="KSO_WM_CHIP_GROUPID" val="612df73ceaa89fd2fb383608"/>
  <p:tag name="KSO_WM_CHIP_XID" val="612f80d1c37455bdf62a9690"/>
  <p:tag name="KSO_WM_DIAGRAM_GROUP_CODE" val="l1-1"/>
  <p:tag name="KSO_WM_TAG_VERSION" val="1.0"/>
  <p:tag name="KSO_WM_TEMPLATE_CATEGORY" val="custom"/>
  <p:tag name="KSO_WM_TEMPLATE_INDEX" val="20220550"/>
  <p:tag name="KSO_WM_UNIT_BLOCK" val="0"/>
  <p:tag name="KSO_WM_UNIT_COMPATIBLE" val="0"/>
  <p:tag name="KSO_WM_UNIT_DEC_AREA_ID" val="afb10b48d7ed44c8a86228cf6d15c05c"/>
  <p:tag name="KSO_WM_UNIT_DEC_CHANGEPICRESERVED" val="0"/>
  <p:tag name="KSO_WM_UNIT_DEC_SUPPORTCHANGEPIC" val="0"/>
  <p:tag name="KSO_WM_UNIT_DECORATE_INFO" val="{&quot;DecorateInfoH&quot;:{&quot;IsAbs&quot;:false},&quot;DecorateInfoW&quot;:{&quot;IsAbs&quot;:false},&quot;DecorateInfoX&quot;:{&quot;IsAbs&quot;:false,&quot;Pos&quot;:1},&quot;DecorateInfoY&quot;:{&quot;IsAbs&quot;:false,&quot;Pos&quot;:0},&quot;ReferentInfo&quot;:{&quot;Id&quot;:&quot;434a989a9e71477eaf5b611851c81041&quot;,&quot;X&quot;:{&quot;Pos&quot;:1},&quot;Y&quot;:{&quot;Pos&quot;:2}},&quot;whChangeMode&quot;:1}"/>
  <p:tag name="KSO_WM_UNIT_DIAGRAM_ISNUMVISUAL" val="0"/>
  <p:tag name="KSO_WM_UNIT_DIAGRAM_ISREFERUNIT" val="0"/>
  <p:tag name="KSO_WM_UNIT_HIGHLIGHT" val="0"/>
  <p:tag name="KSO_WM_UNIT_ID" val="custom20220550_4*i*8"/>
  <p:tag name="KSO_WM_UNIT_INDEX" val="8"/>
  <p:tag name="KSO_WM_UNIT_LAYERLEVEL" val="1"/>
  <p:tag name="KSO_WM_UNIT_SM_LIMIT_TYPE" val="2"/>
  <p:tag name="KSO_WM_UNIT_TEXT_FILL_FORE_SCHEMECOLOR_INDEX" val="2"/>
  <p:tag name="KSO_WM_UNIT_TEXT_FILL_TYPE" val="1"/>
  <p:tag name="KSO_WM_UNIT_TYPE" val="i"/>
  <p:tag name="KSO_WM_UNIT_USESOURCEFORMAT_APPLY" val="1"/>
</p:tagLst>
</file>

<file path=ppt/tags/tag272.xml><?xml version="1.0" encoding="utf-8"?>
<p:tagLst xmlns:p="http://schemas.openxmlformats.org/presentationml/2006/main">
  <p:tag name="KSO_WM_BEAUTIFY_FLAG" val="#wm#"/>
  <p:tag name="KSO_WM_CHIP_GROUPID" val="612df73ceaa89fd2fb383608"/>
  <p:tag name="KSO_WM_CHIP_XID" val="612f80d1c37455bdf62a9690"/>
  <p:tag name="KSO_WM_DIAGRAM_GROUP_CODE" val="l1-1"/>
  <p:tag name="KSO_WM_TAG_VERSION" val="1.0"/>
  <p:tag name="KSO_WM_TEMPLATE_CATEGORY" val="custom"/>
  <p:tag name="KSO_WM_TEMPLATE_INDEX" val="2022055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custom20220550_4*i*4"/>
  <p:tag name="KSO_WM_UNIT_INDEX" val="4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USESOURCEFORMAT_APPLY" val="1"/>
  <p:tag name="KSO_WM_UNIT_VALUE" val="56"/>
</p:tagLst>
</file>

<file path=ppt/tags/tag273.xml><?xml version="1.0" encoding="utf-8"?>
<p:tagLst xmlns:p="http://schemas.openxmlformats.org/presentationml/2006/main">
  <p:tag name="KSO_WM_BEAUTIFY_FLAG" val="#wm#"/>
  <p:tag name="KSO_WM_CHIP_GROUPID" val="612df73ceaa89fd2fb383608"/>
  <p:tag name="KSO_WM_CHIP_XID" val="612f80d1c37455bdf62a9690"/>
  <p:tag name="KSO_WM_DIAGRAM_GROUP_CODE" val="l1-1"/>
  <p:tag name="KSO_WM_TAG_VERSION" val="1.0"/>
  <p:tag name="KSO_WM_TEMPLATE_CATEGORY" val="custom"/>
  <p:tag name="KSO_WM_TEMPLATE_INDEX" val="2022055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custom20220550_4*i*5"/>
  <p:tag name="KSO_WM_UNIT_INDEX" val="5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USESOURCEFORMAT_APPLY" val="1"/>
  <p:tag name="KSO_WM_UNIT_VALUE" val="56"/>
</p:tagLst>
</file>

<file path=ppt/tags/tag274.xml><?xml version="1.0" encoding="utf-8"?>
<p:tagLst xmlns:p="http://schemas.openxmlformats.org/presentationml/2006/main">
  <p:tag name="KSO_WM_BEAUTIFY_FLAG" val="#wm#"/>
  <p:tag name="KSO_WM_CHIP_GROUPID" val="612df73ceaa89fd2fb383608"/>
  <p:tag name="KSO_WM_CHIP_XID" val="612f80d1c37455bdf62a9690"/>
  <p:tag name="KSO_WM_DIAGRAM_GROUP_CODE" val="l1-1"/>
  <p:tag name="KSO_WM_TAG_VERSION" val="1.0"/>
  <p:tag name="KSO_WM_TEMPLATE_CATEGORY" val="custom"/>
  <p:tag name="KSO_WM_TEMPLATE_INDEX" val="2022055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custom20220550_4*i*6"/>
  <p:tag name="KSO_WM_UNIT_INDEX" val="6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USESOURCEFORMAT_APPLY" val="1"/>
  <p:tag name="KSO_WM_UNIT_VALUE" val="56"/>
</p:tagLst>
</file>

<file path=ppt/tags/tag275.xml><?xml version="1.0" encoding="utf-8"?>
<p:tagLst xmlns:p="http://schemas.openxmlformats.org/presentationml/2006/main">
  <p:tag name="KSO_WM_ASSEMBLE_CHIP_INDEX" val="75180969b5da40d5b0f07b05c4088df7"/>
  <p:tag name="KSO_WM_BEAUTIFY_FLAG" val="#wm#"/>
  <p:tag name="KSO_WM_CHIP_FILLAREA_FILL_RULE" val="{&quot;fill_align&quot;:&quot;cm&quot;,&quot;fill_mode&quot;:&quot;fix&quot;,&quot;sacle_strategy&quot;:&quot;stretch&quot;}"/>
  <p:tag name="KSO_WM_CHIP_GROUPID" val="612df73ceaa89fd2fb383608"/>
  <p:tag name="KSO_WM_CHIP_XID" val="612f80d1c37455bdf62a9690"/>
  <p:tag name="KSO_WM_DIAGRAM_GROUP_CODE" val="l1-1"/>
  <p:tag name="KSO_WM_TAG_VERSION" val="1.0"/>
  <p:tag name="KSO_WM_TEMPLATE_CATEGORY" val="custom"/>
  <p:tag name="KSO_WM_TEMPLATE_INDEX" val="20220550"/>
  <p:tag name="KSO_WM_UNIT_BLOCK" val="0"/>
  <p:tag name="KSO_WM_UNIT_COMPATIBLE" val="0"/>
  <p:tag name="KSO_WM_UNIT_DEC_AREA_ID" val="851f23d40fb74b58a2c74829a4d95c2d"/>
  <p:tag name="KSO_WM_UNIT_DEC_CHANGEPICRESERVED" val="0"/>
  <p:tag name="KSO_WM_UNIT_DEC_SUPPORTCHANGEPIC" val="0"/>
  <p:tag name="KSO_WM_UNIT_DIAGRAM_ISNUMVISUAL" val="0"/>
  <p:tag name="KSO_WM_UNIT_DIAGRAM_ISREFERUNIT" val="0"/>
  <p:tag name="KSO_WM_UNIT_HIGHLIGHT" val="0"/>
  <p:tag name="KSO_WM_UNIT_ID" val="custom20220550_4*i*9"/>
  <p:tag name="KSO_WM_UNIT_INDEX" val="9"/>
  <p:tag name="KSO_WM_UNIT_LAYERLEVEL" val="1"/>
  <p:tag name="KSO_WM_UNIT_LINE_FILL_TYPE" val="2"/>
  <p:tag name="KSO_WM_UNIT_LINE_FORE_SCHEMECOLOR_INDEX" val="5"/>
  <p:tag name="KSO_WM_UNIT_TYPE" val="i"/>
  <p:tag name="KSO_WM_UNIT_USESOURCEFORMAT_APPLY" val="1"/>
</p:tagLst>
</file>

<file path=ppt/tags/tag276.xml><?xml version="1.0" encoding="utf-8"?>
<p:tagLst xmlns:p="http://schemas.openxmlformats.org/presentationml/2006/main">
  <p:tag name="KSO_WM_BEAUTIFY_FLAG" val="#wm#"/>
  <p:tag name="KSO_WM_CHIP_GROUPID" val="612df73ceaa89fd2fb383608"/>
  <p:tag name="KSO_WM_CHIP_XID" val="612f80d1c37455bdf62a9690"/>
  <p:tag name="KSO_WM_DIAGRAM_GROUP_CODE" val="l1l2-1"/>
  <p:tag name="KSO_WM_TAG_VERSION" val="1.0"/>
  <p:tag name="KSO_WM_TEMPLATE_CATEGORY" val="custom"/>
  <p:tag name="KSO_WM_TEMPLATE_INDEX" val="20220550"/>
  <p:tag name="KSO_WM_UNIT_COMPATIBLE" val="0"/>
  <p:tag name="KSO_WM_UNIT_DIAGRAM_ISNUMVISUAL" val="0"/>
  <p:tag name="KSO_WM_UNIT_DIAGRAM_ISREFERUNIT" val="0"/>
  <p:tag name="KSO_WM_UNIT_HIGHLIGHT" val="0"/>
  <p:tag name="KSO_WM_UNIT_ID" val="custom20220550_4*l_i*1_5"/>
  <p:tag name="KSO_WM_UNIT_INDEX" val="1_5"/>
  <p:tag name="KSO_WM_UNIT_LAYERLEVEL" val="1_1"/>
  <p:tag name="KSO_WM_UNIT_LINE_FILL_TYPE" val="2"/>
  <p:tag name="KSO_WM_UNIT_LINE_FORE_SCHEMECOLOR_INDEX" val="5"/>
  <p:tag name="KSO_WM_UNIT_LINE_FORE_SCHEMECOLOR_INDEX_BRIGHTNESS" val="0"/>
  <p:tag name="KSO_WM_UNIT_SM_LIMIT_TYPE" val="1"/>
  <p:tag name="KSO_WM_UNIT_TYPE" val="l_i"/>
  <p:tag name="KSO_WM_UNIT_USESOURCEFORMAT_APPLY" val="1"/>
</p:tagLst>
</file>

<file path=ppt/tags/tag277.xml><?xml version="1.0" encoding="utf-8"?>
<p:tagLst xmlns:p="http://schemas.openxmlformats.org/presentationml/2006/main">
  <p:tag name="KSO_WM_BEAUTIFY_FLAG" val="#wm#"/>
  <p:tag name="KSO_WM_CHIP_GROUPID" val="612df73ceaa89fd2fb383608"/>
  <p:tag name="KSO_WM_CHIP_XID" val="612f80d1c37455bdf62a9690"/>
  <p:tag name="KSO_WM_DIAGRAM_GROUP_CODE" val="l1l2-1"/>
  <p:tag name="KSO_WM_TAG_VERSION" val="1.0"/>
  <p:tag name="KSO_WM_TEMPLATE_CATEGORY" val="custom"/>
  <p:tag name="KSO_WM_TEMPLATE_INDEX" val="20220550"/>
  <p:tag name="KSO_WM_UNIT_COMPATIBLE" val="0"/>
  <p:tag name="KSO_WM_UNIT_DIAGRAM_ISNUMVISUAL" val="0"/>
  <p:tag name="KSO_WM_UNIT_DIAGRAM_ISREFERUNIT" val="0"/>
  <p:tag name="KSO_WM_UNIT_HIGHLIGHT" val="0"/>
  <p:tag name="KSO_WM_UNIT_ID" val="custom20220550_4*l_i*1_4"/>
  <p:tag name="KSO_WM_UNIT_INDEX" val="1_4"/>
  <p:tag name="KSO_WM_UNIT_LAYERLEVEL" val="1_1"/>
  <p:tag name="KSO_WM_UNIT_LINE_FILL_TYPE" val="2"/>
  <p:tag name="KSO_WM_UNIT_LINE_FORE_SCHEMECOLOR_INDEX" val="5"/>
  <p:tag name="KSO_WM_UNIT_LINE_FORE_SCHEMECOLOR_INDEX_BRIGHTNESS" val="0"/>
  <p:tag name="KSO_WM_UNIT_SM_LIMIT_TYPE" val="1"/>
  <p:tag name="KSO_WM_UNIT_TYPE" val="l_i"/>
  <p:tag name="KSO_WM_UNIT_USESOURCEFORMAT_APPLY" val="1"/>
</p:tagLst>
</file>

<file path=ppt/tags/tag278.xml><?xml version="1.0" encoding="utf-8"?>
<p:tagLst xmlns:p="http://schemas.openxmlformats.org/presentationml/2006/main">
  <p:tag name="KSO_WM_BEAUTIFY_FLAG" val="#wm#"/>
  <p:tag name="KSO_WM_CHIP_GROUPID" val="612df73ceaa89fd2fb383608"/>
  <p:tag name="KSO_WM_CHIP_XID" val="612f80d1c37455bdf62a9690"/>
  <p:tag name="KSO_WM_DIAGRAM_GROUP_CODE" val="l1l2-1"/>
  <p:tag name="KSO_WM_TAG_VERSION" val="1.0"/>
  <p:tag name="KSO_WM_TEMPLATE_CATEGORY" val="custom"/>
  <p:tag name="KSO_WM_TEMPLATE_INDEX" val="20220550"/>
  <p:tag name="KSO_WM_UNIT_COMPATIBLE" val="0"/>
  <p:tag name="KSO_WM_UNIT_DIAGRAM_ISNUMVISUAL" val="0"/>
  <p:tag name="KSO_WM_UNIT_DIAGRAM_ISREFERUNIT" val="0"/>
  <p:tag name="KSO_WM_UNIT_HIGHLIGHT" val="0"/>
  <p:tag name="KSO_WM_UNIT_ID" val="custom20220550_4*l_i*1_3"/>
  <p:tag name="KSO_WM_UNIT_INDEX" val="1_3"/>
  <p:tag name="KSO_WM_UNIT_LAYERLEVEL" val="1_1"/>
  <p:tag name="KSO_WM_UNIT_LINE_FILL_TYPE" val="2"/>
  <p:tag name="KSO_WM_UNIT_LINE_FORE_SCHEMECOLOR_INDEX" val="5"/>
  <p:tag name="KSO_WM_UNIT_LINE_FORE_SCHEMECOLOR_INDEX_BRIGHTNESS" val="0"/>
  <p:tag name="KSO_WM_UNIT_SM_LIMIT_TYPE" val="1"/>
  <p:tag name="KSO_WM_UNIT_TYPE" val="l_i"/>
  <p:tag name="KSO_WM_UNIT_USESOURCEFORMAT_APPLY" val="1"/>
</p:tagLst>
</file>

<file path=ppt/tags/tag279.xml><?xml version="1.0" encoding="utf-8"?>
<p:tagLst xmlns:p="http://schemas.openxmlformats.org/presentationml/2006/main">
  <p:tag name="KSO_WM_BEAUTIFY_FLAG" val="#wm#"/>
  <p:tag name="KSO_WM_CHIP_GROUPID" val="612df73ceaa89fd2fb383608"/>
  <p:tag name="KSO_WM_CHIP_XID" val="612f80d1c37455bdf62a9690"/>
  <p:tag name="KSO_WM_DIAGRAM_GROUP_CODE" val="l1l2-1"/>
  <p:tag name="KSO_WM_TAG_VERSION" val="1.0"/>
  <p:tag name="KSO_WM_TEMPLATE_CATEGORY" val="custom"/>
  <p:tag name="KSO_WM_TEMPLATE_INDEX" val="20220550"/>
  <p:tag name="KSO_WM_UNIT_COMPATIBLE" val="0"/>
  <p:tag name="KSO_WM_UNIT_DIAGRAM_ISNUMVISUAL" val="0"/>
  <p:tag name="KSO_WM_UNIT_DIAGRAM_ISREFERUNIT" val="0"/>
  <p:tag name="KSO_WM_UNIT_HIGHLIGHT" val="0"/>
  <p:tag name="KSO_WM_UNIT_ID" val="custom20220550_4*l_i*1_1"/>
  <p:tag name="KSO_WM_UNIT_INDEX" val="1_1"/>
  <p:tag name="KSO_WM_UNIT_LAYERLEVEL" val="1_1"/>
  <p:tag name="KSO_WM_UNIT_LINE_FILL_TYPE" val="2"/>
  <p:tag name="KSO_WM_UNIT_LINE_FORE_SCHEMECOLOR_INDEX" val="5"/>
  <p:tag name="KSO_WM_UNIT_LINE_FORE_SCHEMECOLOR_INDEX_BRIGHTNESS" val="0"/>
  <p:tag name="KSO_WM_UNIT_SM_LIMIT_TYPE" val="1"/>
  <p:tag name="KSO_WM_UNIT_TYPE" val="l_i"/>
  <p:tag name="KSO_WM_UNIT_USESOURCEFORMAT_APPLY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1"/>
  <p:tag name="KSO_WM_UNIT_INDEX" val="1"/>
  <p:tag name="KSO_WM_UNIT_LAYERLEVEL" val="1"/>
  <p:tag name="KSO_WM_UNIT_TYPE" val="i"/>
</p:tagLst>
</file>

<file path=ppt/tags/tag280.xml><?xml version="1.0" encoding="utf-8"?>
<p:tagLst xmlns:p="http://schemas.openxmlformats.org/presentationml/2006/main">
  <p:tag name="KSO_WM_BEAUTIFY_FLAG" val="#wm#"/>
  <p:tag name="KSO_WM_CHIP_GROUPID" val="612df73ceaa89fd2fb383608"/>
  <p:tag name="KSO_WM_CHIP_XID" val="612f80d1c37455bdf62a9690"/>
  <p:tag name="KSO_WM_DIAGRAM_GROUP_CODE" val="l1l2-1"/>
  <p:tag name="KSO_WM_TAG_VERSION" val="1.0"/>
  <p:tag name="KSO_WM_TEMPLATE_CATEGORY" val="custom"/>
  <p:tag name="KSO_WM_TEMPLATE_INDEX" val="20220550"/>
  <p:tag name="KSO_WM_UNIT_COMPATIBLE" val="0"/>
  <p:tag name="KSO_WM_UNIT_DIAGRAM_ISNUMVISUAL" val="0"/>
  <p:tag name="KSO_WM_UNIT_DIAGRAM_ISREFERUNIT" val="0"/>
  <p:tag name="KSO_WM_UNIT_HIGHLIGHT" val="0"/>
  <p:tag name="KSO_WM_UNIT_ID" val="custom20220550_4*l_i*1_2"/>
  <p:tag name="KSO_WM_UNIT_INDEX" val="1_2"/>
  <p:tag name="KSO_WM_UNIT_LAYERLEVEL" val="1_1"/>
  <p:tag name="KSO_WM_UNIT_LINE_FILL_TYPE" val="2"/>
  <p:tag name="KSO_WM_UNIT_LINE_FORE_SCHEMECOLOR_INDEX" val="5"/>
  <p:tag name="KSO_WM_UNIT_LINE_FORE_SCHEMECOLOR_INDEX_BRIGHTNESS" val="0"/>
  <p:tag name="KSO_WM_UNIT_SM_LIMIT_TYPE" val="1"/>
  <p:tag name="KSO_WM_UNIT_TYPE" val="l_i"/>
  <p:tag name="KSO_WM_UNIT_USESOURCEFORMAT_APPLY" val="1"/>
</p:tagLst>
</file>

<file path=ppt/tags/tag281.xml><?xml version="1.0" encoding="utf-8"?>
<p:tagLst xmlns:p="http://schemas.openxmlformats.org/presentationml/2006/main">
  <p:tag name="KSO_WM_BEAUTIFY_FLAG" val="#wm#"/>
  <p:tag name="KSO_WM_CHIP_COLORING" val="2"/>
  <p:tag name="KSO_WM_CHIP_DECFILLPROP" val="[]"/>
  <p:tag name="KSO_WM_CHIP_FILLPROP" val="[[{&quot;text_align&quot;:&quot;cm&quot;,&quot;text_direction&quot;:&quot;horizontal&quot;,&quot;support_big_font&quot;:false,&quot;picture_toward&quot;:0,&quot;picture_dockside&quot;:[],&quot;fill_id&quot;:&quot;96eefa8a9f884552bce8fe8b1f51256e&quot;,&quot;fill_align&quot;:&quot;cm&quot;,&quot;chip_types&quot;:[&quot;diagram&quot;,&quot;wordpuzzle&quot;]}]]"/>
  <p:tag name="KSO_WM_CHIP_GROUPID" val="61309673c37455bdf62aa29e"/>
  <p:tag name="KSO_WM_CHIP_INFOS" val="{&quot;type&quot;:0,&quot;layout_type&quot;:&quot;1_NF_C_3&quot;,&quot;layout_feature&quot;:1,&quot;aspect_ratio&quot;:&quot;16:9&quot;,&quot;same_font_size&quot;:false,&quot;diagram&quot;:{&quot;type&quot;:[],&quot;direction&quot;:0,&quot;isSupportDecBetweenItems&quot;:false},&quot;tags&quot;:{&quot;style&quot;:[&quot;全选&quot;,&quot;商务&quot;,&quot;简约&quot;,&quot;文艺清新&quot;,&quot;中国风&quot;,&quot;卡通&quot;,&quot;欧美风&quot;,&quot;黑板风&quot;,&quot;渐变风&quot;,&quot;党政风&quot;]},&quot;slide_type&quot;:[&quot;contents&quot;],&quot;useType&quot;:[&quot;ppt&quot;]}"/>
  <p:tag name="KSO_WM_CHIP_XID" val="61309673c37455bdf62aa29f"/>
  <p:tag name="KSO_WM_DIAGRAM_GROUP_CODE" val="l1l2-1"/>
  <p:tag name="KSO_WM_SLIDE_BACKGROUND_TYPE" val="general"/>
  <p:tag name="KSO_WM_SLIDE_BK_DARK_LIGHT" val="2"/>
  <p:tag name="KSO_WM_SLIDE_DIAGTYPE" val="l"/>
  <p:tag name="KSO_WM_SLIDE_ID" val="custom20220550_4"/>
  <p:tag name="KSO_WM_SLIDE_INDEX" val="4"/>
  <p:tag name="KSO_WM_SLIDE_ITEM_CNT" val="4"/>
  <p:tag name="KSO_WM_SLIDE_LAYOUT" val="a_b_l"/>
  <p:tag name="KSO_WM_SLIDE_LAYOUT_CNT" val="1_1_1"/>
  <p:tag name="KSO_WM_SLIDE_SUBTYPE" val="diag"/>
  <p:tag name="KSO_WM_SLIDE_SUPPORT_FEATURE_TYPE" val="0"/>
  <p:tag name="KSO_WM_SLIDE_TYPE" val="contents"/>
  <p:tag name="KSO_WM_TAG_VERSION" val="1.0"/>
  <p:tag name="KSO_WM_TEMPLATE_ASSEMBLE_GROUPID" val="614db707ffb8e1d28d9db084"/>
  <p:tag name="KSO_WM_TEMPLATE_ASSEMBLE_XID" val="617a7f6c0692455894c27d48"/>
  <p:tag name="KSO_WM_TEMPLATE_CATEGORY" val="custom"/>
  <p:tag name="KSO_WM_TEMPLATE_COLOR_TYPE" val="1"/>
  <p:tag name="KSO_WM_TEMPLATE_INDEX" val="20220550"/>
  <p:tag name="KSO_WM_TEMPLATE_MASTER_TYPE" val="1"/>
  <p:tag name="KSO_WM_TEMPLATE_SUBCATEGORY" val="21"/>
</p:tagLst>
</file>

<file path=ppt/tags/tag282.xml><?xml version="1.0" encoding="utf-8"?>
<p:tagLst xmlns:p="http://schemas.openxmlformats.org/presentationml/2006/main">
  <p:tag name="KSO_WM_TEMPLATE_CATEGORY" val="custom"/>
  <p:tag name="KSO_WM_TEMPLATE_INDEX" val="20191587"/>
</p:tagLst>
</file>

<file path=ppt/tags/tag283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"/>
  <p:tag name="KSO_WM_UNIT_INDEX" val="1"/>
  <p:tag name="KSO_WM_UNIT_LAYERLEVEL" val="1"/>
  <p:tag name="KSO_WM_UNIT_TYPE" val="i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i*1"/>
  <p:tag name="KSO_WM_UNIT_INDEX" val="1"/>
  <p:tag name="KSO_WM_UNIT_LAYERLEVEL" val="1"/>
  <p:tag name="KSO_WM_UNIT_TYPE" val="i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1"/>
  <p:tag name="KSO_WM_UNIT_INDEX" val="1"/>
  <p:tag name="KSO_WM_UNIT_LAYERLEVEL" val="1"/>
  <p:tag name="KSO_WM_UNIT_TYPE" val="i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TYPE" val="i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2"/>
  <p:tag name="KSO_WM_UNIT_INDEX" val="2"/>
  <p:tag name="KSO_WM_UNIT_LAYERLEVEL" val="1"/>
  <p:tag name="KSO_WM_UNIT_TYPE" val="i"/>
</p:tagLst>
</file>

<file path=ppt/tags/tag6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1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7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TYPE" val="i"/>
</p:tagLst>
</file>

<file path=ppt/tags/tag7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1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8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TYPE" val="i"/>
</p:tagLst>
</file>

<file path=ppt/tags/tag8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1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8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TYPE" val="i"/>
</p:tagLst>
</file>

<file path=ppt/tags/tag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1"/>
  <p:tag name="KSO_WM_UNIT_INDEX" val="1"/>
  <p:tag name="KSO_WM_UNIT_LAYERLEVEL" val="1"/>
  <p:tag name="KSO_WM_UNIT_TYPE" val="i"/>
</p:tagLst>
</file>

<file path=ppt/tags/tag9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1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9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TYPE" val="i"/>
</p:tagLst>
</file>

<file path=ppt/tags/tag9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urofjvc2">
      <a:dk1>
        <a:srgbClr val="000000"/>
      </a:dk1>
      <a:lt1>
        <a:srgbClr val="FFFFFF"/>
      </a:lt1>
      <a:dk2>
        <a:srgbClr val="720000"/>
      </a:dk2>
      <a:lt2>
        <a:srgbClr val="FFFFFF"/>
      </a:lt2>
      <a:accent1>
        <a:srgbClr val="E70028"/>
      </a:accent1>
      <a:accent2>
        <a:srgbClr val="EB472C"/>
      </a:accent2>
      <a:accent3>
        <a:srgbClr val="F0732F"/>
      </a:accent3>
      <a:accent4>
        <a:srgbClr val="F29030"/>
      </a:accent4>
      <a:accent5>
        <a:srgbClr val="F2A830"/>
      </a:accent5>
      <a:accent6>
        <a:srgbClr val="F7EFDD"/>
      </a:accent6>
      <a:hlink>
        <a:srgbClr val="4987FF"/>
      </a:hlink>
      <a:folHlink>
        <a:srgbClr val="B356DB"/>
      </a:folHlink>
    </a:clrScheme>
    <a:fontScheme name="党政风、中国风">
      <a:majorFont>
        <a:latin typeface="隶书"/>
        <a:ea typeface="隶书"/>
        <a:cs typeface="Arial"/>
      </a:majorFont>
      <a:minorFont>
        <a:latin typeface="隶书"/>
        <a:ea typeface="隶书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Office 主题​​">
  <a:themeElements>
    <a:clrScheme name="Adjacency">
      <a:dk1>
        <a:srgbClr val="000000"/>
      </a:dk1>
      <a:lt1>
        <a:srgbClr val="FFFFFF"/>
      </a:lt1>
      <a:dk2>
        <a:srgbClr val="FDE8E2"/>
      </a:dk2>
      <a:lt2>
        <a:srgbClr val="FFFFFF"/>
      </a:lt2>
      <a:accent1>
        <a:srgbClr val="C25F45"/>
      </a:accent1>
      <a:accent2>
        <a:srgbClr val="BB7534"/>
      </a:accent2>
      <a:accent3>
        <a:srgbClr val="AA8B30"/>
      </a:accent3>
      <a:accent4>
        <a:srgbClr val="939F3E"/>
      </a:accent4>
      <a:accent5>
        <a:srgbClr val="73B15C"/>
      </a:accent5>
      <a:accent6>
        <a:srgbClr val="44C185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 panose="020b0503020204020204" charset="-122"/>
        <a:cs typeface="Arial"/>
      </a:majorFont>
      <a:minorFont>
        <a:latin typeface="Arial"/>
        <a:ea typeface="微软雅黑" panose="020b0503020204020204" charset="-122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r="http://schemas.openxmlformats.org/officeDocument/2006/relationships" xmlns:a="http://schemas.openxmlformats.org/drawingml/2006/main">
  <a:clrScheme name="urofjvc2">
    <a:dk1>
      <a:srgbClr val="000000"/>
    </a:dk1>
    <a:lt1>
      <a:srgbClr val="FFFFFF"/>
    </a:lt1>
    <a:dk2>
      <a:srgbClr val="720000"/>
    </a:dk2>
    <a:lt2>
      <a:srgbClr val="FFFFFF"/>
    </a:lt2>
    <a:accent1>
      <a:srgbClr val="E70028"/>
    </a:accent1>
    <a:accent2>
      <a:srgbClr val="EB472C"/>
    </a:accent2>
    <a:accent3>
      <a:srgbClr val="F0732F"/>
    </a:accent3>
    <a:accent4>
      <a:srgbClr val="F29030"/>
    </a:accent4>
    <a:accent5>
      <a:srgbClr val="F2A830"/>
    </a:accent5>
    <a:accent6>
      <a:srgbClr val="F7EFDD"/>
    </a:accent6>
    <a:hlink>
      <a:srgbClr val="4987FF"/>
    </a:hlink>
    <a:folHlink>
      <a:srgbClr val="B356DB"/>
    </a:folHlink>
  </a:clrScheme>
</a:themeOverride>
</file>

<file path=ppt/theme/themeOverride2.xml><?xml version="1.0" encoding="utf-8"?>
<a:themeOverride xmlns:r="http://schemas.openxmlformats.org/officeDocument/2006/relationships" xmlns:a="http://schemas.openxmlformats.org/drawingml/2006/main">
  <a:clrScheme name="urofjvc2">
    <a:dk1>
      <a:srgbClr val="000000"/>
    </a:dk1>
    <a:lt1>
      <a:srgbClr val="FFFFFF"/>
    </a:lt1>
    <a:dk2>
      <a:srgbClr val="720000"/>
    </a:dk2>
    <a:lt2>
      <a:srgbClr val="FFFFFF"/>
    </a:lt2>
    <a:accent1>
      <a:srgbClr val="E70028"/>
    </a:accent1>
    <a:accent2>
      <a:srgbClr val="EB472C"/>
    </a:accent2>
    <a:accent3>
      <a:srgbClr val="F0732F"/>
    </a:accent3>
    <a:accent4>
      <a:srgbClr val="F29030"/>
    </a:accent4>
    <a:accent5>
      <a:srgbClr val="F2A830"/>
    </a:accent5>
    <a:accent6>
      <a:srgbClr val="F7EFDD"/>
    </a:accent6>
    <a:hlink>
      <a:srgbClr val="4987FF"/>
    </a:hlink>
    <a:folHlink>
      <a:srgbClr val="B356DB"/>
    </a:folHlink>
  </a:clrScheme>
</a:themeOverride>
</file>

<file path=ppt/theme/themeOverride3.xml><?xml version="1.0" encoding="utf-8"?>
<a:themeOverride xmlns:r="http://schemas.openxmlformats.org/officeDocument/2006/relationships" xmlns:a="http://schemas.openxmlformats.org/drawingml/2006/main">
  <a:clrScheme name="urofjvc2">
    <a:dk1>
      <a:srgbClr val="000000"/>
    </a:dk1>
    <a:lt1>
      <a:srgbClr val="FFFFFF"/>
    </a:lt1>
    <a:dk2>
      <a:srgbClr val="720000"/>
    </a:dk2>
    <a:lt2>
      <a:srgbClr val="FFFFFF"/>
    </a:lt2>
    <a:accent1>
      <a:srgbClr val="E70028"/>
    </a:accent1>
    <a:accent2>
      <a:srgbClr val="EB472C"/>
    </a:accent2>
    <a:accent3>
      <a:srgbClr val="F0732F"/>
    </a:accent3>
    <a:accent4>
      <a:srgbClr val="F29030"/>
    </a:accent4>
    <a:accent5>
      <a:srgbClr val="F2A830"/>
    </a:accent5>
    <a:accent6>
      <a:srgbClr val="F7EFDD"/>
    </a:accent6>
    <a:hlink>
      <a:srgbClr val="4987FF"/>
    </a:hlink>
    <a:folHlink>
      <a:srgbClr val="B356DB"/>
    </a:folHlink>
  </a:clrScheme>
</a:themeOverride>
</file>

<file path=ppt/theme/themeOverride4.xml><?xml version="1.0" encoding="utf-8"?>
<a:themeOverride xmlns:r="http://schemas.openxmlformats.org/officeDocument/2006/relationships" xmlns:a="http://schemas.openxmlformats.org/drawingml/2006/main">
  <a:clrScheme name="urofjvc2">
    <a:dk1>
      <a:srgbClr val="000000"/>
    </a:dk1>
    <a:lt1>
      <a:srgbClr val="FFFFFF"/>
    </a:lt1>
    <a:dk2>
      <a:srgbClr val="720000"/>
    </a:dk2>
    <a:lt2>
      <a:srgbClr val="FFFFFF"/>
    </a:lt2>
    <a:accent1>
      <a:srgbClr val="E70028"/>
    </a:accent1>
    <a:accent2>
      <a:srgbClr val="EB472C"/>
    </a:accent2>
    <a:accent3>
      <a:srgbClr val="F0732F"/>
    </a:accent3>
    <a:accent4>
      <a:srgbClr val="F29030"/>
    </a:accent4>
    <a:accent5>
      <a:srgbClr val="F2A830"/>
    </a:accent5>
    <a:accent6>
      <a:srgbClr val="F7EFDD"/>
    </a:accent6>
    <a:hlink>
      <a:srgbClr val="4987FF"/>
    </a:hlink>
    <a:folHlink>
      <a:srgbClr val="B356DB"/>
    </a:folHlink>
  </a:clrScheme>
</a:themeOverride>
</file>

<file path=ppt/theme/themeOverride5.xml><?xml version="1.0" encoding="utf-8"?>
<a:themeOverride xmlns:r="http://schemas.openxmlformats.org/officeDocument/2006/relationships" xmlns:a="http://schemas.openxmlformats.org/drawingml/2006/main">
  <a:clrScheme name="urofjvc2">
    <a:dk1>
      <a:srgbClr val="000000"/>
    </a:dk1>
    <a:lt1>
      <a:srgbClr val="FFFFFF"/>
    </a:lt1>
    <a:dk2>
      <a:srgbClr val="720000"/>
    </a:dk2>
    <a:lt2>
      <a:srgbClr val="FFFFFF"/>
    </a:lt2>
    <a:accent1>
      <a:srgbClr val="E70028"/>
    </a:accent1>
    <a:accent2>
      <a:srgbClr val="EB472C"/>
    </a:accent2>
    <a:accent3>
      <a:srgbClr val="F0732F"/>
    </a:accent3>
    <a:accent4>
      <a:srgbClr val="F29030"/>
    </a:accent4>
    <a:accent5>
      <a:srgbClr val="F2A830"/>
    </a:accent5>
    <a:accent6>
      <a:srgbClr val="F7EFDD"/>
    </a:accent6>
    <a:hlink>
      <a:srgbClr val="4987FF"/>
    </a:hlink>
    <a:folHlink>
      <a:srgbClr val="B356DB"/>
    </a:folHlink>
  </a:clrScheme>
</a:themeOverride>
</file>

<file path=ppt/theme/themeOverride6.xml><?xml version="1.0" encoding="utf-8"?>
<a:themeOverride xmlns:r="http://schemas.openxmlformats.org/officeDocument/2006/relationships" xmlns:a="http://schemas.openxmlformats.org/drawingml/2006/main">
  <a:clrScheme name="urofjvc2">
    <a:dk1>
      <a:srgbClr val="000000"/>
    </a:dk1>
    <a:lt1>
      <a:srgbClr val="FFFFFF"/>
    </a:lt1>
    <a:dk2>
      <a:srgbClr val="720000"/>
    </a:dk2>
    <a:lt2>
      <a:srgbClr val="FFFFFF"/>
    </a:lt2>
    <a:accent1>
      <a:srgbClr val="E70028"/>
    </a:accent1>
    <a:accent2>
      <a:srgbClr val="EB472C"/>
    </a:accent2>
    <a:accent3>
      <a:srgbClr val="F0732F"/>
    </a:accent3>
    <a:accent4>
      <a:srgbClr val="F29030"/>
    </a:accent4>
    <a:accent5>
      <a:srgbClr val="F2A830"/>
    </a:accent5>
    <a:accent6>
      <a:srgbClr val="F7EFDD"/>
    </a:accent6>
    <a:hlink>
      <a:srgbClr val="4987FF"/>
    </a:hlink>
    <a:folHlink>
      <a:srgbClr val="B356DB"/>
    </a:folHlink>
  </a:clrScheme>
</a:themeOverride>
</file>

<file path=ppt/theme/themeOverride7.xml><?xml version="1.0" encoding="utf-8"?>
<a:themeOverride xmlns:r="http://schemas.openxmlformats.org/officeDocument/2006/relationships" xmlns:a="http://schemas.openxmlformats.org/drawingml/2006/main">
  <a:clrScheme name="urofjvc2">
    <a:dk1>
      <a:srgbClr val="000000"/>
    </a:dk1>
    <a:lt1>
      <a:srgbClr val="FFFFFF"/>
    </a:lt1>
    <a:dk2>
      <a:srgbClr val="720000"/>
    </a:dk2>
    <a:lt2>
      <a:srgbClr val="FFFFFF"/>
    </a:lt2>
    <a:accent1>
      <a:srgbClr val="E70028"/>
    </a:accent1>
    <a:accent2>
      <a:srgbClr val="EB472C"/>
    </a:accent2>
    <a:accent3>
      <a:srgbClr val="F0732F"/>
    </a:accent3>
    <a:accent4>
      <a:srgbClr val="F29030"/>
    </a:accent4>
    <a:accent5>
      <a:srgbClr val="F2A830"/>
    </a:accent5>
    <a:accent6>
      <a:srgbClr val="F7EFDD"/>
    </a:accent6>
    <a:hlink>
      <a:srgbClr val="4987FF"/>
    </a:hlink>
    <a:folHlink>
      <a:srgbClr val="B356DB"/>
    </a:folHlink>
  </a:clrScheme>
</a:themeOverride>
</file>

<file path=ppt/theme/themeOverride8.xml><?xml version="1.0" encoding="utf-8"?>
<a:themeOverride xmlns:r="http://schemas.openxmlformats.org/officeDocument/2006/relationships" xmlns:a="http://schemas.openxmlformats.org/drawingml/2006/main">
  <a:clrScheme name="urofjvc2">
    <a:dk1>
      <a:srgbClr val="000000"/>
    </a:dk1>
    <a:lt1>
      <a:srgbClr val="FFFFFF"/>
    </a:lt1>
    <a:dk2>
      <a:srgbClr val="720000"/>
    </a:dk2>
    <a:lt2>
      <a:srgbClr val="FFFFFF"/>
    </a:lt2>
    <a:accent1>
      <a:srgbClr val="E70028"/>
    </a:accent1>
    <a:accent2>
      <a:srgbClr val="EB472C"/>
    </a:accent2>
    <a:accent3>
      <a:srgbClr val="F0732F"/>
    </a:accent3>
    <a:accent4>
      <a:srgbClr val="F29030"/>
    </a:accent4>
    <a:accent5>
      <a:srgbClr val="F2A830"/>
    </a:accent5>
    <a:accent6>
      <a:srgbClr val="F7EFDD"/>
    </a:accent6>
    <a:hlink>
      <a:srgbClr val="4987FF"/>
    </a:hlink>
    <a:folHlink>
      <a:srgbClr val="B356DB"/>
    </a:folHlink>
  </a:clrScheme>
</a:themeOverride>
</file>

<file path=ppt/theme/themeOverride9.xml><?xml version="1.0" encoding="utf-8"?>
<a:themeOverride xmlns:r="http://schemas.openxmlformats.org/officeDocument/2006/relationships" xmlns:a="http://schemas.openxmlformats.org/drawingml/2006/main">
  <a:clrScheme name="urofjvc2">
    <a:dk1>
      <a:srgbClr val="000000"/>
    </a:dk1>
    <a:lt1>
      <a:srgbClr val="FFFFFF"/>
    </a:lt1>
    <a:dk2>
      <a:srgbClr val="720000"/>
    </a:dk2>
    <a:lt2>
      <a:srgbClr val="FFFFFF"/>
    </a:lt2>
    <a:accent1>
      <a:srgbClr val="E70028"/>
    </a:accent1>
    <a:accent2>
      <a:srgbClr val="EB472C"/>
    </a:accent2>
    <a:accent3>
      <a:srgbClr val="F0732F"/>
    </a:accent3>
    <a:accent4>
      <a:srgbClr val="F29030"/>
    </a:accent4>
    <a:accent5>
      <a:srgbClr val="F2A830"/>
    </a:accent5>
    <a:accent6>
      <a:srgbClr val="F7EFDD"/>
    </a:accent6>
    <a:hlink>
      <a:srgbClr val="4987FF"/>
    </a:hlink>
    <a:folHlink>
      <a:srgbClr val="B356DB"/>
    </a:folHlink>
  </a:clrScheme>
</a:themeOverrid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75</Paragraphs>
  <Slides>19</Slides>
  <Notes>11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baseType="lpstr" size="37">
      <vt:lpstr>Arial</vt:lpstr>
      <vt:lpstr>隶书</vt:lpstr>
      <vt:lpstr>汉仪尚巍手书W</vt:lpstr>
      <vt:lpstr>Viner Hand ITC</vt:lpstr>
      <vt:lpstr>汉仪行者笔记简</vt:lpstr>
      <vt:lpstr>汉仪程行简</vt:lpstr>
      <vt:lpstr>微软雅黑</vt:lpstr>
      <vt:lpstr>优设标题黑</vt:lpstr>
      <vt:lpstr>Calibri Light</vt:lpstr>
      <vt:lpstr>Calibri</vt:lpstr>
      <vt:lpstr>经典特黑简</vt:lpstr>
      <vt:lpstr>方正宋刻本秀楷简体</vt:lpstr>
      <vt:lpstr>黑体</vt:lpstr>
      <vt:lpstr>方正琥珀_GBK</vt:lpstr>
      <vt:lpstr>方正华隶简体</vt:lpstr>
      <vt:lpstr>方正大黑简体</vt:lpstr>
      <vt:lpstr>宋体</vt:lpstr>
      <vt:lpstr>Office 主题​​</vt:lpstr>
      <vt:lpstr>旁征博引  论证丰富（主体性段落）</vt:lpstr>
      <vt:lpstr>PowerPoint Presentation</vt:lpstr>
      <vt:lpstr>示范引领</vt:lpstr>
      <vt:lpstr>示范引领</vt:lpstr>
      <vt:lpstr>议论文主题性段落方法讲解</vt:lpstr>
      <vt:lpstr>每一滴汗水都闪耀着成功的光芒</vt:lpstr>
      <vt:lpstr>PowerPoint Presentation</vt:lpstr>
      <vt:lpstr>PowerPoint Presentation</vt:lpstr>
      <vt:lpstr>议论文主题性段落例段示范</vt:lpstr>
      <vt:lpstr>以焦裕禄精神，谱写人生华章</vt:lpstr>
      <vt:lpstr>以焦裕禄精神，谱写人生华章</vt:lpstr>
      <vt:lpstr>以焦裕禄精神，谱写人生华章</vt:lpstr>
      <vt:lpstr>议论文主题主体性段落训练</vt:lpstr>
      <vt:lpstr>以我之浪花，筑国之巨浪（分论点）</vt:lpstr>
      <vt:lpstr>以我之浪花，筑国之巨浪</vt:lpstr>
      <vt:lpstr>以我之浪花，筑国之巨浪</vt:lpstr>
      <vt:lpstr>以我之浪花，筑国之巨浪</vt:lpstr>
      <vt:lpstr>PowerPoint Presentation</vt:lpstr>
      <vt:lpstr>跟着《人民日报》学写作（主题主体精彩段示范）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2021-12-22T09:08:29.781</cp:lastPrinted>
  <dcterms:created xsi:type="dcterms:W3CDTF">2021-12-22T09:08:29Z</dcterms:created>
  <dcterms:modified xsi:type="dcterms:W3CDTF">2021-12-22T01:08:32Z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