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notesMasterIdLst>
    <p:notesMasterId r:id="rId3"/>
  </p:notesMasterIdLst>
  <p:sldIdLst>
    <p:sldId id="433" r:id="rId4"/>
    <p:sldId id="435" r:id="rId5"/>
    <p:sldId id="411" r:id="rId6"/>
    <p:sldId id="434" r:id="rId7"/>
    <p:sldId id="412" r:id="rId8"/>
    <p:sldId id="413" r:id="rId9"/>
    <p:sldId id="414" r:id="rId10"/>
    <p:sldId id="415" r:id="rId11"/>
    <p:sldId id="416" r:id="rId12"/>
    <p:sldId id="417" r:id="rId13"/>
    <p:sldId id="418" r:id="rId14"/>
    <p:sldId id="419" r:id="rId15"/>
    <p:sldId id="420" r:id="rId16"/>
    <p:sldId id="421" r:id="rId17"/>
    <p:sldId id="422" r:id="rId18"/>
    <p:sldId id="423" r:id="rId19"/>
    <p:sldId id="424" r:id="rId20"/>
    <p:sldId id="425" r:id="rId21"/>
    <p:sldId id="426" r:id="rId22"/>
    <p:sldId id="427" r:id="rId23"/>
    <p:sldId id="428" r:id="rId24"/>
    <p:sldId id="429" r:id="rId25"/>
    <p:sldId id="430" r:id="rId26"/>
    <p:sldId id="431" r:id="rId27"/>
    <p:sldId id="432" r:id="rId28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p="http://schemas.openxmlformats.org/presentationml/2006/main">
  <p:cmAuthor id="2" name="作者" initials="A" lastIdx="0" clrIdx="1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0" d="100"/>
          <a:sy n="70" d="100"/>
        </p:scale>
        <p:origin x="66" y="23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tags" Target="tags/tag190.xml" /><Relationship Id="rId3" Type="http://schemas.openxmlformats.org/officeDocument/2006/relationships/notesMaster" Target="notesMasters/notesMaster1.xml" /><Relationship Id="rId30" Type="http://schemas.openxmlformats.org/officeDocument/2006/relationships/presProps" Target="presProps.xml" /><Relationship Id="rId31" Type="http://schemas.openxmlformats.org/officeDocument/2006/relationships/viewProps" Target="viewProps.xml" /><Relationship Id="rId32" Type="http://schemas.openxmlformats.org/officeDocument/2006/relationships/theme" Target="theme/theme1.xml" /><Relationship Id="rId33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06541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1765351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10" Type="http://schemas.openxmlformats.org/officeDocument/2006/relationships/image" Target="../media/image4.png" /><Relationship Id="rId11" Type="http://schemas.openxmlformats.org/officeDocument/2006/relationships/tags" Target="../tags/tag7.xml" /><Relationship Id="rId12" Type="http://schemas.openxmlformats.org/officeDocument/2006/relationships/tags" Target="../tags/tag8.xml" /><Relationship Id="rId13" Type="http://schemas.openxmlformats.org/officeDocument/2006/relationships/tags" Target="../tags/tag9.xml" /><Relationship Id="rId14" Type="http://schemas.openxmlformats.org/officeDocument/2006/relationships/image" Target="../media/image5.png" /><Relationship Id="rId15" Type="http://schemas.openxmlformats.org/officeDocument/2006/relationships/tags" Target="../tags/tag10.xml" /><Relationship Id="rId16" Type="http://schemas.openxmlformats.org/officeDocument/2006/relationships/image" Target="../media/image6.png" /><Relationship Id="rId17" Type="http://schemas.openxmlformats.org/officeDocument/2006/relationships/tags" Target="../tags/tag11.xml" /><Relationship Id="rId18" Type="http://schemas.openxmlformats.org/officeDocument/2006/relationships/image" Target="../media/image7.png" /><Relationship Id="rId19" Type="http://schemas.openxmlformats.org/officeDocument/2006/relationships/tags" Target="../tags/tag12.xml" /><Relationship Id="rId2" Type="http://schemas.openxmlformats.org/officeDocument/2006/relationships/image" Target="../media/image1.png" /><Relationship Id="rId20" Type="http://schemas.openxmlformats.org/officeDocument/2006/relationships/tags" Target="../tags/tag13.xml" /><Relationship Id="rId21" Type="http://schemas.openxmlformats.org/officeDocument/2006/relationships/tags" Target="../tags/tag14.xml" /><Relationship Id="rId22" Type="http://schemas.openxmlformats.org/officeDocument/2006/relationships/tags" Target="../tags/tag15.xml" /><Relationship Id="rId23" Type="http://schemas.openxmlformats.org/officeDocument/2006/relationships/tags" Target="../tags/tag16.xml" /><Relationship Id="rId24" Type="http://schemas.openxmlformats.org/officeDocument/2006/relationships/tags" Target="../tags/tag17.xml" /><Relationship Id="rId25" Type="http://schemas.openxmlformats.org/officeDocument/2006/relationships/slideMaster" Target="../slideMasters/slideMaster1.xml" /><Relationship Id="rId3" Type="http://schemas.openxmlformats.org/officeDocument/2006/relationships/tags" Target="../tags/tag2.xml" /><Relationship Id="rId4" Type="http://schemas.openxmlformats.org/officeDocument/2006/relationships/image" Target="../media/image2.png" /><Relationship Id="rId5" Type="http://schemas.openxmlformats.org/officeDocument/2006/relationships/tags" Target="../tags/tag3.xml" /><Relationship Id="rId6" Type="http://schemas.openxmlformats.org/officeDocument/2006/relationships/tags" Target="../tags/tag4.xml" /><Relationship Id="rId7" Type="http://schemas.openxmlformats.org/officeDocument/2006/relationships/image" Target="../media/image3.png" /><Relationship Id="rId8" Type="http://schemas.openxmlformats.org/officeDocument/2006/relationships/tags" Target="../tags/tag5.xml" /><Relationship Id="rId9" Type="http://schemas.openxmlformats.org/officeDocument/2006/relationships/tags" Target="../tags/tag6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7.xml" /><Relationship Id="rId2" Type="http://schemas.openxmlformats.org/officeDocument/2006/relationships/tags" Target="../tags/tag78.xml" /><Relationship Id="rId3" Type="http://schemas.openxmlformats.org/officeDocument/2006/relationships/image" Target="../media/image8.png" /><Relationship Id="rId4" Type="http://schemas.openxmlformats.org/officeDocument/2006/relationships/tags" Target="../tags/tag79.xml" /><Relationship Id="rId5" Type="http://schemas.openxmlformats.org/officeDocument/2006/relationships/tags" Target="../tags/tag80.xml" /><Relationship Id="rId6" Type="http://schemas.openxmlformats.org/officeDocument/2006/relationships/tags" Target="../tags/tag81.xml" /><Relationship Id="rId7" Type="http://schemas.openxmlformats.org/officeDocument/2006/relationships/tags" Target="../tags/tag82.xml" /><Relationship Id="rId8" Type="http://schemas.openxmlformats.org/officeDocument/2006/relationships/tags" Target="../tags/tag83.xml" /><Relationship Id="rId9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4.xml" /><Relationship Id="rId10" Type="http://schemas.openxmlformats.org/officeDocument/2006/relationships/image" Target="../media/image4.png" /><Relationship Id="rId11" Type="http://schemas.openxmlformats.org/officeDocument/2006/relationships/tags" Target="../tags/tag90.xml" /><Relationship Id="rId12" Type="http://schemas.openxmlformats.org/officeDocument/2006/relationships/tags" Target="../tags/tag91.xml" /><Relationship Id="rId13" Type="http://schemas.openxmlformats.org/officeDocument/2006/relationships/tags" Target="../tags/tag92.xml" /><Relationship Id="rId14" Type="http://schemas.openxmlformats.org/officeDocument/2006/relationships/image" Target="../media/image5.png" /><Relationship Id="rId15" Type="http://schemas.openxmlformats.org/officeDocument/2006/relationships/tags" Target="../tags/tag93.xml" /><Relationship Id="rId16" Type="http://schemas.openxmlformats.org/officeDocument/2006/relationships/image" Target="../media/image6.png" /><Relationship Id="rId17" Type="http://schemas.openxmlformats.org/officeDocument/2006/relationships/tags" Target="../tags/tag94.xml" /><Relationship Id="rId18" Type="http://schemas.openxmlformats.org/officeDocument/2006/relationships/image" Target="../media/image7.png" /><Relationship Id="rId19" Type="http://schemas.openxmlformats.org/officeDocument/2006/relationships/tags" Target="../tags/tag95.xml" /><Relationship Id="rId2" Type="http://schemas.openxmlformats.org/officeDocument/2006/relationships/image" Target="../media/image1.png" /><Relationship Id="rId20" Type="http://schemas.openxmlformats.org/officeDocument/2006/relationships/tags" Target="../tags/tag96.xml" /><Relationship Id="rId21" Type="http://schemas.openxmlformats.org/officeDocument/2006/relationships/tags" Target="../tags/tag97.xml" /><Relationship Id="rId22" Type="http://schemas.openxmlformats.org/officeDocument/2006/relationships/tags" Target="../tags/tag98.xml" /><Relationship Id="rId23" Type="http://schemas.openxmlformats.org/officeDocument/2006/relationships/tags" Target="../tags/tag99.xml" /><Relationship Id="rId24" Type="http://schemas.openxmlformats.org/officeDocument/2006/relationships/tags" Target="../tags/tag100.xml" /><Relationship Id="rId25" Type="http://schemas.openxmlformats.org/officeDocument/2006/relationships/slideMaster" Target="../slideMasters/slideMaster1.xml" /><Relationship Id="rId3" Type="http://schemas.openxmlformats.org/officeDocument/2006/relationships/tags" Target="../tags/tag85.xml" /><Relationship Id="rId4" Type="http://schemas.openxmlformats.org/officeDocument/2006/relationships/image" Target="../media/image2.png" /><Relationship Id="rId5" Type="http://schemas.openxmlformats.org/officeDocument/2006/relationships/tags" Target="../tags/tag86.xml" /><Relationship Id="rId6" Type="http://schemas.openxmlformats.org/officeDocument/2006/relationships/tags" Target="../tags/tag87.xml" /><Relationship Id="rId7" Type="http://schemas.openxmlformats.org/officeDocument/2006/relationships/image" Target="../media/image3.png" /><Relationship Id="rId8" Type="http://schemas.openxmlformats.org/officeDocument/2006/relationships/tags" Target="../tags/tag88.xml" /><Relationship Id="rId9" Type="http://schemas.openxmlformats.org/officeDocument/2006/relationships/tags" Target="../tags/tag89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8.png" /><Relationship Id="rId2" Type="http://schemas.openxmlformats.org/officeDocument/2006/relationships/tags" Target="../tags/tag101.xml" /><Relationship Id="rId3" Type="http://schemas.openxmlformats.org/officeDocument/2006/relationships/tags" Target="../tags/tag102.xml" /><Relationship Id="rId4" Type="http://schemas.openxmlformats.org/officeDocument/2006/relationships/tags" Target="../tags/tag103.xml" /><Relationship Id="rId5" Type="http://schemas.openxmlformats.org/officeDocument/2006/relationships/tags" Target="../tags/tag104.xml" /><Relationship Id="rId6" Type="http://schemas.openxmlformats.org/officeDocument/2006/relationships/tags" Target="../tags/tag105.xml" /><Relationship Id="rId7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6.xml" /><Relationship Id="rId2" Type="http://schemas.openxmlformats.org/officeDocument/2006/relationships/image" Target="../media/image8.png" /><Relationship Id="rId3" Type="http://schemas.openxmlformats.org/officeDocument/2006/relationships/tags" Target="../tags/tag107.xml" /><Relationship Id="rId4" Type="http://schemas.openxmlformats.org/officeDocument/2006/relationships/tags" Target="../tags/tag108.xml" /><Relationship Id="rId5" Type="http://schemas.openxmlformats.org/officeDocument/2006/relationships/tags" Target="../tags/tag109.xml" /><Relationship Id="rId6" Type="http://schemas.openxmlformats.org/officeDocument/2006/relationships/tags" Target="../tags/tag110.xml" /><Relationship Id="rId7" Type="http://schemas.openxmlformats.org/officeDocument/2006/relationships/tags" Target="../tags/tag111.xml" /><Relationship Id="rId8" Type="http://schemas.openxmlformats.org/officeDocument/2006/relationships/tags" Target="../tags/tag112.xml" /><Relationship Id="rId9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8.png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113.xml" /><Relationship Id="rId3" Type="http://schemas.openxmlformats.org/officeDocument/2006/relationships/tags" Target="../tags/tag114.xml" /><Relationship Id="rId4" Type="http://schemas.openxmlformats.org/officeDocument/2006/relationships/tags" Target="../tags/tag115.xml" /><Relationship Id="rId5" Type="http://schemas.openxmlformats.org/officeDocument/2006/relationships/tags" Target="../tags/tag116.xml" /><Relationship Id="rId6" Type="http://schemas.openxmlformats.org/officeDocument/2006/relationships/tags" Target="../tags/tag117.xml" /><Relationship Id="rId7" Type="http://schemas.openxmlformats.org/officeDocument/2006/relationships/tags" Target="../tags/tag118.xml" /><Relationship Id="rId8" Type="http://schemas.openxmlformats.org/officeDocument/2006/relationships/tags" Target="../tags/tag119.xml" /><Relationship Id="rId9" Type="http://schemas.openxmlformats.org/officeDocument/2006/relationships/tags" Target="../tags/tag120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8.png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121.xml" /><Relationship Id="rId3" Type="http://schemas.openxmlformats.org/officeDocument/2006/relationships/tags" Target="../tags/tag122.xml" /><Relationship Id="rId4" Type="http://schemas.openxmlformats.org/officeDocument/2006/relationships/tags" Target="../tags/tag123.xml" /><Relationship Id="rId5" Type="http://schemas.openxmlformats.org/officeDocument/2006/relationships/tags" Target="../tags/tag124.xml" /><Relationship Id="rId6" Type="http://schemas.openxmlformats.org/officeDocument/2006/relationships/tags" Target="../tags/tag125.xml" /><Relationship Id="rId7" Type="http://schemas.openxmlformats.org/officeDocument/2006/relationships/tags" Target="../tags/tag126.xml" /><Relationship Id="rId8" Type="http://schemas.openxmlformats.org/officeDocument/2006/relationships/tags" Target="../tags/tag127.xml" /><Relationship Id="rId9" Type="http://schemas.openxmlformats.org/officeDocument/2006/relationships/tags" Target="../tags/tag128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9.xml" /><Relationship Id="rId10" Type="http://schemas.openxmlformats.org/officeDocument/2006/relationships/slideMaster" Target="../slideMasters/slideMaster1.xml" /><Relationship Id="rId2" Type="http://schemas.openxmlformats.org/officeDocument/2006/relationships/image" Target="../media/image8.png" /><Relationship Id="rId3" Type="http://schemas.openxmlformats.org/officeDocument/2006/relationships/tags" Target="../tags/tag130.xml" /><Relationship Id="rId4" Type="http://schemas.openxmlformats.org/officeDocument/2006/relationships/tags" Target="../tags/tag131.xml" /><Relationship Id="rId5" Type="http://schemas.openxmlformats.org/officeDocument/2006/relationships/tags" Target="../tags/tag132.xml" /><Relationship Id="rId6" Type="http://schemas.openxmlformats.org/officeDocument/2006/relationships/tags" Target="../tags/tag133.xml" /><Relationship Id="rId7" Type="http://schemas.openxmlformats.org/officeDocument/2006/relationships/tags" Target="../tags/tag134.xml" /><Relationship Id="rId8" Type="http://schemas.openxmlformats.org/officeDocument/2006/relationships/tags" Target="../tags/tag135.xml" /><Relationship Id="rId9" Type="http://schemas.openxmlformats.org/officeDocument/2006/relationships/tags" Target="../tags/tag136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8.png" /><Relationship Id="rId10" Type="http://schemas.openxmlformats.org/officeDocument/2006/relationships/tags" Target="../tags/tag145.xml" /><Relationship Id="rId11" Type="http://schemas.openxmlformats.org/officeDocument/2006/relationships/tags" Target="../tags/tag146.xml" /><Relationship Id="rId12" Type="http://schemas.openxmlformats.org/officeDocument/2006/relationships/slideMaster" Target="../slideMasters/slideMaster1.xml" /><Relationship Id="rId2" Type="http://schemas.openxmlformats.org/officeDocument/2006/relationships/tags" Target="../tags/tag137.xml" /><Relationship Id="rId3" Type="http://schemas.openxmlformats.org/officeDocument/2006/relationships/tags" Target="../tags/tag138.xml" /><Relationship Id="rId4" Type="http://schemas.openxmlformats.org/officeDocument/2006/relationships/tags" Target="../tags/tag139.xml" /><Relationship Id="rId5" Type="http://schemas.openxmlformats.org/officeDocument/2006/relationships/tags" Target="../tags/tag140.xml" /><Relationship Id="rId6" Type="http://schemas.openxmlformats.org/officeDocument/2006/relationships/tags" Target="../tags/tag141.xml" /><Relationship Id="rId7" Type="http://schemas.openxmlformats.org/officeDocument/2006/relationships/tags" Target="../tags/tag142.xml" /><Relationship Id="rId8" Type="http://schemas.openxmlformats.org/officeDocument/2006/relationships/tags" Target="../tags/tag143.xml" /><Relationship Id="rId9" Type="http://schemas.openxmlformats.org/officeDocument/2006/relationships/tags" Target="../tags/tag144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7.xml" /><Relationship Id="rId10" Type="http://schemas.openxmlformats.org/officeDocument/2006/relationships/tags" Target="../tags/tag154.xml" /><Relationship Id="rId11" Type="http://schemas.openxmlformats.org/officeDocument/2006/relationships/slideMaster" Target="../slideMasters/slideMaster1.xml" /><Relationship Id="rId2" Type="http://schemas.openxmlformats.org/officeDocument/2006/relationships/image" Target="../media/image12.png" /><Relationship Id="rId3" Type="http://schemas.openxmlformats.org/officeDocument/2006/relationships/tags" Target="../tags/tag148.xml" /><Relationship Id="rId4" Type="http://schemas.openxmlformats.org/officeDocument/2006/relationships/image" Target="../media/image13.png" /><Relationship Id="rId5" Type="http://schemas.openxmlformats.org/officeDocument/2006/relationships/tags" Target="../tags/tag149.xml" /><Relationship Id="rId6" Type="http://schemas.openxmlformats.org/officeDocument/2006/relationships/tags" Target="../tags/tag150.xml" /><Relationship Id="rId7" Type="http://schemas.openxmlformats.org/officeDocument/2006/relationships/tags" Target="../tags/tag151.xml" /><Relationship Id="rId8" Type="http://schemas.openxmlformats.org/officeDocument/2006/relationships/tags" Target="../tags/tag152.xml" /><Relationship Id="rId9" Type="http://schemas.openxmlformats.org/officeDocument/2006/relationships/tags" Target="../tags/tag153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8.png" /><Relationship Id="rId2" Type="http://schemas.openxmlformats.org/officeDocument/2006/relationships/tags" Target="../tags/tag18.xml" /><Relationship Id="rId3" Type="http://schemas.openxmlformats.org/officeDocument/2006/relationships/tags" Target="../tags/tag19.xml" /><Relationship Id="rId4" Type="http://schemas.openxmlformats.org/officeDocument/2006/relationships/tags" Target="../tags/tag20.xml" /><Relationship Id="rId5" Type="http://schemas.openxmlformats.org/officeDocument/2006/relationships/tags" Target="../tags/tag21.xml" /><Relationship Id="rId6" Type="http://schemas.openxmlformats.org/officeDocument/2006/relationships/tags" Target="../tags/tag22.xml" /><Relationship Id="rId7" Type="http://schemas.openxmlformats.org/officeDocument/2006/relationships/tags" Target="../tags/tag23.xml" /><Relationship Id="rId8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4.xml" /><Relationship Id="rId10" Type="http://schemas.openxmlformats.org/officeDocument/2006/relationships/tags" Target="../tags/tag31.xml" /><Relationship Id="rId11" Type="http://schemas.openxmlformats.org/officeDocument/2006/relationships/tags" Target="../tags/tag32.xml" /><Relationship Id="rId12" Type="http://schemas.openxmlformats.org/officeDocument/2006/relationships/tags" Target="../tags/tag33.xml" /><Relationship Id="rId13" Type="http://schemas.openxmlformats.org/officeDocument/2006/relationships/tags" Target="../tags/tag34.xml" /><Relationship Id="rId14" Type="http://schemas.openxmlformats.org/officeDocument/2006/relationships/tags" Target="../tags/tag35.xml" /><Relationship Id="rId15" Type="http://schemas.openxmlformats.org/officeDocument/2006/relationships/tags" Target="../tags/tag36.xml" /><Relationship Id="rId16" Type="http://schemas.openxmlformats.org/officeDocument/2006/relationships/slideMaster" Target="../slideMasters/slideMaster1.xml" /><Relationship Id="rId2" Type="http://schemas.openxmlformats.org/officeDocument/2006/relationships/image" Target="../media/image9.png" /><Relationship Id="rId3" Type="http://schemas.openxmlformats.org/officeDocument/2006/relationships/tags" Target="../tags/tag25.xml" /><Relationship Id="rId4" Type="http://schemas.openxmlformats.org/officeDocument/2006/relationships/tags" Target="../tags/tag26.xml" /><Relationship Id="rId5" Type="http://schemas.openxmlformats.org/officeDocument/2006/relationships/tags" Target="../tags/tag27.xml" /><Relationship Id="rId6" Type="http://schemas.openxmlformats.org/officeDocument/2006/relationships/tags" Target="../tags/tag28.xml" /><Relationship Id="rId7" Type="http://schemas.openxmlformats.org/officeDocument/2006/relationships/image" Target="../media/image10.png" /><Relationship Id="rId8" Type="http://schemas.openxmlformats.org/officeDocument/2006/relationships/tags" Target="../tags/tag29.xml" /><Relationship Id="rId9" Type="http://schemas.openxmlformats.org/officeDocument/2006/relationships/tags" Target="../tags/tag30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8.png" /><Relationship Id="rId2" Type="http://schemas.openxmlformats.org/officeDocument/2006/relationships/tags" Target="../tags/tag37.xml" /><Relationship Id="rId3" Type="http://schemas.openxmlformats.org/officeDocument/2006/relationships/tags" Target="../tags/tag38.xml" /><Relationship Id="rId4" Type="http://schemas.openxmlformats.org/officeDocument/2006/relationships/tags" Target="../tags/tag39.xml" /><Relationship Id="rId5" Type="http://schemas.openxmlformats.org/officeDocument/2006/relationships/tags" Target="../tags/tag40.xml" /><Relationship Id="rId6" Type="http://schemas.openxmlformats.org/officeDocument/2006/relationships/tags" Target="../tags/tag41.xml" /><Relationship Id="rId7" Type="http://schemas.openxmlformats.org/officeDocument/2006/relationships/tags" Target="../tags/tag42.xml" /><Relationship Id="rId8" Type="http://schemas.openxmlformats.org/officeDocument/2006/relationships/tags" Target="../tags/tag43.xml" /><Relationship Id="rId9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8.png" /><Relationship Id="rId10" Type="http://schemas.openxmlformats.org/officeDocument/2006/relationships/tags" Target="../tags/tag52.xml" /><Relationship Id="rId11" Type="http://schemas.openxmlformats.org/officeDocument/2006/relationships/slideMaster" Target="../slideMasters/slideMaster1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tags" Target="../tags/tag48.xml" /><Relationship Id="rId7" Type="http://schemas.openxmlformats.org/officeDocument/2006/relationships/tags" Target="../tags/tag49.xml" /><Relationship Id="rId8" Type="http://schemas.openxmlformats.org/officeDocument/2006/relationships/tags" Target="../tags/tag50.xml" /><Relationship Id="rId9" Type="http://schemas.openxmlformats.org/officeDocument/2006/relationships/tags" Target="../tags/tag5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1.png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tags" Target="../tags/tag56.xml" /><Relationship Id="rId6" Type="http://schemas.openxmlformats.org/officeDocument/2006/relationships/tags" Target="../tags/tag57.xml" /><Relationship Id="rId7" Type="http://schemas.openxmlformats.org/officeDocument/2006/relationships/tags" Target="../tags/tag58.xml" /><Relationship Id="rId8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9.xml" /><Relationship Id="rId2" Type="http://schemas.openxmlformats.org/officeDocument/2006/relationships/tags" Target="../tags/tag60.xml" /><Relationship Id="rId3" Type="http://schemas.openxmlformats.org/officeDocument/2006/relationships/tags" Target="../tags/tag61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8.png" /><Relationship Id="rId2" Type="http://schemas.openxmlformats.org/officeDocument/2006/relationships/tags" Target="../tags/tag62.xml" /><Relationship Id="rId3" Type="http://schemas.openxmlformats.org/officeDocument/2006/relationships/tags" Target="../tags/tag63.xml" /><Relationship Id="rId4" Type="http://schemas.openxmlformats.org/officeDocument/2006/relationships/tags" Target="../tags/tag64.xml" /><Relationship Id="rId5" Type="http://schemas.openxmlformats.org/officeDocument/2006/relationships/tags" Target="../tags/tag65.xml" /><Relationship Id="rId6" Type="http://schemas.openxmlformats.org/officeDocument/2006/relationships/tags" Target="../tags/tag66.xml" /><Relationship Id="rId7" Type="http://schemas.openxmlformats.org/officeDocument/2006/relationships/tags" Target="../tags/tag67.xml" /><Relationship Id="rId8" Type="http://schemas.openxmlformats.org/officeDocument/2006/relationships/tags" Target="../tags/tag68.xml" /><Relationship Id="rId9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9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70.xml" /><Relationship Id="rId3" Type="http://schemas.openxmlformats.org/officeDocument/2006/relationships/image" Target="../media/image8.png" /><Relationship Id="rId4" Type="http://schemas.openxmlformats.org/officeDocument/2006/relationships/tags" Target="../tags/tag71.xml" /><Relationship Id="rId5" Type="http://schemas.openxmlformats.org/officeDocument/2006/relationships/tags" Target="../tags/tag72.xml" /><Relationship Id="rId6" Type="http://schemas.openxmlformats.org/officeDocument/2006/relationships/tags" Target="../tags/tag73.xml" /><Relationship Id="rId7" Type="http://schemas.openxmlformats.org/officeDocument/2006/relationships/tags" Target="../tags/tag74.xml" /><Relationship Id="rId8" Type="http://schemas.openxmlformats.org/officeDocument/2006/relationships/tags" Target="../tags/tag75.xml" /><Relationship Id="rId9" Type="http://schemas.openxmlformats.org/officeDocument/2006/relationships/tags" Target="../tags/tag76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>
            <p:custDataLst>
              <p:tags r:id="rId1"/>
            </p:custDataLst>
          </p:nvPr>
        </p:nvGrpSpPr>
        <p:grpSpPr>
          <a:xfrm>
            <a:off x="3941" y="227965"/>
            <a:ext cx="5349875" cy="6708775"/>
            <a:chOff x="7" y="587"/>
            <a:chExt cx="8425" cy="10565"/>
          </a:xfrm>
        </p:grpSpPr>
        <p:pic>
          <p:nvPicPr>
            <p:cNvPr id="8" name="图片 7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2">
              <a:lum bright="6000"/>
            </a:blip>
            <a:stretch>
              <a:fillRect/>
            </a:stretch>
          </p:blipFill>
          <p:spPr>
            <a:xfrm>
              <a:off x="7" y="587"/>
              <a:ext cx="7535" cy="10201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>
              <a:lum bright="6000"/>
            </a:blip>
            <a:stretch>
              <a:fillRect/>
            </a:stretch>
          </p:blipFill>
          <p:spPr>
            <a:xfrm>
              <a:off x="6905" y="10332"/>
              <a:ext cx="1527" cy="820"/>
            </a:xfrm>
            <a:prstGeom prst="rect">
              <a:avLst/>
            </a:prstGeom>
          </p:spPr>
        </p:pic>
      </p:grpSp>
      <p:sp>
        <p:nvSpPr>
          <p:cNvPr id="10" name="流程图: 延期 9"/>
          <p:cNvSpPr/>
          <p:nvPr>
            <p:custDataLst>
              <p:tags r:id="rId6"/>
            </p:custDataLst>
          </p:nvPr>
        </p:nvSpPr>
        <p:spPr>
          <a:xfrm flipH="1">
            <a:off x="2901950" y="7620"/>
            <a:ext cx="6842760" cy="6842760"/>
          </a:xfrm>
          <a:prstGeom prst="flowChartDelay">
            <a:avLst/>
          </a:prstGeom>
          <a:solidFill>
            <a:schemeClr val="bg2">
              <a:alpha val="99000"/>
            </a:schemeClr>
          </a:solidFill>
          <a:ln>
            <a:noFill/>
          </a:ln>
          <a:effectLst>
            <a:outerShdw blurRad="50800" dist="38100" dir="10800000" algn="r" rotWithShape="0">
              <a:srgbClr val="52654F">
                <a:alpha val="6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chemeClr val="accent1"/>
                </a:solidFill>
              </a:ln>
            </a:endParaRPr>
          </a:p>
        </p:txBody>
      </p:sp>
      <p:pic>
        <p:nvPicPr>
          <p:cNvPr id="11" name="图片 10" descr="60076ba32008fed45d0337233ef2a29a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3559810" y="4086225"/>
            <a:ext cx="8590915" cy="2835275"/>
          </a:xfrm>
          <a:prstGeom prst="rect">
            <a:avLst/>
          </a:prstGeom>
        </p:spPr>
      </p:pic>
      <p:grpSp>
        <p:nvGrpSpPr>
          <p:cNvPr id="12" name="组合 11"/>
          <p:cNvGrpSpPr/>
          <p:nvPr>
            <p:custDataLst>
              <p:tags r:id="rId9"/>
            </p:custDataLst>
          </p:nvPr>
        </p:nvGrpSpPr>
        <p:grpSpPr>
          <a:xfrm flipH="1">
            <a:off x="5172187" y="368300"/>
            <a:ext cx="7078233" cy="2336053"/>
            <a:chOff x="4985" y="560"/>
            <a:chExt cx="13529" cy="4465"/>
          </a:xfrm>
        </p:grpSpPr>
        <p:pic>
          <p:nvPicPr>
            <p:cNvPr id="13" name="图片 12" descr="60076ba32008fed45d0337233ef2a29a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0"/>
            <a:stretch>
              <a:fillRect/>
            </a:stretch>
          </p:blipFill>
          <p:spPr>
            <a:xfrm>
              <a:off x="4985" y="560"/>
              <a:ext cx="13529" cy="4465"/>
            </a:xfrm>
            <a:prstGeom prst="rect">
              <a:avLst/>
            </a:prstGeom>
          </p:spPr>
        </p:pic>
        <p:sp>
          <p:nvSpPr>
            <p:cNvPr id="14" name="椭圆 13"/>
            <p:cNvSpPr/>
            <p:nvPr>
              <p:custDataLst>
                <p:tags r:id="rId12"/>
              </p:custDataLst>
            </p:nvPr>
          </p:nvSpPr>
          <p:spPr>
            <a:xfrm>
              <a:off x="13565" y="3480"/>
              <a:ext cx="2761" cy="102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>
              <p:custDataLst>
                <p:tags r:id="rId13"/>
              </p:custDataLst>
            </p:nvPr>
          </p:nvSpPr>
          <p:spPr>
            <a:xfrm>
              <a:off x="7586" y="3025"/>
              <a:ext cx="1877" cy="189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9" name="图片 18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4">
            <a:lum bright="18000"/>
          </a:blip>
          <a:stretch>
            <a:fillRect/>
          </a:stretch>
        </p:blipFill>
        <p:spPr>
          <a:xfrm>
            <a:off x="4404678" y="2966085"/>
            <a:ext cx="1482725" cy="3810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6">
            <a:lum bright="48000"/>
          </a:blip>
          <a:stretch>
            <a:fillRect/>
          </a:stretch>
        </p:blipFill>
        <p:spPr>
          <a:xfrm flipH="1">
            <a:off x="8231188" y="4241794"/>
            <a:ext cx="2673985" cy="686435"/>
          </a:xfrm>
          <a:prstGeom prst="rect">
            <a:avLst/>
          </a:prstGeom>
        </p:spPr>
      </p:pic>
      <p:pic>
        <p:nvPicPr>
          <p:cNvPr id="21" name="图片 20" descr="90b9e84ed701da1599f8f5c551cd62cb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18">
            <a:lum bright="72000"/>
          </a:blip>
          <a:stretch>
            <a:fillRect/>
          </a:stretch>
        </p:blipFill>
        <p:spPr>
          <a:xfrm>
            <a:off x="6051233" y="3215640"/>
            <a:ext cx="3075940" cy="762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0"/>
            </p:custDataLst>
          </p:nvPr>
        </p:nvSpPr>
        <p:spPr>
          <a:xfrm>
            <a:off x="5109197" y="2076653"/>
            <a:ext cx="5492140" cy="1834074"/>
          </a:xfrm>
        </p:spPr>
        <p:txBody>
          <a:bodyPr lIns="90000" tIns="46800" rIns="90000" bIns="46800" anchor="t" anchorCtr="0">
            <a:normAutofit/>
          </a:bodyPr>
          <a:lstStyle>
            <a:lvl1pPr algn="ctr">
              <a:defRPr sz="6000" b="0" spc="600" baseline="0"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1"/>
            </p:custDataLst>
          </p:nvPr>
        </p:nvSpPr>
        <p:spPr>
          <a:xfrm>
            <a:off x="5109197" y="3949694"/>
            <a:ext cx="5492140" cy="564855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8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2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2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2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8" name="组合 7"/>
          <p:cNvGrpSpPr/>
          <p:nvPr>
            <p:custDataLst>
              <p:tags r:id="rId1"/>
            </p:custDataLst>
          </p:nvPr>
        </p:nvGrpSpPr>
        <p:grpSpPr>
          <a:xfrm>
            <a:off x="286385" y="273050"/>
            <a:ext cx="11905614" cy="6584951"/>
            <a:chOff x="286385" y="273050"/>
            <a:chExt cx="11905614" cy="6584951"/>
          </a:xfrm>
        </p:grpSpPr>
        <p:sp>
          <p:nvSpPr>
            <p:cNvPr id="9" name="矩形 8"/>
            <p:cNvSpPr/>
            <p:nvPr userDrawn="1">
              <p:custDataLst>
                <p:tags r:id="rId2"/>
              </p:custDataLst>
            </p:nvPr>
          </p:nvSpPr>
          <p:spPr>
            <a:xfrm>
              <a:off x="286385" y="273050"/>
              <a:ext cx="11616055" cy="6311900"/>
            </a:xfrm>
            <a:prstGeom prst="rect">
              <a:avLst/>
            </a:prstGeom>
            <a:solidFill>
              <a:schemeClr val="bg2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en-US" altLang="zh-CN">
                <a:sym typeface="+mn-ea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 flipH="1">
              <a:off x="10544174" y="5905493"/>
              <a:ext cx="1647825" cy="952508"/>
            </a:xfrm>
            <a:prstGeom prst="rect">
              <a:avLst/>
            </a:prstGeom>
          </p:spPr>
        </p:pic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/>
            </a:lvl1pPr>
            <a:lvl2pPr>
              <a:defRPr baseline="0"/>
            </a:lvl2pPr>
            <a:lvl3pPr>
              <a:defRPr baseline="0"/>
            </a:lvl3pPr>
            <a:lvl4pPr>
              <a:defRPr baseline="0"/>
            </a:lvl4pPr>
            <a:lvl5pPr>
              <a:defRPr baseline="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>
            <p:custDataLst>
              <p:tags r:id="rId1"/>
            </p:custDataLst>
          </p:nvPr>
        </p:nvGrpSpPr>
        <p:grpSpPr>
          <a:xfrm>
            <a:off x="2852" y="268661"/>
            <a:ext cx="5349875" cy="6708775"/>
            <a:chOff x="7" y="587"/>
            <a:chExt cx="8425" cy="10565"/>
          </a:xfrm>
        </p:grpSpPr>
        <p:pic>
          <p:nvPicPr>
            <p:cNvPr id="7" name="图片 6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2">
              <a:lum bright="6000"/>
            </a:blip>
            <a:stretch>
              <a:fillRect/>
            </a:stretch>
          </p:blipFill>
          <p:spPr>
            <a:xfrm>
              <a:off x="7" y="587"/>
              <a:ext cx="7535" cy="10201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>
              <a:lum bright="6000"/>
            </a:blip>
            <a:stretch>
              <a:fillRect/>
            </a:stretch>
          </p:blipFill>
          <p:spPr>
            <a:xfrm>
              <a:off x="6905" y="10332"/>
              <a:ext cx="1527" cy="820"/>
            </a:xfrm>
            <a:prstGeom prst="rect">
              <a:avLst/>
            </a:prstGeom>
          </p:spPr>
        </p:pic>
      </p:grpSp>
      <p:sp>
        <p:nvSpPr>
          <p:cNvPr id="9" name="流程图: 延期 8"/>
          <p:cNvSpPr/>
          <p:nvPr>
            <p:custDataLst>
              <p:tags r:id="rId6"/>
            </p:custDataLst>
          </p:nvPr>
        </p:nvSpPr>
        <p:spPr>
          <a:xfrm flipH="1">
            <a:off x="2901950" y="7620"/>
            <a:ext cx="6842760" cy="6842760"/>
          </a:xfrm>
          <a:prstGeom prst="flowChartDelay">
            <a:avLst/>
          </a:prstGeom>
          <a:solidFill>
            <a:schemeClr val="bg2">
              <a:alpha val="99000"/>
            </a:schemeClr>
          </a:solidFill>
          <a:ln>
            <a:noFill/>
          </a:ln>
          <a:effectLst>
            <a:outerShdw blurRad="50800" dist="38100" dir="10800000" algn="r" rotWithShape="0">
              <a:srgbClr val="52654F">
                <a:alpha val="6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kern="1200" cap="all" baseline="0">
              <a:ln>
                <a:solidFill>
                  <a:schemeClr val="accent1"/>
                </a:solidFill>
              </a:ln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pic>
        <p:nvPicPr>
          <p:cNvPr id="10" name="图片 9" descr="60076ba32008fed45d0337233ef2a29a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3559810" y="4086225"/>
            <a:ext cx="8590915" cy="2835275"/>
          </a:xfrm>
          <a:prstGeom prst="rect">
            <a:avLst/>
          </a:prstGeom>
        </p:spPr>
      </p:pic>
      <p:grpSp>
        <p:nvGrpSpPr>
          <p:cNvPr id="11" name="组合 10"/>
          <p:cNvGrpSpPr/>
          <p:nvPr>
            <p:custDataLst>
              <p:tags r:id="rId9"/>
            </p:custDataLst>
          </p:nvPr>
        </p:nvGrpSpPr>
        <p:grpSpPr>
          <a:xfrm flipH="1">
            <a:off x="5172710" y="368300"/>
            <a:ext cx="7077710" cy="2335530"/>
            <a:chOff x="4985" y="560"/>
            <a:chExt cx="13528" cy="4464"/>
          </a:xfrm>
        </p:grpSpPr>
        <p:pic>
          <p:nvPicPr>
            <p:cNvPr id="12" name="图片 11" descr="60076ba32008fed45d0337233ef2a29a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0"/>
            <a:stretch>
              <a:fillRect/>
            </a:stretch>
          </p:blipFill>
          <p:spPr>
            <a:xfrm>
              <a:off x="4985" y="560"/>
              <a:ext cx="13529" cy="4465"/>
            </a:xfrm>
            <a:prstGeom prst="rect">
              <a:avLst/>
            </a:prstGeom>
          </p:spPr>
        </p:pic>
        <p:sp>
          <p:nvSpPr>
            <p:cNvPr id="13" name="椭圆 12"/>
            <p:cNvSpPr/>
            <p:nvPr>
              <p:custDataLst>
                <p:tags r:id="rId12"/>
              </p:custDataLst>
            </p:nvPr>
          </p:nvSpPr>
          <p:spPr>
            <a:xfrm>
              <a:off x="13565" y="3480"/>
              <a:ext cx="2761" cy="102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kern="1200" cap="all" baseline="0">
                <a:latin typeface="Arial" panose="020b0604020202020204" pitchFamily="34" charset="0"/>
              </a:endParaRPr>
            </a:p>
          </p:txBody>
        </p:sp>
        <p:sp>
          <p:nvSpPr>
            <p:cNvPr id="14" name="椭圆 13"/>
            <p:cNvSpPr/>
            <p:nvPr>
              <p:custDataLst>
                <p:tags r:id="rId13"/>
              </p:custDataLst>
            </p:nvPr>
          </p:nvSpPr>
          <p:spPr>
            <a:xfrm>
              <a:off x="7586" y="3025"/>
              <a:ext cx="1877" cy="189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kern="1200" cap="all" baseline="0">
                <a:latin typeface="Arial" panose="020b0604020202020204" pitchFamily="34" charset="0"/>
              </a:endParaRPr>
            </a:p>
          </p:txBody>
        </p:sp>
      </p:grpSp>
      <p:pic>
        <p:nvPicPr>
          <p:cNvPr id="15" name="图片 14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4">
            <a:lum bright="18000"/>
          </a:blip>
          <a:stretch>
            <a:fillRect/>
          </a:stretch>
        </p:blipFill>
        <p:spPr>
          <a:xfrm>
            <a:off x="4404678" y="2966085"/>
            <a:ext cx="1482725" cy="3810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6">
            <a:lum bright="48000"/>
          </a:blip>
          <a:stretch>
            <a:fillRect/>
          </a:stretch>
        </p:blipFill>
        <p:spPr>
          <a:xfrm flipH="1">
            <a:off x="7761288" y="3905250"/>
            <a:ext cx="2673985" cy="686435"/>
          </a:xfrm>
          <a:prstGeom prst="rect">
            <a:avLst/>
          </a:prstGeom>
        </p:spPr>
      </p:pic>
      <p:pic>
        <p:nvPicPr>
          <p:cNvPr id="17" name="图片 16" descr="90b9e84ed701da1599f8f5c551cd62cb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18">
            <a:lum bright="72000"/>
          </a:blip>
          <a:stretch>
            <a:fillRect/>
          </a:stretch>
        </p:blipFill>
        <p:spPr>
          <a:xfrm>
            <a:off x="6051233" y="3215640"/>
            <a:ext cx="3075940" cy="762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0"/>
            </p:custDataLst>
          </p:nvPr>
        </p:nvSpPr>
        <p:spPr>
          <a:xfrm>
            <a:off x="5533390" y="2251710"/>
            <a:ext cx="5085715" cy="1629410"/>
          </a:xfrm>
        </p:spPr>
        <p:txBody>
          <a:bodyPr vert="horz" lIns="90000" tIns="46800" rIns="90000" bIns="4680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8000" b="1" i="0" u="none" strike="noStrike" kern="1200" cap="all" spc="6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1"/>
            </p:custDataLst>
          </p:nvPr>
        </p:nvSpPr>
        <p:spPr/>
        <p:txBody>
          <a:bodyPr/>
          <a:lstStyle>
            <a:lvl1pPr>
              <a:defRPr kern="1200" cap="all"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2"/>
            </p:custDataLst>
          </p:nvPr>
        </p:nvSpPr>
        <p:spPr/>
        <p:txBody>
          <a:bodyPr/>
          <a:lstStyle>
            <a:lvl1pPr>
              <a:defRPr kern="1200" cap="all"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23"/>
            </p:custDataLst>
          </p:nvPr>
        </p:nvSpPr>
        <p:spPr/>
        <p:txBody>
          <a:bodyPr/>
          <a:lstStyle>
            <a:lvl1pPr>
              <a:defRPr kern="1200" cap="all"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9" name="文本占位符 18"/>
          <p:cNvSpPr>
            <a:spLocks noGrp="1"/>
          </p:cNvSpPr>
          <p:nvPr>
            <p:ph type="body" sz="quarter" idx="13" hasCustomPrompt="1"/>
            <p:custDataLst>
              <p:tags r:id="rId24"/>
            </p:custDataLst>
          </p:nvPr>
        </p:nvSpPr>
        <p:spPr>
          <a:xfrm>
            <a:off x="5533268" y="3916681"/>
            <a:ext cx="5085464" cy="526234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00000"/>
              </a:lnSpc>
              <a:spcAft>
                <a:spcPct val="0"/>
              </a:spcAft>
              <a:buNone/>
              <a:defRPr sz="2800" kern="120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单击此处编辑文本</a:t>
            </a: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 flipH="1">
            <a:off x="10544174" y="5905493"/>
            <a:ext cx="1647825" cy="952508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286385" y="273050"/>
            <a:ext cx="11616055" cy="63119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10544175" y="5905500"/>
            <a:ext cx="1647825" cy="9525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>
            <a:normAutofit/>
          </a:bodyPr>
          <a:lstStyle>
            <a:lvl1pPr>
              <a:defRPr sz="32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 flipH="1">
            <a:off x="10544174" y="5905493"/>
            <a:ext cx="1647825" cy="952508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3"/>
            </p:custDataLst>
          </p:nvPr>
        </p:nvSpPr>
        <p:spPr>
          <a:xfrm>
            <a:off x="0" y="-4128"/>
            <a:ext cx="5086985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>
            <a:normAutofit/>
          </a:bodyPr>
          <a:lstStyle>
            <a:lvl1pPr>
              <a:defRPr sz="36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 flipH="1">
            <a:off x="10544174" y="5905493"/>
            <a:ext cx="1647825" cy="952508"/>
          </a:xfrm>
          <a:prstGeom prst="rect">
            <a:avLst/>
          </a:prstGeom>
        </p:spPr>
      </p:pic>
      <p:sp>
        <p:nvSpPr>
          <p:cNvPr id="10" name="矩形 9"/>
          <p:cNvSpPr/>
          <p:nvPr>
            <p:custDataLst>
              <p:tags r:id="rId3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>
            <a:normAutofit/>
          </a:bodyPr>
          <a:lstStyle>
            <a:lvl1pPr algn="ctr">
              <a:defRPr sz="36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>
            <a:off x="3810" y="5020946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10544174" y="5905493"/>
            <a:ext cx="1647825" cy="95250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>
            <a:normAutofit/>
          </a:bodyPr>
          <a:lstStyle>
            <a:lvl1pPr algn="ctr">
              <a:defRPr sz="32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9"/>
            </p:custDataLst>
          </p:nvPr>
        </p:nvSpPr>
        <p:spPr>
          <a:xfrm>
            <a:off x="580030" y="5180400"/>
            <a:ext cx="11001600" cy="1011600"/>
          </a:xfrm>
        </p:spPr>
        <p:txBody>
          <a:bodyPr/>
          <a:lstStyle>
            <a:lvl1pPr marL="0" indent="0">
              <a:buNone/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" name="图片 1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 flipH="1">
            <a:off x="10544174" y="5905493"/>
            <a:ext cx="1647825" cy="952508"/>
          </a:xfrm>
          <a:prstGeom prst="rect">
            <a:avLst/>
          </a:prstGeom>
        </p:spPr>
      </p:pic>
      <p:sp>
        <p:nvSpPr>
          <p:cNvPr id="10" name="矩形 9"/>
          <p:cNvSpPr/>
          <p:nvPr>
            <p:custDataLst>
              <p:tags r:id="rId3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79600" y="237600"/>
            <a:ext cx="11037600" cy="441964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0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1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-36830" y="2948305"/>
            <a:ext cx="1613535" cy="155511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10615295" y="2948305"/>
            <a:ext cx="1578610" cy="15551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>
            <a:normAutofit/>
          </a:bodyPr>
          <a:lstStyle>
            <a:lvl1pPr algn="ctr">
              <a:defRPr sz="60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 flipH="1">
            <a:off x="10544174" y="5905493"/>
            <a:ext cx="1647825" cy="95250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>
            <p:custDataLst>
              <p:tags r:id="rId1"/>
            </p:custDataLst>
          </p:nvPr>
        </p:nvGrpSpPr>
        <p:grpSpPr>
          <a:xfrm flipH="1">
            <a:off x="3695065" y="-256540"/>
            <a:ext cx="8722995" cy="2823210"/>
            <a:chOff x="4985" y="560"/>
            <a:chExt cx="13528" cy="4464"/>
          </a:xfrm>
        </p:grpSpPr>
        <p:pic>
          <p:nvPicPr>
            <p:cNvPr id="8" name="图片 7" descr="60076ba32008fed45d0337233ef2a29a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2">
              <a:lum bright="-6000"/>
            </a:blip>
            <a:stretch>
              <a:fillRect/>
            </a:stretch>
          </p:blipFill>
          <p:spPr>
            <a:xfrm>
              <a:off x="4985" y="560"/>
              <a:ext cx="13529" cy="4465"/>
            </a:xfrm>
            <a:prstGeom prst="rect">
              <a:avLst/>
            </a:prstGeom>
          </p:spPr>
        </p:pic>
        <p:sp>
          <p:nvSpPr>
            <p:cNvPr id="9" name="椭圆 8"/>
            <p:cNvSpPr/>
            <p:nvPr>
              <p:custDataLst>
                <p:tags r:id="rId4"/>
              </p:custDataLst>
            </p:nvPr>
          </p:nvSpPr>
          <p:spPr>
            <a:xfrm>
              <a:off x="13565" y="3480"/>
              <a:ext cx="2761" cy="1026"/>
            </a:xfrm>
            <a:prstGeom prst="ellipse">
              <a:avLst/>
            </a:prstGeom>
            <a:solidFill>
              <a:srgbClr val="F6F5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</a:endParaRPr>
            </a:p>
          </p:txBody>
        </p:sp>
        <p:sp>
          <p:nvSpPr>
            <p:cNvPr id="10" name="椭圆 9"/>
            <p:cNvSpPr/>
            <p:nvPr>
              <p:custDataLst>
                <p:tags r:id="rId5"/>
              </p:custDataLst>
            </p:nvPr>
          </p:nvSpPr>
          <p:spPr>
            <a:xfrm>
              <a:off x="7586" y="3025"/>
              <a:ext cx="1877" cy="1891"/>
            </a:xfrm>
            <a:prstGeom prst="ellipse">
              <a:avLst/>
            </a:prstGeom>
            <a:solidFill>
              <a:srgbClr val="F4F3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</a:endParaRPr>
            </a:p>
          </p:txBody>
        </p:sp>
      </p:grpSp>
      <p:grpSp>
        <p:nvGrpSpPr>
          <p:cNvPr id="11" name="组合 10"/>
          <p:cNvGrpSpPr/>
          <p:nvPr>
            <p:custDataLst>
              <p:tags r:id="rId6"/>
            </p:custDataLst>
          </p:nvPr>
        </p:nvGrpSpPr>
        <p:grpSpPr>
          <a:xfrm flipH="1">
            <a:off x="-5848" y="1301236"/>
            <a:ext cx="12206913" cy="5300859"/>
            <a:chOff x="4857" y="-184"/>
            <a:chExt cx="12473" cy="4834"/>
          </a:xfrm>
        </p:grpSpPr>
        <p:pic>
          <p:nvPicPr>
            <p:cNvPr id="12" name="图片 11" descr="60076ba32008fed45d0337233ef2a29a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7">
              <a:lum bright="-12000"/>
            </a:blip>
            <a:stretch>
              <a:fillRect/>
            </a:stretch>
          </p:blipFill>
          <p:spPr>
            <a:xfrm>
              <a:off x="4857" y="-184"/>
              <a:ext cx="12473" cy="4305"/>
            </a:xfrm>
            <a:prstGeom prst="rect">
              <a:avLst/>
            </a:prstGeom>
          </p:spPr>
        </p:pic>
        <p:sp>
          <p:nvSpPr>
            <p:cNvPr id="13" name="椭圆 12"/>
            <p:cNvSpPr/>
            <p:nvPr>
              <p:custDataLst>
                <p:tags r:id="rId9"/>
              </p:custDataLst>
            </p:nvPr>
          </p:nvSpPr>
          <p:spPr>
            <a:xfrm>
              <a:off x="13565" y="3480"/>
              <a:ext cx="2761" cy="1026"/>
            </a:xfrm>
            <a:prstGeom prst="ellipse">
              <a:avLst/>
            </a:prstGeom>
            <a:solidFill>
              <a:srgbClr val="F6F5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</a:endParaRPr>
            </a:p>
          </p:txBody>
        </p:sp>
        <p:sp>
          <p:nvSpPr>
            <p:cNvPr id="14" name="椭圆 13"/>
            <p:cNvSpPr/>
            <p:nvPr>
              <p:custDataLst>
                <p:tags r:id="rId10"/>
              </p:custDataLst>
            </p:nvPr>
          </p:nvSpPr>
          <p:spPr>
            <a:xfrm>
              <a:off x="7586" y="2759"/>
              <a:ext cx="1877" cy="1891"/>
            </a:xfrm>
            <a:prstGeom prst="ellipse">
              <a:avLst/>
            </a:prstGeom>
            <a:solidFill>
              <a:srgbClr val="F4F3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1"/>
            </p:custDataLst>
          </p:nvPr>
        </p:nvSpPr>
        <p:spPr>
          <a:xfrm>
            <a:off x="3074035" y="3040380"/>
            <a:ext cx="6044565" cy="914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800" b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3073811" y="3987277"/>
            <a:ext cx="6044379" cy="1428535"/>
          </a:xfrm>
        </p:spPr>
        <p:txBody>
          <a:bodyPr lIns="90170" tIns="46990" rIns="90170" bIns="46990">
            <a:normAutofit/>
          </a:bodyPr>
          <a:lstStyle>
            <a:lvl1pPr marL="0" indent="0" algn="ctr" eaLnBrk="1" fontAlgn="auto" latinLnBrk="0" hangingPunct="1">
              <a:buNone/>
              <a:defRPr kumimoji="0" lang="zh-CN" altLang="en-US" sz="24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 flipH="1">
            <a:off x="10544174" y="5905493"/>
            <a:ext cx="1647825" cy="95250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4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5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 flipH="1">
            <a:off x="10544174" y="5905493"/>
            <a:ext cx="1647825" cy="95250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4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5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6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7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lum bright="6000"/>
          </a:blip>
          <a:stretch>
            <a:fillRect/>
          </a:stretch>
        </p:blipFill>
        <p:spPr>
          <a:xfrm>
            <a:off x="6776085" y="-243205"/>
            <a:ext cx="5459095" cy="7098030"/>
          </a:xfrm>
          <a:prstGeom prst="rect">
            <a:avLst/>
          </a:prstGeom>
        </p:spPr>
      </p:pic>
      <p:sp>
        <p:nvSpPr>
          <p:cNvPr id="7" name="流程图: 延期 6"/>
          <p:cNvSpPr/>
          <p:nvPr>
            <p:custDataLst>
              <p:tags r:id="rId3"/>
            </p:custDataLst>
          </p:nvPr>
        </p:nvSpPr>
        <p:spPr>
          <a:xfrm>
            <a:off x="2961640" y="12065"/>
            <a:ext cx="6842760" cy="6842760"/>
          </a:xfrm>
          <a:prstGeom prst="flowChartDelay">
            <a:avLst/>
          </a:prstGeom>
          <a:solidFill>
            <a:schemeClr val="bg2">
              <a:alpha val="99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 flipH="1">
            <a:off x="10544174" y="5905493"/>
            <a:ext cx="1647825" cy="95250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4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5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8" name="组合 7"/>
          <p:cNvGrpSpPr/>
          <p:nvPr>
            <p:custDataLst>
              <p:tags r:id="rId1"/>
            </p:custDataLst>
          </p:nvPr>
        </p:nvGrpSpPr>
        <p:grpSpPr>
          <a:xfrm>
            <a:off x="286385" y="273050"/>
            <a:ext cx="11905614" cy="6584951"/>
            <a:chOff x="286385" y="273050"/>
            <a:chExt cx="11905614" cy="6584951"/>
          </a:xfrm>
        </p:grpSpPr>
        <p:sp>
          <p:nvSpPr>
            <p:cNvPr id="9" name="矩形 8"/>
            <p:cNvSpPr/>
            <p:nvPr userDrawn="1">
              <p:custDataLst>
                <p:tags r:id="rId2"/>
              </p:custDataLst>
            </p:nvPr>
          </p:nvSpPr>
          <p:spPr>
            <a:xfrm>
              <a:off x="286385" y="273050"/>
              <a:ext cx="11616055" cy="6311900"/>
            </a:xfrm>
            <a:prstGeom prst="rect">
              <a:avLst/>
            </a:prstGeom>
            <a:solidFill>
              <a:schemeClr val="bg2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en-US" altLang="zh-CN">
                <a:sym typeface="+mn-ea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 flipH="1">
              <a:off x="10544174" y="5905493"/>
              <a:ext cx="1647825" cy="952508"/>
            </a:xfrm>
            <a:prstGeom prst="rect">
              <a:avLst/>
            </a:prstGeom>
          </p:spPr>
        </p:pic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5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6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slideLayout" Target="../slideLayouts/slideLayout17.xml" /><Relationship Id="rId18" Type="http://schemas.openxmlformats.org/officeDocument/2006/relationships/slideLayout" Target="../slideLayouts/slideLayout18.xml" /><Relationship Id="rId19" Type="http://schemas.openxmlformats.org/officeDocument/2006/relationships/tags" Target="../tags/tag155.xml" /><Relationship Id="rId2" Type="http://schemas.openxmlformats.org/officeDocument/2006/relationships/slideLayout" Target="../slideLayouts/slideLayout2.xml" /><Relationship Id="rId20" Type="http://schemas.openxmlformats.org/officeDocument/2006/relationships/tags" Target="../tags/tag156.xml" /><Relationship Id="rId21" Type="http://schemas.openxmlformats.org/officeDocument/2006/relationships/tags" Target="../tags/tag157.xml" /><Relationship Id="rId22" Type="http://schemas.openxmlformats.org/officeDocument/2006/relationships/tags" Target="../tags/tag158.xml" /><Relationship Id="rId23" Type="http://schemas.openxmlformats.org/officeDocument/2006/relationships/tags" Target="../tags/tag159.xml" /><Relationship Id="rId24" Type="http://schemas.openxmlformats.org/officeDocument/2006/relationships/tags" Target="../tags/tag160.xml" /><Relationship Id="rId25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4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hemeOverride" Target="../theme/themeOverride1.xml" /><Relationship Id="rId3" Type="http://schemas.openxmlformats.org/officeDocument/2006/relationships/notesSlide" Target="../notesSlides/notesSlide1.xml" /><Relationship Id="rId4" Type="http://schemas.openxmlformats.org/officeDocument/2006/relationships/tags" Target="../tags/tag161.xml" /><Relationship Id="rId5" Type="http://schemas.openxmlformats.org/officeDocument/2006/relationships/tags" Target="../tags/tag162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71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72.xml" /><Relationship Id="rId3" Type="http://schemas.openxmlformats.org/officeDocument/2006/relationships/tags" Target="../tags/tag173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74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75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76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77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78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79.xml" /><Relationship Id="rId3" Type="http://schemas.openxmlformats.org/officeDocument/2006/relationships/tags" Target="../tags/tag180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tags" Target="../tags/tag181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8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63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83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84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85.xml" /><Relationship Id="rId3" Type="http://schemas.openxmlformats.org/officeDocument/2006/relationships/tags" Target="../tags/tag186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87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88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4.png" /><Relationship Id="rId3" Type="http://schemas.openxmlformats.org/officeDocument/2006/relationships/tags" Target="../tags/tag189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64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65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66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67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68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69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70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ctrTitle"/>
            <p:custDataLst>
              <p:tags r:id="rId4"/>
            </p:custDataLst>
          </p:nvPr>
        </p:nvSpPr>
        <p:spPr>
          <a:xfrm>
            <a:off x="3240405" y="1492885"/>
            <a:ext cx="8605520" cy="3233420"/>
          </a:xfrm>
        </p:spPr>
        <p:txBody>
          <a:bodyPr>
            <a:normAutofit fontScale="90000"/>
          </a:bodyPr>
          <a:lstStyle/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依托《论语》十二章、《大学之道》、《人皆有不忍之心》探讨修身养性之道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/>
              <a:t>活动三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94342" y="1910723"/>
            <a:ext cx="10852237" cy="5388907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2800"/>
              <a:t>活动要求：</a:t>
            </a:r>
          </a:p>
          <a:p>
            <a:pPr marL="0" indent="0">
              <a:buNone/>
            </a:pPr>
            <a:r>
              <a:rPr lang="zh-CN" altLang="en-US" sz="2800"/>
              <a:t>　　比对小组代表课前在黑板上书写的表格，小组合作，查缺补漏，合力疏通三篇文章的意思，不会的可以跨组求助，或者求助老师。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380047" y="252730"/>
          <a:ext cx="10979150" cy="620331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43835"/>
                <a:gridCol w="2744470"/>
                <a:gridCol w="2747010"/>
                <a:gridCol w="2743835"/>
              </a:tblGrid>
              <a:tr h="506730"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篇目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实词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虚词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特殊句式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628900"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《论语》十二章</a:t>
                      </a:r>
                      <a:endParaRPr lang="en-US" altLang="en-US" sz="2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敏、喻、质、文、野、史、文质彬彬、弘毅、知、归、目、事、兴观、群、怨、迩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而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判断句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1315085"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《大学之道》</a:t>
                      </a:r>
                      <a:endParaRPr lang="en-US" altLang="en-US" sz="2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明明德、亲民、止于至善、静、安、虑、得</a:t>
                      </a:r>
                      <a:endParaRPr lang="en-US" altLang="en-US" sz="2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1752600"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《人皆有不忍之心》</a:t>
                      </a:r>
                      <a:endParaRPr lang="en-US" altLang="en-US" sz="2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怵悌、恻隐、内交、要、羞恶、端、达、保</a:t>
                      </a:r>
                      <a:endParaRPr lang="en-US" altLang="en-US" sz="2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判断句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custDataLst>
      <p:tags r:id="rId3"/>
    </p:custData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1880874"/>
            <a:ext cx="10852237" cy="441964"/>
          </a:xfrm>
        </p:spPr>
        <p:txBody>
          <a:bodyPr/>
          <a:lstStyle/>
          <a:p>
            <a:r>
              <a:rPr lang="zh-CN" altLang="en-US" sz="4000"/>
              <a:t>当堂训练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2" y="2956568"/>
            <a:ext cx="10852237" cy="5388907"/>
          </a:xfrm>
        </p:spPr>
        <p:txBody>
          <a:bodyPr/>
          <a:lstStyle/>
          <a:p>
            <a:r>
              <a:rPr lang="zh-CN" altLang="en-US" sz="2800"/>
              <a:t>同桌相互背诵重点实词、虚词、特殊句式等文言知识。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56242" y="1469394"/>
            <a:ext cx="10852237" cy="441964"/>
          </a:xfrm>
        </p:spPr>
        <p:txBody>
          <a:bodyPr/>
          <a:lstStyle/>
          <a:p>
            <a:r>
              <a:rPr lang="zh-CN" altLang="en-US" sz="4000"/>
              <a:t>反思小结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42602" y="2581283"/>
            <a:ext cx="10852237" cy="5388907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2800"/>
              <a:t>1.学会查阅资料的多种途径。</a:t>
            </a:r>
          </a:p>
          <a:p>
            <a:pPr marL="0" indent="0">
              <a:buNone/>
            </a:pPr>
            <a:r>
              <a:rPr lang="zh-CN" altLang="en-US" sz="2800"/>
              <a:t>2.积累重点实词、虚词、特殊句式等文言知识。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zh-CN" altLang="en-US" sz="7200"/>
          </a:p>
          <a:p>
            <a:pPr marL="0" indent="0" algn="ctr">
              <a:buNone/>
            </a:pPr>
            <a:r>
              <a:rPr lang="zh-CN" altLang="en-US" sz="7200"/>
              <a:t>第二课时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1575" y="1553280"/>
            <a:ext cx="10969200" cy="705600"/>
          </a:xfrm>
        </p:spPr>
        <p:txBody>
          <a:bodyPr/>
          <a:lstStyle/>
          <a:p>
            <a:r>
              <a:rPr lang="zh-CN" altLang="en-US" sz="4000"/>
              <a:t>教学目标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1462" y="2763528"/>
            <a:ext cx="10852237" cy="5388907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2800"/>
              <a:t>在疏通文章大意的基础上，通过小组合作，探究文本的深层意蕴、语言特色、中心思想。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84817" y="1574169"/>
            <a:ext cx="10852237" cy="441964"/>
          </a:xfrm>
        </p:spPr>
        <p:txBody>
          <a:bodyPr/>
          <a:lstStyle/>
          <a:p>
            <a:r>
              <a:rPr lang="zh-CN" altLang="en-US" sz="4000"/>
              <a:t>活动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84817" y="2620018"/>
            <a:ext cx="10852237" cy="5388907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2800"/>
              <a:t>活动要求：</a:t>
            </a:r>
          </a:p>
          <a:p>
            <a:pPr marL="0" indent="0">
              <a:buNone/>
            </a:pPr>
            <a:r>
              <a:rPr lang="zh-CN" altLang="en-US" sz="2800"/>
              <a:t>　　比对黑板上的书写，小组合作探究，查缺补漏，完成表格。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340678" y="236093"/>
          <a:ext cx="11356975" cy="633349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68755"/>
                <a:gridCol w="2879725"/>
                <a:gridCol w="3083560"/>
                <a:gridCol w="1760220"/>
                <a:gridCol w="2164715"/>
              </a:tblGrid>
              <a:tr h="257810"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篇目</a:t>
                      </a:r>
                      <a:endParaRPr lang="en-US" altLang="en-US" sz="16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题目解读</a:t>
                      </a:r>
                      <a:endParaRPr lang="en-US" altLang="en-US" sz="16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层次结构</a:t>
                      </a:r>
                      <a:endParaRPr lang="en-US" altLang="en-US" sz="16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语言特色</a:t>
                      </a:r>
                      <a:endParaRPr lang="en-US" altLang="en-US" sz="16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中心思想</a:t>
                      </a:r>
                      <a:endParaRPr lang="en-US" altLang="en-US" sz="16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1641475"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《论语》十二章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《论语》是儒家最重要的经典著作之一由孔子的弟子及其再传弟子集录整理，是研究孔子及儒家思想的重要资料。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第1、4、6章 ：君子与小人第2、7、9、10：论“仁”第3、8章：论“道”的学习第5、11章：修己与待人第12章：学习《诗》《礼》的重要性</a:t>
                      </a:r>
                      <a:endParaRPr lang="en-US" altLang="en-US" sz="1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简约深远，隽永有味；丰富多变的手法：</a:t>
                      </a: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比喻、对偶、反问、排比；</a:t>
                      </a:r>
                    </a:p>
                    <a:p>
                      <a:pPr indent="0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含意深远，充满哲理。</a:t>
                      </a:r>
                      <a:r>
                        <a:rPr lang="en-US" sz="1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《〈论语〉十二章》主要阐述了孔子关于贫富、义利、自我要求等方面的观点，以及孔子重视《诗》的教育作用，较为全面地体现了孔子的思想。</a:t>
                      </a:r>
                      <a:r>
                        <a:rPr lang="en-US" sz="1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792095"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《大学之道》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“大学之道”，意思是大学的宗旨，大学的最终目的。“大学”一词在古代有两种含义：一是“博学”的意思；二是相对于小学而言的“大人之学”。古人八岁入小学，学习“洒扫应对进退、礼乐射御书数”等文化基础知识和礼节；十五岁入大学，学习伦理、政治、哲学等学问。第二种含义同样也有“博学”的意思。</a:t>
                      </a:r>
                      <a:r>
                        <a:rPr lang="en-US" sz="1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第一部分（第1段）：开篇阐明宗旨，阐述儒学追求的“三纲”，交代达到“至善”的途径。第二部分（第2段）：点明《大学》的“八目”是格物、致知、诚意、正心、修身、齐家、治国、平天下，并阐述它们之间的关系。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结构严谨，条理清晰；运用排比、顶真，突出气势。</a:t>
                      </a:r>
                      <a:endParaRPr lang="en-US" altLang="en-US" sz="1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《大学之道)着重阐述了提高个人修养、培养良好的道德品质与齐家、治国、平天下之间的重要关系，其中心思想可以概括为“修己以安百娃”，并以三纲领“明明德、亲民、止于至善”和八条目“格物、致知、诚意、正心、修身、齐家、治国、平天下”为主题。</a:t>
                      </a:r>
                      <a:r>
                        <a:rPr lang="en-US" sz="1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1642110"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《人皆有不忍之心》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“不忍人之心”，指怜爱别人的心。“忍人”，狠心对待别人。“人皆有不忍人之心”是孟子的观点，即每个人都有怜爱别人的心。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第一部分：不忍人之心——不忍人之政——治天下可运之掌上第二部分：“四心”：恻隐、羞恶、辞让、是非第三部分：“四端”：仁、义、礼、智</a:t>
                      </a:r>
                      <a:r>
                        <a:rPr lang="en-US" sz="1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文章逻辑性强，很有说服力；</a:t>
                      </a:r>
                    </a:p>
                    <a:p>
                      <a:pPr indent="0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文章善于运用论证手法。</a:t>
                      </a:r>
                      <a:r>
                        <a:rPr lang="en-US" sz="1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本文从“人皆有不忍人之心”写起，由“不忍人之心”的仁心推导出仁政。文章在强调后天教养的重要性时，也阐释了“不忍人之心”对个人和国家的重要作用。</a:t>
                      </a:r>
                      <a:endParaRPr lang="en-US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custDataLst>
      <p:tags r:id="rId3"/>
    </p:custData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r>
              <a:rPr lang="zh-CN" altLang="en-US" sz="4000"/>
              <a:t>当堂训练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69925" y="2192655"/>
            <a:ext cx="5283200" cy="4934752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2800"/>
              <a:t>完成教辅资料上的题。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/>
        <p:txBody>
          <a:bodyPr>
            <a:noAutofit/>
          </a:bodyPr>
          <a:lstStyle/>
          <a:p>
            <a:r>
              <a:rPr lang="zh-CN" altLang="en-US" sz="4000"/>
              <a:t>反思小结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303010" y="2192020"/>
            <a:ext cx="5215890" cy="414909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2800"/>
              <a:t>1.学会使用表格梳理文章重要内容，并且小组合作探究疑难问题。</a:t>
            </a:r>
          </a:p>
          <a:p>
            <a:pPr marL="0" indent="0">
              <a:buNone/>
            </a:pPr>
            <a:r>
              <a:rPr lang="zh-CN" altLang="en-US" sz="2800"/>
              <a:t>2.了解先秦诸子散文的写作特点。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zh-CN" altLang="en-US" sz="7200"/>
          </a:p>
          <a:p>
            <a:pPr marL="0" indent="0" algn="ctr">
              <a:buNone/>
            </a:pPr>
            <a:r>
              <a:rPr lang="zh-CN" altLang="en-US" sz="7200"/>
              <a:t>第三课时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zh-CN" altLang="en-US" sz="7200"/>
          </a:p>
          <a:p>
            <a:pPr marL="0" indent="0" algn="ctr">
              <a:buNone/>
            </a:pPr>
            <a:r>
              <a:rPr lang="zh-CN" altLang="en-US" sz="7200"/>
              <a:t>第一课时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39807" y="1497969"/>
            <a:ext cx="10852237" cy="441964"/>
          </a:xfrm>
        </p:spPr>
        <p:txBody>
          <a:bodyPr/>
          <a:lstStyle/>
          <a:p>
            <a:r>
              <a:rPr lang="zh-CN" altLang="en-US" sz="4000"/>
              <a:t>教学目标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39807" y="2801628"/>
            <a:ext cx="10852237" cy="5388907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2800"/>
              <a:t>1.通过小组合作，探究三篇文章修生养性的方法。</a:t>
            </a:r>
          </a:p>
          <a:p>
            <a:pPr marL="0" indent="0">
              <a:buNone/>
            </a:pPr>
            <a:r>
              <a:rPr lang="zh-CN" altLang="en-US" sz="2800"/>
              <a:t>2.通过辩论的方式，培养学生的人生观，树立正确的价值观。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81997" y="1612904"/>
            <a:ext cx="10852237" cy="441964"/>
          </a:xfrm>
        </p:spPr>
        <p:txBody>
          <a:bodyPr/>
          <a:lstStyle/>
          <a:p>
            <a:r>
              <a:rPr lang="zh-CN" altLang="en-US" sz="4000"/>
              <a:t>活动一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82040" y="2945765"/>
            <a:ext cx="10852150" cy="5024755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2800"/>
              <a:t>活动要求：</a:t>
            </a:r>
          </a:p>
          <a:p>
            <a:pPr marL="0" indent="0">
              <a:buNone/>
            </a:pPr>
            <a:r>
              <a:rPr lang="zh-CN" altLang="en-US" sz="2800"/>
              <a:t>　　比对黑板上的书写，小组合作探究，补充完整三篇文章修身养性的方法。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965517" y="1428115"/>
          <a:ext cx="10308590" cy="32893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76830"/>
                <a:gridCol w="7731760"/>
              </a:tblGrid>
              <a:tr h="570865"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篇目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修身养性的方法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906145"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《论语》十二章</a:t>
                      </a:r>
                      <a:endParaRPr lang="en-US" altLang="en-US" sz="2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做君子要知“仁”、“礼”、“道”、“义”。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906145"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《大学之道》</a:t>
                      </a:r>
                      <a:endParaRPr lang="en-US" altLang="en-US" sz="2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明明德、亲民、止于至善、格物、致知、诚意、正心、修身、齐家、治国、平天下。</a:t>
                      </a:r>
                      <a:endParaRPr lang="en-US" altLang="en-US" sz="2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906145"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《人皆有不忍之心》</a:t>
                      </a:r>
                      <a:endParaRPr lang="en-US" altLang="en-US" sz="2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做人要有“仁心”。</a:t>
                      </a:r>
                      <a:endParaRPr lang="en-US" altLang="en-US" sz="2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custDataLst>
      <p:tags r:id="rId3"/>
    </p:custDataLst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71177" y="1516384"/>
            <a:ext cx="10852237" cy="441964"/>
          </a:xfrm>
        </p:spPr>
        <p:txBody>
          <a:bodyPr/>
          <a:lstStyle/>
          <a:p>
            <a:r>
              <a:rPr lang="zh-CN" altLang="en-US" sz="4000"/>
              <a:t>活动二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84817" y="2763528"/>
            <a:ext cx="10852237" cy="5388907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2800"/>
              <a:t>活动要求：</a:t>
            </a:r>
          </a:p>
          <a:p>
            <a:pPr marL="0" indent="0">
              <a:buNone/>
            </a:pPr>
            <a:r>
              <a:rPr lang="zh-CN" altLang="en-US" sz="2800"/>
              <a:t>　　你觉得三篇文章中修身养性的方法适用于当今的青少年吗？请说出你的理由。（小组合作交流，然后辩论。）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2602" y="1795149"/>
            <a:ext cx="10852237" cy="441964"/>
          </a:xfrm>
        </p:spPr>
        <p:txBody>
          <a:bodyPr/>
          <a:lstStyle/>
          <a:p>
            <a:r>
              <a:rPr lang="zh-CN" altLang="en-US" sz="4000"/>
              <a:t>五、当堂训练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42602" y="3194693"/>
            <a:ext cx="10852237" cy="5388907"/>
          </a:xfrm>
        </p:spPr>
        <p:txBody>
          <a:bodyPr/>
          <a:lstStyle/>
          <a:p>
            <a:r>
              <a:rPr lang="zh-CN" altLang="en-US" sz="2800"/>
              <a:t>写写自己在未来的生活里应该如何修身养性？（200字）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91522" y="1900559"/>
            <a:ext cx="10852237" cy="441964"/>
          </a:xfrm>
        </p:spPr>
        <p:txBody>
          <a:bodyPr/>
          <a:lstStyle/>
          <a:p>
            <a:r>
              <a:rPr lang="zh-CN" altLang="en-US" sz="4000"/>
              <a:t>反思小结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99752" y="3186438"/>
            <a:ext cx="10852237" cy="5388907"/>
          </a:xfrm>
        </p:spPr>
        <p:txBody>
          <a:bodyPr/>
          <a:lstStyle/>
          <a:p>
            <a:r>
              <a:rPr lang="zh-CN" altLang="en-US" sz="2800"/>
              <a:t>学习诸子散文中修身养性的方法并寻找适合自己的修身养性的方法。</a:t>
            </a:r>
          </a:p>
        </p:txBody>
      </p:sp>
      <p:pic>
        <p:nvPicPr>
          <p:cNvPr id="4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137900" y="10172700"/>
            <a:ext cx="355600" cy="266700"/>
          </a:xfrm>
          <a:prstGeom prst="cube">
            <a:avLst/>
          </a:prstGeom>
        </p:spPr>
      </p:pic>
    </p:spTree>
    <p:custDataLst>
      <p:tags r:id="rId3"/>
    </p:custData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90227" y="1171579"/>
            <a:ext cx="10852237" cy="441964"/>
          </a:xfrm>
        </p:spPr>
        <p:txBody>
          <a:bodyPr/>
          <a:lstStyle/>
          <a:p>
            <a:r>
              <a:rPr lang="zh-CN" altLang="en-US" sz="4000"/>
              <a:t>教学目标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90270" y="2207260"/>
            <a:ext cx="10631805" cy="413385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2800"/>
              <a:t>1.能够准确、流利地朗读三篇文章。</a:t>
            </a:r>
          </a:p>
          <a:p>
            <a:pPr marL="0" indent="0">
              <a:buNone/>
            </a:pPr>
            <a:r>
              <a:rPr lang="zh-CN" altLang="en-US" sz="2800"/>
              <a:t>2.通过搜集资料，了解孔子、孟子、戴圣的生平经历，《论语》、《礼记》、《孟子》的文学地位。</a:t>
            </a:r>
          </a:p>
          <a:p>
            <a:pPr marL="0" indent="0">
              <a:buNone/>
            </a:pPr>
            <a:r>
              <a:rPr lang="zh-CN" altLang="en-US" sz="2800"/>
              <a:t>3.通过小组合作，梳理重点实词、虚词、特殊句式等文言知识，疏通文意。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75062" y="1449709"/>
            <a:ext cx="10852237" cy="441964"/>
          </a:xfrm>
        </p:spPr>
        <p:txBody>
          <a:bodyPr/>
          <a:lstStyle/>
          <a:p>
            <a:r>
              <a:rPr lang="zh-CN" altLang="en-US" sz="4000"/>
              <a:t>预习反馈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01750" y="2437765"/>
            <a:ext cx="10785475" cy="476631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2800"/>
              <a:t>1.小组推代表课前在黑板上填写文言知识表格。</a:t>
            </a:r>
          </a:p>
          <a:p>
            <a:pPr marL="0" indent="0">
              <a:buNone/>
            </a:pPr>
            <a:r>
              <a:rPr lang="zh-CN" altLang="en-US" sz="2800"/>
              <a:t>2.小组派代表读生字词。</a:t>
            </a:r>
          </a:p>
          <a:p>
            <a:pPr marL="0" indent="0">
              <a:buNone/>
            </a:pPr>
            <a:r>
              <a:rPr lang="zh-CN" altLang="en-US" sz="2800"/>
              <a:t>3.小组长检查搜集资料的情况。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0517" y="797564"/>
            <a:ext cx="10852237" cy="441964"/>
          </a:xfrm>
        </p:spPr>
        <p:txBody>
          <a:bodyPr/>
          <a:lstStyle/>
          <a:p>
            <a:r>
              <a:rPr lang="zh-CN" altLang="en-US" sz="4000"/>
              <a:t>活动一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2025015"/>
            <a:ext cx="10852785" cy="4756785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2800"/>
              <a:t>活动要求：</a:t>
            </a:r>
          </a:p>
          <a:p>
            <a:pPr marL="0" indent="0">
              <a:buNone/>
            </a:pPr>
            <a:r>
              <a:rPr lang="zh-CN" altLang="en-US" sz="2800"/>
              <a:t>　　小组派代表展示朗读，其他同学认真倾听，并从</a:t>
            </a:r>
            <a:r>
              <a:rPr lang="zh-CN" altLang="en-US" sz="2800" b="1"/>
              <a:t>音量</a:t>
            </a:r>
            <a:r>
              <a:rPr lang="zh-CN" altLang="en-US" sz="2800"/>
              <a:t>大小、</a:t>
            </a:r>
            <a:r>
              <a:rPr lang="zh-CN" altLang="en-US" sz="2800" b="1"/>
              <a:t>字音</a:t>
            </a:r>
            <a:r>
              <a:rPr lang="zh-CN" altLang="en-US" sz="2800"/>
              <a:t>是否准确、</a:t>
            </a:r>
            <a:r>
              <a:rPr lang="zh-CN" altLang="en-US" sz="2800" b="1"/>
              <a:t>节奏</a:t>
            </a:r>
            <a:r>
              <a:rPr lang="zh-CN" altLang="en-US" sz="2800"/>
              <a:t>是否恰当、是否</a:t>
            </a:r>
            <a:r>
              <a:rPr lang="zh-CN" altLang="en-US" sz="2800" b="1"/>
              <a:t>饱含感情</a:t>
            </a:r>
            <a:r>
              <a:rPr lang="zh-CN" altLang="en-US" sz="2800"/>
              <a:t>等方面进行点评。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77882" y="1248414"/>
            <a:ext cx="10852237" cy="441964"/>
          </a:xfrm>
        </p:spPr>
        <p:txBody>
          <a:bodyPr/>
          <a:lstStyle/>
          <a:p>
            <a:r>
              <a:rPr lang="zh-CN" altLang="en-US" sz="4000"/>
              <a:t>活动二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13435" y="2399030"/>
            <a:ext cx="10795000" cy="4843145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2800"/>
              <a:t>活动要求：</a:t>
            </a:r>
          </a:p>
          <a:p>
            <a:pPr marL="0" indent="0">
              <a:buNone/>
            </a:pPr>
            <a:r>
              <a:rPr lang="zh-CN" altLang="en-US" sz="2800"/>
              <a:t>　　小组派代表讲述孔子、孟子、戴圣的生平及《论语》、《礼记》、《孟子》的文学地位，其他同学认真倾听并进行补充。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>
                <a:sym typeface="+mn-ea"/>
              </a:rPr>
              <a:t>孔子</a:t>
            </a:r>
            <a:endParaRPr lang="zh-CN" altLang="en-US" sz="40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2" y="1469398"/>
            <a:ext cx="10852237" cy="5388907"/>
          </a:xfrm>
        </p:spPr>
        <p:txBody>
          <a:bodyPr>
            <a:normAutofit lnSpcReduction="10000"/>
          </a:bodyPr>
          <a:lstStyle/>
          <a:p>
            <a:r>
              <a:rPr lang="zh-CN" altLang="en-US"/>
              <a:t>孔子（公元前551年9月28日-公元前479年4月11日），</a:t>
            </a:r>
            <a:r>
              <a:rPr lang="zh-CN" altLang="en-US" b="1"/>
              <a:t>子姓，孔氏，名丘，字仲尼</a:t>
            </a:r>
            <a:r>
              <a:rPr lang="zh-CN" altLang="en-US"/>
              <a:t>，春秋末期鲁国陬邑（今山东曲阜）人，祖籍宋国栗邑（今河南夏邑），</a:t>
            </a:r>
            <a:r>
              <a:rPr lang="zh-CN" altLang="en-US" b="1"/>
              <a:t>中国古代思想家、教育家，儒家学派创始人</a:t>
            </a:r>
            <a:r>
              <a:rPr lang="zh-CN" altLang="en-US"/>
              <a:t>。 </a:t>
            </a:r>
          </a:p>
          <a:p>
            <a:r>
              <a:rPr lang="zh-CN" altLang="en-US"/>
              <a:t>孔子一生大体可分为五个阶段：</a:t>
            </a:r>
          </a:p>
          <a:p>
            <a:r>
              <a:rPr lang="zh-CN" altLang="en-US"/>
              <a:t>30岁前，位卑而能鄙事，有志于学。</a:t>
            </a:r>
          </a:p>
          <a:p>
            <a:r>
              <a:rPr lang="zh-CN" altLang="en-US"/>
              <a:t>30—50岁，欲仕不能。</a:t>
            </a:r>
          </a:p>
          <a:p>
            <a:r>
              <a:rPr lang="zh-CN" altLang="en-US"/>
              <a:t>50—55岁，在鲁从政。</a:t>
            </a:r>
          </a:p>
          <a:p>
            <a:r>
              <a:rPr lang="zh-CN" altLang="en-US"/>
              <a:t>55—68岁，周游列国，历尽艰辛。</a:t>
            </a:r>
          </a:p>
          <a:p>
            <a:r>
              <a:rPr lang="zh-CN" altLang="en-US"/>
              <a:t>65—73岁，安居鲁国，办教育，理六经。</a:t>
            </a:r>
          </a:p>
          <a:p>
            <a:r>
              <a:rPr lang="zh-CN" altLang="en-US" b="1"/>
              <a:t>《论语》</a:t>
            </a:r>
            <a:r>
              <a:rPr lang="zh-CN" altLang="en-US"/>
              <a:t>是孔子与其弟子的语录结集，儒家重要经典之一。结集工作是</a:t>
            </a:r>
            <a:r>
              <a:rPr lang="zh-CN" altLang="en-US" b="1"/>
              <a:t>由孔子门人及再传弟子完成</a:t>
            </a:r>
            <a:r>
              <a:rPr lang="zh-CN" altLang="en-US"/>
              <a:t>的。现在通行的《论语》20篇，内容以伦理、教育为主。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20732" y="605794"/>
            <a:ext cx="10852237" cy="441964"/>
          </a:xfrm>
        </p:spPr>
        <p:txBody>
          <a:bodyPr/>
          <a:lstStyle/>
          <a:p>
            <a:r>
              <a:rPr lang="zh-CN" altLang="en-US">
                <a:sym typeface="+mn-ea"/>
              </a:rPr>
              <a:t>戴圣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2" y="1469398"/>
            <a:ext cx="10852237" cy="5388907"/>
          </a:xfrm>
        </p:spPr>
        <p:txBody>
          <a:bodyPr/>
          <a:lstStyle/>
          <a:p>
            <a:r>
              <a:rPr lang="zh-CN" altLang="en-US"/>
              <a:t>戴圣（生卒年不详），字次君，祖籍梁国甾县（今河南省商丘市民权县），出生于梁国睢阳（今河南省商丘市睢阳区）。</a:t>
            </a:r>
            <a:r>
              <a:rPr lang="zh-CN" altLang="en-US" b="1"/>
              <a:t>西汉时期学者、礼学家、汉代今文经学的开创者</a:t>
            </a:r>
            <a:r>
              <a:rPr lang="zh-CN" altLang="en-US"/>
              <a:t>。后世称其为“小戴”。</a:t>
            </a:r>
          </a:p>
          <a:p>
            <a:r>
              <a:rPr lang="zh-CN" altLang="en-US"/>
              <a:t>戴圣与叔父戴德曾跟随后苍学《礼》，两人被后人合称为“大小戴”。汉宣帝时，戴圣以博士参与石渠阁论议，官至九江太守。著作有《礼记》（儒家经典著作之一），即《小戴礼记》传为圣编。《汉书》记载成书于汉建初七年。</a:t>
            </a:r>
          </a:p>
          <a:p>
            <a:r>
              <a:rPr lang="zh-CN" altLang="en-US" b="1"/>
              <a:t>《礼记</a:t>
            </a:r>
            <a:r>
              <a:rPr lang="zh-CN" altLang="en-US"/>
              <a:t>》是中国古代一部重要的</a:t>
            </a:r>
            <a:r>
              <a:rPr lang="zh-CN" altLang="en-US" b="1"/>
              <a:t>典章制度选集</a:t>
            </a:r>
            <a:r>
              <a:rPr lang="zh-CN" altLang="en-US"/>
              <a:t>，</a:t>
            </a:r>
            <a:r>
              <a:rPr lang="zh-CN" altLang="en-US" b="1"/>
              <a:t>共二十卷四十九篇</a:t>
            </a:r>
            <a:r>
              <a:rPr lang="zh-CN" altLang="en-US"/>
              <a:t>，书中主要的内容是写先秦的礼制，体现了先秦儒家的哲学思想（如天道观、宇宙观、人生观）、教育思想（如个人修身、教育制度、教学方法、学校管理）、政治思想（如以教化政、大同社会、礼制与刑律）、美学思想（如物动心感说、礼乐中和说），是研究先秦社会地重要资料，是一部儒家思想的资料汇编《礼记》不仅阐述了精湛的学术思想，而且展示了一种纯熟、凝练而又文采绚烂的文学语言。《礼记》中记载的古代文化史知识及思想学说，对儒家文化传承、当代文化教育和德行教养，及社会主义和谐社会建设有着重要的影响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43897" y="539119"/>
            <a:ext cx="10852237" cy="441964"/>
          </a:xfrm>
        </p:spPr>
        <p:txBody>
          <a:bodyPr/>
          <a:lstStyle/>
          <a:p>
            <a:r>
              <a:rPr lang="zh-CN" altLang="en-US">
                <a:sym typeface="+mn-ea"/>
              </a:rPr>
              <a:t>孟子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2" y="1364623"/>
            <a:ext cx="10852237" cy="5388907"/>
          </a:xfrm>
        </p:spPr>
        <p:txBody>
          <a:bodyPr>
            <a:normAutofit lnSpcReduction="10000"/>
          </a:bodyPr>
          <a:lstStyle/>
          <a:p>
            <a:r>
              <a:rPr lang="zh-CN" altLang="en-US" b="1"/>
              <a:t>孟子，名轲，字子舆</a:t>
            </a:r>
            <a:r>
              <a:rPr lang="zh-CN" altLang="en-US"/>
              <a:t>，战国时邹人。是儒家继孔子之后又一位重要的代表人物，后人称之为“亚圣”。孟子生于战国诸侯混战最激烈的时期，他提出“民贵君轻”，对人民作一定的让步，反对掠夺性战争等主张。为此，他到各国去游说诸侯，反对“霸道”，提倡</a:t>
            </a:r>
            <a:r>
              <a:rPr lang="zh-CN" altLang="en-US" b="1"/>
              <a:t>“仁”“义”</a:t>
            </a:r>
            <a:r>
              <a:rPr lang="zh-CN" altLang="en-US"/>
              <a:t>为中心的“仁政”、“王道”。他继承和发扬了孔子的思想，希望能够在诸侯中选出一位王天下的君主。由于他的这些主张与当时激烈混战的社会状况不符，所以均未被统治者所采纳。孟子退而与弟子著书，遂成《孟子》。</a:t>
            </a:r>
          </a:p>
          <a:p>
            <a:r>
              <a:rPr lang="zh-CN" altLang="en-US" b="1"/>
              <a:t>《孟子》</a:t>
            </a:r>
            <a:r>
              <a:rPr lang="zh-CN" altLang="en-US"/>
              <a:t>记录的是有关孟子重要思想的一些言论。共7篇，一般认为孟子及其弟子万章、公孙丑等人共同编著的，属先秦语录体散文集。</a:t>
            </a:r>
          </a:p>
          <a:p>
            <a:r>
              <a:rPr lang="zh-CN" altLang="en-US"/>
              <a:t>《孟子》与《论语》同是语录体散文，但与《论语》相比，它的篇幅较长，内容也更具体，描绘更细致。</a:t>
            </a:r>
          </a:p>
          <a:p>
            <a:r>
              <a:rPr lang="zh-CN" altLang="en-US"/>
              <a:t>到南宋时，朱熹把</a:t>
            </a:r>
            <a:r>
              <a:rPr lang="zh-CN" altLang="en-US" b="1"/>
              <a:t>《孟子》</a:t>
            </a:r>
            <a:r>
              <a:rPr lang="zh-CN" altLang="en-US"/>
              <a:t>与《礼记》中的</a:t>
            </a:r>
            <a:r>
              <a:rPr lang="zh-CN" altLang="en-US" b="1"/>
              <a:t>《大学》、《中庸</a:t>
            </a:r>
            <a:r>
              <a:rPr lang="zh-CN" altLang="en-US"/>
              <a:t>》两篇以及</a:t>
            </a:r>
            <a:r>
              <a:rPr lang="zh-CN" altLang="en-US" b="1"/>
              <a:t>《论语》</a:t>
            </a:r>
            <a:r>
              <a:rPr lang="zh-CN" altLang="en-US"/>
              <a:t>合为“四书”，把读经的传统推向更加狭窄的胡同，成为后世（如明、清两代）科举考试八股文的唯一的取材依据。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0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0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0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0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0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0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10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0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0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1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1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1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1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11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1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1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1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1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2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12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1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3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3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3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3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3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3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3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13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14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5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5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5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5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5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5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07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5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07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6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2807"/>
  <p:tag name="KSO_WM_TEMPLATE_MASTER_THUMB_INDEX" val="12"/>
  <p:tag name="KSO_WM_TEMPLATE_MASTER_TYPE" val="1"/>
  <p:tag name="KSO_WM_TEMPLATE_SUBCATEGORY" val="0"/>
  <p:tag name="KSO_WM_TEMPLATE_THUMBS_INDEX" val="1、4、6、7、9、10、11、12、14"/>
</p:tagLst>
</file>

<file path=ppt/tags/tag16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07"/>
  <p:tag name="KSO_WM_UNIT_COMPATIBLE" val="0"/>
  <p:tag name="KSO_WM_UNIT_DIAGRAM_ISNUMVISUAL" val="0"/>
  <p:tag name="KSO_WM_UNIT_DIAGRAM_ISREFERUNIT" val="0"/>
  <p:tag name="KSO_WM_UNIT_HIGHLIGHT" val="0"/>
  <p:tag name="KSO_WM_UNIT_ID" val="custom20202807_1*a*1"/>
  <p:tag name="KSO_WM_UNIT_INDEX" val="1"/>
  <p:tag name="KSO_WM_UNIT_ISCONTENTSTITLE" val="0"/>
  <p:tag name="KSO_WM_UNIT_LAYERLEVEL" val="1"/>
  <p:tag name="KSO_WM_UNIT_NOCLEAR" val="0"/>
  <p:tag name="KSO_WM_UNIT_PRESET_TEXT" val="中国古韵文化通用模板"/>
  <p:tag name="KSO_WM_UNIT_TYPE" val="a"/>
  <p:tag name="KSO_WM_UNIT_VALUE" val="16"/>
</p:tagLst>
</file>

<file path=ppt/tags/tag162.xml><?xml version="1.0" encoding="utf-8"?>
<p:tagLst xmlns:p="http://schemas.openxmlformats.org/presentationml/2006/main">
  <p:tag name="KSO_WM_BEAUTIFY_FLAG" val="#wm#"/>
  <p:tag name="KSO_WM_SLIDE_ID" val="custom20202807_1"/>
  <p:tag name="KSO_WM_SLIDE_INDEX" val="1"/>
  <p:tag name="KSO_WM_SLIDE_ITEM_CNT" val="0"/>
  <p:tag name="KSO_WM_SLIDE_LAYOUT" val="a"/>
  <p:tag name="KSO_WM_SLIDE_LAYOUT_CNT" val="2"/>
  <p:tag name="KSO_WM_SLIDE_SUBTYPE" val="pureTxt"/>
  <p:tag name="KSO_WM_SLIDE_TYPE" val="title"/>
  <p:tag name="KSO_WM_TAG_VERSION" val="1.0"/>
  <p:tag name="KSO_WM_TEMPLATE_CATEGORY" val="custom"/>
  <p:tag name="KSO_WM_TEMPLATE_COLOR_TYPE" val="1"/>
  <p:tag name="KSO_WM_TEMPLATE_INDEX" val="20202807"/>
  <p:tag name="KSO_WM_TEMPLATE_MASTER_THUMB_INDEX" val="12"/>
  <p:tag name="KSO_WM_TEMPLATE_MASTER_TYPE" val="1"/>
  <p:tag name="KSO_WM_TEMPLATE_SUBCATEGORY" val="0"/>
  <p:tag name="KSO_WM_TEMPLATE_THUMBS_INDEX" val="1、4、6、7、9、10、11、12、14"/>
</p:tagLst>
</file>

<file path=ppt/tags/tag163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7"/>
</p:tagLst>
</file>

<file path=ppt/tags/tag164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7"/>
</p:tagLst>
</file>

<file path=ppt/tags/tag165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7"/>
</p:tagLst>
</file>

<file path=ppt/tags/tag166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7"/>
</p:tagLst>
</file>

<file path=ppt/tags/tag167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7"/>
</p:tagLst>
</file>

<file path=ppt/tags/tag168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7"/>
</p:tagLst>
</file>

<file path=ppt/tags/tag169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7"/>
</p:tagLst>
</file>

<file path=ppt/tags/tag17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70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7"/>
</p:tagLst>
</file>

<file path=ppt/tags/tag171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7"/>
</p:tagLst>
</file>

<file path=ppt/tags/tag172.xml><?xml version="1.0" encoding="utf-8"?>
<p:tagLst xmlns:p="http://schemas.openxmlformats.org/presentationml/2006/main">
  <p:tag name="KSO_WM_UNIT_TABLE_BEAUTIFY" val="smartTable{667b0159-1b77-4715-83ae-bf3a26833b79}"/>
  <p:tag name="TABLE_ENDDRAG_ORIGIN_RECT" val="864*488"/>
  <p:tag name="TABLE_ENDDRAG_RECT" val="29*19*864*488"/>
</p:tagLst>
</file>

<file path=ppt/tags/tag173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7"/>
</p:tagLst>
</file>

<file path=ppt/tags/tag174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7"/>
</p:tagLst>
</file>

<file path=ppt/tags/tag175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7"/>
</p:tagLst>
</file>

<file path=ppt/tags/tag176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7"/>
</p:tagLst>
</file>

<file path=ppt/tags/tag177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7"/>
</p:tagLst>
</file>

<file path=ppt/tags/tag178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7"/>
</p:tagLst>
</file>

<file path=ppt/tags/tag179.xml><?xml version="1.0" encoding="utf-8"?>
<p:tagLst xmlns:p="http://schemas.openxmlformats.org/presentationml/2006/main">
  <p:tag name="KSO_WM_UNIT_TABLE_BEAUTIFY" val="smartTable{7accccda-cd09-42ce-85e1-f415abecd20f}"/>
  <p:tag name="TABLE_ENDDRAG_ORIGIN_RECT" val="894*498"/>
  <p:tag name="TABLE_ENDDRAG_RECT" val="26*18*894*498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80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7"/>
</p:tagLst>
</file>

<file path=ppt/tags/tag181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7"/>
</p:tagLst>
</file>

<file path=ppt/tags/tag182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7"/>
</p:tagLst>
</file>

<file path=ppt/tags/tag183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7"/>
</p:tagLst>
</file>

<file path=ppt/tags/tag184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7"/>
</p:tagLst>
</file>

<file path=ppt/tags/tag185.xml><?xml version="1.0" encoding="utf-8"?>
<p:tagLst xmlns:p="http://schemas.openxmlformats.org/presentationml/2006/main">
  <p:tag name="KSO_WM_UNIT_TABLE_BEAUTIFY" val="smartTable{e5ebfff1-6e4a-44ae-a2e5-43d79ed96237}"/>
  <p:tag name="TABLE_ENDDRAG_ORIGIN_RECT" val="811*259"/>
  <p:tag name="TABLE_ENDDRAG_RECT" val="76*112*811*259"/>
</p:tagLst>
</file>

<file path=ppt/tags/tag186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7"/>
</p:tagLst>
</file>

<file path=ppt/tags/tag187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7"/>
</p:tagLst>
</file>

<file path=ppt/tags/tag188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7"/>
</p:tagLst>
</file>

<file path=ppt/tags/tag189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7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90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9*i*1"/>
  <p:tag name="KSO_WM_UNIT_INDEX" val="1"/>
  <p:tag name="KSO_WM_UNIT_LAYERLEVEL" val="1"/>
  <p:tag name="KSO_WM_UNIT_SUBTYPE" val="h"/>
  <p:tag name="KSO_WM_UNIT_TYPE" val="i"/>
</p:tagLst>
</file>

<file path=ppt/tags/tag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0*i*1"/>
  <p:tag name="KSO_WM_UNIT_INDEX" val="1"/>
  <p:tag name="KSO_WM_UNIT_LAYERLEVEL" val="1"/>
  <p:tag name="KSO_WM_UNIT_SUBTYPE" val="h"/>
  <p:tag name="KSO_WM_UNIT_TYPE" val="i"/>
</p:tagLst>
</file>

<file path=ppt/tags/tag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1_Office 主题​​">
  <a:themeElements>
    <a:clrScheme name="20202807">
      <a:dk1>
        <a:srgbClr val="000000"/>
      </a:dk1>
      <a:lt1>
        <a:srgbClr val="FFFFFF"/>
      </a:lt1>
      <a:dk2>
        <a:srgbClr val="E9E8E2"/>
      </a:dk2>
      <a:lt2>
        <a:srgbClr val="F4F3EE"/>
      </a:lt2>
      <a:accent1>
        <a:srgbClr val="BACB98"/>
      </a:accent1>
      <a:accent2>
        <a:srgbClr val="C4C093"/>
      </a:accent2>
      <a:accent3>
        <a:srgbClr val="CDB996"/>
      </a:accent3>
      <a:accent4>
        <a:srgbClr val="CEAF96"/>
      </a:accent4>
      <a:accent5>
        <a:srgbClr val="D0AC9D"/>
      </a:accent5>
      <a:accent6>
        <a:srgbClr val="CFAAA2"/>
      </a:accent6>
      <a:hlink>
        <a:srgbClr val="658BD5"/>
      </a:hlink>
      <a:folHlink>
        <a:srgbClr val="9F67A3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r="http://schemas.openxmlformats.org/officeDocument/2006/relationships" xmlns:a="http://schemas.openxmlformats.org/drawingml/2006/main">
  <a:clrScheme name="20202807">
    <a:dk1>
      <a:srgbClr val="000000"/>
    </a:dk1>
    <a:lt1>
      <a:srgbClr val="FFFFFF"/>
    </a:lt1>
    <a:dk2>
      <a:srgbClr val="E9E8E2"/>
    </a:dk2>
    <a:lt2>
      <a:srgbClr val="F4F3EE"/>
    </a:lt2>
    <a:accent1>
      <a:srgbClr val="BACB98"/>
    </a:accent1>
    <a:accent2>
      <a:srgbClr val="C4C093"/>
    </a:accent2>
    <a:accent3>
      <a:srgbClr val="CDB996"/>
    </a:accent3>
    <a:accent4>
      <a:srgbClr val="CEAF96"/>
    </a:accent4>
    <a:accent5>
      <a:srgbClr val="D0AC9D"/>
    </a:accent5>
    <a:accent6>
      <a:srgbClr val="CFAAA2"/>
    </a:accent6>
    <a:hlink>
      <a:srgbClr val="658BD5"/>
    </a:hlink>
    <a:folHlink>
      <a:srgbClr val="9F67A3"/>
    </a:folHlink>
  </a:clrScheme>
</a:themeOverrid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67</Paragraphs>
  <Slides>25</Slides>
  <Notes>1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baseType="lpstr" size="33">
      <vt:lpstr>Arial</vt:lpstr>
      <vt:lpstr>微软雅黑</vt:lpstr>
      <vt:lpstr>隶书</vt:lpstr>
      <vt:lpstr>汉仪尚巍手书W</vt:lpstr>
      <vt:lpstr>Calibri Light</vt:lpstr>
      <vt:lpstr>Calibri</vt:lpstr>
      <vt:lpstr>宋体</vt:lpstr>
      <vt:lpstr>1_Office 主题​​</vt:lpstr>
      <vt:lpstr>依托《论语》十二章、《大学之道》、《人皆有不忍之心》探讨修身养性之道</vt:lpstr>
      <vt:lpstr>PowerPoint Presentation</vt:lpstr>
      <vt:lpstr>教学目标</vt:lpstr>
      <vt:lpstr>预习反馈</vt:lpstr>
      <vt:lpstr>活动一</vt:lpstr>
      <vt:lpstr>活动二</vt:lpstr>
      <vt:lpstr>孔子</vt:lpstr>
      <vt:lpstr>戴圣</vt:lpstr>
      <vt:lpstr>孟子</vt:lpstr>
      <vt:lpstr>活动三</vt:lpstr>
      <vt:lpstr>PowerPoint Presentation</vt:lpstr>
      <vt:lpstr>当堂训练</vt:lpstr>
      <vt:lpstr>反思小结</vt:lpstr>
      <vt:lpstr>PowerPoint Presentation</vt:lpstr>
      <vt:lpstr>教学目标</vt:lpstr>
      <vt:lpstr>活动</vt:lpstr>
      <vt:lpstr>PowerPoint Presentation</vt:lpstr>
      <vt:lpstr>PowerPoint Presentation</vt:lpstr>
      <vt:lpstr>PowerPoint Presentation</vt:lpstr>
      <vt:lpstr>教学目标</vt:lpstr>
      <vt:lpstr>活动一</vt:lpstr>
      <vt:lpstr>PowerPoint Presentation</vt:lpstr>
      <vt:lpstr>活动二</vt:lpstr>
      <vt:lpstr>五、当堂训练</vt:lpstr>
      <vt:lpstr>反思小结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2021-08-20T19:39:08.615</cp:lastPrinted>
  <dcterms:created xsi:type="dcterms:W3CDTF">2021-08-20T19:39:08Z</dcterms:created>
  <dcterms:modified xsi:type="dcterms:W3CDTF">2021-08-20T11:39:09Z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