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5" r:id="rId2"/>
  </p:sldMasterIdLst>
  <p:notesMasterIdLst>
    <p:notesMasterId r:id="rId38"/>
  </p:notesMasterIdLst>
  <p:sldIdLst>
    <p:sldId id="3172" r:id="rId3"/>
    <p:sldId id="3185" r:id="rId4"/>
    <p:sldId id="3235" r:id="rId5"/>
    <p:sldId id="3231" r:id="rId6"/>
    <p:sldId id="3233" r:id="rId7"/>
    <p:sldId id="3236" r:id="rId8"/>
    <p:sldId id="3265" r:id="rId9"/>
    <p:sldId id="3266" r:id="rId10"/>
    <p:sldId id="3267" r:id="rId11"/>
    <p:sldId id="3332" r:id="rId12"/>
    <p:sldId id="3334" r:id="rId13"/>
    <p:sldId id="3335" r:id="rId14"/>
    <p:sldId id="3309" r:id="rId15"/>
    <p:sldId id="3310" r:id="rId16"/>
    <p:sldId id="3336" r:id="rId17"/>
    <p:sldId id="3338" r:id="rId18"/>
    <p:sldId id="3286" r:id="rId19"/>
    <p:sldId id="3288" r:id="rId20"/>
    <p:sldId id="3290" r:id="rId21"/>
    <p:sldId id="3291" r:id="rId22"/>
    <p:sldId id="3292" r:id="rId23"/>
    <p:sldId id="3293" r:id="rId24"/>
    <p:sldId id="3282" r:id="rId25"/>
    <p:sldId id="3284" r:id="rId26"/>
    <p:sldId id="3285" r:id="rId27"/>
    <p:sldId id="3269" r:id="rId28"/>
    <p:sldId id="3271" r:id="rId29"/>
    <p:sldId id="3272" r:id="rId30"/>
    <p:sldId id="3273" r:id="rId31"/>
    <p:sldId id="3274" r:id="rId32"/>
    <p:sldId id="3277" r:id="rId33"/>
    <p:sldId id="3278" r:id="rId34"/>
    <p:sldId id="3279" r:id="rId35"/>
    <p:sldId id="3280" r:id="rId36"/>
    <p:sldId id="3281" r:id="rId37"/>
  </p:sldIdLst>
  <p:sldSz cx="12858750" cy="7232650"/>
  <p:notesSz cx="6858000" cy="9144000"/>
  <p:custDataLst>
    <p:tags r:id="rId3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405"/>
        <p:guide orient="horz" pos="4151"/>
        <p:guide pos="4050"/>
        <p:guide pos="538"/>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2020-12-16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981382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image" Target="file:///C:\Users\D69LXP2\Desktop\400px_tools\pic_temp\pic_sup.png" TargetMode="External"/><Relationship Id="rId5" Type="http://schemas.openxmlformats.org/officeDocument/2006/relationships/tags" Target="../tags/tag34.xml"/><Relationship Id="rId10" Type="http://schemas.openxmlformats.org/officeDocument/2006/relationships/image" Target="../media/image1.png"/><Relationship Id="rId4" Type="http://schemas.openxmlformats.org/officeDocument/2006/relationships/tags" Target="../tags/tag33.xml"/><Relationship Id="rId9"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image" Target="file:///C:\Users\D69LXP2\Desktop\400px_tools\pic_temp\pic_sup.png" TargetMode="Externa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image" Target="../media/image1.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slideMaster" Target="../slideMasters/slideMaster2.xml"/><Relationship Id="rId5" Type="http://schemas.openxmlformats.org/officeDocument/2006/relationships/tags" Target="../tags/tag42.xml"/><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image" Target="file:///C:\Users\D69LXP2\Desktop\400px_tools\pic_temp\whole_pic.png" TargetMode="External"/><Relationship Id="rId4" Type="http://schemas.openxmlformats.org/officeDocument/2006/relationships/tags" Target="../tags/tag51.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65.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image" Target="file:///C:\Users\D69LXP2\Desktop\400px_tools\pic_temp\pic_sup.png" TargetMode="External"/><Relationship Id="rId5" Type="http://schemas.openxmlformats.org/officeDocument/2006/relationships/tags" Target="../tags/tag62.xml"/><Relationship Id="rId10" Type="http://schemas.openxmlformats.org/officeDocument/2006/relationships/image" Target="../media/image1.png"/><Relationship Id="rId4" Type="http://schemas.openxmlformats.org/officeDocument/2006/relationships/tags" Target="../tags/tag61.xml"/><Relationship Id="rId9"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image" Target="file:///C:\Users\D69LXP2\Desktop\400px_tools\pic_temp\pic_sup.png" TargetMode="External"/><Relationship Id="rId4" Type="http://schemas.openxmlformats.org/officeDocument/2006/relationships/tags" Target="../tags/tag69.xml"/><Relationship Id="rId9"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5.xml"/><Relationship Id="rId7" Type="http://schemas.openxmlformats.org/officeDocument/2006/relationships/slideMaster" Target="../slideMasters/slideMaster2.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9" Type="http://schemas.openxmlformats.org/officeDocument/2006/relationships/image" Target="file:///C:\Users\D69LXP2\Desktop\400px_tools\pic_temp\pic_sup.png" TargetMode="External"/></Relationships>
</file>

<file path=ppt/slideLayouts/_rels/slideLayout1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10" Type="http://schemas.openxmlformats.org/officeDocument/2006/relationships/image" Target="file:///C:\Users\D69LXP2\Desktop\400px_tools\pic_temp\pic_sup.png" TargetMode="External"/><Relationship Id="rId4" Type="http://schemas.openxmlformats.org/officeDocument/2006/relationships/tags" Target="../tags/tag82.xml"/><Relationship Id="rId9"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8.xml"/><Relationship Id="rId7" Type="http://schemas.openxmlformats.org/officeDocument/2006/relationships/slideMaster" Target="../slideMasters/slideMaster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9" Type="http://schemas.openxmlformats.org/officeDocument/2006/relationships/image" Target="file:///C:\Users\D69LXP2\Desktop\400px_tools\pic_temp\pic_sup.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10" Type="http://schemas.openxmlformats.org/officeDocument/2006/relationships/image" Target="file:///C:\Users\D69LXP2\Desktop\400px_tools\pic_temp\pic_sup.png" TargetMode="External"/><Relationship Id="rId4" Type="http://schemas.openxmlformats.org/officeDocument/2006/relationships/tags" Target="../tags/tag95.xml"/><Relationship Id="rId9"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file:///C:\Users\D69LXP2\Desktop\400px_tools\pic_temp\pic_sup.png" TargetMode="Externa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image" Target="../media/image1.png"/><Relationship Id="rId5" Type="http://schemas.openxmlformats.org/officeDocument/2006/relationships/tags" Target="../tags/tag103.xml"/><Relationship Id="rId10" Type="http://schemas.openxmlformats.org/officeDocument/2006/relationships/slideMaster" Target="../slideMasters/slideMaster2.xml"/><Relationship Id="rId4" Type="http://schemas.openxmlformats.org/officeDocument/2006/relationships/tags" Target="../tags/tag102.xml"/><Relationship Id="rId9" Type="http://schemas.openxmlformats.org/officeDocument/2006/relationships/tags" Target="../tags/tag107.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image" Target="file:///C:\Users\D69LXP2\Desktop\400px_tools\pic_temp\pic_sup.png" TargetMode="Externa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image" Target="../media/image1.png"/><Relationship Id="rId5" Type="http://schemas.openxmlformats.org/officeDocument/2006/relationships/tags" Target="../tags/tag112.xml"/><Relationship Id="rId10" Type="http://schemas.openxmlformats.org/officeDocument/2006/relationships/slideMaster" Target="../slideMasters/slideMaster2.xml"/><Relationship Id="rId4" Type="http://schemas.openxmlformats.org/officeDocument/2006/relationships/tags" Target="../tags/tag111.xml"/><Relationship Id="rId9" Type="http://schemas.openxmlformats.org/officeDocument/2006/relationships/tags" Target="../tags/tag116.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image" Target="file:///C:\Users\D69LXP2\Desktop\400px_tools\pic_temp\pic_sup.png" TargetMode="Externa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1.png"/><Relationship Id="rId5" Type="http://schemas.openxmlformats.org/officeDocument/2006/relationships/tags" Target="../tags/tag121.xml"/><Relationship Id="rId10" Type="http://schemas.openxmlformats.org/officeDocument/2006/relationships/slideMaster" Target="../slideMasters/slideMaster2.xml"/><Relationship Id="rId4" Type="http://schemas.openxmlformats.org/officeDocument/2006/relationships/tags" Target="../tags/tag120.xml"/><Relationship Id="rId9" Type="http://schemas.openxmlformats.org/officeDocument/2006/relationships/tags" Target="../tags/tag125.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image" Target="../media/image1.png"/><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slideMaster" Target="../slideMasters/slideMaster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0" Type="http://schemas.openxmlformats.org/officeDocument/2006/relationships/tags" Target="../tags/tag135.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image" Target="file:///C:\Users\D69LXP2\Desktop\400px_tools\pic_temp\pic_sup.png" TargetMode="Externa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5" Type="http://schemas.openxmlformats.org/officeDocument/2006/relationships/tags" Target="../tags/tag141.xml"/><Relationship Id="rId10" Type="http://schemas.openxmlformats.org/officeDocument/2006/relationships/image" Target="file:///C:\Users\D69LXP2\Desktop\400px_tools\pic_temp\pic_sup.png" TargetMode="External"/><Relationship Id="rId4" Type="http://schemas.openxmlformats.org/officeDocument/2006/relationships/tags" Target="../tags/tag140.xml"/><Relationship Id="rId9"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file:///C:\Users\D69LXP2\Desktop\400px_tools\pic_temp\pic_sup.png" TargetMode="External"/><Relationship Id="rId4" Type="http://schemas.openxmlformats.org/officeDocument/2006/relationships/tags" Target="../tags/tag11.xml"/><Relationship Id="rId9"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image" Target="file:///C:\Users\D69LXP2\Desktop\400px_tools\pic_temp\pic_sup.png" TargetMode="External"/><Relationship Id="rId4" Type="http://schemas.openxmlformats.org/officeDocument/2006/relationships/tags" Target="../tags/tag18.xml"/><Relationship Id="rId9"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file:///C:\Users\D69LXP2\Desktop\400px_tools\pic_temp\pic_sup.png" TargetMode="External"/><Relationship Id="rId5" Type="http://schemas.openxmlformats.org/officeDocument/2006/relationships/tags" Target="../tags/tag26.xml"/><Relationship Id="rId10" Type="http://schemas.openxmlformats.org/officeDocument/2006/relationships/image" Target="../media/image1.png"/><Relationship Id="rId4" Type="http://schemas.openxmlformats.org/officeDocument/2006/relationships/tags" Target="../tags/tag25.xml"/><Relationship Id="rId9"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2020-12-16</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stretch>
            <a:fillRect/>
          </a:stretch>
        </p:blipFill>
        <p:spPr>
          <a:xfrm>
            <a:off x="353" y="0"/>
            <a:ext cx="12858044" cy="7232650"/>
          </a:xfrm>
          <a:prstGeom prst="rect">
            <a:avLst/>
          </a:prstGeom>
        </p:spPr>
      </p:pic>
      <p:sp>
        <p:nvSpPr>
          <p:cNvPr id="8" name="矩形 7"/>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706881" y="1004543"/>
            <a:ext cx="5571864"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580057" y="1004543"/>
            <a:ext cx="5571864" cy="5683301"/>
          </a:xfrm>
        </p:spPr>
        <p:txBody>
          <a:bodyPr wrap="square" lIns="90170" tIns="46990" rIns="90170" bIns="46990">
            <a:normAutofit/>
          </a:bodyPr>
          <a:lstStyle>
            <a:lvl1pPr eaLnBrk="1" fontAlgn="auto" latinLnBrk="0" hangingPunct="1">
              <a:defRPr sz="1685">
                <a:solidFill>
                  <a:schemeClr val="tx1"/>
                </a:solidFill>
                <a:latin typeface="Arial" panose="020B0604020202020204" pitchFamily="34" charset="0"/>
                <a:ea typeface="微软雅黑"/>
              </a:defRPr>
            </a:lvl1pPr>
            <a:lvl2pPr eaLnBrk="1" fontAlgn="auto" latinLnBrk="0" hangingPunct="1">
              <a:defRPr sz="1685">
                <a:solidFill>
                  <a:schemeClr val="tx1"/>
                </a:solidFill>
                <a:latin typeface="Arial" panose="020B0604020202020204" pitchFamily="34" charset="0"/>
                <a:ea typeface="微软雅黑"/>
              </a:defRPr>
            </a:lvl2pPr>
            <a:lvl3pPr eaLnBrk="1" fontAlgn="auto" latinLnBrk="0" hangingPunct="1">
              <a:defRPr sz="1685">
                <a:solidFill>
                  <a:schemeClr val="tx1"/>
                </a:solidFill>
                <a:latin typeface="Arial" panose="020B0604020202020204" pitchFamily="34" charset="0"/>
                <a:ea typeface="微软雅黑"/>
              </a:defRPr>
            </a:lvl3pPr>
            <a:lvl4pPr eaLnBrk="1" fontAlgn="auto" latinLnBrk="0" hangingPunct="1">
              <a:defRPr sz="1685">
                <a:solidFill>
                  <a:schemeClr val="tx1"/>
                </a:solidFill>
                <a:latin typeface="Arial" panose="020B0604020202020204" pitchFamily="34" charset="0"/>
                <a:ea typeface="微软雅黑"/>
              </a:defRPr>
            </a:lvl4pPr>
            <a:lvl5pPr eaLnBrk="1" fontAlgn="auto" latinLnBrk="0" hangingPunct="1">
              <a:defRPr sz="1685">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a:stretch>
            <a:fillRect/>
          </a:stretch>
        </p:blipFill>
        <p:spPr>
          <a:xfrm>
            <a:off x="353" y="0"/>
            <a:ext cx="12858044" cy="7232650"/>
          </a:xfrm>
          <a:prstGeom prst="rect">
            <a:avLst/>
          </a:prstGeom>
        </p:spPr>
      </p:pic>
      <p:sp>
        <p:nvSpPr>
          <p:cNvPr id="10" name="矩形 9"/>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706881" y="1004543"/>
            <a:ext cx="5571864" cy="401817"/>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110" b="0" u="none" strike="noStrike" kern="1200" cap="none" spc="200" normalizeH="0" baseline="0">
                <a:solidFill>
                  <a:schemeClr val="tx1"/>
                </a:solidFill>
                <a:uFillTx/>
                <a:latin typeface="Arial" panose="020B0604020202020204" pitchFamily="34" charset="0"/>
                <a:ea typeface="微软雅黑"/>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706876" y="1483363"/>
            <a:ext cx="5571819" cy="5204336"/>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576759" y="1004543"/>
            <a:ext cx="5571864" cy="401817"/>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11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576759" y="1483363"/>
            <a:ext cx="5571864" cy="5204336"/>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stretch>
            <a:fillRect/>
          </a:stretch>
        </p:blipFill>
        <p:spPr>
          <a:xfrm>
            <a:off x="353" y="0"/>
            <a:ext cx="12858044" cy="7232650"/>
          </a:xfrm>
          <a:prstGeom prst="rect">
            <a:avLst/>
          </a:prstGeom>
        </p:spPr>
      </p:pic>
      <p:sp>
        <p:nvSpPr>
          <p:cNvPr id="7" name="矩形 6"/>
          <p:cNvSpPr/>
          <p:nvPr userDrawn="1">
            <p:custDataLst>
              <p:tags r:id="rId2"/>
            </p:custDataLst>
          </p:nvPr>
        </p:nvSpPr>
        <p:spPr>
          <a:xfrm>
            <a:off x="353" y="0"/>
            <a:ext cx="12858044" cy="723265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6" name="任意多边形: 形状 5"/>
          <p:cNvSpPr/>
          <p:nvPr userDrawn="1">
            <p:custDataLst>
              <p:tags r:id="rId3"/>
            </p:custDataLst>
          </p:nvPr>
        </p:nvSpPr>
        <p:spPr>
          <a:xfrm>
            <a:off x="353" y="0"/>
            <a:ext cx="9788583" cy="723265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stretch>
            <a:fillRect/>
          </a:stretch>
        </p:blipFill>
        <p:spPr>
          <a:xfrm>
            <a:off x="353" y="0"/>
            <a:ext cx="12858044" cy="7232650"/>
          </a:xfrm>
          <a:prstGeom prst="rect">
            <a:avLst/>
          </a:prstGeom>
        </p:spPr>
      </p:pic>
      <p:sp>
        <p:nvSpPr>
          <p:cNvPr id="8" name="矩形 7"/>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81" y="467448"/>
            <a:ext cx="11445091" cy="466108"/>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706881" y="1004543"/>
            <a:ext cx="5571864" cy="5683301"/>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85"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580108" y="1004543"/>
            <a:ext cx="5571864"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stretch>
            <a:fillRect/>
          </a:stretch>
        </p:blipFill>
        <p:spPr>
          <a:xfrm>
            <a:off x="353" y="0"/>
            <a:ext cx="12858044" cy="7232650"/>
          </a:xfrm>
          <a:prstGeom prst="rect">
            <a:avLst/>
          </a:prstGeom>
        </p:spPr>
      </p:pic>
      <p:sp>
        <p:nvSpPr>
          <p:cNvPr id="7" name="矩形 6"/>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竖排标题 1"/>
          <p:cNvSpPr>
            <a:spLocks noGrp="1"/>
          </p:cNvSpPr>
          <p:nvPr>
            <p:ph type="title" orient="vert"/>
            <p:custDataLst>
              <p:tags r:id="rId3"/>
            </p:custDataLst>
          </p:nvPr>
        </p:nvSpPr>
        <p:spPr>
          <a:xfrm>
            <a:off x="11148985" y="1004543"/>
            <a:ext cx="1002936" cy="5683301"/>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53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706876" y="1004535"/>
            <a:ext cx="10365007" cy="5683301"/>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a:stretch>
            <a:fillRect/>
          </a:stretch>
        </p:blipFill>
        <p:spPr>
          <a:xfrm>
            <a:off x="353" y="0"/>
            <a:ext cx="12858044" cy="7232650"/>
          </a:xfrm>
          <a:prstGeom prst="rect">
            <a:avLst/>
          </a:prstGeom>
        </p:spPr>
      </p:pic>
      <p:sp>
        <p:nvSpPr>
          <p:cNvPr id="6" name="矩形 5"/>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706881" y="1004543"/>
            <a:ext cx="11445091" cy="5683301"/>
          </a:xfrm>
        </p:spPr>
        <p:txBody>
          <a:bodyPr wrap="square">
            <a:normAutofit/>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9" r:link="rId10"/>
          <a:stretch>
            <a:fillRect/>
          </a:stretch>
        </p:blipFill>
        <p:spPr>
          <a:xfrm>
            <a:off x="308384" y="320406"/>
            <a:ext cx="12241984" cy="6591837"/>
          </a:xfrm>
          <a:prstGeom prst="rect">
            <a:avLst/>
          </a:prstGeom>
        </p:spPr>
      </p:pic>
      <p:sp>
        <p:nvSpPr>
          <p:cNvPr id="6" name="矩形 5"/>
          <p:cNvSpPr/>
          <p:nvPr userDrawn="1">
            <p:custDataLst>
              <p:tags r:id="rId2"/>
            </p:custDataLst>
          </p:nvPr>
        </p:nvSpPr>
        <p:spPr>
          <a:xfrm>
            <a:off x="308384" y="320406"/>
            <a:ext cx="12241984" cy="6591838"/>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8" name="文本占位符 7"/>
          <p:cNvSpPr>
            <a:spLocks noGrp="1"/>
          </p:cNvSpPr>
          <p:nvPr>
            <p:ph type="body" idx="14" hasCustomPrompt="1"/>
            <p:custDataLst>
              <p:tags r:id="rId6"/>
            </p:custDataLst>
          </p:nvPr>
        </p:nvSpPr>
        <p:spPr>
          <a:xfrm>
            <a:off x="3080592" y="3777051"/>
            <a:ext cx="6696898" cy="1266049"/>
          </a:xfrm>
        </p:spPr>
        <p:txBody>
          <a:bodyPr vert="horz" wrap="square" lIns="91440" tIns="45720" rIns="91440" bIns="45720" anchor="t" anchorCtr="0">
            <a:normAutofit/>
          </a:bodyPr>
          <a:lstStyle>
            <a:lvl1pPr marL="0" marR="0" indent="0" algn="ctr" rtl="0" eaLnBrk="1" fontAlgn="auto">
              <a:lnSpc>
                <a:spcPct val="120000"/>
              </a:lnSpc>
              <a:spcBef>
                <a:spcPct val="0"/>
              </a:spcBef>
              <a:spcAft>
                <a:spcPct val="0"/>
              </a:spcAft>
              <a:buClrTx/>
              <a:buSzPts val="1800"/>
              <a:buFont typeface="Arial" panose="020B0604020202020204" pitchFamily="34" charset="0"/>
              <a:buNone/>
              <a:defRPr sz="2110" b="0" spc="200">
                <a:solidFill>
                  <a:schemeClr val="bg1"/>
                </a:solidFill>
                <a:latin typeface="Arial" panose="020B0604020202020204" pitchFamily="34" charset="0"/>
                <a:ea typeface="微软雅黑"/>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18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7"/>
            </p:custDataLst>
          </p:nvPr>
        </p:nvSpPr>
        <p:spPr>
          <a:xfrm>
            <a:off x="3080592" y="2189551"/>
            <a:ext cx="6697568" cy="1475327"/>
          </a:xfrm>
        </p:spPr>
        <p:txBody>
          <a:bodyPr vert="horz" wrap="square" lIns="91440" tIns="45720" rIns="91440" bIns="45720" anchor="ctr" anchorCtr="0">
            <a:normAutofit/>
          </a:bodyPr>
          <a:lstStyle>
            <a:lvl1pPr marL="0" marR="0" indent="0" algn="ctr" defTabSz="914400" rtl="0" eaLnBrk="1" fontAlgn="auto" latinLnBrk="0" hangingPunct="1">
              <a:lnSpc>
                <a:spcPct val="100000"/>
              </a:lnSpc>
              <a:spcBef>
                <a:spcPct val="0"/>
              </a:spcBef>
              <a:spcAft>
                <a:spcPct val="0"/>
              </a:spcAft>
              <a:buClrTx/>
              <a:buSzPts val="8000"/>
              <a:buNone/>
              <a:defRPr sz="8435"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stretch>
            <a:fillRect/>
          </a:stretch>
        </p:blipFill>
        <p:spPr>
          <a:xfrm>
            <a:off x="353" y="0"/>
            <a:ext cx="12858044" cy="7232650"/>
          </a:xfrm>
          <a:prstGeom prst="rect">
            <a:avLst/>
          </a:prstGeom>
        </p:spPr>
      </p:pic>
      <p:sp>
        <p:nvSpPr>
          <p:cNvPr id="6" name="矩形 5"/>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stretch>
            <a:fillRect/>
          </a:stretch>
        </p:blipFill>
        <p:spPr>
          <a:xfrm>
            <a:off x="353" y="0"/>
            <a:ext cx="12858044" cy="7232650"/>
          </a:xfrm>
          <a:prstGeom prst="rect">
            <a:avLst/>
          </a:prstGeom>
        </p:spPr>
      </p:pic>
      <p:sp>
        <p:nvSpPr>
          <p:cNvPr id="8" name="矩形 7"/>
          <p:cNvSpPr/>
          <p:nvPr userDrawn="1">
            <p:custDataLst>
              <p:tags r:id="rId2"/>
            </p:custDataLst>
          </p:nvPr>
        </p:nvSpPr>
        <p:spPr>
          <a:xfrm>
            <a:off x="308384" y="320406"/>
            <a:ext cx="12241984" cy="6591838"/>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3"/>
            </p:custDataLst>
          </p:nvPr>
        </p:nvSpPr>
        <p:spPr>
          <a:xfrm>
            <a:off x="1351966" y="1317443"/>
            <a:ext cx="10152287" cy="763130"/>
          </a:xfrm>
        </p:spPr>
        <p:txBody>
          <a:bodyPr wrap="square" anchor="ctr">
            <a:normAutofit/>
          </a:bodyPr>
          <a:lstStyle>
            <a:lvl1pPr>
              <a:defRPr sz="3375" baseline="0">
                <a:solidFill>
                  <a:schemeClr val="tx1"/>
                </a:solidFill>
                <a:latin typeface="Arial" panose="020B0604020202020204"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351453" y="2281797"/>
            <a:ext cx="10152498" cy="363341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2020-12-16</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stretch>
            <a:fillRect/>
          </a:stretch>
        </p:blipFill>
        <p:spPr>
          <a:xfrm>
            <a:off x="353" y="0"/>
            <a:ext cx="12858044" cy="7232650"/>
          </a:xfrm>
          <a:prstGeom prst="rect">
            <a:avLst/>
          </a:prstGeom>
        </p:spPr>
      </p:pic>
      <p:sp>
        <p:nvSpPr>
          <p:cNvPr id="10" name="矩形 9"/>
          <p:cNvSpPr/>
          <p:nvPr userDrawn="1">
            <p:custDataLst>
              <p:tags r:id="rId2"/>
            </p:custDataLst>
          </p:nvPr>
        </p:nvSpPr>
        <p:spPr>
          <a:xfrm>
            <a:off x="308384" y="320406"/>
            <a:ext cx="12241984" cy="6591838"/>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0"/>
            <a:ext cx="5088169" cy="723265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4"/>
            </p:custDataLst>
          </p:nvPr>
        </p:nvSpPr>
        <p:spPr>
          <a:xfrm>
            <a:off x="615413" y="812487"/>
            <a:ext cx="4176333" cy="930183"/>
          </a:xfrm>
        </p:spPr>
        <p:txBody>
          <a:bodyPr wrap="square" anchor="ctr" anchorCtr="0">
            <a:normAutofit/>
          </a:bodyPr>
          <a:lstStyle>
            <a:lvl1pPr>
              <a:defRPr sz="3795" baseline="0">
                <a:solidFill>
                  <a:schemeClr val="bg1"/>
                </a:solidFill>
                <a:latin typeface="Arial" panose="020B0604020202020204" pitchFamily="34" charset="0"/>
                <a:ea typeface="微软雅黑"/>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9209" y="1860367"/>
            <a:ext cx="4172537" cy="4316810"/>
          </a:xfrm>
        </p:spPr>
        <p:txBody>
          <a:bodyPr wrap="square">
            <a:normAutofit/>
          </a:bodyPr>
          <a:lstStyle>
            <a:lvl1pPr>
              <a:defRPr baseline="0">
                <a:solidFill>
                  <a:schemeClr val="bg1"/>
                </a:solidFill>
                <a:latin typeface="Arial" panose="020B0604020202020204" pitchFamily="34" charset="0"/>
                <a:ea typeface="微软雅黑"/>
              </a:defRPr>
            </a:lvl1pPr>
            <a:lvl2pPr>
              <a:defRPr baseline="0">
                <a:solidFill>
                  <a:schemeClr val="bg1"/>
                </a:solidFill>
                <a:latin typeface="Arial" panose="020B0604020202020204" pitchFamily="34" charset="0"/>
                <a:ea typeface="微软雅黑"/>
              </a:defRPr>
            </a:lvl2pPr>
            <a:lvl3pPr>
              <a:defRPr baseline="0">
                <a:solidFill>
                  <a:schemeClr val="bg1"/>
                </a:solidFill>
                <a:latin typeface="Arial" panose="020B0604020202020204" pitchFamily="34" charset="0"/>
                <a:ea typeface="微软雅黑"/>
              </a:defRPr>
            </a:lvl3pPr>
            <a:lvl4pPr>
              <a:defRPr baseline="0">
                <a:solidFill>
                  <a:schemeClr val="bg1"/>
                </a:solidFill>
                <a:latin typeface="Arial" panose="020B0604020202020204" pitchFamily="34" charset="0"/>
                <a:ea typeface="微软雅黑"/>
              </a:defRPr>
            </a:lvl4pPr>
            <a:lvl5pPr>
              <a:defRPr baseline="0">
                <a:solidFill>
                  <a:schemeClr val="bg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380229" y="811999"/>
            <a:ext cx="6834000" cy="5365889"/>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stretch>
            <a:fillRect/>
          </a:stretch>
        </p:blipFill>
        <p:spPr>
          <a:xfrm>
            <a:off x="353" y="0"/>
            <a:ext cx="12858044" cy="7232650"/>
          </a:xfrm>
          <a:prstGeom prst="rect">
            <a:avLst/>
          </a:prstGeom>
        </p:spPr>
      </p:pic>
      <p:sp>
        <p:nvSpPr>
          <p:cNvPr id="10" name="矩形 9"/>
          <p:cNvSpPr/>
          <p:nvPr userDrawn="1">
            <p:custDataLst>
              <p:tags r:id="rId2"/>
            </p:custDataLst>
          </p:nvPr>
        </p:nvSpPr>
        <p:spPr>
          <a:xfrm>
            <a:off x="353" y="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0"/>
            <a:ext cx="12858044" cy="2809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45786" y="823877"/>
            <a:ext cx="11576037" cy="660620"/>
          </a:xfrm>
        </p:spPr>
        <p:txBody>
          <a:bodyPr wrap="square" anchor="ctr">
            <a:normAutofit/>
          </a:bodyPr>
          <a:lstStyle>
            <a:lvl1pPr algn="ctr">
              <a:defRPr sz="3795" baseline="0">
                <a:solidFill>
                  <a:schemeClr val="bg1"/>
                </a:solidFill>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45786" y="1750263"/>
            <a:ext cx="11575588" cy="873233"/>
          </a:xfrm>
        </p:spPr>
        <p:txBody>
          <a:bodyPr wrap="square">
            <a:normAutofit/>
          </a:bodyPr>
          <a:lstStyle>
            <a:lvl1pPr algn="ctr">
              <a:defRPr baseline="0">
                <a:solidFill>
                  <a:schemeClr val="bg1"/>
                </a:solidFill>
                <a:latin typeface="Arial" panose="020B0604020202020204" pitchFamily="34" charset="0"/>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46603" y="2961400"/>
            <a:ext cx="11564647" cy="3618223"/>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stretch>
            <a:fillRect/>
          </a:stretch>
        </p:blipFill>
        <p:spPr>
          <a:xfrm>
            <a:off x="353" y="0"/>
            <a:ext cx="12858044" cy="7232650"/>
          </a:xfrm>
          <a:prstGeom prst="rect">
            <a:avLst/>
          </a:prstGeom>
        </p:spPr>
      </p:pic>
      <p:sp>
        <p:nvSpPr>
          <p:cNvPr id="10" name="矩形 9"/>
          <p:cNvSpPr/>
          <p:nvPr userDrawn="1">
            <p:custDataLst>
              <p:tags r:id="rId2"/>
            </p:custDataLst>
          </p:nvPr>
        </p:nvSpPr>
        <p:spPr>
          <a:xfrm>
            <a:off x="353" y="31896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8" name="矩形 7"/>
          <p:cNvSpPr/>
          <p:nvPr userDrawn="1">
            <p:custDataLst>
              <p:tags r:id="rId3"/>
            </p:custDataLst>
          </p:nvPr>
        </p:nvSpPr>
        <p:spPr>
          <a:xfrm>
            <a:off x="353" y="5303702"/>
            <a:ext cx="12858044" cy="192894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38193" y="706180"/>
            <a:ext cx="11576037" cy="596077"/>
          </a:xfrm>
        </p:spPr>
        <p:txBody>
          <a:bodyPr wrap="square" anchor="ctr" anchorCtr="0">
            <a:normAutofit/>
          </a:bodyPr>
          <a:lstStyle>
            <a:lvl1pPr algn="ctr">
              <a:defRPr sz="3375" baseline="0">
                <a:solidFill>
                  <a:schemeClr val="tx1"/>
                </a:solidFill>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38232" y="1773043"/>
            <a:ext cx="11591223" cy="3386627"/>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626803" y="5463403"/>
            <a:ext cx="11602613" cy="1066863"/>
          </a:xfrm>
        </p:spPr>
        <p:txBody>
          <a:bodyPr wrap="square">
            <a:normAutofit/>
          </a:bodyPr>
          <a:lstStyle>
            <a:lvl1pPr>
              <a:defRPr baseline="0">
                <a:solidFill>
                  <a:schemeClr val="bg1"/>
                </a:solidFill>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13" r:link="rId14"/>
          <a:stretch>
            <a:fillRect/>
          </a:stretch>
        </p:blipFill>
        <p:spPr>
          <a:xfrm>
            <a:off x="353" y="0"/>
            <a:ext cx="12858044" cy="7232650"/>
          </a:xfrm>
          <a:prstGeom prst="rect">
            <a:avLst/>
          </a:prstGeom>
        </p:spPr>
      </p:pic>
      <p:sp>
        <p:nvSpPr>
          <p:cNvPr id="12" name="矩形 11"/>
          <p:cNvSpPr/>
          <p:nvPr userDrawn="1">
            <p:custDataLst>
              <p:tags r:id="rId2"/>
            </p:custDataLst>
          </p:nvPr>
        </p:nvSpPr>
        <p:spPr>
          <a:xfrm>
            <a:off x="353" y="0"/>
            <a:ext cx="12858044" cy="6907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10" name="矩形 9"/>
          <p:cNvSpPr/>
          <p:nvPr userDrawn="1">
            <p:custDataLst>
              <p:tags r:id="rId3"/>
            </p:custDataLst>
          </p:nvPr>
        </p:nvSpPr>
        <p:spPr>
          <a:xfrm>
            <a:off x="353" y="0"/>
            <a:ext cx="12858044" cy="96435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4"/>
            </p:custDataLst>
          </p:nvPr>
        </p:nvSpPr>
        <p:spPr>
          <a:xfrm>
            <a:off x="611616" y="250580"/>
            <a:ext cx="11640580" cy="466108"/>
          </a:xfrm>
        </p:spPr>
        <p:txBody>
          <a:bodyPr wrap="square">
            <a:normAutofit/>
          </a:bodyPr>
          <a:lstStyle>
            <a:lvl1pPr>
              <a:defRPr baseline="0">
                <a:solidFill>
                  <a:schemeClr val="bg1"/>
                </a:solidFill>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11616" y="1754060"/>
            <a:ext cx="5634253" cy="305252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583773" y="1754060"/>
            <a:ext cx="5660830" cy="305252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604023" y="5079940"/>
            <a:ext cx="5634253" cy="823877"/>
          </a:xfrm>
        </p:spPr>
        <p:txBody>
          <a:bodyPr wrap="square">
            <a:normAutofit/>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595163" y="5076143"/>
            <a:ext cx="5660830" cy="823877"/>
          </a:xfrm>
        </p:spPr>
        <p:txBody>
          <a:bodyPr wrap="square">
            <a:normAutofit/>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stretch>
            <a:fillRect/>
          </a:stretch>
        </p:blipFill>
        <p:spPr>
          <a:xfrm>
            <a:off x="353" y="0"/>
            <a:ext cx="12858044" cy="7232650"/>
          </a:xfrm>
          <a:prstGeom prst="rect">
            <a:avLst/>
          </a:prstGeom>
        </p:spPr>
      </p:pic>
      <p:sp>
        <p:nvSpPr>
          <p:cNvPr id="8" name="矩形 7"/>
          <p:cNvSpPr/>
          <p:nvPr userDrawn="1">
            <p:custDataLst>
              <p:tags r:id="rId2"/>
            </p:custDataLst>
          </p:nvPr>
        </p:nvSpPr>
        <p:spPr>
          <a:xfrm>
            <a:off x="353" y="1005791"/>
            <a:ext cx="12858044" cy="522106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hasCustomPrompt="1"/>
            <p:custDataLst>
              <p:tags r:id="rId3"/>
            </p:custDataLst>
          </p:nvPr>
        </p:nvSpPr>
        <p:spPr>
          <a:xfrm>
            <a:off x="1606343" y="1412360"/>
            <a:ext cx="9643533" cy="2517190"/>
          </a:xfrm>
        </p:spPr>
        <p:txBody>
          <a:bodyPr wrap="square" anchor="b">
            <a:normAutofit/>
          </a:bodyPr>
          <a:lstStyle>
            <a:lvl1pPr algn="ctr">
              <a:defRPr sz="6330" baseline="0">
                <a:solidFill>
                  <a:schemeClr val="bg1"/>
                </a:solidFill>
                <a:latin typeface="Arial" panose="020B0604020202020204" pitchFamily="34" charset="0"/>
                <a:ea typeface="微软雅黑"/>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1605935" y="4073823"/>
            <a:ext cx="9643533" cy="1746467"/>
          </a:xfrm>
        </p:spPr>
        <p:txBody>
          <a:bodyPr wrap="square">
            <a:normAutofit/>
          </a:bodyPr>
          <a:lstStyle>
            <a:lvl1pPr algn="ctr">
              <a:defRPr baseline="0">
                <a:solidFill>
                  <a:schemeClr val="bg1"/>
                </a:solidFill>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2020-12-16</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a:stretch>
            <a:fillRect/>
          </a:stretch>
        </p:blipFill>
        <p:spPr>
          <a:xfrm>
            <a:off x="308384" y="320406"/>
            <a:ext cx="12241984" cy="6591837"/>
          </a:xfrm>
          <a:prstGeom prst="rect">
            <a:avLst/>
          </a:prstGeom>
        </p:spPr>
      </p:pic>
      <p:sp>
        <p:nvSpPr>
          <p:cNvPr id="5" name="矩形 4"/>
          <p:cNvSpPr/>
          <p:nvPr userDrawn="1">
            <p:custDataLst>
              <p:tags r:id="rId2"/>
            </p:custDataLst>
          </p:nvPr>
        </p:nvSpPr>
        <p:spPr>
          <a:xfrm>
            <a:off x="308384" y="320406"/>
            <a:ext cx="12241984" cy="6591838"/>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16" name="日期占位符 15"/>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3" name="副标题 2"/>
          <p:cNvSpPr>
            <a:spLocks noGrp="1"/>
          </p:cNvSpPr>
          <p:nvPr>
            <p:ph type="subTitle" idx="14" hasCustomPrompt="1"/>
            <p:custDataLst>
              <p:tags r:id="rId6"/>
            </p:custDataLst>
          </p:nvPr>
        </p:nvSpPr>
        <p:spPr>
          <a:xfrm>
            <a:off x="2469595" y="4090967"/>
            <a:ext cx="7919561" cy="560699"/>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530" b="0" spc="200">
                <a:solidFill>
                  <a:schemeClr val="bg1"/>
                </a:solidFill>
                <a:latin typeface="Arial" panose="020B0604020202020204" pitchFamily="34" charset="0"/>
                <a:ea typeface="微软雅黑"/>
              </a:defRPr>
            </a:lvl1pPr>
            <a:lvl2pPr marL="481965" indent="0" algn="ctr">
              <a:buNone/>
            </a:lvl2pPr>
            <a:lvl3pPr marL="964565" indent="0" algn="ctr">
              <a:buNone/>
            </a:lvl3pPr>
            <a:lvl4pPr marL="1446530" indent="0" algn="ctr">
              <a:buNone/>
            </a:lvl4pPr>
            <a:lvl5pPr marL="1928495" indent="0" algn="ctr">
              <a:buNone/>
            </a:lvl5pPr>
            <a:lvl6pPr marL="2411095" indent="0" algn="ctr">
              <a:buNone/>
            </a:lvl6pPr>
            <a:lvl7pPr marL="2893060" indent="0" algn="ctr">
              <a:buNone/>
            </a:lvl7pPr>
            <a:lvl8pPr marL="3375025" indent="0" algn="ctr">
              <a:buNone/>
            </a:lvl8pPr>
            <a:lvl9pPr marL="3857625" indent="0" algn="ctr">
              <a:buNone/>
            </a:lvl9pPr>
          </a:lstStyle>
          <a:p>
            <a:r>
              <a:rPr lang="zh-CN" altLang="en-US"/>
              <a:t>单击此处编辑副标题</a:t>
            </a:r>
          </a:p>
        </p:txBody>
      </p:sp>
      <p:sp>
        <p:nvSpPr>
          <p:cNvPr id="2" name="标题 1"/>
          <p:cNvSpPr>
            <a:spLocks noGrp="1"/>
          </p:cNvSpPr>
          <p:nvPr>
            <p:ph type="ctrTitle" idx="13" hasCustomPrompt="1"/>
            <p:custDataLst>
              <p:tags r:id="rId7"/>
            </p:custDataLst>
          </p:nvPr>
        </p:nvSpPr>
        <p:spPr>
          <a:xfrm>
            <a:off x="2469595" y="2342002"/>
            <a:ext cx="7919561" cy="1714311"/>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7200"/>
              <a:buNone/>
              <a:defRPr sz="7595"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stretch>
            <a:fillRect/>
          </a:stretch>
        </p:blipFill>
        <p:spPr>
          <a:xfrm>
            <a:off x="353" y="0"/>
            <a:ext cx="12858044" cy="7232650"/>
          </a:xfrm>
          <a:prstGeom prst="rect">
            <a:avLst/>
          </a:prstGeom>
        </p:spPr>
      </p:pic>
      <p:sp>
        <p:nvSpPr>
          <p:cNvPr id="7" name="矩形 6"/>
          <p:cNvSpPr/>
          <p:nvPr userDrawn="1">
            <p:custDataLst>
              <p:tags r:id="rId2"/>
            </p:custDataLst>
          </p:nvPr>
        </p:nvSpPr>
        <p:spPr>
          <a:xfrm>
            <a:off x="307921" y="0"/>
            <a:ext cx="12242909" cy="723265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endParaRPr>
          </a:p>
        </p:txBody>
      </p:sp>
      <p:sp>
        <p:nvSpPr>
          <p:cNvPr id="2" name="标题 1"/>
          <p:cNvSpPr>
            <a:spLocks noGrp="1"/>
          </p:cNvSpPr>
          <p:nvPr>
            <p:ph type="title"/>
            <p:custDataLst>
              <p:tags r:id="rId3"/>
            </p:custDataLst>
          </p:nvPr>
        </p:nvSpPr>
        <p:spPr>
          <a:xfrm>
            <a:off x="706830" y="467448"/>
            <a:ext cx="11445091" cy="466108"/>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53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706830" y="1004543"/>
            <a:ext cx="11445091" cy="5683301"/>
          </a:xfrm>
        </p:spPr>
        <p:txBody>
          <a:bodyPr vert="horz" wrap="square" lIns="90170" tIns="46990" rIns="90170" bIns="46990" rtlCol="0">
            <a:normAutofit/>
          </a:bodyPr>
          <a:lstStyle>
            <a:lvl1pPr marL="241300" marR="0" lvl="0"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85"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10" r:link="rId11"/>
          <a:stretch>
            <a:fillRect/>
          </a:stretch>
        </p:blipFill>
        <p:spPr>
          <a:xfrm>
            <a:off x="353" y="0"/>
            <a:ext cx="12858044" cy="7232650"/>
          </a:xfrm>
          <a:prstGeom prst="rect">
            <a:avLst/>
          </a:prstGeom>
        </p:spPr>
      </p:pic>
      <p:sp>
        <p:nvSpPr>
          <p:cNvPr id="7" name="矩形 6"/>
          <p:cNvSpPr/>
          <p:nvPr userDrawn="1">
            <p:custDataLst>
              <p:tags r:id="rId2"/>
            </p:custDataLst>
          </p:nvPr>
        </p:nvSpPr>
        <p:spPr>
          <a:xfrm>
            <a:off x="353" y="0"/>
            <a:ext cx="12858044" cy="6022266"/>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tx1">
                  <a:lumMod val="85000"/>
                  <a:lumOff val="15000"/>
                </a:schemeClr>
              </a:solidFill>
            </a:endParaRPr>
          </a:p>
        </p:txBody>
      </p:sp>
      <p:sp>
        <p:nvSpPr>
          <p:cNvPr id="4" name="日期占位符 3"/>
          <p:cNvSpPr>
            <a:spLocks noGrp="1"/>
          </p:cNvSpPr>
          <p:nvPr>
            <p:ph type="dt" sz="half" idx="10"/>
            <p:custDataLst>
              <p:tags r:id="rId3"/>
            </p:custDataLst>
          </p:nvPr>
        </p:nvSpPr>
        <p:spPr/>
        <p:txBody>
          <a:bodyPr wrap="square">
            <a:normAutofit/>
          </a:bodyPr>
          <a:lstStyle>
            <a:lvl1pPr>
              <a:defRPr>
                <a:solidFill>
                  <a:schemeClr val="bg1"/>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bg1"/>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bg1"/>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9" name="矩形 8"/>
          <p:cNvSpPr/>
          <p:nvPr userDrawn="1">
            <p:custDataLst>
              <p:tags r:id="rId6"/>
            </p:custDataLst>
          </p:nvPr>
        </p:nvSpPr>
        <p:spPr>
          <a:xfrm>
            <a:off x="5581883" y="2364675"/>
            <a:ext cx="4797658" cy="1431127"/>
          </a:xfrm>
          <a:prstGeom prst="rect">
            <a:avLst/>
          </a:prstGeom>
          <a:solidFill>
            <a:schemeClr val="accent1">
              <a:alpha val="30000"/>
            </a:schemeClr>
          </a:solidFill>
          <a:ln w="12700" cap="flat" cmpd="sng" algn="ctr">
            <a:noFill/>
            <a:prstDash val="solid"/>
            <a:miter lim="800000"/>
          </a:ln>
          <a:effectLst/>
        </p:spPr>
        <p:txBody>
          <a:bodyPr wrap="square" lIns="341681" rIns="949115"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75" b="0" i="0" kern="0" spc="200" baseline="0" noProof="0">
              <a:ln>
                <a:noFill/>
              </a:ln>
              <a:solidFill>
                <a:schemeClr val="tx1">
                  <a:lumMod val="85000"/>
                  <a:lumOff val="15000"/>
                </a:schemeClr>
              </a:solidFill>
              <a:effectLst/>
              <a:uLnTx/>
              <a:uFillTx/>
              <a:latin typeface="Arial" panose="020B0604020202020204" pitchFamily="34" charset="0"/>
              <a:ea typeface="微软雅黑" charset="-122"/>
              <a:cs typeface="+mn-cs"/>
              <a:sym typeface="Arial" panose="020B0604020202020204" pitchFamily="34" charset="0"/>
            </a:endParaRPr>
          </a:p>
        </p:txBody>
      </p:sp>
      <p:sp>
        <p:nvSpPr>
          <p:cNvPr id="3" name="标题 2"/>
          <p:cNvSpPr>
            <a:spLocks noGrp="1"/>
          </p:cNvSpPr>
          <p:nvPr>
            <p:ph type="ctrTitle" idx="14" hasCustomPrompt="1"/>
            <p:custDataLst>
              <p:tags r:id="rId7"/>
            </p:custDataLst>
          </p:nvPr>
        </p:nvSpPr>
        <p:spPr>
          <a:xfrm>
            <a:off x="5743948" y="2364676"/>
            <a:ext cx="4635593" cy="874193"/>
          </a:xfrm>
        </p:spPr>
        <p:txBody>
          <a:bodyPr vert="horz" wrap="square" lIns="91440" tIns="45720" rIns="91440" bIns="45720" anchor="b" anchorCtr="0">
            <a:normAutofit/>
          </a:bodyPr>
          <a:lstStyle>
            <a:lvl1pPr marL="0" marR="0" indent="0" algn="l" defTabSz="914400" rtl="0" eaLnBrk="1" fontAlgn="auto" latinLnBrk="0" hangingPunct="1">
              <a:lnSpc>
                <a:spcPct val="120000"/>
              </a:lnSpc>
              <a:spcBef>
                <a:spcPct val="0"/>
              </a:spcBef>
              <a:spcAft>
                <a:spcPct val="0"/>
              </a:spcAft>
              <a:buClrTx/>
              <a:buSzPts val="3600"/>
              <a:buNone/>
              <a:defRPr sz="3795"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8"/>
            </p:custDataLst>
          </p:nvPr>
        </p:nvSpPr>
        <p:spPr>
          <a:xfrm>
            <a:off x="5743948" y="3242137"/>
            <a:ext cx="4635593" cy="550396"/>
          </a:xfrm>
        </p:spPr>
        <p:txBody>
          <a:bodyPr vert="horz" wrap="square" lIns="91440" tIns="45720" rIns="91440" bIns="45720" anchor="t" anchorCtr="0">
            <a:normAutofit/>
          </a:bodyPr>
          <a:lstStyle>
            <a:lvl1pPr marL="0" marR="0" indent="0" algn="l" defTabSz="914400" rtl="0" eaLnBrk="1" fontAlgn="auto" latinLnBrk="0" hangingPunct="1">
              <a:lnSpc>
                <a:spcPct val="130000"/>
              </a:lnSpc>
              <a:spcBef>
                <a:spcPct val="0"/>
              </a:spcBef>
              <a:spcAft>
                <a:spcPct val="0"/>
              </a:spcAft>
              <a:buClrTx/>
              <a:buSzPts val="1600"/>
              <a:buFont typeface="Arial" panose="020B0604020202020204" pitchFamily="34" charset="0"/>
              <a:buNone/>
              <a:defRPr sz="2110" b="0" spc="200">
                <a:solidFill>
                  <a:schemeClr val="tx1">
                    <a:lumMod val="85000"/>
                    <a:lumOff val="15000"/>
                  </a:schemeClr>
                </a:solidFill>
                <a:latin typeface="Arial" panose="020B0604020202020204" pitchFamily="34" charset="0"/>
                <a:ea typeface="微软雅黑"/>
              </a:defRPr>
            </a:lvl1pPr>
            <a:lvl2pPr marL="481965" indent="0" algn="ctr">
              <a:buNone/>
            </a:lvl2pPr>
            <a:lvl3pPr marL="964565" indent="0" algn="ctr">
              <a:buNone/>
            </a:lvl3pPr>
            <a:lvl4pPr marL="1446530" indent="0" algn="ctr">
              <a:buNone/>
            </a:lvl4pPr>
            <a:lvl5pPr marL="1928495" indent="0" algn="ctr">
              <a:buNone/>
            </a:lvl5pPr>
            <a:lvl6pPr marL="2411095" indent="0" algn="ctr">
              <a:buNone/>
            </a:lvl6pPr>
            <a:lvl7pPr marL="2893060" indent="0" algn="ctr">
              <a:buNone/>
            </a:lvl7pPr>
            <a:lvl8pPr marL="3375025" indent="0" algn="ctr">
              <a:buNone/>
            </a:lvl8pPr>
            <a:lvl9pPr marL="3857625" indent="0" algn="ctr">
              <a:buNone/>
            </a:lvl9pPr>
          </a:lstStyle>
          <a:p>
            <a:r>
              <a:rPr lang="zh-CN" altLang="en-US"/>
              <a:t>单击此处编辑副标题</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21" Type="http://schemas.openxmlformats.org/officeDocument/2006/relationships/tags" Target="../tags/tag3.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tags" Target="../tags/tag7.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ags" Target="../tags/tag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tags" Target="../tags/tag6.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tags" Target="../tags/tag5.xml"/><Relationship Id="rId10" Type="http://schemas.openxmlformats.org/officeDocument/2006/relationships/slideLayout" Target="../slideLayouts/slideLayout16.xml"/><Relationship Id="rId19"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706830" y="467443"/>
            <a:ext cx="11445091" cy="466108"/>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706830" y="1013919"/>
            <a:ext cx="11445091" cy="5683301"/>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928155" y="6696722"/>
            <a:ext cx="2847500" cy="334107"/>
          </a:xfrm>
          <a:prstGeom prst="rect">
            <a:avLst/>
          </a:prstGeom>
        </p:spPr>
        <p:txBody>
          <a:bodyPr vert="horz" wrap="square" lIns="91440" tIns="45720" rIns="91440" bIns="45720" rtlCol="0" anchor="ctr">
            <a:normAutofit/>
          </a:bodyPr>
          <a:lstStyle>
            <a:lvl1pPr algn="l">
              <a:defRPr sz="1265">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341208" y="6696722"/>
            <a:ext cx="4176333" cy="334107"/>
          </a:xfrm>
          <a:prstGeom prst="rect">
            <a:avLst/>
          </a:prstGeom>
        </p:spPr>
        <p:txBody>
          <a:bodyPr vert="horz" wrap="square" lIns="91440" tIns="45720" rIns="91440" bIns="45720" rtlCol="0" anchor="ctr">
            <a:normAutofit/>
          </a:bodyPr>
          <a:lstStyle>
            <a:lvl1pPr algn="ctr">
              <a:defRPr sz="1265">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24"/>
            </p:custDataLst>
          </p:nvPr>
        </p:nvSpPr>
        <p:spPr>
          <a:xfrm>
            <a:off x="9081347" y="6696722"/>
            <a:ext cx="2847500" cy="334107"/>
          </a:xfrm>
          <a:prstGeom prst="rect">
            <a:avLst/>
          </a:prstGeom>
        </p:spPr>
        <p:txBody>
          <a:bodyPr vert="horz" wrap="square" lIns="91440" tIns="45720" rIns="91440" bIns="45720" rtlCol="0" anchor="ctr">
            <a:normAutofit/>
          </a:bodyPr>
          <a:lstStyle>
            <a:lvl1pPr algn="r">
              <a:defRPr sz="1265">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353"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Lst>
  <p:transition/>
  <p:txStyles>
    <p:titleStyle>
      <a:lvl1pPr algn="l" defTabSz="964565" rtl="0" eaLnBrk="1" fontAlgn="auto" latinLnBrk="0" hangingPunct="1">
        <a:lnSpc>
          <a:spcPct val="100000"/>
        </a:lnSpc>
        <a:spcBef>
          <a:spcPct val="0"/>
        </a:spcBef>
        <a:buNone/>
        <a:defRPr sz="2530" b="1" u="none" strike="noStrike" kern="1200" cap="none" spc="200" normalizeH="0">
          <a:solidFill>
            <a:schemeClr val="tx1"/>
          </a:solidFill>
          <a:uFillTx/>
          <a:latin typeface="Arial" panose="020B0604020202020204" pitchFamily="34" charset="0"/>
          <a:ea typeface="微软雅黑"/>
          <a:cs typeface="+mj-cs"/>
        </a:defRPr>
      </a:lvl1pPr>
    </p:titleStyle>
    <p:bodyStyle>
      <a:lvl1pPr marL="24130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Arial" panose="020B0604020202020204" pitchFamily="34" charset="0"/>
          <a:ea typeface="微软雅黑"/>
          <a:cs typeface="+mn-cs"/>
        </a:defRPr>
      </a:lvl1pPr>
      <a:lvl2pPr marL="723265" indent="-241300" algn="l" defTabSz="964565" rtl="0" eaLnBrk="1" fontAlgn="auto" latinLnBrk="0" hangingPunct="1">
        <a:lnSpc>
          <a:spcPct val="130000"/>
        </a:lnSpc>
        <a:spcBef>
          <a:spcPct val="0"/>
        </a:spcBef>
        <a:spcAft>
          <a:spcPts val="1000"/>
        </a:spcAft>
        <a:buFont typeface="Arial" panose="020B0604020202020204" pitchFamily="34" charset="0"/>
        <a:buChar char="•"/>
        <a:tabLst>
          <a:tab pos="1697355" algn="l"/>
        </a:tabLst>
        <a:defRPr sz="1685" u="none" strike="noStrike" kern="1200" cap="none" spc="150" normalizeH="0" baseline="0">
          <a:solidFill>
            <a:schemeClr val="tx1"/>
          </a:solidFill>
          <a:uFillTx/>
          <a:latin typeface="Arial" panose="020B0604020202020204" pitchFamily="34" charset="0"/>
          <a:ea typeface="微软雅黑"/>
          <a:cs typeface="+mn-cs"/>
        </a:defRPr>
      </a:lvl2pPr>
      <a:lvl3pPr marL="120523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Arial" panose="020B0604020202020204" pitchFamily="34" charset="0"/>
          <a:ea typeface="微软雅黑"/>
          <a:cs typeface="+mn-cs"/>
        </a:defRPr>
      </a:lvl3pPr>
      <a:lvl4pPr marL="1687830"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Arial" panose="020B0604020202020204" pitchFamily="34" charset="0"/>
          <a:ea typeface="微软雅黑"/>
          <a:cs typeface="+mn-cs"/>
        </a:defRPr>
      </a:lvl4pPr>
      <a:lvl5pPr marL="2169795" indent="-241300" algn="l" defTabSz="964565" rtl="0" eaLnBrk="1" fontAlgn="auto" latinLnBrk="0" hangingPunct="1">
        <a:lnSpc>
          <a:spcPct val="130000"/>
        </a:lnSpc>
        <a:spcBef>
          <a:spcPct val="0"/>
        </a:spcBef>
        <a:spcAft>
          <a:spcPts val="1000"/>
        </a:spcAft>
        <a:buFont typeface="Arial" panose="020B0604020202020204" pitchFamily="34" charset="0"/>
        <a:buChar char="•"/>
        <a:defRPr sz="1685" u="none" strike="noStrike" kern="1200" cap="none" spc="150" normalizeH="0" baseline="0">
          <a:solidFill>
            <a:schemeClr val="tx1"/>
          </a:solidFill>
          <a:uFillTx/>
          <a:latin typeface="Arial" panose="020B0604020202020204" pitchFamily="34" charset="0"/>
          <a:ea typeface="微软雅黑"/>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slideLayout" Target="../slideLayouts/slideLayout13.xml"/><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tags" Target="../tags/tag206.xml"/><Relationship Id="rId2" Type="http://schemas.openxmlformats.org/officeDocument/2006/relationships/tags" Target="../tags/tag196.xml"/><Relationship Id="rId16" Type="http://schemas.openxmlformats.org/officeDocument/2006/relationships/image" Target="../media/image12.png"/><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5" Type="http://schemas.openxmlformats.org/officeDocument/2006/relationships/tags" Target="../tags/tag199.xml"/><Relationship Id="rId15" Type="http://schemas.openxmlformats.org/officeDocument/2006/relationships/image" Target="file:///C:\Users\D69LXP2\Desktop\400px_tools\pic_temp\pic_sup.png" TargetMode="External"/><Relationship Id="rId10" Type="http://schemas.openxmlformats.org/officeDocument/2006/relationships/tags" Target="../tags/tag204.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09.xml"/><Relationship Id="rId7" Type="http://schemas.openxmlformats.org/officeDocument/2006/relationships/slideLayout" Target="../slideLayouts/slideLayout13.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10" Type="http://schemas.openxmlformats.org/officeDocument/2006/relationships/image" Target="../media/image13.jpeg"/><Relationship Id="rId4" Type="http://schemas.openxmlformats.org/officeDocument/2006/relationships/tags" Target="../tags/tag210.xml"/><Relationship Id="rId9" Type="http://schemas.openxmlformats.org/officeDocument/2006/relationships/image" Target="file:///C:\Users\D69LXP2\Desktop\400px_tools\pic_temp\pic_sup.png"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15.xml"/><Relationship Id="rId7" Type="http://schemas.openxmlformats.org/officeDocument/2006/relationships/slideLayout" Target="../slideLayouts/slideLayout13.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5" Type="http://schemas.openxmlformats.org/officeDocument/2006/relationships/tags" Target="../tags/tag217.xml"/><Relationship Id="rId10" Type="http://schemas.openxmlformats.org/officeDocument/2006/relationships/image" Target="../media/image14.jpeg"/><Relationship Id="rId4" Type="http://schemas.openxmlformats.org/officeDocument/2006/relationships/tags" Target="../tags/tag216.xml"/><Relationship Id="rId9" Type="http://schemas.openxmlformats.org/officeDocument/2006/relationships/image" Target="file:///C:\Users\D69LXP2\Desktop\400px_tools\pic_temp\pic_sup.png" TargetMode="External"/></Relationships>
</file>

<file path=ppt/slides/_rels/slide13.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image" Target="../media/image15.jpeg"/><Relationship Id="rId5" Type="http://schemas.openxmlformats.org/officeDocument/2006/relationships/slideLayout" Target="../slideLayouts/slideLayout6.xml"/><Relationship Id="rId4" Type="http://schemas.openxmlformats.org/officeDocument/2006/relationships/tags" Target="../tags/tag222.xml"/></Relationships>
</file>

<file path=ppt/slides/_rels/slide14.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5" Type="http://schemas.openxmlformats.org/officeDocument/2006/relationships/image" Target="../media/image16.jpeg"/><Relationship Id="rId4"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image" Target="../media/image7.jpeg"/><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13" Type="http://schemas.openxmlformats.org/officeDocument/2006/relationships/image" Target="../media/image21.png"/><Relationship Id="rId3" Type="http://schemas.openxmlformats.org/officeDocument/2006/relationships/tags" Target="../tags/tag231.xml"/><Relationship Id="rId7" Type="http://schemas.openxmlformats.org/officeDocument/2006/relationships/tags" Target="../tags/tag235.xml"/><Relationship Id="rId12" Type="http://schemas.openxmlformats.org/officeDocument/2006/relationships/image" Target="../media/image20.jpeg"/><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media/image19.png"/><Relationship Id="rId5" Type="http://schemas.openxmlformats.org/officeDocument/2006/relationships/tags" Target="../tags/tag233.xml"/><Relationship Id="rId10" Type="http://schemas.openxmlformats.org/officeDocument/2006/relationships/image" Target="../media/image18.png"/><Relationship Id="rId4" Type="http://schemas.openxmlformats.org/officeDocument/2006/relationships/tags" Target="../tags/tag232.xml"/><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238.xml"/><Relationship Id="rId7" Type="http://schemas.openxmlformats.org/officeDocument/2006/relationships/slideLayout" Target="../slideLayouts/slideLayout6.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s>
</file>

<file path=ppt/slides/_rels/slide18.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22.jpeg"/><Relationship Id="rId5" Type="http://schemas.openxmlformats.org/officeDocument/2006/relationships/slideLayout" Target="../slideLayouts/slideLayout6.xml"/><Relationship Id="rId4" Type="http://schemas.openxmlformats.org/officeDocument/2006/relationships/tags" Target="../tags/tag245.xml"/></Relationships>
</file>

<file path=ppt/slides/_rels/slide1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248.xml"/><Relationship Id="rId7" Type="http://schemas.openxmlformats.org/officeDocument/2006/relationships/image" Target="../media/image23.jpeg"/><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6.xml"/><Relationship Id="rId5" Type="http://schemas.openxmlformats.org/officeDocument/2006/relationships/tags" Target="../tags/tag250.xml"/><Relationship Id="rId4" Type="http://schemas.openxmlformats.org/officeDocument/2006/relationships/tags" Target="../tags/tag249.xml"/></Relationships>
</file>

<file path=ppt/slides/_rels/slide2.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image" Target="../media/image7.jpeg"/><Relationship Id="rId4"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253.xml"/><Relationship Id="rId7" Type="http://schemas.openxmlformats.org/officeDocument/2006/relationships/image" Target="../media/image23.jpe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slideLayout" Target="../slideLayouts/slideLayout6.xml"/><Relationship Id="rId5" Type="http://schemas.openxmlformats.org/officeDocument/2006/relationships/tags" Target="../tags/tag255.xml"/><Relationship Id="rId4" Type="http://schemas.openxmlformats.org/officeDocument/2006/relationships/tags" Target="../tags/tag254.xml"/></Relationships>
</file>

<file path=ppt/slides/_rels/slide2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258.xml"/><Relationship Id="rId7" Type="http://schemas.openxmlformats.org/officeDocument/2006/relationships/image" Target="../media/image23.jpe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slideLayout" Target="../slideLayouts/slideLayout6.xml"/><Relationship Id="rId5" Type="http://schemas.openxmlformats.org/officeDocument/2006/relationships/tags" Target="../tags/tag260.xml"/><Relationship Id="rId4" Type="http://schemas.openxmlformats.org/officeDocument/2006/relationships/tags" Target="../tags/tag259.xml"/></Relationships>
</file>

<file path=ppt/slides/_rels/slide2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263.xml"/><Relationship Id="rId7" Type="http://schemas.openxmlformats.org/officeDocument/2006/relationships/image" Target="../media/image23.jpeg"/><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Layout" Target="../slideLayouts/slideLayout6.xml"/><Relationship Id="rId5" Type="http://schemas.openxmlformats.org/officeDocument/2006/relationships/tags" Target="../tags/tag265.xml"/><Relationship Id="rId4" Type="http://schemas.openxmlformats.org/officeDocument/2006/relationships/tags" Target="../tags/tag264.xml"/></Relationships>
</file>

<file path=ppt/slides/_rels/slide2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268.xml"/><Relationship Id="rId7" Type="http://schemas.openxmlformats.org/officeDocument/2006/relationships/slideLayout" Target="../slideLayouts/slideLayout6.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s>
</file>

<file path=ppt/slides/_rels/slide24.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image" Target="../media/image20.jpeg"/><Relationship Id="rId5" Type="http://schemas.openxmlformats.org/officeDocument/2006/relationships/hyperlink" Target="&#26391;&#35829;-&#33268;&#22823;&#28023;_&#36229;&#28165;.mp4" TargetMode="External"/><Relationship Id="rId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76.xml"/><Relationship Id="rId1" Type="http://schemas.openxmlformats.org/officeDocument/2006/relationships/tags" Target="../tags/tag275.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279.xml"/><Relationship Id="rId7" Type="http://schemas.openxmlformats.org/officeDocument/2006/relationships/slideLayout" Target="../slideLayouts/slideLayout6.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s>
</file>

<file path=ppt/slides/_rels/slide27.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image" Target="../media/image26.jpeg"/><Relationship Id="rId5" Type="http://schemas.openxmlformats.org/officeDocument/2006/relationships/slideLayout" Target="../slideLayouts/slideLayout6.xml"/><Relationship Id="rId4" Type="http://schemas.openxmlformats.org/officeDocument/2006/relationships/tags" Target="../tags/tag286.xml"/></Relationships>
</file>

<file path=ppt/slides/_rels/slide28.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image" Target="../media/image26.jpeg"/><Relationship Id="rId5" Type="http://schemas.openxmlformats.org/officeDocument/2006/relationships/slideLayout" Target="../slideLayouts/slideLayout6.xml"/><Relationship Id="rId4" Type="http://schemas.openxmlformats.org/officeDocument/2006/relationships/tags" Target="../tags/tag290.xml"/></Relationships>
</file>

<file path=ppt/slides/_rels/slide29.xml.rels><?xml version="1.0" encoding="UTF-8" standalone="yes"?>
<Relationships xmlns="http://schemas.openxmlformats.org/package/2006/relationships"><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image" Target="../media/image26.jpeg"/><Relationship Id="rId5" Type="http://schemas.openxmlformats.org/officeDocument/2006/relationships/slideLayout" Target="../slideLayouts/slideLayout6.xml"/><Relationship Id="rId4" Type="http://schemas.openxmlformats.org/officeDocument/2006/relationships/tags" Target="../tags/tag294.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49.xml"/><Relationship Id="rId7" Type="http://schemas.openxmlformats.org/officeDocument/2006/relationships/slideLayout" Target="../slideLayouts/slideLayout6.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s>
</file>

<file path=ppt/slides/_rels/slide30.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image" Target="../media/image26.jpeg"/><Relationship Id="rId5" Type="http://schemas.openxmlformats.org/officeDocument/2006/relationships/slideLayout" Target="../slideLayouts/slideLayout6.xml"/><Relationship Id="rId4" Type="http://schemas.openxmlformats.org/officeDocument/2006/relationships/tags" Target="../tags/tag298.xml"/></Relationships>
</file>

<file path=ppt/slides/_rels/slide31.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27.jpe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6.xml"/><Relationship Id="rId5" Type="http://schemas.openxmlformats.org/officeDocument/2006/relationships/tags" Target="../tags/tag303.xml"/><Relationship Id="rId4" Type="http://schemas.openxmlformats.org/officeDocument/2006/relationships/tags" Target="../tags/tag302.xml"/></Relationships>
</file>

<file path=ppt/slides/_rels/slide32.xml.rels><?xml version="1.0" encoding="UTF-8" standalone="yes"?>
<Relationships xmlns="http://schemas.openxmlformats.org/package/2006/relationships"><Relationship Id="rId3" Type="http://schemas.openxmlformats.org/officeDocument/2006/relationships/tags" Target="../tags/tag306.xml"/><Relationship Id="rId7" Type="http://schemas.openxmlformats.org/officeDocument/2006/relationships/image" Target="../media/image27.jpeg"/><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6.xml"/><Relationship Id="rId5" Type="http://schemas.openxmlformats.org/officeDocument/2006/relationships/tags" Target="../tags/tag308.xml"/><Relationship Id="rId4" Type="http://schemas.openxmlformats.org/officeDocument/2006/relationships/tags" Target="../tags/tag307.xml"/></Relationships>
</file>

<file path=ppt/slides/_rels/slide33.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image" Target="../media/image27.jpeg"/><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slideLayout" Target="../slideLayouts/slideLayout6.xml"/><Relationship Id="rId5" Type="http://schemas.openxmlformats.org/officeDocument/2006/relationships/tags" Target="../tags/tag313.xml"/><Relationship Id="rId4" Type="http://schemas.openxmlformats.org/officeDocument/2006/relationships/tags" Target="../tags/tag312.xml"/></Relationships>
</file>

<file path=ppt/slides/_rels/slide34.xml.rels><?xml version="1.0" encoding="UTF-8" standalone="yes"?>
<Relationships xmlns="http://schemas.openxmlformats.org/package/2006/relationships"><Relationship Id="rId3" Type="http://schemas.openxmlformats.org/officeDocument/2006/relationships/tags" Target="../tags/tag316.xml"/><Relationship Id="rId7" Type="http://schemas.openxmlformats.org/officeDocument/2006/relationships/image" Target="../media/image27.jpeg"/><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slideLayout" Target="../slideLayouts/slideLayout6.xml"/><Relationship Id="rId5" Type="http://schemas.openxmlformats.org/officeDocument/2006/relationships/tags" Target="../tags/tag318.xml"/><Relationship Id="rId4" Type="http://schemas.openxmlformats.org/officeDocument/2006/relationships/tags" Target="../tags/tag317.xml"/></Relationships>
</file>

<file path=ppt/slides/_rels/slide35.xml.rels><?xml version="1.0" encoding="UTF-8" standalone="yes"?>
<Relationships xmlns="http://schemas.openxmlformats.org/package/2006/relationships"><Relationship Id="rId3" Type="http://schemas.openxmlformats.org/officeDocument/2006/relationships/tags" Target="../tags/tag321.xml"/><Relationship Id="rId7" Type="http://schemas.openxmlformats.org/officeDocument/2006/relationships/image" Target="../media/image27.jpeg"/><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slideLayout" Target="../slideLayouts/slideLayout6.xml"/><Relationship Id="rId5" Type="http://schemas.openxmlformats.org/officeDocument/2006/relationships/tags" Target="../tags/tag323.xml"/><Relationship Id="rId4" Type="http://schemas.openxmlformats.org/officeDocument/2006/relationships/tags" Target="../tags/tag322.xml"/></Relationships>
</file>

<file path=ppt/slides/_rels/slide4.xml.rels><?xml version="1.0" encoding="UTF-8" standalone="yes"?>
<Relationships xmlns="http://schemas.openxmlformats.org/package/2006/relationships"><Relationship Id="rId3" Type="http://schemas.openxmlformats.org/officeDocument/2006/relationships/tags" Target="../tags/tag155.xml"/><Relationship Id="rId7" Type="http://schemas.openxmlformats.org/officeDocument/2006/relationships/hyperlink" Target="http://www.so.com/s?q=%E5%BF%AB%E4%B9%90%E7%9A%84%E6%97%A5%E5%AD%90&amp;ie=utf-8&amp;src=internal_wenda_recommend_textn" TargetMode="Externa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hyperlink" Target="http://www.so.com/s?q=%E6%97%A5%E5%AD%90&amp;ie=utf-8&amp;src=internal_wenda_recommend_textn" TargetMode="External"/><Relationship Id="rId5" Type="http://schemas.openxmlformats.org/officeDocument/2006/relationships/image" Target="../media/image9.jpeg"/><Relationship Id="rId4"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163.xml"/><Relationship Id="rId3" Type="http://schemas.openxmlformats.org/officeDocument/2006/relationships/tags" Target="../tags/tag158.xml"/><Relationship Id="rId7" Type="http://schemas.openxmlformats.org/officeDocument/2006/relationships/tags" Target="../tags/tag162.xml"/><Relationship Id="rId12" Type="http://schemas.openxmlformats.org/officeDocument/2006/relationships/image" Target="../media/image11.png"/><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image" Target="../media/image10.jpeg"/><Relationship Id="rId5" Type="http://schemas.openxmlformats.org/officeDocument/2006/relationships/tags" Target="../tags/tag160.xml"/><Relationship Id="rId10" Type="http://schemas.openxmlformats.org/officeDocument/2006/relationships/slideLayout" Target="../slideLayouts/slideLayout6.xml"/><Relationship Id="rId4" Type="http://schemas.openxmlformats.org/officeDocument/2006/relationships/tags" Target="../tags/tag159.xml"/><Relationship Id="rId9" Type="http://schemas.openxmlformats.org/officeDocument/2006/relationships/tags" Target="../tags/tag164.xml"/></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67.xml"/><Relationship Id="rId7" Type="http://schemas.openxmlformats.org/officeDocument/2006/relationships/slideLayout" Target="../slideLayouts/slideLayout6.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s>
</file>

<file path=ppt/slides/_rels/slide7.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10" Type="http://schemas.openxmlformats.org/officeDocument/2006/relationships/slideLayout" Target="../slideLayouts/slideLayout6.xml"/><Relationship Id="rId4" Type="http://schemas.openxmlformats.org/officeDocument/2006/relationships/tags" Target="../tags/tag174.xml"/><Relationship Id="rId9" Type="http://schemas.openxmlformats.org/officeDocument/2006/relationships/tags" Target="../tags/tag179.xml"/></Relationships>
</file>

<file path=ppt/slides/_rels/slide8.xml.rels><?xml version="1.0" encoding="UTF-8" standalone="yes"?>
<Relationships xmlns="http://schemas.openxmlformats.org/package/2006/relationships"><Relationship Id="rId8" Type="http://schemas.openxmlformats.org/officeDocument/2006/relationships/tags" Target="../tags/tag187.xml"/><Relationship Id="rId3" Type="http://schemas.openxmlformats.org/officeDocument/2006/relationships/tags" Target="../tags/tag182.xml"/><Relationship Id="rId7" Type="http://schemas.openxmlformats.org/officeDocument/2006/relationships/tags" Target="../tags/tag18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10" Type="http://schemas.openxmlformats.org/officeDocument/2006/relationships/slideLayout" Target="../slideLayouts/slideLayout6.xml"/><Relationship Id="rId4" Type="http://schemas.openxmlformats.org/officeDocument/2006/relationships/tags" Target="../tags/tag183.xml"/><Relationship Id="rId9" Type="http://schemas.openxmlformats.org/officeDocument/2006/relationships/tags" Target="../tags/tag188.xml"/></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91.xml"/><Relationship Id="rId7" Type="http://schemas.openxmlformats.org/officeDocument/2006/relationships/slideLayout" Target="../slideLayouts/slideLayout6.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10356154" y="4421763"/>
            <a:ext cx="2485500" cy="2263198"/>
          </a:xfrm>
          <a:prstGeom prst="rect">
            <a:avLst/>
          </a:prstGeom>
        </p:spPr>
      </p:pic>
      <p:sp>
        <p:nvSpPr>
          <p:cNvPr id="5" name="文本框 4"/>
          <p:cNvSpPr txBox="1"/>
          <p:nvPr/>
        </p:nvSpPr>
        <p:spPr>
          <a:xfrm>
            <a:off x="2649646" y="5459311"/>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endParaRPr lang="zh-CN" altLang="zh-CN" sz="2955" b="1">
              <a:latin typeface="华文行楷" charset="0"/>
              <a:ea typeface="华文行楷"/>
            </a:endParaRPr>
          </a:p>
        </p:txBody>
      </p:sp>
      <p:sp>
        <p:nvSpPr>
          <p:cNvPr id="10" name="矩形 9"/>
          <p:cNvSpPr/>
          <p:nvPr/>
        </p:nvSpPr>
        <p:spPr>
          <a:xfrm>
            <a:off x="-9525" y="583565"/>
            <a:ext cx="12877800" cy="36893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509002" y="2037020"/>
            <a:ext cx="11673840" cy="1162050"/>
          </a:xfrm>
          <a:prstGeom prst="rect">
            <a:avLst/>
          </a:prstGeom>
          <a:noFill/>
        </p:spPr>
        <p:txBody>
          <a:bodyPr wrap="none" rtlCol="0">
            <a:spAutoFit/>
          </a:bodyPr>
          <a:lstStyle/>
          <a:p>
            <a:r>
              <a:rPr lang="zh-CN" altLang="en-US" sz="6960" b="1" dirty="0">
                <a:solidFill>
                  <a:srgbClr val="FF0000"/>
                </a:solidFill>
                <a:latin typeface="微软雅黑" panose="020B0503020204020204" charset="-122"/>
                <a:ea typeface="微软雅黑"/>
              </a:rPr>
              <a:t>统编新版选择性必修中册课件</a:t>
            </a:r>
            <a:endParaRPr lang="zh-CN" altLang="en-US" sz="6960" b="1" dirty="0">
              <a:solidFill>
                <a:srgbClr val="FF0000"/>
              </a:solidFill>
              <a:latin typeface="微软雅黑" panose="020B0503020204020204" charset="-122"/>
              <a:ea typeface="微软雅黑" charset="-122"/>
            </a:endParaRPr>
          </a:p>
        </p:txBody>
      </p:sp>
      <p:pic>
        <p:nvPicPr>
          <p:cNvPr id="12" name="图片 11" descr="图片11"/>
          <p:cNvPicPr>
            <a:picLocks noChangeAspect="1"/>
          </p:cNvPicPr>
          <p:nvPr/>
        </p:nvPicPr>
        <p:blipFill>
          <a:blip r:embed="rId4"/>
          <a:stretch>
            <a:fillRect/>
          </a:stretch>
        </p:blipFill>
        <p:spPr>
          <a:xfrm>
            <a:off x="1666" y="4397307"/>
            <a:ext cx="2477741" cy="2287800"/>
          </a:xfrm>
          <a:prstGeom prst="rect">
            <a:avLst/>
          </a:prstGeom>
        </p:spPr>
      </p:pic>
      <p:pic>
        <p:nvPicPr>
          <p:cNvPr id="3" name="图片 2" descr="图片1"/>
          <p:cNvPicPr>
            <a:picLocks noChangeAspect="1"/>
          </p:cNvPicPr>
          <p:nvPr/>
        </p:nvPicPr>
        <p:blipFill>
          <a:blip r:embed="rId5"/>
          <a:stretch>
            <a:fillRect/>
          </a:stretch>
        </p:blipFill>
        <p:spPr>
          <a:xfrm>
            <a:off x="1905" y="0"/>
            <a:ext cx="12866370" cy="582930"/>
          </a:xfrm>
          <a:prstGeom prst="rect">
            <a:avLst/>
          </a:prstGeom>
        </p:spPr>
      </p:pic>
      <p:pic>
        <p:nvPicPr>
          <p:cNvPr id="4" name="图片 3" descr="图片2"/>
          <p:cNvPicPr>
            <a:picLocks noChangeAspect="1"/>
          </p:cNvPicPr>
          <p:nvPr/>
        </p:nvPicPr>
        <p:blipFill>
          <a:blip r:embed="rId6"/>
          <a:stretch>
            <a:fillRect/>
          </a:stretch>
        </p:blipFill>
        <p:spPr>
          <a:xfrm>
            <a:off x="1905" y="6747510"/>
            <a:ext cx="12857480" cy="48514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2"/>
            </p:custDataLst>
          </p:nvPr>
        </p:nvPicPr>
        <p:blipFill>
          <a:blip r:embed="rId14" r:link="rId15"/>
          <a:stretch>
            <a:fillRect/>
          </a:stretch>
        </p:blipFill>
        <p:spPr>
          <a:xfrm>
            <a:off x="706" y="0"/>
            <a:ext cx="12858044" cy="7232650"/>
          </a:xfrm>
          <a:prstGeom prst="rect">
            <a:avLst/>
          </a:prstGeom>
        </p:spPr>
      </p:pic>
      <p:sp>
        <p:nvSpPr>
          <p:cNvPr id="10" name="矩形 9"/>
          <p:cNvSpPr/>
          <p:nvPr userDrawn="1">
            <p:custDataLst>
              <p:tags r:id="rId3"/>
            </p:custDataLst>
          </p:nvPr>
        </p:nvSpPr>
        <p:spPr>
          <a:xfrm>
            <a:off x="308220"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pic>
        <p:nvPicPr>
          <p:cNvPr id="6" name="图片 5"/>
          <p:cNvPicPr>
            <a:picLocks noChangeAspect="1"/>
          </p:cNvPicPr>
          <p:nvPr>
            <p:custDataLst>
              <p:tags r:id="rId4"/>
            </p:custDataLst>
          </p:nvPr>
        </p:nvPicPr>
        <p:blipFill>
          <a:blip r:embed="rId16"/>
          <a:srcRect t="9232" b="9232"/>
          <a:stretch>
            <a:fillRect/>
          </a:stretch>
        </p:blipFill>
        <p:spPr>
          <a:xfrm>
            <a:off x="482160" y="642902"/>
            <a:ext cx="6107946" cy="5946846"/>
          </a:xfrm>
          <a:custGeom>
            <a:avLst/>
            <a:gdLst/>
            <a:ahLst/>
            <a:cxnLst>
              <a:cxn ang="3">
                <a:pos x="hc" y="t"/>
              </a:cxn>
              <a:cxn ang="cd2">
                <a:pos x="l" y="vc"/>
              </a:cxn>
              <a:cxn ang="cd4">
                <a:pos x="hc" y="b"/>
              </a:cxn>
              <a:cxn ang="0">
                <a:pos x="r" y="vc"/>
              </a:cxn>
            </a:cxnLst>
            <a:rect l="l" t="t" r="r" b="b"/>
            <a:pathLst>
              <a:path w="8010" h="8880">
                <a:moveTo>
                  <a:pt x="0" y="0"/>
                </a:moveTo>
                <a:lnTo>
                  <a:pt x="8010" y="0"/>
                </a:lnTo>
                <a:lnTo>
                  <a:pt x="8010" y="8880"/>
                </a:lnTo>
                <a:lnTo>
                  <a:pt x="0" y="8880"/>
                </a:lnTo>
                <a:lnTo>
                  <a:pt x="0" y="0"/>
                </a:lnTo>
                <a:close/>
              </a:path>
            </a:pathLst>
          </a:custGeom>
        </p:spPr>
      </p:pic>
      <p:sp>
        <p:nvSpPr>
          <p:cNvPr id="7" name="Object 901"/>
          <p:cNvSpPr txBox="1"/>
          <p:nvPr>
            <p:custDataLst>
              <p:tags r:id="rId5"/>
            </p:custDataLst>
          </p:nvPr>
        </p:nvSpPr>
        <p:spPr>
          <a:xfrm>
            <a:off x="554040" y="642619"/>
            <a:ext cx="5304274" cy="784702"/>
          </a:xfrm>
          <a:prstGeom prst="rect">
            <a:avLst/>
          </a:prstGeom>
        </p:spPr>
        <p:txBody>
          <a:bodyPr vert="horz" lIns="66968" tIns="26787" rIns="66968" bIns="26787" rtlCol="0" anchor="b" anchorCtr="0">
            <a:normAutofit/>
          </a:bodyPr>
          <a:lstStyle/>
          <a:p>
            <a:pPr marL="0" indent="0" algn="l" fontAlgn="auto">
              <a:lnSpc>
                <a:spcPct val="100000"/>
              </a:lnSpc>
              <a:spcBef>
                <a:spcPct val="0"/>
              </a:spcBef>
              <a:spcAft>
                <a:spcPct val="0"/>
              </a:spcAft>
              <a:buSzTx/>
              <a:buNone/>
            </a:pPr>
            <a:r>
              <a:rPr lang="zh-CN" altLang="en-US" sz="4000" b="1" i="0" spc="240">
                <a:solidFill>
                  <a:schemeClr val="accent1"/>
                </a:solidFill>
                <a:latin typeface="微软雅黑" panose="020B0503020204020204" charset="-122"/>
                <a:ea typeface="微软雅黑"/>
              </a:rPr>
              <a:t>诗人对大海的感情</a:t>
            </a:r>
            <a:endParaRPr lang="zh-CN" altLang="en-US" sz="4000" b="1" i="0" spc="240">
              <a:solidFill>
                <a:schemeClr val="accent1"/>
              </a:solidFill>
              <a:latin typeface="微软雅黑" panose="020B0503020204020204" charset="-122"/>
              <a:ea typeface="微软雅黑" charset="-122"/>
            </a:endParaRPr>
          </a:p>
        </p:txBody>
      </p:sp>
      <p:sp>
        <p:nvSpPr>
          <p:cNvPr id="8" name="Object 902"/>
          <p:cNvSpPr txBox="1"/>
          <p:nvPr>
            <p:custDataLst>
              <p:tags r:id="rId6"/>
            </p:custDataLst>
          </p:nvPr>
        </p:nvSpPr>
        <p:spPr>
          <a:xfrm>
            <a:off x="6864035" y="2463759"/>
            <a:ext cx="5304274" cy="450219"/>
          </a:xfrm>
          <a:prstGeom prst="rect">
            <a:avLst/>
          </a:prstGeom>
        </p:spPr>
        <p:txBody>
          <a:bodyPr vert="horz" lIns="66968" tIns="26787" rIns="66968" bIns="26787" rtlCol="0" anchor="t" anchorCtr="0">
            <a:noAutofit/>
          </a:bodyPr>
          <a:lstStyle/>
          <a:p>
            <a:pPr marL="0" indent="0" algn="l" fontAlgn="auto">
              <a:lnSpc>
                <a:spcPct val="100000"/>
              </a:lnSpc>
              <a:spcBef>
                <a:spcPct val="0"/>
              </a:spcBef>
              <a:spcAft>
                <a:spcPct val="0"/>
              </a:spcAft>
              <a:buSzTx/>
              <a:buNone/>
            </a:pPr>
            <a:r>
              <a:rPr lang="zh-CN" sz="3200" b="1" spc="100">
                <a:solidFill>
                  <a:schemeClr val="dk1"/>
                </a:solidFill>
                <a:latin typeface="微软雅黑" panose="020B0503020204020204" charset="-122"/>
                <a:ea typeface="微软雅黑"/>
              </a:rPr>
              <a:t>自由奔放的大海</a:t>
            </a:r>
            <a:endParaRPr lang="zh-CN" sz="3200" b="1" spc="100">
              <a:solidFill>
                <a:schemeClr val="dk1"/>
              </a:solidFill>
              <a:latin typeface="微软雅黑" panose="020B0503020204020204" charset="-122"/>
              <a:ea typeface="微软雅黑" charset="-122"/>
            </a:endParaRPr>
          </a:p>
        </p:txBody>
      </p:sp>
      <p:sp>
        <p:nvSpPr>
          <p:cNvPr id="11" name="Title 6"/>
          <p:cNvSpPr txBox="1"/>
          <p:nvPr>
            <p:custDataLst>
              <p:tags r:id="rId7"/>
            </p:custDataLst>
          </p:nvPr>
        </p:nvSpPr>
        <p:spPr>
          <a:xfrm>
            <a:off x="659130" y="1732915"/>
            <a:ext cx="3103880" cy="6013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40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怀念、礼赞</a:t>
            </a:r>
            <a:endParaRPr lang="zh-CN" altLang="en-US" sz="4000" b="1" spc="20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p:txBody>
      </p:sp>
      <p:sp>
        <p:nvSpPr>
          <p:cNvPr id="9" name="Title 6"/>
          <p:cNvSpPr txBox="1"/>
          <p:nvPr>
            <p:custDataLst>
              <p:tags r:id="rId8"/>
            </p:custDataLst>
          </p:nvPr>
        </p:nvSpPr>
        <p:spPr>
          <a:xfrm>
            <a:off x="6864350" y="642620"/>
            <a:ext cx="5686425" cy="154305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3600" b="1" spc="220">
                <a:ln w="3175">
                  <a:noFill/>
                  <a:prstDash val="dash"/>
                </a:ln>
                <a:solidFill>
                  <a:srgbClr val="C00000"/>
                </a:solidFill>
                <a:latin typeface="微软雅黑" panose="020B0503020204020204" charset="-122"/>
                <a:ea typeface="微软雅黑"/>
                <a:cs typeface="微软雅黑" panose="020B0503020204020204" charset="-122"/>
              </a:rPr>
              <a:t>结合诗歌内容，给“大海”加上恰当的修饰成分</a:t>
            </a:r>
            <a:endParaRPr lang="zh-CN" sz="3600" b="1" spc="220">
              <a:ln w="3175">
                <a:noFill/>
                <a:prstDash val="dash"/>
              </a:ln>
              <a:solidFill>
                <a:srgbClr val="C00000"/>
              </a:solidFill>
              <a:latin typeface="微软雅黑" panose="020B0503020204020204" charset="-122"/>
              <a:ea typeface="微软雅黑" charset="-122"/>
              <a:cs typeface="微软雅黑" panose="020B0503020204020204" charset="-122"/>
            </a:endParaRPr>
          </a:p>
        </p:txBody>
      </p:sp>
      <p:sp>
        <p:nvSpPr>
          <p:cNvPr id="2" name="Object 902"/>
          <p:cNvSpPr txBox="1"/>
          <p:nvPr>
            <p:custDataLst>
              <p:tags r:id="rId9"/>
            </p:custDataLst>
          </p:nvPr>
        </p:nvSpPr>
        <p:spPr>
          <a:xfrm>
            <a:off x="6864035" y="3390859"/>
            <a:ext cx="5304274" cy="450219"/>
          </a:xfrm>
          <a:prstGeom prst="rect">
            <a:avLst/>
          </a:prstGeom>
        </p:spPr>
        <p:txBody>
          <a:bodyPr vert="horz" lIns="66968" tIns="26787" rIns="66968" bIns="26787" rtlCol="0" anchor="t" anchorCtr="0">
            <a:noAutofit/>
          </a:bodyPr>
          <a:lstStyle/>
          <a:p>
            <a:pPr marL="0" indent="0" algn="l" fontAlgn="auto">
              <a:lnSpc>
                <a:spcPct val="100000"/>
              </a:lnSpc>
              <a:spcBef>
                <a:spcPct val="0"/>
              </a:spcBef>
              <a:spcAft>
                <a:spcPct val="0"/>
              </a:spcAft>
              <a:buSzTx/>
              <a:buNone/>
            </a:pPr>
            <a:r>
              <a:rPr lang="zh-CN" sz="3200" b="1" spc="100">
                <a:solidFill>
                  <a:schemeClr val="dk1"/>
                </a:solidFill>
                <a:latin typeface="微软雅黑" panose="020B0503020204020204" charset="-122"/>
                <a:ea typeface="微软雅黑"/>
              </a:rPr>
              <a:t>翻滚着蔚蓝色的波浪的大海</a:t>
            </a:r>
          </a:p>
        </p:txBody>
      </p:sp>
      <p:sp>
        <p:nvSpPr>
          <p:cNvPr id="3" name="Object 902"/>
          <p:cNvSpPr txBox="1"/>
          <p:nvPr>
            <p:custDataLst>
              <p:tags r:id="rId10"/>
            </p:custDataLst>
          </p:nvPr>
        </p:nvSpPr>
        <p:spPr>
          <a:xfrm>
            <a:off x="6864035" y="4258269"/>
            <a:ext cx="5304274" cy="450219"/>
          </a:xfrm>
          <a:prstGeom prst="rect">
            <a:avLst/>
          </a:prstGeom>
        </p:spPr>
        <p:txBody>
          <a:bodyPr vert="horz" lIns="66968" tIns="26787" rIns="66968" bIns="26787" rtlCol="0" anchor="t" anchorCtr="0">
            <a:noAutofit/>
          </a:bodyPr>
          <a:lstStyle/>
          <a:p>
            <a:pPr marL="0" indent="0" algn="l" fontAlgn="auto">
              <a:lnSpc>
                <a:spcPct val="100000"/>
              </a:lnSpc>
              <a:spcBef>
                <a:spcPct val="0"/>
              </a:spcBef>
              <a:spcAft>
                <a:spcPct val="0"/>
              </a:spcAft>
              <a:buSzTx/>
              <a:buNone/>
            </a:pPr>
            <a:r>
              <a:rPr lang="zh-CN" sz="3200" b="1" spc="100">
                <a:solidFill>
                  <a:schemeClr val="dk1"/>
                </a:solidFill>
                <a:latin typeface="微软雅黑" panose="020B0503020204020204" charset="-122"/>
                <a:ea typeface="微软雅黑"/>
              </a:rPr>
              <a:t>闪耀着娇美的容光的大海</a:t>
            </a:r>
          </a:p>
        </p:txBody>
      </p:sp>
      <p:sp>
        <p:nvSpPr>
          <p:cNvPr id="4" name="Object 902"/>
          <p:cNvSpPr txBox="1"/>
          <p:nvPr>
            <p:custDataLst>
              <p:tags r:id="rId11"/>
            </p:custDataLst>
          </p:nvPr>
        </p:nvSpPr>
        <p:spPr>
          <a:xfrm>
            <a:off x="6864035" y="5251409"/>
            <a:ext cx="5304274" cy="450219"/>
          </a:xfrm>
          <a:prstGeom prst="rect">
            <a:avLst/>
          </a:prstGeom>
        </p:spPr>
        <p:txBody>
          <a:bodyPr vert="horz" lIns="66968" tIns="26787" rIns="66968" bIns="26787" rtlCol="0" anchor="t" anchorCtr="0">
            <a:noAutofit/>
          </a:bodyPr>
          <a:lstStyle/>
          <a:p>
            <a:pPr marL="0" indent="0" algn="l" fontAlgn="auto">
              <a:lnSpc>
                <a:spcPct val="100000"/>
              </a:lnSpc>
              <a:spcBef>
                <a:spcPct val="0"/>
              </a:spcBef>
              <a:spcAft>
                <a:spcPct val="0"/>
              </a:spcAft>
              <a:buSzTx/>
              <a:buNone/>
            </a:pPr>
            <a:r>
              <a:rPr lang="zh-CN" sz="3200" b="1" spc="100">
                <a:solidFill>
                  <a:schemeClr val="dk1"/>
                </a:solidFill>
                <a:latin typeface="微软雅黑" panose="020B0503020204020204" charset="-122"/>
                <a:ea typeface="微软雅黑"/>
              </a:rPr>
              <a:t>黄昏时寂静的大海</a:t>
            </a:r>
          </a:p>
        </p:txBody>
      </p:sp>
      <p:sp>
        <p:nvSpPr>
          <p:cNvPr id="5" name="Object 902"/>
          <p:cNvSpPr txBox="1"/>
          <p:nvPr>
            <p:custDataLst>
              <p:tags r:id="rId12"/>
            </p:custDataLst>
          </p:nvPr>
        </p:nvSpPr>
        <p:spPr>
          <a:xfrm>
            <a:off x="6864035" y="6139139"/>
            <a:ext cx="5304274" cy="450219"/>
          </a:xfrm>
          <a:prstGeom prst="rect">
            <a:avLst/>
          </a:prstGeom>
        </p:spPr>
        <p:txBody>
          <a:bodyPr vert="horz" lIns="66968" tIns="26787" rIns="66968" bIns="26787" rtlCol="0" anchor="t" anchorCtr="0">
            <a:noAutofit/>
          </a:bodyPr>
          <a:lstStyle/>
          <a:p>
            <a:pPr marL="0" indent="0" algn="l" fontAlgn="auto">
              <a:lnSpc>
                <a:spcPct val="100000"/>
              </a:lnSpc>
              <a:spcBef>
                <a:spcPct val="0"/>
              </a:spcBef>
              <a:spcAft>
                <a:spcPct val="0"/>
              </a:spcAft>
              <a:buSzTx/>
              <a:buNone/>
            </a:pPr>
            <a:r>
              <a:rPr lang="zh-CN" sz="3200" b="1" spc="100">
                <a:solidFill>
                  <a:schemeClr val="dk1"/>
                </a:solidFill>
                <a:latin typeface="微软雅黑" panose="020B0503020204020204" charset="-122"/>
                <a:ea typeface="微软雅黑"/>
              </a:rPr>
              <a:t>汹涌起来而无法控制的大海</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80">
                                          <p:stCondLst>
                                            <p:cond delay="0"/>
                                          </p:stCondLst>
                                        </p:cTn>
                                        <p:tgtEl>
                                          <p:spTgt spid="11"/>
                                        </p:tgtEl>
                                      </p:cBhvr>
                                    </p:animEffect>
                                    <p:anim calcmode="lin" valueType="num">
                                      <p:cBhvr>
                                        <p:cTn id="1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3" dur="26">
                                          <p:stCondLst>
                                            <p:cond delay="650"/>
                                          </p:stCondLst>
                                        </p:cTn>
                                        <p:tgtEl>
                                          <p:spTgt spid="11"/>
                                        </p:tgtEl>
                                      </p:cBhvr>
                                      <p:to x="100000" y="60000"/>
                                    </p:animScale>
                                    <p:animScale>
                                      <p:cBhvr>
                                        <p:cTn id="24" dur="166" decel="50000">
                                          <p:stCondLst>
                                            <p:cond delay="676"/>
                                          </p:stCondLst>
                                        </p:cTn>
                                        <p:tgtEl>
                                          <p:spTgt spid="11"/>
                                        </p:tgtEl>
                                      </p:cBhvr>
                                      <p:to x="100000" y="100000"/>
                                    </p:animScale>
                                    <p:animScale>
                                      <p:cBhvr>
                                        <p:cTn id="25" dur="26">
                                          <p:stCondLst>
                                            <p:cond delay="1312"/>
                                          </p:stCondLst>
                                        </p:cTn>
                                        <p:tgtEl>
                                          <p:spTgt spid="11"/>
                                        </p:tgtEl>
                                      </p:cBhvr>
                                      <p:to x="100000" y="80000"/>
                                    </p:animScale>
                                    <p:animScale>
                                      <p:cBhvr>
                                        <p:cTn id="26" dur="166" decel="50000">
                                          <p:stCondLst>
                                            <p:cond delay="1338"/>
                                          </p:stCondLst>
                                        </p:cTn>
                                        <p:tgtEl>
                                          <p:spTgt spid="11"/>
                                        </p:tgtEl>
                                      </p:cBhvr>
                                      <p:to x="100000" y="100000"/>
                                    </p:animScale>
                                    <p:animScale>
                                      <p:cBhvr>
                                        <p:cTn id="27" dur="26">
                                          <p:stCondLst>
                                            <p:cond delay="1642"/>
                                          </p:stCondLst>
                                        </p:cTn>
                                        <p:tgtEl>
                                          <p:spTgt spid="11"/>
                                        </p:tgtEl>
                                      </p:cBhvr>
                                      <p:to x="100000" y="90000"/>
                                    </p:animScale>
                                    <p:animScale>
                                      <p:cBhvr>
                                        <p:cTn id="28" dur="166" decel="50000">
                                          <p:stCondLst>
                                            <p:cond delay="1668"/>
                                          </p:stCondLst>
                                        </p:cTn>
                                        <p:tgtEl>
                                          <p:spTgt spid="11"/>
                                        </p:tgtEl>
                                      </p:cBhvr>
                                      <p:to x="100000" y="100000"/>
                                    </p:animScale>
                                    <p:animScale>
                                      <p:cBhvr>
                                        <p:cTn id="29" dur="26">
                                          <p:stCondLst>
                                            <p:cond delay="1808"/>
                                          </p:stCondLst>
                                        </p:cTn>
                                        <p:tgtEl>
                                          <p:spTgt spid="11"/>
                                        </p:tgtEl>
                                      </p:cBhvr>
                                      <p:to x="100000" y="95000"/>
                                    </p:animScale>
                                    <p:animScale>
                                      <p:cBhvr>
                                        <p:cTn id="30" dur="166" decel="50000">
                                          <p:stCondLst>
                                            <p:cond delay="1834"/>
                                          </p:stCondLst>
                                        </p:cTn>
                                        <p:tgtEl>
                                          <p:spTgt spid="11"/>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2000"/>
                                        <p:tgtEl>
                                          <p:spTgt spid="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80">
                                          <p:stCondLst>
                                            <p:cond delay="0"/>
                                          </p:stCondLst>
                                        </p:cTn>
                                        <p:tgtEl>
                                          <p:spTgt spid="8"/>
                                        </p:tgtEl>
                                      </p:cBhvr>
                                    </p:animEffect>
                                    <p:anim calcmode="lin" valueType="num">
                                      <p:cBhvr>
                                        <p:cTn id="4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6" dur="26">
                                          <p:stCondLst>
                                            <p:cond delay="650"/>
                                          </p:stCondLst>
                                        </p:cTn>
                                        <p:tgtEl>
                                          <p:spTgt spid="8"/>
                                        </p:tgtEl>
                                      </p:cBhvr>
                                      <p:to x="100000" y="60000"/>
                                    </p:animScale>
                                    <p:animScale>
                                      <p:cBhvr>
                                        <p:cTn id="47" dur="166" decel="50000">
                                          <p:stCondLst>
                                            <p:cond delay="676"/>
                                          </p:stCondLst>
                                        </p:cTn>
                                        <p:tgtEl>
                                          <p:spTgt spid="8"/>
                                        </p:tgtEl>
                                      </p:cBhvr>
                                      <p:to x="100000" y="100000"/>
                                    </p:animScale>
                                    <p:animScale>
                                      <p:cBhvr>
                                        <p:cTn id="48" dur="26">
                                          <p:stCondLst>
                                            <p:cond delay="1312"/>
                                          </p:stCondLst>
                                        </p:cTn>
                                        <p:tgtEl>
                                          <p:spTgt spid="8"/>
                                        </p:tgtEl>
                                      </p:cBhvr>
                                      <p:to x="100000" y="80000"/>
                                    </p:animScale>
                                    <p:animScale>
                                      <p:cBhvr>
                                        <p:cTn id="49" dur="166" decel="50000">
                                          <p:stCondLst>
                                            <p:cond delay="1338"/>
                                          </p:stCondLst>
                                        </p:cTn>
                                        <p:tgtEl>
                                          <p:spTgt spid="8"/>
                                        </p:tgtEl>
                                      </p:cBhvr>
                                      <p:to x="100000" y="100000"/>
                                    </p:animScale>
                                    <p:animScale>
                                      <p:cBhvr>
                                        <p:cTn id="50" dur="26">
                                          <p:stCondLst>
                                            <p:cond delay="1642"/>
                                          </p:stCondLst>
                                        </p:cTn>
                                        <p:tgtEl>
                                          <p:spTgt spid="8"/>
                                        </p:tgtEl>
                                      </p:cBhvr>
                                      <p:to x="100000" y="90000"/>
                                    </p:animScale>
                                    <p:animScale>
                                      <p:cBhvr>
                                        <p:cTn id="51" dur="166" decel="50000">
                                          <p:stCondLst>
                                            <p:cond delay="1668"/>
                                          </p:stCondLst>
                                        </p:cTn>
                                        <p:tgtEl>
                                          <p:spTgt spid="8"/>
                                        </p:tgtEl>
                                      </p:cBhvr>
                                      <p:to x="100000" y="100000"/>
                                    </p:animScale>
                                    <p:animScale>
                                      <p:cBhvr>
                                        <p:cTn id="52" dur="26">
                                          <p:stCondLst>
                                            <p:cond delay="1808"/>
                                          </p:stCondLst>
                                        </p:cTn>
                                        <p:tgtEl>
                                          <p:spTgt spid="8"/>
                                        </p:tgtEl>
                                      </p:cBhvr>
                                      <p:to x="100000" y="95000"/>
                                    </p:animScale>
                                    <p:animScale>
                                      <p:cBhvr>
                                        <p:cTn id="53" dur="166" decel="50000">
                                          <p:stCondLst>
                                            <p:cond delay="1834"/>
                                          </p:stCondLst>
                                        </p:cTn>
                                        <p:tgtEl>
                                          <p:spTgt spid="8"/>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80">
                                          <p:stCondLst>
                                            <p:cond delay="0"/>
                                          </p:stCondLst>
                                        </p:cTn>
                                        <p:tgtEl>
                                          <p:spTgt spid="2"/>
                                        </p:tgtEl>
                                      </p:cBhvr>
                                    </p:animEffect>
                                    <p:anim calcmode="lin" valueType="num">
                                      <p:cBhvr>
                                        <p:cTn id="5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64" dur="26">
                                          <p:stCondLst>
                                            <p:cond delay="650"/>
                                          </p:stCondLst>
                                        </p:cTn>
                                        <p:tgtEl>
                                          <p:spTgt spid="2"/>
                                        </p:tgtEl>
                                      </p:cBhvr>
                                      <p:to x="100000" y="60000"/>
                                    </p:animScale>
                                    <p:animScale>
                                      <p:cBhvr>
                                        <p:cTn id="65" dur="166" decel="50000">
                                          <p:stCondLst>
                                            <p:cond delay="676"/>
                                          </p:stCondLst>
                                        </p:cTn>
                                        <p:tgtEl>
                                          <p:spTgt spid="2"/>
                                        </p:tgtEl>
                                      </p:cBhvr>
                                      <p:to x="100000" y="100000"/>
                                    </p:animScale>
                                    <p:animScale>
                                      <p:cBhvr>
                                        <p:cTn id="66" dur="26">
                                          <p:stCondLst>
                                            <p:cond delay="1312"/>
                                          </p:stCondLst>
                                        </p:cTn>
                                        <p:tgtEl>
                                          <p:spTgt spid="2"/>
                                        </p:tgtEl>
                                      </p:cBhvr>
                                      <p:to x="100000" y="80000"/>
                                    </p:animScale>
                                    <p:animScale>
                                      <p:cBhvr>
                                        <p:cTn id="67" dur="166" decel="50000">
                                          <p:stCondLst>
                                            <p:cond delay="1338"/>
                                          </p:stCondLst>
                                        </p:cTn>
                                        <p:tgtEl>
                                          <p:spTgt spid="2"/>
                                        </p:tgtEl>
                                      </p:cBhvr>
                                      <p:to x="100000" y="100000"/>
                                    </p:animScale>
                                    <p:animScale>
                                      <p:cBhvr>
                                        <p:cTn id="68" dur="26">
                                          <p:stCondLst>
                                            <p:cond delay="1642"/>
                                          </p:stCondLst>
                                        </p:cTn>
                                        <p:tgtEl>
                                          <p:spTgt spid="2"/>
                                        </p:tgtEl>
                                      </p:cBhvr>
                                      <p:to x="100000" y="90000"/>
                                    </p:animScale>
                                    <p:animScale>
                                      <p:cBhvr>
                                        <p:cTn id="69" dur="166" decel="50000">
                                          <p:stCondLst>
                                            <p:cond delay="1668"/>
                                          </p:stCondLst>
                                        </p:cTn>
                                        <p:tgtEl>
                                          <p:spTgt spid="2"/>
                                        </p:tgtEl>
                                      </p:cBhvr>
                                      <p:to x="100000" y="100000"/>
                                    </p:animScale>
                                    <p:animScale>
                                      <p:cBhvr>
                                        <p:cTn id="70" dur="26">
                                          <p:stCondLst>
                                            <p:cond delay="1808"/>
                                          </p:stCondLst>
                                        </p:cTn>
                                        <p:tgtEl>
                                          <p:spTgt spid="2"/>
                                        </p:tgtEl>
                                      </p:cBhvr>
                                      <p:to x="100000" y="95000"/>
                                    </p:animScale>
                                    <p:animScale>
                                      <p:cBhvr>
                                        <p:cTn id="71" dur="166" decel="50000">
                                          <p:stCondLst>
                                            <p:cond delay="1834"/>
                                          </p:stCondLst>
                                        </p:cTn>
                                        <p:tgtEl>
                                          <p:spTgt spid="2"/>
                                        </p:tgtEl>
                                      </p:cBhvr>
                                      <p:to x="100000" y="100000"/>
                                    </p:animScale>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down)">
                                      <p:cBhvr>
                                        <p:cTn id="76" dur="580">
                                          <p:stCondLst>
                                            <p:cond delay="0"/>
                                          </p:stCondLst>
                                        </p:cTn>
                                        <p:tgtEl>
                                          <p:spTgt spid="3"/>
                                        </p:tgtEl>
                                      </p:cBhvr>
                                    </p:animEffect>
                                    <p:anim calcmode="lin" valueType="num">
                                      <p:cBhvr>
                                        <p:cTn id="7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2" dur="26">
                                          <p:stCondLst>
                                            <p:cond delay="650"/>
                                          </p:stCondLst>
                                        </p:cTn>
                                        <p:tgtEl>
                                          <p:spTgt spid="3"/>
                                        </p:tgtEl>
                                      </p:cBhvr>
                                      <p:to x="100000" y="60000"/>
                                    </p:animScale>
                                    <p:animScale>
                                      <p:cBhvr>
                                        <p:cTn id="83" dur="166" decel="50000">
                                          <p:stCondLst>
                                            <p:cond delay="676"/>
                                          </p:stCondLst>
                                        </p:cTn>
                                        <p:tgtEl>
                                          <p:spTgt spid="3"/>
                                        </p:tgtEl>
                                      </p:cBhvr>
                                      <p:to x="100000" y="100000"/>
                                    </p:animScale>
                                    <p:animScale>
                                      <p:cBhvr>
                                        <p:cTn id="84" dur="26">
                                          <p:stCondLst>
                                            <p:cond delay="1312"/>
                                          </p:stCondLst>
                                        </p:cTn>
                                        <p:tgtEl>
                                          <p:spTgt spid="3"/>
                                        </p:tgtEl>
                                      </p:cBhvr>
                                      <p:to x="100000" y="80000"/>
                                    </p:animScale>
                                    <p:animScale>
                                      <p:cBhvr>
                                        <p:cTn id="85" dur="166" decel="50000">
                                          <p:stCondLst>
                                            <p:cond delay="1338"/>
                                          </p:stCondLst>
                                        </p:cTn>
                                        <p:tgtEl>
                                          <p:spTgt spid="3"/>
                                        </p:tgtEl>
                                      </p:cBhvr>
                                      <p:to x="100000" y="100000"/>
                                    </p:animScale>
                                    <p:animScale>
                                      <p:cBhvr>
                                        <p:cTn id="86" dur="26">
                                          <p:stCondLst>
                                            <p:cond delay="1642"/>
                                          </p:stCondLst>
                                        </p:cTn>
                                        <p:tgtEl>
                                          <p:spTgt spid="3"/>
                                        </p:tgtEl>
                                      </p:cBhvr>
                                      <p:to x="100000" y="90000"/>
                                    </p:animScale>
                                    <p:animScale>
                                      <p:cBhvr>
                                        <p:cTn id="87" dur="166" decel="50000">
                                          <p:stCondLst>
                                            <p:cond delay="1668"/>
                                          </p:stCondLst>
                                        </p:cTn>
                                        <p:tgtEl>
                                          <p:spTgt spid="3"/>
                                        </p:tgtEl>
                                      </p:cBhvr>
                                      <p:to x="100000" y="100000"/>
                                    </p:animScale>
                                    <p:animScale>
                                      <p:cBhvr>
                                        <p:cTn id="88" dur="26">
                                          <p:stCondLst>
                                            <p:cond delay="1808"/>
                                          </p:stCondLst>
                                        </p:cTn>
                                        <p:tgtEl>
                                          <p:spTgt spid="3"/>
                                        </p:tgtEl>
                                      </p:cBhvr>
                                      <p:to x="100000" y="95000"/>
                                    </p:animScale>
                                    <p:animScale>
                                      <p:cBhvr>
                                        <p:cTn id="89" dur="166" decel="50000">
                                          <p:stCondLst>
                                            <p:cond delay="1834"/>
                                          </p:stCondLst>
                                        </p:cTn>
                                        <p:tgtEl>
                                          <p:spTgt spid="3"/>
                                        </p:tgtEl>
                                      </p:cBhvr>
                                      <p:to x="100000" y="100000"/>
                                    </p:animScale>
                                  </p:childTnLst>
                                </p:cTn>
                              </p:par>
                            </p:childTnLst>
                          </p:cTn>
                        </p:par>
                      </p:childTnLst>
                    </p:cTn>
                  </p:par>
                  <p:par>
                    <p:cTn id="90" fill="hold" nodeType="clickPar">
                      <p:stCondLst>
                        <p:cond delay="indefinite"/>
                      </p:stCondLst>
                      <p:childTnLst>
                        <p:par>
                          <p:cTn id="91" fill="hold" nodeType="afterGroup">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4"/>
                                        </p:tgtEl>
                                        <p:attrNameLst>
                                          <p:attrName>style.visibility</p:attrName>
                                        </p:attrNameLst>
                                      </p:cBhvr>
                                      <p:to>
                                        <p:strVal val="visible"/>
                                      </p:to>
                                    </p:set>
                                    <p:animEffect transition="in" filter="wipe(down)">
                                      <p:cBhvr>
                                        <p:cTn id="94" dur="580">
                                          <p:stCondLst>
                                            <p:cond delay="0"/>
                                          </p:stCondLst>
                                        </p:cTn>
                                        <p:tgtEl>
                                          <p:spTgt spid="4"/>
                                        </p:tgtEl>
                                      </p:cBhvr>
                                    </p:animEffect>
                                    <p:anim calcmode="lin" valueType="num">
                                      <p:cBhvr>
                                        <p:cTn id="9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00" dur="26">
                                          <p:stCondLst>
                                            <p:cond delay="650"/>
                                          </p:stCondLst>
                                        </p:cTn>
                                        <p:tgtEl>
                                          <p:spTgt spid="4"/>
                                        </p:tgtEl>
                                      </p:cBhvr>
                                      <p:to x="100000" y="60000"/>
                                    </p:animScale>
                                    <p:animScale>
                                      <p:cBhvr>
                                        <p:cTn id="101" dur="166" decel="50000">
                                          <p:stCondLst>
                                            <p:cond delay="676"/>
                                          </p:stCondLst>
                                        </p:cTn>
                                        <p:tgtEl>
                                          <p:spTgt spid="4"/>
                                        </p:tgtEl>
                                      </p:cBhvr>
                                      <p:to x="100000" y="100000"/>
                                    </p:animScale>
                                    <p:animScale>
                                      <p:cBhvr>
                                        <p:cTn id="102" dur="26">
                                          <p:stCondLst>
                                            <p:cond delay="1312"/>
                                          </p:stCondLst>
                                        </p:cTn>
                                        <p:tgtEl>
                                          <p:spTgt spid="4"/>
                                        </p:tgtEl>
                                      </p:cBhvr>
                                      <p:to x="100000" y="80000"/>
                                    </p:animScale>
                                    <p:animScale>
                                      <p:cBhvr>
                                        <p:cTn id="103" dur="166" decel="50000">
                                          <p:stCondLst>
                                            <p:cond delay="1338"/>
                                          </p:stCondLst>
                                        </p:cTn>
                                        <p:tgtEl>
                                          <p:spTgt spid="4"/>
                                        </p:tgtEl>
                                      </p:cBhvr>
                                      <p:to x="100000" y="100000"/>
                                    </p:animScale>
                                    <p:animScale>
                                      <p:cBhvr>
                                        <p:cTn id="104" dur="26">
                                          <p:stCondLst>
                                            <p:cond delay="1642"/>
                                          </p:stCondLst>
                                        </p:cTn>
                                        <p:tgtEl>
                                          <p:spTgt spid="4"/>
                                        </p:tgtEl>
                                      </p:cBhvr>
                                      <p:to x="100000" y="90000"/>
                                    </p:animScale>
                                    <p:animScale>
                                      <p:cBhvr>
                                        <p:cTn id="105" dur="166" decel="50000">
                                          <p:stCondLst>
                                            <p:cond delay="1668"/>
                                          </p:stCondLst>
                                        </p:cTn>
                                        <p:tgtEl>
                                          <p:spTgt spid="4"/>
                                        </p:tgtEl>
                                      </p:cBhvr>
                                      <p:to x="100000" y="100000"/>
                                    </p:animScale>
                                    <p:animScale>
                                      <p:cBhvr>
                                        <p:cTn id="106" dur="26">
                                          <p:stCondLst>
                                            <p:cond delay="1808"/>
                                          </p:stCondLst>
                                        </p:cTn>
                                        <p:tgtEl>
                                          <p:spTgt spid="4"/>
                                        </p:tgtEl>
                                      </p:cBhvr>
                                      <p:to x="100000" y="95000"/>
                                    </p:animScale>
                                    <p:animScale>
                                      <p:cBhvr>
                                        <p:cTn id="107" dur="166" decel="50000">
                                          <p:stCondLst>
                                            <p:cond delay="1834"/>
                                          </p:stCondLst>
                                        </p:cTn>
                                        <p:tgtEl>
                                          <p:spTgt spid="4"/>
                                        </p:tgtEl>
                                      </p:cBhvr>
                                      <p:to x="100000" y="100000"/>
                                    </p:animScale>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6" presetClass="entr" presetSubtype="0" fill="hold" grpId="0" nodeType="click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down)">
                                      <p:cBhvr>
                                        <p:cTn id="112" dur="580">
                                          <p:stCondLst>
                                            <p:cond delay="0"/>
                                          </p:stCondLst>
                                        </p:cTn>
                                        <p:tgtEl>
                                          <p:spTgt spid="5"/>
                                        </p:tgtEl>
                                      </p:cBhvr>
                                    </p:animEffect>
                                    <p:anim calcmode="lin" valueType="num">
                                      <p:cBhvr>
                                        <p:cTn id="1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18" dur="26">
                                          <p:stCondLst>
                                            <p:cond delay="650"/>
                                          </p:stCondLst>
                                        </p:cTn>
                                        <p:tgtEl>
                                          <p:spTgt spid="5"/>
                                        </p:tgtEl>
                                      </p:cBhvr>
                                      <p:to x="100000" y="60000"/>
                                    </p:animScale>
                                    <p:animScale>
                                      <p:cBhvr>
                                        <p:cTn id="119" dur="166" decel="50000">
                                          <p:stCondLst>
                                            <p:cond delay="676"/>
                                          </p:stCondLst>
                                        </p:cTn>
                                        <p:tgtEl>
                                          <p:spTgt spid="5"/>
                                        </p:tgtEl>
                                      </p:cBhvr>
                                      <p:to x="100000" y="100000"/>
                                    </p:animScale>
                                    <p:animScale>
                                      <p:cBhvr>
                                        <p:cTn id="120" dur="26">
                                          <p:stCondLst>
                                            <p:cond delay="1312"/>
                                          </p:stCondLst>
                                        </p:cTn>
                                        <p:tgtEl>
                                          <p:spTgt spid="5"/>
                                        </p:tgtEl>
                                      </p:cBhvr>
                                      <p:to x="100000" y="80000"/>
                                    </p:animScale>
                                    <p:animScale>
                                      <p:cBhvr>
                                        <p:cTn id="121" dur="166" decel="50000">
                                          <p:stCondLst>
                                            <p:cond delay="1338"/>
                                          </p:stCondLst>
                                        </p:cTn>
                                        <p:tgtEl>
                                          <p:spTgt spid="5"/>
                                        </p:tgtEl>
                                      </p:cBhvr>
                                      <p:to x="100000" y="100000"/>
                                    </p:animScale>
                                    <p:animScale>
                                      <p:cBhvr>
                                        <p:cTn id="122" dur="26">
                                          <p:stCondLst>
                                            <p:cond delay="1642"/>
                                          </p:stCondLst>
                                        </p:cTn>
                                        <p:tgtEl>
                                          <p:spTgt spid="5"/>
                                        </p:tgtEl>
                                      </p:cBhvr>
                                      <p:to x="100000" y="90000"/>
                                    </p:animScale>
                                    <p:animScale>
                                      <p:cBhvr>
                                        <p:cTn id="123" dur="166" decel="50000">
                                          <p:stCondLst>
                                            <p:cond delay="1668"/>
                                          </p:stCondLst>
                                        </p:cTn>
                                        <p:tgtEl>
                                          <p:spTgt spid="5"/>
                                        </p:tgtEl>
                                      </p:cBhvr>
                                      <p:to x="100000" y="100000"/>
                                    </p:animScale>
                                    <p:animScale>
                                      <p:cBhvr>
                                        <p:cTn id="124" dur="26">
                                          <p:stCondLst>
                                            <p:cond delay="1808"/>
                                          </p:stCondLst>
                                        </p:cTn>
                                        <p:tgtEl>
                                          <p:spTgt spid="5"/>
                                        </p:tgtEl>
                                      </p:cBhvr>
                                      <p:to x="100000" y="95000"/>
                                    </p:animScale>
                                    <p:animScale>
                                      <p:cBhvr>
                                        <p:cTn id="12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9" grpId="0"/>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stretch>
            <a:fillRect/>
          </a:stretch>
        </p:blipFill>
        <p:spPr>
          <a:xfrm>
            <a:off x="706" y="0"/>
            <a:ext cx="12858044" cy="7232650"/>
          </a:xfrm>
          <a:prstGeom prst="rect">
            <a:avLst/>
          </a:prstGeom>
        </p:spPr>
      </p:pic>
      <p:sp>
        <p:nvSpPr>
          <p:cNvPr id="7" name="矩形 6"/>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642897" y="642907"/>
            <a:ext cx="11572955" cy="642902"/>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sz="4000" b="1" spc="200">
                <a:solidFill>
                  <a:schemeClr val="accent1"/>
                </a:solidFill>
                <a:latin typeface="微软雅黑" panose="020B0503020204020204" charset="-122"/>
                <a:ea typeface="微软雅黑"/>
                <a:cs typeface="微软雅黑" panose="020B0503020204020204" charset="-122"/>
              </a:rPr>
              <a:t>诗人为什么如此热爱大海?大海有没有象征意义?</a:t>
            </a:r>
            <a:endParaRPr lang="zh-CN" sz="4000" b="1" spc="200">
              <a:solidFill>
                <a:schemeClr val="accent1"/>
              </a:solidFill>
              <a:latin typeface="微软雅黑" panose="020B0503020204020204" charset="-122"/>
              <a:ea typeface="微软雅黑" charset="-122"/>
              <a:cs typeface="微软雅黑" panose="020B0503020204020204" charset="-122"/>
            </a:endParaRPr>
          </a:p>
        </p:txBody>
      </p:sp>
      <p:pic>
        <p:nvPicPr>
          <p:cNvPr id="5" name="图片 4"/>
          <p:cNvPicPr>
            <a:picLocks noChangeAspect="1"/>
          </p:cNvPicPr>
          <p:nvPr>
            <p:custDataLst>
              <p:tags r:id="rId5"/>
            </p:custDataLst>
          </p:nvPr>
        </p:nvPicPr>
        <p:blipFill>
          <a:blip r:embed="rId10"/>
          <a:srcRect t="5299" b="5299"/>
          <a:stretch>
            <a:fillRect/>
          </a:stretch>
        </p:blipFill>
        <p:spPr>
          <a:xfrm>
            <a:off x="642938" y="1619259"/>
            <a:ext cx="7413069" cy="4970612"/>
          </a:xfrm>
          <a:custGeom>
            <a:avLst/>
            <a:gdLst/>
            <a:ahLst/>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p:spPr>
      </p:pic>
      <p:sp>
        <p:nvSpPr>
          <p:cNvPr id="6" name="Title 6"/>
          <p:cNvSpPr txBox="1"/>
          <p:nvPr>
            <p:custDataLst>
              <p:tags r:id="rId6"/>
            </p:custDataLst>
          </p:nvPr>
        </p:nvSpPr>
        <p:spPr>
          <a:xfrm>
            <a:off x="8236585" y="1619250"/>
            <a:ext cx="3979545" cy="48558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因为大海有广阔的胸怀、惊人的威力、壮丽的景色。大海是自由精神的象征。作者借大海表达了对自由的赞美及憧憬，但现实使他伤心。他虽失望但不绝望，他要把大海永记心中，把自由传播到四面八方。</a:t>
            </a:r>
            <a:endParaRPr lang="zh-CN" sz="2800" b="1" spc="18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stretch>
            <a:fillRect/>
          </a:stretch>
        </p:blipFill>
        <p:spPr>
          <a:xfrm>
            <a:off x="706" y="0"/>
            <a:ext cx="12858044" cy="7232650"/>
          </a:xfrm>
          <a:prstGeom prst="rect">
            <a:avLst/>
          </a:prstGeom>
        </p:spPr>
      </p:pic>
      <p:sp>
        <p:nvSpPr>
          <p:cNvPr id="7" name="矩形 6"/>
          <p:cNvSpPr/>
          <p:nvPr userDrawn="1">
            <p:custDataLst>
              <p:tags r:id="rId3"/>
            </p:custDataLst>
          </p:nvPr>
        </p:nvSpPr>
        <p:spPr>
          <a:xfrm>
            <a:off x="307585" y="0"/>
            <a:ext cx="12243580" cy="723265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900">
              <a:solidFill>
                <a:schemeClr val="lt1"/>
              </a:solidFill>
              <a:latin typeface="微软雅黑" panose="020B0503020204020204" charset="-122"/>
              <a:ea typeface="微软雅黑"/>
            </a:endParaRPr>
          </a:p>
        </p:txBody>
      </p:sp>
      <p:sp>
        <p:nvSpPr>
          <p:cNvPr id="4" name="文本框 3"/>
          <p:cNvSpPr txBox="1"/>
          <p:nvPr>
            <p:custDataLst>
              <p:tags r:id="rId4"/>
            </p:custDataLst>
          </p:nvPr>
        </p:nvSpPr>
        <p:spPr>
          <a:xfrm>
            <a:off x="642897" y="642907"/>
            <a:ext cx="11572955" cy="642902"/>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sz="4000" b="1" spc="200">
                <a:solidFill>
                  <a:schemeClr val="accent1"/>
                </a:solidFill>
                <a:latin typeface="微软雅黑" panose="020B0503020204020204" charset="-122"/>
                <a:ea typeface="微软雅黑"/>
                <a:cs typeface="微软雅黑" panose="020B0503020204020204" charset="-122"/>
              </a:rPr>
              <a:t>诗人对大海的礼赞反映了什么？</a:t>
            </a:r>
          </a:p>
        </p:txBody>
      </p:sp>
      <p:sp>
        <p:nvSpPr>
          <p:cNvPr id="6" name="Title 6"/>
          <p:cNvSpPr txBox="1"/>
          <p:nvPr>
            <p:custDataLst>
              <p:tags r:id="rId5"/>
            </p:custDataLst>
          </p:nvPr>
        </p:nvSpPr>
        <p:spPr>
          <a:xfrm>
            <a:off x="5734050" y="1619250"/>
            <a:ext cx="6482080" cy="48558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致大海》写于1824年。1820年，普希金因创作了大量的政治诗而引起沙皇的惊恐，被沙皇政府放逐到南高加索。由于他热爱自由，不愿阿谀逢迎敖德萨总督，于1824年又革职遣送回乡（第二次流放）。临别前夕，诗人登上高加索海边的岩石，面对波涛汹涌的大海，想起与大海有关的英雄，不禁思绪起伏，写下了这首诗篇。</a:t>
            </a:r>
          </a:p>
        </p:txBody>
      </p:sp>
      <p:pic>
        <p:nvPicPr>
          <p:cNvPr id="2" name="图片 1" descr="4cc6a7251c2ac04e95346"/>
          <p:cNvPicPr>
            <a:picLocks noChangeAspect="1"/>
          </p:cNvPicPr>
          <p:nvPr/>
        </p:nvPicPr>
        <p:blipFill>
          <a:blip r:embed="rId10"/>
          <a:stretch>
            <a:fillRect/>
          </a:stretch>
        </p:blipFill>
        <p:spPr>
          <a:xfrm>
            <a:off x="642620" y="1858010"/>
            <a:ext cx="4993640" cy="4424680"/>
          </a:xfrm>
          <a:prstGeom prst="rect">
            <a:avLst/>
          </a:prstGeom>
        </p:spPr>
      </p:pic>
      <p:sp>
        <p:nvSpPr>
          <p:cNvPr id="3" name="文本框 2"/>
          <p:cNvSpPr txBox="1"/>
          <p:nvPr>
            <p:custDataLst>
              <p:tags r:id="rId6"/>
            </p:custDataLst>
          </p:nvPr>
        </p:nvSpPr>
        <p:spPr>
          <a:xfrm>
            <a:off x="642897" y="6411247"/>
            <a:ext cx="11572955" cy="642902"/>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sz="3200" b="1" spc="200">
                <a:solidFill>
                  <a:schemeClr val="accent1"/>
                </a:solidFill>
                <a:latin typeface="微软雅黑" panose="020B0503020204020204" charset="-122"/>
                <a:ea typeface="微软雅黑"/>
                <a:cs typeface="微软雅黑" panose="020B0503020204020204" charset="-122"/>
              </a:rPr>
              <a:t>大海是自由精神的象征，反映了诗人对自由的热爱与追求。</a:t>
            </a:r>
            <a:endParaRPr lang="zh-CN" sz="3200" b="1" spc="200">
              <a:solidFill>
                <a:schemeClr val="accent1"/>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897" y="642839"/>
            <a:ext cx="11572955" cy="882383"/>
          </a:xfrm>
          <a:prstGeom prst="rect">
            <a:avLst/>
          </a:prstGeom>
          <a:noFill/>
        </p:spPr>
        <p:txBody>
          <a:bodyPr wrap="square" lIns="66968" tIns="26787" rIns="66968" bIns="26787" rtlCol="0" anchor="t" anchorCtr="0">
            <a:normAutofit/>
          </a:bodyPr>
          <a:lstStyle/>
          <a:p>
            <a:pPr marL="0" indent="0" algn="ctr">
              <a:lnSpc>
                <a:spcPct val="100000"/>
              </a:lnSpc>
              <a:spcBef>
                <a:spcPct val="0"/>
              </a:spcBef>
              <a:spcAft>
                <a:spcPct val="0"/>
              </a:spcAft>
              <a:buSzTx/>
              <a:buNone/>
            </a:pPr>
            <a:r>
              <a:rPr lang="zh-CN" altLang="en-US" sz="4800" b="1" spc="320">
                <a:solidFill>
                  <a:schemeClr val="accent1">
                    <a:lumMod val="75000"/>
                  </a:schemeClr>
                </a:solidFill>
                <a:latin typeface="微软雅黑" panose="020B0503020204020204" charset="-122"/>
                <a:ea typeface="微软雅黑"/>
              </a:rPr>
              <a:t>诗人面对大海为什么感到悲伤痛苦？</a:t>
            </a:r>
            <a:endParaRPr lang="zh-CN" altLang="en-US" sz="4800" b="1" spc="320">
              <a:solidFill>
                <a:schemeClr val="accent1">
                  <a:lumMod val="75000"/>
                </a:schemeClr>
              </a:solidFill>
              <a:latin typeface="微软雅黑" panose="020B0503020204020204" charset="-122"/>
              <a:ea typeface="微软雅黑" charset="-122"/>
            </a:endParaRPr>
          </a:p>
        </p:txBody>
      </p:sp>
      <p:pic>
        <p:nvPicPr>
          <p:cNvPr id="6" name="图片 5"/>
          <p:cNvPicPr>
            <a:picLocks noChangeAspect="1"/>
          </p:cNvPicPr>
          <p:nvPr>
            <p:custDataLst>
              <p:tags r:id="rId3"/>
            </p:custDataLst>
          </p:nvPr>
        </p:nvPicPr>
        <p:blipFill>
          <a:blip r:embed="rId6"/>
          <a:srcRect l="330" r="330"/>
          <a:stretch>
            <a:fillRect/>
          </a:stretch>
        </p:blipFill>
        <p:spPr>
          <a:xfrm>
            <a:off x="937125" y="1768044"/>
            <a:ext cx="5987382" cy="4821767"/>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11" name="Title 6"/>
          <p:cNvSpPr txBox="1"/>
          <p:nvPr>
            <p:custDataLst>
              <p:tags r:id="rId4"/>
            </p:custDataLst>
          </p:nvPr>
        </p:nvSpPr>
        <p:spPr>
          <a:xfrm>
            <a:off x="7085330" y="1863090"/>
            <a:ext cx="5474970" cy="45783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大海的自由奔放，勾起了诗人失去自由的“苦恼心伤”。</a:t>
            </a:r>
            <a:endParaRPr lang="zh-CN" altLang="en-US" sz="2800" b="1" spc="14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a:p>
            <a:pPr marL="0" lvl="0" indent="0" algn="l" fontAlgn="auto">
              <a:lnSpc>
                <a:spcPct val="120000"/>
              </a:lnSpc>
              <a:spcBef>
                <a:spcPct val="0"/>
              </a:spcBef>
              <a:spcAft>
                <a:spcPts val="800"/>
              </a:spcAft>
              <a:buSzTx/>
              <a:buNone/>
            </a:pPr>
            <a:r>
              <a:rPr lang="zh-CN" altLang="en-US" sz="2800" b="1" spc="140">
                <a:ln w="3175">
                  <a:noFill/>
                  <a:prstDash val="dash"/>
                </a:ln>
                <a:solidFill>
                  <a:schemeClr val="accent4">
                    <a:lumMod val="50000"/>
                  </a:schemeClr>
                </a:solidFill>
                <a:latin typeface="微软雅黑" panose="020B0503020204020204" charset="-122"/>
                <a:ea typeface="微软雅黑"/>
                <a:cs typeface="微软雅黑" panose="020B0503020204020204" charset="-122"/>
              </a:rPr>
              <a:t>如诗句：“还因为那个隐秘的愿望而苦恼：心伤！”这里“隐秘的愿望，也就是第6节诗人所写的“我曾想永远地离开……但是我却未能如愿以偿！”诗人为未能逃脱监禁而悲伤痛苦。</a:t>
            </a:r>
            <a:endParaRPr lang="zh-CN" altLang="en-US" sz="2800" b="1" spc="140">
              <a:ln w="3175">
                <a:noFill/>
                <a:prstDash val="dash"/>
              </a:ln>
              <a:solidFill>
                <a:schemeClr val="accent4">
                  <a:lumMod val="50000"/>
                </a:schemeClr>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circle(in)">
                                      <p:cBhvr>
                                        <p:cTn id="19" dur="2000"/>
                                        <p:tgtEl>
                                          <p:spTgt spid="11">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circle(in)">
                                      <p:cBhvr>
                                        <p:cTn id="24" dur="2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620" y="194310"/>
            <a:ext cx="11572875" cy="1573530"/>
          </a:xfrm>
          <a:prstGeom prst="rect">
            <a:avLst/>
          </a:prstGeom>
          <a:noFill/>
        </p:spPr>
        <p:txBody>
          <a:bodyPr wrap="square" lIns="66968" tIns="26787" rIns="66968" bIns="26787" rtlCol="0" anchor="t" anchorCtr="0"/>
          <a:lstStyle/>
          <a:p>
            <a:pPr marL="0" indent="0" algn="ctr" eaLnBrk="1" latinLnBrk="0" hangingPunct="1">
              <a:lnSpc>
                <a:spcPts val="5700"/>
              </a:lnSpc>
              <a:spcBef>
                <a:spcPct val="0"/>
              </a:spcBef>
              <a:spcAft>
                <a:spcPct val="0"/>
              </a:spcAft>
              <a:buSzTx/>
              <a:buNone/>
            </a:pPr>
            <a:r>
              <a:rPr lang="zh-CN" altLang="en-US" sz="4000" b="1" spc="320">
                <a:solidFill>
                  <a:schemeClr val="accent1">
                    <a:lumMod val="75000"/>
                  </a:schemeClr>
                </a:solidFill>
                <a:latin typeface="微软雅黑" panose="020B0503020204020204" charset="-122"/>
                <a:ea typeface="微软雅黑"/>
              </a:rPr>
              <a:t>诗人由大海而想起拿破仑和拜伦，这反映诗人什么样的思想感情？</a:t>
            </a:r>
            <a:endParaRPr lang="zh-CN" altLang="en-US" sz="4000" b="1" spc="320">
              <a:solidFill>
                <a:schemeClr val="accent1">
                  <a:lumMod val="75000"/>
                </a:schemeClr>
              </a:solidFill>
              <a:latin typeface="微软雅黑" panose="020B0503020204020204" charset="-122"/>
              <a:ea typeface="微软雅黑" charset="-122"/>
            </a:endParaRPr>
          </a:p>
        </p:txBody>
      </p:sp>
      <p:sp>
        <p:nvSpPr>
          <p:cNvPr id="11" name="Title 6"/>
          <p:cNvSpPr txBox="1"/>
          <p:nvPr>
            <p:custDataLst>
              <p:tags r:id="rId3"/>
            </p:custDataLst>
          </p:nvPr>
        </p:nvSpPr>
        <p:spPr>
          <a:xfrm>
            <a:off x="5667375" y="1819275"/>
            <a:ext cx="6882765" cy="521398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拿破仑和拜伦，一个是“给世界永恒的自由”者，一个是自由的歌唱者。诗人极力赞颂英雄拿破仑和伟大诗人拜伦，一方面表明诗人对自由精神的不懈追求。</a:t>
            </a:r>
          </a:p>
          <a:p>
            <a:pPr marL="0" lvl="0" indent="0" algn="l" fontAlgn="auto">
              <a:lnSpc>
                <a:spcPct val="120000"/>
              </a:lnSpc>
              <a:spcBef>
                <a:spcPct val="0"/>
              </a:spcBef>
              <a:spcAft>
                <a:spcPts val="800"/>
              </a:spcAft>
              <a:buSzTx/>
              <a:buNone/>
            </a:pPr>
            <a:r>
              <a:rPr lang="zh-CN" altLang="en-US" sz="2800" b="1" spc="140">
                <a:ln w="3175">
                  <a:noFill/>
                  <a:prstDash val="dash"/>
                </a:ln>
                <a:solidFill>
                  <a:schemeClr val="accent4">
                    <a:lumMod val="50000"/>
                  </a:schemeClr>
                </a:solidFill>
                <a:latin typeface="微软雅黑" panose="020B0503020204020204" charset="-122"/>
                <a:ea typeface="微软雅黑"/>
                <a:cs typeface="微软雅黑" panose="020B0503020204020204" charset="-122"/>
              </a:rPr>
              <a:t>如诗句，“正像你一样，他威严、深远而阴沉，正像你一样，什么都不能使他屈服投降。”另一方面也反映了诗人对他们的结局增添了前程渺茫，壮志难酬的悲哀，如“世界空虚了……大海呀，你现在要把我带到什么地方?”</a:t>
            </a:r>
          </a:p>
        </p:txBody>
      </p:sp>
      <p:pic>
        <p:nvPicPr>
          <p:cNvPr id="2" name="图片 1" descr="t01daa376128d2b15ac"/>
          <p:cNvPicPr>
            <a:picLocks noChangeAspect="1"/>
          </p:cNvPicPr>
          <p:nvPr/>
        </p:nvPicPr>
        <p:blipFill>
          <a:blip r:embed="rId5"/>
          <a:stretch>
            <a:fillRect/>
          </a:stretch>
        </p:blipFill>
        <p:spPr>
          <a:xfrm>
            <a:off x="643255" y="1863090"/>
            <a:ext cx="4857750" cy="512635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edge">
                                      <p:cBhvr>
                                        <p:cTn id="14" dur="2000"/>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circle(in)">
                                      <p:cBhvr>
                                        <p:cTn id="19" dur="2000"/>
                                        <p:tgtEl>
                                          <p:spTgt spid="11">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circle(in)">
                                      <p:cBhvr>
                                        <p:cTn id="24" dur="2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620" y="194310"/>
            <a:ext cx="11572875" cy="1573530"/>
          </a:xfrm>
          <a:prstGeom prst="rect">
            <a:avLst/>
          </a:prstGeom>
          <a:noFill/>
        </p:spPr>
        <p:txBody>
          <a:bodyPr wrap="square" lIns="66968" tIns="26787" rIns="66968" bIns="26787" rtlCol="0" anchor="t" anchorCtr="0"/>
          <a:lstStyle/>
          <a:p>
            <a:pPr marL="0" indent="0" algn="ctr" eaLnBrk="1" latinLnBrk="0" hangingPunct="1">
              <a:lnSpc>
                <a:spcPts val="5700"/>
              </a:lnSpc>
              <a:spcBef>
                <a:spcPct val="0"/>
              </a:spcBef>
              <a:spcAft>
                <a:spcPct val="0"/>
              </a:spcAft>
              <a:buSzTx/>
              <a:buNone/>
            </a:pPr>
            <a:r>
              <a:rPr lang="zh-CN" altLang="en-US" sz="4000" b="1" spc="320">
                <a:solidFill>
                  <a:schemeClr val="accent1">
                    <a:lumMod val="75000"/>
                  </a:schemeClr>
                </a:solidFill>
                <a:latin typeface="微软雅黑" panose="020B0503020204020204" charset="-122"/>
                <a:ea typeface="微软雅黑"/>
              </a:rPr>
              <a:t>这首诗将大海人格化，在诗中标画出这些动人的句子并讨论：这样写好在哪里?</a:t>
            </a:r>
          </a:p>
        </p:txBody>
      </p:sp>
      <p:sp>
        <p:nvSpPr>
          <p:cNvPr id="11" name="Title 6"/>
          <p:cNvSpPr txBox="1"/>
          <p:nvPr>
            <p:custDataLst>
              <p:tags r:id="rId3"/>
            </p:custDataLst>
          </p:nvPr>
        </p:nvSpPr>
        <p:spPr>
          <a:xfrm>
            <a:off x="6703060" y="1767840"/>
            <a:ext cx="5951220" cy="521398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4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诗人多处运用了拟人的修辞，如将“波光”写成“容光”，将海浪声声化为怨诉、呼唤、回音，使海更加人性化，便于作者与大海对话，使大海更像诗人的挚友，表达了作者对大海——自由的热爱之情。</a:t>
            </a:r>
            <a:endParaRPr lang="zh-CN" altLang="en-US" sz="2800" b="1" spc="140">
              <a:ln w="3175">
                <a:noFill/>
                <a:prstDash val="dash"/>
              </a:ln>
              <a:solidFill>
                <a:schemeClr val="accent4">
                  <a:lumMod val="50000"/>
                </a:schemeClr>
              </a:solidFill>
              <a:latin typeface="微软雅黑" panose="020B0503020204020204" charset="-122"/>
              <a:ea typeface="微软雅黑"/>
              <a:cs typeface="微软雅黑" panose="020B0503020204020204" charset="-122"/>
            </a:endParaRPr>
          </a:p>
        </p:txBody>
      </p:sp>
      <p:pic>
        <p:nvPicPr>
          <p:cNvPr id="3" name="图片 2" descr="4-1P330160640"/>
          <p:cNvPicPr>
            <a:picLocks noChangeAspect="1"/>
          </p:cNvPicPr>
          <p:nvPr/>
        </p:nvPicPr>
        <p:blipFill>
          <a:blip r:embed="rId5"/>
          <a:stretch>
            <a:fillRect/>
          </a:stretch>
        </p:blipFill>
        <p:spPr>
          <a:xfrm>
            <a:off x="502920" y="2122805"/>
            <a:ext cx="6095365" cy="417639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circle(in)">
                                      <p:cBhvr>
                                        <p:cTn id="14"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46380" y="300355"/>
            <a:ext cx="4971415" cy="5583555"/>
          </a:xfrm>
        </p:spPr>
        <p:txBody>
          <a:bodyPr/>
          <a:lstStyle/>
          <a:p>
            <a:pPr algn="l" fontAlgn="auto">
              <a:lnSpc>
                <a:spcPct val="150000"/>
              </a:lnSpc>
            </a:pPr>
            <a:r>
              <a:rPr lang="zh-CN" altLang="en-US" sz="2800" b="1"/>
              <a:t>《致大海》是一首反抗暴政，反对独裁，追求光明，讴歌自由的政治抒情诗。诗人以大海为知音，以自由为旨归，以倾诉为形式，多角度多侧面描绘自己追求自由的心路历程。本诗中的“大海”既是诗人借景抒情的对象，也是自由精神的象征，因而“大海”浸透了诗人的主观情感。</a:t>
            </a:r>
          </a:p>
        </p:txBody>
      </p:sp>
      <p:grpSp>
        <p:nvGrpSpPr>
          <p:cNvPr id="2" name="组合 1"/>
          <p:cNvGrpSpPr/>
          <p:nvPr>
            <p:custDataLst>
              <p:tags r:id="rId2"/>
            </p:custDataLst>
          </p:nvPr>
        </p:nvGrpSpPr>
        <p:grpSpPr>
          <a:xfrm>
            <a:off x="4222750" y="794385"/>
            <a:ext cx="5144135" cy="5711190"/>
            <a:chOff x="4958" y="1251"/>
            <a:chExt cx="12091" cy="8994"/>
          </a:xfrm>
        </p:grpSpPr>
        <p:pic>
          <p:nvPicPr>
            <p:cNvPr id="10" name="PA-装饰 图形 9"/>
            <p:cNvPicPr>
              <a:picLocks noChangeAspect="1"/>
            </p:cNvPicPr>
            <p:nvPr>
              <p:custDataLst>
                <p:tags r:id="rId3"/>
              </p:custDataLst>
            </p:nvPr>
          </p:nvPicPr>
          <p:blipFill>
            <a:blip r:embed="rId9"/>
            <a:stretch>
              <a:fillRect/>
            </a:stretch>
          </p:blipFill>
          <p:spPr>
            <a:xfrm>
              <a:off x="12790" y="6947"/>
              <a:ext cx="2319" cy="2319"/>
            </a:xfrm>
            <a:prstGeom prst="rect">
              <a:avLst/>
            </a:prstGeom>
          </p:spPr>
        </p:pic>
        <p:pic>
          <p:nvPicPr>
            <p:cNvPr id="9" name="PA-装饰 图形 8"/>
            <p:cNvPicPr>
              <a:picLocks noChangeAspect="1"/>
            </p:cNvPicPr>
            <p:nvPr>
              <p:custDataLst>
                <p:tags r:id="rId4"/>
              </p:custDataLst>
            </p:nvPr>
          </p:nvPicPr>
          <p:blipFill>
            <a:blip r:embed="rId10"/>
            <a:stretch>
              <a:fillRect/>
            </a:stretch>
          </p:blipFill>
          <p:spPr>
            <a:xfrm>
              <a:off x="11718" y="1251"/>
              <a:ext cx="5331" cy="5331"/>
            </a:xfrm>
            <a:prstGeom prst="rect">
              <a:avLst/>
            </a:prstGeom>
          </p:spPr>
        </p:pic>
        <p:pic>
          <p:nvPicPr>
            <p:cNvPr id="4" name="PA-装饰 图形 3"/>
            <p:cNvPicPr>
              <a:picLocks noChangeAspect="1"/>
            </p:cNvPicPr>
            <p:nvPr>
              <p:custDataLst>
                <p:tags r:id="rId5"/>
              </p:custDataLst>
            </p:nvPr>
          </p:nvPicPr>
          <p:blipFill>
            <a:blip r:embed="rId11"/>
            <a:stretch>
              <a:fillRect/>
            </a:stretch>
          </p:blipFill>
          <p:spPr>
            <a:xfrm>
              <a:off x="5590" y="2886"/>
              <a:ext cx="2870" cy="3720"/>
            </a:xfrm>
            <a:prstGeom prst="rect">
              <a:avLst/>
            </a:prstGeom>
          </p:spPr>
        </p:pic>
        <p:sp>
          <p:nvSpPr>
            <p:cNvPr id="6" name="PA-图片 任意多边形: 形状 1"/>
            <p:cNvSpPr/>
            <p:nvPr>
              <p:custDataLst>
                <p:tags r:id="rId6"/>
              </p:custDataLst>
            </p:nvPr>
          </p:nvSpPr>
          <p:spPr>
            <a:xfrm>
              <a:off x="5590" y="1285"/>
              <a:ext cx="9069" cy="8820"/>
            </a:xfrm>
            <a:custGeom>
              <a:avLst/>
              <a:gdLst/>
              <a:ahLst/>
              <a:cxnLst/>
              <a:rect l="0" t="0" r="0" b="0"/>
              <a:pathLst>
                <a:path w="21718931" h="21122641">
                  <a:moveTo>
                    <a:pt x="6078732" y="21122640"/>
                  </a:moveTo>
                  <a:cubicBezTo>
                    <a:pt x="6078732" y="21122640"/>
                    <a:pt x="5145282" y="17274540"/>
                    <a:pt x="7050282" y="15674340"/>
                  </a:cubicBezTo>
                  <a:cubicBezTo>
                    <a:pt x="8955289" y="14074149"/>
                    <a:pt x="10612378" y="14645640"/>
                    <a:pt x="13031982" y="14778990"/>
                  </a:cubicBezTo>
                  <a:cubicBezTo>
                    <a:pt x="15451595" y="14912149"/>
                    <a:pt x="20423382" y="15165324"/>
                    <a:pt x="21071082" y="9221089"/>
                  </a:cubicBezTo>
                  <a:cubicBezTo>
                    <a:pt x="21718930" y="3276870"/>
                    <a:pt x="12116692" y="0"/>
                    <a:pt x="6058285" y="5372989"/>
                  </a:cubicBezTo>
                  <a:cubicBezTo>
                    <a:pt x="0" y="10746117"/>
                    <a:pt x="3356106" y="19878040"/>
                    <a:pt x="6078732" y="21122640"/>
                  </a:cubicBezTo>
                  <a:close/>
                </a:path>
              </a:pathLst>
            </a:custGeom>
            <a:blipFill dpi="0" rotWithShape="0">
              <a:blip r:embed="rId12"/>
              <a:stretch>
                <a:fillRect l="-29000" r="-29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1" name="PA-装饰 图形 10"/>
            <p:cNvPicPr>
              <a:picLocks noChangeAspect="1"/>
            </p:cNvPicPr>
            <p:nvPr>
              <p:custDataLst>
                <p:tags r:id="rId7"/>
              </p:custDataLst>
            </p:nvPr>
          </p:nvPicPr>
          <p:blipFill>
            <a:blip r:embed="rId13"/>
            <a:stretch>
              <a:fillRect/>
            </a:stretch>
          </p:blipFill>
          <p:spPr>
            <a:xfrm>
              <a:off x="4958" y="1251"/>
              <a:ext cx="10799" cy="8994"/>
            </a:xfrm>
            <a:prstGeom prst="rect">
              <a:avLst/>
            </a:prstGeom>
          </p:spPr>
        </p:pic>
      </p:grpSp>
      <p:sp>
        <p:nvSpPr>
          <p:cNvPr id="100" name="文本框 99"/>
          <p:cNvSpPr txBox="1"/>
          <p:nvPr/>
        </p:nvSpPr>
        <p:spPr>
          <a:xfrm>
            <a:off x="7554595" y="300355"/>
            <a:ext cx="5057775" cy="6554470"/>
          </a:xfrm>
          <a:prstGeom prst="rect">
            <a:avLst/>
          </a:prstGeom>
          <a:noFill/>
          <a:ln w="9525">
            <a:noFill/>
          </a:ln>
        </p:spPr>
        <p:txBody>
          <a:bodyPr wrap="square">
            <a:spAutoFit/>
          </a:bodyPr>
          <a:lstStyle/>
          <a:p>
            <a:pPr marL="0" indent="0" eaLnBrk="1" latinLnBrk="0" hangingPunct="1">
              <a:lnSpc>
                <a:spcPct val="150000"/>
              </a:lnSpc>
            </a:pPr>
            <a:r>
              <a:rPr lang="zh-CN" sz="2800" b="1">
                <a:solidFill>
                  <a:srgbClr val="0070C0"/>
                </a:solidFill>
                <a:latin typeface="微软雅黑" panose="020B0503020204020204" charset="-122"/>
                <a:ea typeface="微软雅黑"/>
                <a:cs typeface="微软雅黑" panose="020B0503020204020204" charset="-122"/>
              </a:rPr>
              <a:t>诗歌以开阔的意象,澎湃的激情,纵情抒写大海。气势磅礴,意境雄浑,诗情奔放,读之好像我们也成了站在山崖上向大海呼唤或在风中久久徘徊于大海边的诗人。诗人把自己最真实的心路历程借大海这一形象,用第一人称“我”对第二人称“你”的倾吐方式切入,使“我”与大海互为映衬,融为一体。</a:t>
            </a:r>
            <a:endParaRPr lang="zh-CN" altLang="en-US" sz="2800" b="1">
              <a:solidFill>
                <a:srgbClr val="0070C0"/>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rgbClr val="FF0000"/>
                </a:solidFill>
                <a:latin typeface="微软雅黑" panose="020B0503020204020204" charset="-122"/>
                <a:ea typeface="微软雅黑"/>
              </a:rPr>
              <a:t>赏读品精彩</a:t>
            </a: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900" y="964335"/>
            <a:ext cx="550517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400" b="1" spc="260">
                <a:solidFill>
                  <a:schemeClr val="accent1">
                    <a:lumMod val="75000"/>
                  </a:schemeClr>
                </a:solidFill>
                <a:latin typeface="微软雅黑" panose="020B0503020204020204" charset="-122"/>
                <a:ea typeface="微软雅黑"/>
              </a:rPr>
              <a:t>小组合作探究</a:t>
            </a:r>
            <a:endParaRPr lang="zh-CN" altLang="en-US" sz="4400" b="1" spc="260">
              <a:solidFill>
                <a:schemeClr val="accent1">
                  <a:lumMod val="75000"/>
                </a:schemeClr>
              </a:solidFill>
              <a:latin typeface="微软雅黑" panose="020B0503020204020204" charset="-122"/>
              <a:ea typeface="微软雅黑" charset="-122"/>
            </a:endParaRPr>
          </a:p>
        </p:txBody>
      </p:sp>
      <p:pic>
        <p:nvPicPr>
          <p:cNvPr id="6" name="图片 5"/>
          <p:cNvPicPr>
            <a:picLocks noChangeAspect="1"/>
          </p:cNvPicPr>
          <p:nvPr>
            <p:custDataLst>
              <p:tags r:id="rId3"/>
            </p:custDataLst>
          </p:nvPr>
        </p:nvPicPr>
        <p:blipFill>
          <a:blip r:embed="rId6"/>
          <a:srcRect l="599" r="599"/>
          <a:stretch>
            <a:fillRect/>
          </a:stretch>
        </p:blipFill>
        <p:spPr>
          <a:xfrm>
            <a:off x="642894" y="2089424"/>
            <a:ext cx="5505152" cy="4178891"/>
          </a:xfrm>
          <a:custGeom>
            <a:avLst/>
            <a:gdLst/>
            <a:ahLst/>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1" name="Title 6"/>
          <p:cNvSpPr txBox="1"/>
          <p:nvPr>
            <p:custDataLst>
              <p:tags r:id="rId4"/>
            </p:custDataLst>
          </p:nvPr>
        </p:nvSpPr>
        <p:spPr>
          <a:xfrm>
            <a:off x="6442075" y="2182495"/>
            <a:ext cx="5585460" cy="399161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6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选择1—2节处认为最精彩之处进行品味，可以从表现手法、意象选择、意境营造、语言运用、情感表达等方面进行分析。</a:t>
            </a:r>
            <a:endParaRPr lang="zh-CN" altLang="en-US" sz="3600" b="1" spc="12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edge">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2"/>
            </p:custDataLst>
          </p:nvPr>
        </p:nvSpPr>
        <p:spPr>
          <a:xfrm>
            <a:off x="309880" y="175895"/>
            <a:ext cx="5733415" cy="20567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20">
                <a:ln w="3175">
                  <a:noFill/>
                  <a:prstDash val="dash"/>
                </a:ln>
                <a:solidFill>
                  <a:srgbClr val="0070C0"/>
                </a:solidFill>
                <a:latin typeface="微软雅黑" panose="020B0503020204020204" charset="-122"/>
                <a:ea typeface="微软雅黑"/>
                <a:cs typeface="微软雅黑" panose="020B0503020204020204" charset="-122"/>
              </a:rPr>
              <a:t>好像是朋友的忧郁的怨诉，好像是他在临别时的呼唤，我最后一次在倾听你悲哀的喧响，你召唤的喧响。</a:t>
            </a:r>
            <a:endParaRPr lang="zh-CN" altLang="en-US" sz="2800" b="1" spc="120">
              <a:ln w="3175">
                <a:noFill/>
                <a:prstDash val="dash"/>
              </a:ln>
              <a:solidFill>
                <a:srgbClr val="0070C0"/>
              </a:solidFill>
              <a:latin typeface="微软雅黑" panose="020B0503020204020204" charset="-122"/>
              <a:ea typeface="微软雅黑" charset="-122"/>
              <a:cs typeface="微软雅黑" panose="020B0503020204020204" charset="-122"/>
            </a:endParaRPr>
          </a:p>
        </p:txBody>
      </p:sp>
      <p:sp>
        <p:nvSpPr>
          <p:cNvPr id="5" name="Title 6"/>
          <p:cNvSpPr txBox="1"/>
          <p:nvPr>
            <p:custDataLst>
              <p:tags r:id="rId3"/>
            </p:custDataLst>
          </p:nvPr>
        </p:nvSpPr>
        <p:spPr>
          <a:xfrm>
            <a:off x="393065" y="2232660"/>
            <a:ext cx="5555615" cy="458851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大海这一意象已渗透了诗人强烈的主观情感。因为诗人将要被再次流放到另一个地方，因而大海也仿佛在为诗人发出“忧郁的怨诉”，而大海又是自由精神的象征，在这临别时，她又向诗人发出了“召唤的喧响”，这正是自由精神的召唤。因而诗人在第3节中不禁直抒胸臆：“你是我心灵的愿望之所在呀！”充分表现了诗人对自由的向往与矢志追求。</a:t>
            </a:r>
          </a:p>
        </p:txBody>
      </p:sp>
      <p:pic>
        <p:nvPicPr>
          <p:cNvPr id="6" name="图片 5" descr="D:\meihua_service_cache\jpg/a1d6bd77d9da7986d32c82a9b3c0b1d1.jpga1d6bd77d9da7986d32c82a9b3c0b1d1"/>
          <p:cNvPicPr>
            <a:picLocks noChangeAspect="1"/>
          </p:cNvPicPr>
          <p:nvPr>
            <p:custDataLst>
              <p:tags r:id="rId4"/>
            </p:custDataLst>
          </p:nvPr>
        </p:nvPicPr>
        <p:blipFill>
          <a:blip r:embed="rId7"/>
          <a:srcRect l="1122" r="1122"/>
          <a:stretch>
            <a:fillRect/>
          </a:stretch>
        </p:blipFill>
        <p:spPr>
          <a:xfrm>
            <a:off x="6243257" y="-342"/>
            <a:ext cx="6615586"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descr="D:\meihua_service_cache\jpg/88617b4d1188464408f578a220d05108.jpg88617b4d1188464408f578a220d05108"/>
          <p:cNvPicPr>
            <a:picLocks noChangeAspect="1"/>
          </p:cNvPicPr>
          <p:nvPr>
            <p:custDataLst>
              <p:tags r:id="rId5"/>
            </p:custDataLst>
          </p:nvPr>
        </p:nvPicPr>
        <p:blipFill>
          <a:blip r:embed="rId8"/>
          <a:srcRect l="3255" r="3255"/>
          <a:stretch>
            <a:fillRect/>
          </a:stretch>
        </p:blipFill>
        <p:spPr>
          <a:xfrm>
            <a:off x="6243204" y="3535648"/>
            <a:ext cx="6615546"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1P330160640"/>
          <p:cNvPicPr>
            <a:picLocks noChangeAspect="1"/>
          </p:cNvPicPr>
          <p:nvPr/>
        </p:nvPicPr>
        <p:blipFill>
          <a:blip r:embed="rId5"/>
          <a:stretch>
            <a:fillRect/>
          </a:stretch>
        </p:blipFill>
        <p:spPr>
          <a:xfrm>
            <a:off x="0" y="0"/>
            <a:ext cx="12858115" cy="7232650"/>
          </a:xfrm>
          <a:prstGeom prst="rect">
            <a:avLst/>
          </a:prstGeom>
        </p:spPr>
      </p:pic>
      <p:sp>
        <p:nvSpPr>
          <p:cNvPr id="6" name="文本框 5"/>
          <p:cNvSpPr txBox="1"/>
          <p:nvPr>
            <p:custDataLst>
              <p:tags r:id="rId2"/>
            </p:custDataLst>
          </p:nvPr>
        </p:nvSpPr>
        <p:spPr>
          <a:xfrm>
            <a:off x="2663825" y="993775"/>
            <a:ext cx="7057390" cy="20491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11500" b="1" spc="200">
                <a:solidFill>
                  <a:srgbClr val="FFFF00"/>
                </a:solidFill>
                <a:latin typeface="微软雅黑" panose="020B0503020204020204" charset="-122"/>
                <a:ea typeface="微软雅黑"/>
              </a:rPr>
              <a:t>致  大  海</a:t>
            </a:r>
            <a:endParaRPr lang="zh-CN" altLang="en-US" sz="8000" b="1" spc="200">
              <a:solidFill>
                <a:srgbClr val="FFFF00"/>
              </a:solidFill>
              <a:latin typeface="微软雅黑" panose="020B0503020204020204" charset="-122"/>
              <a:ea typeface="微软雅黑" charset="-122"/>
            </a:endParaRPr>
          </a:p>
        </p:txBody>
      </p:sp>
      <p:sp>
        <p:nvSpPr>
          <p:cNvPr id="3" name="文本框 2"/>
          <p:cNvSpPr txBox="1"/>
          <p:nvPr>
            <p:custDataLst>
              <p:tags r:id="rId3"/>
            </p:custDataLst>
          </p:nvPr>
        </p:nvSpPr>
        <p:spPr>
          <a:xfrm>
            <a:off x="4364990" y="3209925"/>
            <a:ext cx="4128135" cy="2049145"/>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8000" b="1" spc="200">
                <a:solidFill>
                  <a:srgbClr val="FF0000"/>
                </a:solidFill>
                <a:latin typeface="微软雅黑" panose="020B0503020204020204" charset="-122"/>
                <a:ea typeface="微软雅黑"/>
              </a:rPr>
              <a:t>普 希 金</a:t>
            </a:r>
            <a:endParaRPr lang="zh-CN" altLang="en-US" sz="8000" b="1" spc="200">
              <a:solidFill>
                <a:srgbClr val="FF0000"/>
              </a:solidFill>
              <a:latin typeface="微软雅黑" panose="020B0503020204020204" charset="-122"/>
              <a:ea typeface="微软雅黑"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2"/>
            </p:custDataLst>
          </p:nvPr>
        </p:nvSpPr>
        <p:spPr>
          <a:xfrm>
            <a:off x="309880" y="175895"/>
            <a:ext cx="5733415" cy="20567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20">
                <a:ln w="3175">
                  <a:noFill/>
                  <a:prstDash val="dash"/>
                </a:ln>
                <a:solidFill>
                  <a:srgbClr val="0070C0"/>
                </a:solidFill>
                <a:latin typeface="微软雅黑" panose="020B0503020204020204" charset="-122"/>
                <a:ea typeface="微软雅黑"/>
                <a:cs typeface="微软雅黑" panose="020B0503020204020204" charset="-122"/>
              </a:rPr>
              <a:t>我曾想永远地离开你这寂寞和静止不动的海岸，怀着狂欢之情祝贺你，并任我的诗歌顺着你的波涛奔向远方，但是我却未能如愿以偿！</a:t>
            </a:r>
          </a:p>
        </p:txBody>
      </p:sp>
      <p:sp>
        <p:nvSpPr>
          <p:cNvPr id="5" name="Title 6"/>
          <p:cNvSpPr txBox="1"/>
          <p:nvPr>
            <p:custDataLst>
              <p:tags r:id="rId3"/>
            </p:custDataLst>
          </p:nvPr>
        </p:nvSpPr>
        <p:spPr>
          <a:xfrm>
            <a:off x="393065" y="2232660"/>
            <a:ext cx="5850255" cy="49110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这里“寂寞和静止不动的海岸”是指诗人将要离开的流放地南高加索。“我曾想永远地离开”是指诗人想秘密逃到海外，去寻求那自由的生活。进而诗人想象离开囚禁之地时的“狂欢之情”，并用“任我的诗歌顺着你的波涛奔向远方”这一形象的诗句暗指自己在所向往的地方可以自由地创作，再也不必担心遭到监禁，但是诗人的美好愿望却未能“如愿以偿”，因而诗人在诗中反复强调自己的“苦恼心伤”！</a:t>
            </a:r>
          </a:p>
        </p:txBody>
      </p:sp>
      <p:pic>
        <p:nvPicPr>
          <p:cNvPr id="6" name="图片 5" descr="D:\meihua_service_cache\jpg/a1d6bd77d9da7986d32c82a9b3c0b1d1.jpga1d6bd77d9da7986d32c82a9b3c0b1d1"/>
          <p:cNvPicPr>
            <a:picLocks noChangeAspect="1"/>
          </p:cNvPicPr>
          <p:nvPr>
            <p:custDataLst>
              <p:tags r:id="rId4"/>
            </p:custDataLst>
          </p:nvPr>
        </p:nvPicPr>
        <p:blipFill>
          <a:blip r:embed="rId7"/>
          <a:srcRect l="1122" r="1122"/>
          <a:stretch>
            <a:fillRect/>
          </a:stretch>
        </p:blipFill>
        <p:spPr>
          <a:xfrm>
            <a:off x="6243257" y="-342"/>
            <a:ext cx="6615586"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descr="D:\meihua_service_cache\jpg/88617b4d1188464408f578a220d05108.jpg88617b4d1188464408f578a220d05108"/>
          <p:cNvPicPr>
            <a:picLocks noChangeAspect="1"/>
          </p:cNvPicPr>
          <p:nvPr>
            <p:custDataLst>
              <p:tags r:id="rId5"/>
            </p:custDataLst>
          </p:nvPr>
        </p:nvPicPr>
        <p:blipFill>
          <a:blip r:embed="rId8"/>
          <a:srcRect l="3255" r="3255"/>
          <a:stretch>
            <a:fillRect/>
          </a:stretch>
        </p:blipFill>
        <p:spPr>
          <a:xfrm>
            <a:off x="6243204" y="3535648"/>
            <a:ext cx="6615546"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2"/>
            </p:custDataLst>
          </p:nvPr>
        </p:nvSpPr>
        <p:spPr>
          <a:xfrm>
            <a:off x="309880" y="175895"/>
            <a:ext cx="5733415" cy="20567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20">
                <a:ln w="3175">
                  <a:noFill/>
                  <a:prstDash val="dash"/>
                </a:ln>
                <a:solidFill>
                  <a:srgbClr val="0070C0"/>
                </a:solidFill>
                <a:latin typeface="微软雅黑" panose="020B0503020204020204" charset="-122"/>
                <a:ea typeface="微软雅黑"/>
                <a:cs typeface="微软雅黑" panose="020B0503020204020204" charset="-122"/>
              </a:rPr>
              <a:t>为自由之神所悲泣着的歌者消失了，他把自己的桂冠留在世上。阴恶的天气喧腾起来吧，激荡起来吧：哦，大海呀，是他曾经将你歌唱。</a:t>
            </a:r>
          </a:p>
        </p:txBody>
      </p:sp>
      <p:sp>
        <p:nvSpPr>
          <p:cNvPr id="5" name="Title 6"/>
          <p:cNvSpPr txBox="1"/>
          <p:nvPr>
            <p:custDataLst>
              <p:tags r:id="rId3"/>
            </p:custDataLst>
          </p:nvPr>
        </p:nvSpPr>
        <p:spPr>
          <a:xfrm>
            <a:off x="393065" y="2232660"/>
            <a:ext cx="5850255" cy="49110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这里的“歌者”指拜伦。拜伦不仅是一位伟大的诗人，同时也是一位为自由而战的革命者，因而诗人对他十分崇敬，认为他虽已离开人世，但他的“桂冠”棗诗人作品与精神却永远留在人们的心中。诗人充满激情地呼告大海“喧腾起来吧，激荡起来吧”，为伟大的诗人而歌唱！诗人在这里缅怀拜伦，赞美拜伦，正是赞美为自由而献身的崇高精神。</a:t>
            </a:r>
          </a:p>
        </p:txBody>
      </p:sp>
      <p:pic>
        <p:nvPicPr>
          <p:cNvPr id="6" name="图片 5" descr="D:\meihua_service_cache\jpg/a1d6bd77d9da7986d32c82a9b3c0b1d1.jpga1d6bd77d9da7986d32c82a9b3c0b1d1"/>
          <p:cNvPicPr>
            <a:picLocks noChangeAspect="1"/>
          </p:cNvPicPr>
          <p:nvPr>
            <p:custDataLst>
              <p:tags r:id="rId4"/>
            </p:custDataLst>
          </p:nvPr>
        </p:nvPicPr>
        <p:blipFill>
          <a:blip r:embed="rId7"/>
          <a:srcRect l="1122" r="1122"/>
          <a:stretch>
            <a:fillRect/>
          </a:stretch>
        </p:blipFill>
        <p:spPr>
          <a:xfrm>
            <a:off x="6243257" y="-342"/>
            <a:ext cx="6615586"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descr="D:\meihua_service_cache\jpg/88617b4d1188464408f578a220d05108.jpg88617b4d1188464408f578a220d05108"/>
          <p:cNvPicPr>
            <a:picLocks noChangeAspect="1"/>
          </p:cNvPicPr>
          <p:nvPr>
            <p:custDataLst>
              <p:tags r:id="rId5"/>
            </p:custDataLst>
          </p:nvPr>
        </p:nvPicPr>
        <p:blipFill>
          <a:blip r:embed="rId8"/>
          <a:srcRect l="3255" r="3255"/>
          <a:stretch>
            <a:fillRect/>
          </a:stretch>
        </p:blipFill>
        <p:spPr>
          <a:xfrm>
            <a:off x="6243204" y="3535648"/>
            <a:ext cx="6615546"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2"/>
            </p:custDataLst>
          </p:nvPr>
        </p:nvSpPr>
        <p:spPr>
          <a:xfrm>
            <a:off x="309880" y="175895"/>
            <a:ext cx="5733415" cy="20567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20">
                <a:ln w="3175">
                  <a:noFill/>
                  <a:prstDash val="dash"/>
                </a:ln>
                <a:solidFill>
                  <a:srgbClr val="0070C0"/>
                </a:solidFill>
                <a:latin typeface="微软雅黑" panose="020B0503020204020204" charset="-122"/>
                <a:ea typeface="微软雅黑"/>
                <a:cs typeface="微软雅黑" panose="020B0503020204020204" charset="-122"/>
              </a:rPr>
              <a:t>我整个心灵充满了你，我要把你的峭岩，你的海湾，你的闪光，你的阴影，还有絮语的波浪，带进森林，带到那静寂的荒漠之乡。</a:t>
            </a:r>
          </a:p>
        </p:txBody>
      </p:sp>
      <p:sp>
        <p:nvSpPr>
          <p:cNvPr id="5" name="Title 6"/>
          <p:cNvSpPr txBox="1"/>
          <p:nvPr>
            <p:custDataLst>
              <p:tags r:id="rId3"/>
            </p:custDataLst>
          </p:nvPr>
        </p:nvSpPr>
        <p:spPr>
          <a:xfrm>
            <a:off x="393065" y="2232660"/>
            <a:ext cx="5850255" cy="49110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诗人从拿破仑与拜伦两位革命者身上得到了精神力量，在最后告别大海时，他已消除了原先的“茫然”和“苦恼心伤”，这时“我整个心灵充满了你”，这里的“你”就是争取自由的崇高理想，并把这种理想棗峭岩，海湾，闪光，阴影，波浪，带到“荒漠之乡”棗第二次流放的地方。诗人的心灵由“大海”而得到彻底的净化，诗人感情也由此得到了新的升华。</a:t>
            </a:r>
          </a:p>
        </p:txBody>
      </p:sp>
      <p:pic>
        <p:nvPicPr>
          <p:cNvPr id="6" name="图片 5" descr="D:\meihua_service_cache\jpg/a1d6bd77d9da7986d32c82a9b3c0b1d1.jpga1d6bd77d9da7986d32c82a9b3c0b1d1"/>
          <p:cNvPicPr>
            <a:picLocks noChangeAspect="1"/>
          </p:cNvPicPr>
          <p:nvPr>
            <p:custDataLst>
              <p:tags r:id="rId4"/>
            </p:custDataLst>
          </p:nvPr>
        </p:nvPicPr>
        <p:blipFill>
          <a:blip r:embed="rId7"/>
          <a:srcRect l="1122" r="1122"/>
          <a:stretch>
            <a:fillRect/>
          </a:stretch>
        </p:blipFill>
        <p:spPr>
          <a:xfrm>
            <a:off x="6243257" y="-342"/>
            <a:ext cx="6615586" cy="3535989"/>
          </a:xfrm>
          <a:custGeom>
            <a:avLst/>
            <a:gdLst/>
            <a:ahLst/>
            <a:cxnLst>
              <a:cxn ang="3">
                <a:pos x="hc" y="t"/>
              </a:cxn>
              <a:cxn ang="cd2">
                <a:pos x="l" y="vc"/>
              </a:cxn>
              <a:cxn ang="cd4">
                <a:pos x="hc" y="b"/>
              </a:cxn>
              <a:cxn ang="0">
                <a:pos x="r" y="vc"/>
              </a:cxn>
            </a:cxnLst>
            <a:rect l="l" t="t" r="r" b="b"/>
            <a:pathLst>
              <a:path w="9360" h="5280">
                <a:moveTo>
                  <a:pt x="0" y="0"/>
                </a:moveTo>
                <a:lnTo>
                  <a:pt x="9360" y="0"/>
                </a:lnTo>
                <a:lnTo>
                  <a:pt x="9360" y="5280"/>
                </a:lnTo>
                <a:lnTo>
                  <a:pt x="0" y="5280"/>
                </a:lnTo>
                <a:lnTo>
                  <a:pt x="0" y="0"/>
                </a:lnTo>
                <a:close/>
              </a:path>
            </a:pathLst>
          </a:custGeom>
        </p:spPr>
      </p:pic>
      <p:pic>
        <p:nvPicPr>
          <p:cNvPr id="7" name="图片 6" descr="D:\meihua_service_cache\jpg/88617b4d1188464408f578a220d05108.jpg88617b4d1188464408f578a220d05108"/>
          <p:cNvPicPr>
            <a:picLocks noChangeAspect="1"/>
          </p:cNvPicPr>
          <p:nvPr>
            <p:custDataLst>
              <p:tags r:id="rId5"/>
            </p:custDataLst>
          </p:nvPr>
        </p:nvPicPr>
        <p:blipFill>
          <a:blip r:embed="rId8"/>
          <a:srcRect l="3255" r="3255"/>
          <a:stretch>
            <a:fillRect/>
          </a:stretch>
        </p:blipFill>
        <p:spPr>
          <a:xfrm>
            <a:off x="6243204" y="3535648"/>
            <a:ext cx="6615546" cy="3697344"/>
          </a:xfrm>
          <a:custGeom>
            <a:avLst/>
            <a:gdLst/>
            <a:ahLst/>
            <a:cxnLst>
              <a:cxn ang="3">
                <a:pos x="hc" y="t"/>
              </a:cxn>
              <a:cxn ang="cd2">
                <a:pos x="l" y="vc"/>
              </a:cxn>
              <a:cxn ang="cd4">
                <a:pos x="hc" y="b"/>
              </a:cxn>
              <a:cxn ang="0">
                <a:pos x="r" y="vc"/>
              </a:cxn>
            </a:cxnLst>
            <a:rect l="l" t="t" r="r" b="b"/>
            <a:pathLst>
              <a:path w="9360" h="5521">
                <a:moveTo>
                  <a:pt x="0" y="0"/>
                </a:moveTo>
                <a:lnTo>
                  <a:pt x="9360" y="0"/>
                </a:lnTo>
                <a:lnTo>
                  <a:pt x="9360" y="5521"/>
                </a:lnTo>
                <a:lnTo>
                  <a:pt x="0" y="5521"/>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rgbClr val="FF0000"/>
                </a:solidFill>
                <a:latin typeface="微软雅黑" panose="020B0503020204020204" charset="-122"/>
                <a:ea typeface="微软雅黑"/>
              </a:rPr>
              <a:t>演读达神韵</a:t>
            </a: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0155555" y="1615440"/>
            <a:ext cx="964565" cy="4325620"/>
          </a:xfrm>
          <a:prstGeom prst="rect">
            <a:avLst/>
          </a:prstGeom>
          <a:noFill/>
        </p:spPr>
        <p:txBody>
          <a:bodyPr vert="eaVert" wrap="square" lIns="66968" tIns="26787" rIns="66968" bIns="26787" rtlCol="0" anchor="b" anchorCtr="0">
            <a:normAutofit/>
          </a:bodyPr>
          <a:lstStyle/>
          <a:p>
            <a:pPr marL="0" indent="0" algn="l" fontAlgn="auto">
              <a:lnSpc>
                <a:spcPct val="100000"/>
              </a:lnSpc>
              <a:spcBef>
                <a:spcPct val="0"/>
              </a:spcBef>
              <a:spcAft>
                <a:spcPct val="0"/>
              </a:spcAft>
              <a:buSzTx/>
              <a:buNone/>
            </a:pPr>
            <a:r>
              <a:rPr lang="zh-CN" altLang="en-US" sz="5000" b="1" spc="340">
                <a:solidFill>
                  <a:schemeClr val="accent1">
                    <a:lumMod val="75000"/>
                  </a:schemeClr>
                </a:solidFill>
                <a:latin typeface="微软雅黑" panose="020B0503020204020204" charset="-122"/>
                <a:ea typeface="微软雅黑"/>
              </a:rPr>
              <a:t>演读视频欣赏</a:t>
            </a:r>
            <a:endParaRPr lang="zh-CN" altLang="en-US" sz="5000" b="1" spc="340">
              <a:solidFill>
                <a:schemeClr val="accent1">
                  <a:lumMod val="75000"/>
                </a:schemeClr>
              </a:solidFill>
              <a:latin typeface="微软雅黑" panose="020B0503020204020204" charset="-122"/>
              <a:ea typeface="微软雅黑" charset="-122"/>
            </a:endParaRPr>
          </a:p>
        </p:txBody>
      </p:sp>
      <p:pic>
        <p:nvPicPr>
          <p:cNvPr id="3" name="图片 2">
            <a:hlinkClick r:id="rId5" action="ppaction://hlinkfile"/>
          </p:cNvPr>
          <p:cNvPicPr>
            <a:picLocks noChangeAspect="1"/>
          </p:cNvPicPr>
          <p:nvPr>
            <p:custDataLst>
              <p:tags r:id="rId3"/>
            </p:custDataLst>
          </p:nvPr>
        </p:nvPicPr>
        <p:blipFill>
          <a:blip r:embed="rId6"/>
          <a:srcRect t="346" b="346"/>
          <a:stretch>
            <a:fillRect/>
          </a:stretch>
        </p:blipFill>
        <p:spPr>
          <a:xfrm>
            <a:off x="1707771" y="1125079"/>
            <a:ext cx="8157270" cy="4982492"/>
          </a:xfrm>
          <a:custGeom>
            <a:avLst/>
            <a:gdLst/>
            <a:ahLst/>
            <a:cxnLst>
              <a:cxn ang="3">
                <a:pos x="hc" y="t"/>
              </a:cxn>
              <a:cxn ang="cd2">
                <a:pos x="l" y="vc"/>
              </a:cxn>
              <a:cxn ang="cd4">
                <a:pos x="hc" y="b"/>
              </a:cxn>
              <a:cxn ang="0">
                <a:pos x="r" y="vc"/>
              </a:cxn>
            </a:cxnLst>
            <a:rect l="l" t="t" r="r" b="b"/>
            <a:pathLst>
              <a:path w="11520" h="7440">
                <a:moveTo>
                  <a:pt x="0" y="0"/>
                </a:moveTo>
                <a:lnTo>
                  <a:pt x="11520" y="0"/>
                </a:lnTo>
                <a:lnTo>
                  <a:pt x="11520" y="7440"/>
                </a:lnTo>
                <a:lnTo>
                  <a:pt x="0" y="74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0197465" y="2313940"/>
            <a:ext cx="964565" cy="2991485"/>
          </a:xfrm>
          <a:prstGeom prst="rect">
            <a:avLst/>
          </a:prstGeom>
          <a:noFill/>
        </p:spPr>
        <p:txBody>
          <a:bodyPr vert="eaVert" wrap="square" lIns="66968" tIns="26787" rIns="66968" bIns="26787" rtlCol="0" anchor="b" anchorCtr="0">
            <a:normAutofit/>
          </a:bodyPr>
          <a:lstStyle/>
          <a:p>
            <a:pPr marL="0" indent="0" algn="l" fontAlgn="auto">
              <a:lnSpc>
                <a:spcPct val="100000"/>
              </a:lnSpc>
              <a:spcBef>
                <a:spcPct val="0"/>
              </a:spcBef>
              <a:spcAft>
                <a:spcPct val="0"/>
              </a:spcAft>
              <a:buSzTx/>
              <a:buNone/>
            </a:pPr>
            <a:r>
              <a:rPr lang="zh-CN" altLang="en-US" sz="5000" b="1" spc="340">
                <a:solidFill>
                  <a:schemeClr val="accent1">
                    <a:lumMod val="75000"/>
                  </a:schemeClr>
                </a:solidFill>
                <a:latin typeface="微软雅黑" panose="020B0503020204020204" charset="-122"/>
                <a:ea typeface="微软雅黑"/>
              </a:rPr>
              <a:t>演读展示</a:t>
            </a:r>
          </a:p>
        </p:txBody>
      </p:sp>
      <p:pic>
        <p:nvPicPr>
          <p:cNvPr id="2" name="图片 1" descr="1795209_145843029465_2"/>
          <p:cNvPicPr>
            <a:picLocks noChangeAspect="1"/>
          </p:cNvPicPr>
          <p:nvPr/>
        </p:nvPicPr>
        <p:blipFill>
          <a:blip r:embed="rId4"/>
          <a:srcRect b="6793"/>
          <a:stretch>
            <a:fillRect/>
          </a:stretch>
        </p:blipFill>
        <p:spPr>
          <a:xfrm>
            <a:off x="1513840" y="1174750"/>
            <a:ext cx="8191500" cy="468757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rgbClr val="FF0000"/>
                </a:solidFill>
                <a:latin typeface="微软雅黑" panose="020B0503020204020204" charset="-122"/>
                <a:ea typeface="微软雅黑"/>
              </a:rPr>
              <a:t>拓读辨异同</a:t>
            </a: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42620" y="642620"/>
            <a:ext cx="6017895" cy="1163955"/>
          </a:xfrm>
          <a:prstGeom prst="rect">
            <a:avLst/>
          </a:prstGeom>
          <a:noFill/>
        </p:spPr>
        <p:txBody>
          <a:bodyPr wrap="square" lIns="66968" tIns="26787" rIns="66968" bIns="26787" rtlCol="0" anchor="t" anchorCtr="0">
            <a:normAutofit fontScale="80000"/>
          </a:bodyPr>
          <a:lstStyle/>
          <a:p>
            <a:pPr marL="0" indent="0" algn="ctr">
              <a:lnSpc>
                <a:spcPct val="100000"/>
              </a:lnSpc>
              <a:spcBef>
                <a:spcPct val="0"/>
              </a:spcBef>
              <a:spcAft>
                <a:spcPct val="0"/>
              </a:spcAft>
              <a:buSzTx/>
              <a:buNone/>
            </a:pPr>
            <a:r>
              <a:rPr lang="zh-CN" altLang="en-US" sz="3400" b="1" spc="180">
                <a:solidFill>
                  <a:schemeClr val="accent1">
                    <a:lumMod val="75000"/>
                  </a:schemeClr>
                </a:solidFill>
                <a:latin typeface="微软雅黑" panose="020B0503020204020204" charset="-122"/>
                <a:ea typeface="微软雅黑"/>
              </a:rPr>
              <a:t>阅读舒婷《致大海》，比较两首诗歌的不同之处，并完成后面的练习题。</a:t>
            </a:r>
            <a:endParaRPr lang="zh-CN" altLang="en-US" sz="3400" b="1" spc="180">
              <a:solidFill>
                <a:schemeClr val="accent1">
                  <a:lumMod val="75000"/>
                </a:schemeClr>
              </a:solidFill>
              <a:latin typeface="微软雅黑" panose="020B0503020204020204" charset="-122"/>
              <a:ea typeface="微软雅黑" charset="-122"/>
            </a:endParaRPr>
          </a:p>
        </p:txBody>
      </p:sp>
      <p:pic>
        <p:nvPicPr>
          <p:cNvPr id="5" name="图片 4" descr="D:\meihua_service_cache\jpg/8d0b74990a37b03e247343a976cdf7e6.jpg8d0b74990a37b03e247343a976cdf7e6"/>
          <p:cNvPicPr>
            <a:picLocks noChangeAspect="1"/>
          </p:cNvPicPr>
          <p:nvPr>
            <p:custDataLst>
              <p:tags r:id="rId3"/>
            </p:custDataLst>
          </p:nvPr>
        </p:nvPicPr>
        <p:blipFill>
          <a:blip r:embed="rId6"/>
          <a:srcRect l="23180" r="23180"/>
          <a:stretch>
            <a:fillRect/>
          </a:stretch>
        </p:blipFill>
        <p:spPr>
          <a:xfrm>
            <a:off x="767715" y="1806575"/>
            <a:ext cx="5610225" cy="4893945"/>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11" name="Title 6"/>
          <p:cNvSpPr txBox="1"/>
          <p:nvPr>
            <p:custDataLst>
              <p:tags r:id="rId4"/>
            </p:custDataLst>
          </p:nvPr>
        </p:nvSpPr>
        <p:spPr>
          <a:xfrm>
            <a:off x="6834505" y="186690"/>
            <a:ext cx="5523865" cy="65893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panose="05000000000000000000" charset="0"/>
            </a:pPr>
            <a:r>
              <a:rPr lang="zh-CN" altLang="en-US" sz="3200" b="1" spc="160">
                <a:ln w="3175">
                  <a:noFill/>
                  <a:prstDash val="dash"/>
                </a:ln>
                <a:solidFill>
                  <a:srgbClr val="FF0000"/>
                </a:solidFill>
                <a:latin typeface="微软雅黑" panose="020B0503020204020204" charset="-122"/>
                <a:ea typeface="微软雅黑"/>
                <a:cs typeface="微软雅黑" panose="020B0503020204020204" charset="-122"/>
              </a:rPr>
              <a:t>致大海  舒婷</a:t>
            </a:r>
            <a:endParaRPr lang="zh-CN" altLang="en-US" sz="3200" b="1" spc="160">
              <a:ln w="3175">
                <a:noFill/>
                <a:prstDash val="dash"/>
              </a:ln>
              <a:solidFill>
                <a:srgbClr val="FF0000"/>
              </a:solidFill>
              <a:latin typeface="微软雅黑" panose="020B0503020204020204" charset="-122"/>
              <a:ea typeface="微软雅黑" charset="-122"/>
              <a:cs typeface="微软雅黑" panose="020B0503020204020204" charset="-122"/>
            </a:endParaRP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大海的日出</a:t>
            </a:r>
            <a:endParaRPr lang="zh-CN" altLang="en-US" sz="2400" b="1" spc="16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引起多少英雄由衷的赞叹</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大海的夕阳</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招惹多少诗人温柔的怀想</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多少支在峭壁上唱出的歌曲</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还由海风日夜</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日夜地呢喃</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多少行在沙滩上留下的足迹</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多少次向天边扬起的风帆</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都被海涛秘密</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秘密地埋葬</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42620" y="642620"/>
            <a:ext cx="6017895" cy="1163955"/>
          </a:xfrm>
          <a:prstGeom prst="rect">
            <a:avLst/>
          </a:prstGeom>
          <a:noFill/>
        </p:spPr>
        <p:txBody>
          <a:bodyPr wrap="square" lIns="66968" tIns="26787" rIns="66968" bIns="26787" rtlCol="0" anchor="t" anchorCtr="0">
            <a:normAutofit fontScale="80000"/>
          </a:bodyPr>
          <a:lstStyle/>
          <a:p>
            <a:pPr marL="0" indent="0" algn="ctr">
              <a:lnSpc>
                <a:spcPct val="100000"/>
              </a:lnSpc>
              <a:spcBef>
                <a:spcPct val="0"/>
              </a:spcBef>
              <a:spcAft>
                <a:spcPct val="0"/>
              </a:spcAft>
              <a:buSzTx/>
              <a:buNone/>
            </a:pPr>
            <a:r>
              <a:rPr lang="zh-CN" altLang="en-US" sz="3400" b="1" spc="180">
                <a:solidFill>
                  <a:schemeClr val="accent1">
                    <a:lumMod val="75000"/>
                  </a:schemeClr>
                </a:solidFill>
                <a:latin typeface="微软雅黑" panose="020B0503020204020204" charset="-122"/>
                <a:ea typeface="微软雅黑"/>
              </a:rPr>
              <a:t>阅读舒婷《致大海》，比较两首诗歌的不同之处，并完成后面的练习题。</a:t>
            </a:r>
          </a:p>
        </p:txBody>
      </p:sp>
      <p:pic>
        <p:nvPicPr>
          <p:cNvPr id="5" name="图片 4" descr="D:\meihua_service_cache\jpg/8d0b74990a37b03e247343a976cdf7e6.jpg8d0b74990a37b03e247343a976cdf7e6"/>
          <p:cNvPicPr>
            <a:picLocks noChangeAspect="1"/>
          </p:cNvPicPr>
          <p:nvPr>
            <p:custDataLst>
              <p:tags r:id="rId3"/>
            </p:custDataLst>
          </p:nvPr>
        </p:nvPicPr>
        <p:blipFill>
          <a:blip r:embed="rId6"/>
          <a:srcRect l="23180" r="23180"/>
          <a:stretch>
            <a:fillRect/>
          </a:stretch>
        </p:blipFill>
        <p:spPr>
          <a:xfrm>
            <a:off x="767715" y="1806575"/>
            <a:ext cx="5610225" cy="4893945"/>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11" name="Title 6"/>
          <p:cNvSpPr txBox="1"/>
          <p:nvPr>
            <p:custDataLst>
              <p:tags r:id="rId4"/>
            </p:custDataLst>
          </p:nvPr>
        </p:nvSpPr>
        <p:spPr>
          <a:xfrm>
            <a:off x="6834505" y="186690"/>
            <a:ext cx="5523865" cy="65893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有过咒骂，有过悲伤</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有过赞美，有过荣光</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大海——变幻的生活</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生活——汹涌的海洋</a:t>
            </a:r>
          </a:p>
          <a:p>
            <a:pPr marL="0" lvl="0" indent="0" algn="l" fontAlgn="ctr">
              <a:lnSpc>
                <a:spcPct val="120000"/>
              </a:lnSpc>
              <a:spcBef>
                <a:spcPct val="0"/>
              </a:spcBef>
              <a:spcAft>
                <a:spcPts val="800"/>
              </a:spcAft>
              <a:buSzTx/>
              <a:buFont typeface="Wingdings" panose="05000000000000000000" charset="0"/>
            </a:pPr>
            <a:endPar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哪儿是儿时挖掘的穴</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哪里有初恋并肩的踪影</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呵，大海</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就算你的波涛</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能把记忆涤平</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还有些贝壳</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撒在山坡上</a:t>
            </a:r>
          </a:p>
          <a:p>
            <a:pPr marL="0" lvl="0" indent="0" algn="l" fontAlgn="ctr">
              <a:lnSpc>
                <a:spcPct val="12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如夏夜的星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42620" y="642620"/>
            <a:ext cx="6017895" cy="1163955"/>
          </a:xfrm>
          <a:prstGeom prst="rect">
            <a:avLst/>
          </a:prstGeom>
          <a:noFill/>
        </p:spPr>
        <p:txBody>
          <a:bodyPr wrap="square" lIns="66968" tIns="26787" rIns="66968" bIns="26787" rtlCol="0" anchor="t" anchorCtr="0">
            <a:normAutofit fontScale="80000"/>
          </a:bodyPr>
          <a:lstStyle/>
          <a:p>
            <a:pPr marL="0" indent="0" algn="ctr">
              <a:lnSpc>
                <a:spcPct val="100000"/>
              </a:lnSpc>
              <a:spcBef>
                <a:spcPct val="0"/>
              </a:spcBef>
              <a:spcAft>
                <a:spcPct val="0"/>
              </a:spcAft>
              <a:buSzTx/>
              <a:buNone/>
            </a:pPr>
            <a:r>
              <a:rPr lang="zh-CN" altLang="en-US" sz="3400" b="1" spc="180">
                <a:solidFill>
                  <a:schemeClr val="accent1">
                    <a:lumMod val="75000"/>
                  </a:schemeClr>
                </a:solidFill>
                <a:latin typeface="微软雅黑" panose="020B0503020204020204" charset="-122"/>
                <a:ea typeface="微软雅黑"/>
              </a:rPr>
              <a:t>阅读舒婷《致大海》，比较两首诗歌的不同之处，并完成后面的练习题。</a:t>
            </a:r>
          </a:p>
        </p:txBody>
      </p:sp>
      <p:pic>
        <p:nvPicPr>
          <p:cNvPr id="5" name="图片 4" descr="D:\meihua_service_cache\jpg/8d0b74990a37b03e247343a976cdf7e6.jpg8d0b74990a37b03e247343a976cdf7e6"/>
          <p:cNvPicPr>
            <a:picLocks noChangeAspect="1"/>
          </p:cNvPicPr>
          <p:nvPr>
            <p:custDataLst>
              <p:tags r:id="rId3"/>
            </p:custDataLst>
          </p:nvPr>
        </p:nvPicPr>
        <p:blipFill>
          <a:blip r:embed="rId6"/>
          <a:srcRect l="23180" r="23180"/>
          <a:stretch>
            <a:fillRect/>
          </a:stretch>
        </p:blipFill>
        <p:spPr>
          <a:xfrm>
            <a:off x="767715" y="1806575"/>
            <a:ext cx="5610225" cy="4893945"/>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11" name="Title 6"/>
          <p:cNvSpPr txBox="1"/>
          <p:nvPr>
            <p:custDataLst>
              <p:tags r:id="rId4"/>
            </p:custDataLst>
          </p:nvPr>
        </p:nvSpPr>
        <p:spPr>
          <a:xfrm>
            <a:off x="6834505" y="186690"/>
            <a:ext cx="5523865" cy="691261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也许漩涡眨着危险的眼</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也许暴风张开贪婪的口</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呵，生活</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固然你已断送</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无数纯洁的梦</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也还有些勇敢的人</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如暴风雨中</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疾飞的海燕</a:t>
            </a:r>
          </a:p>
          <a:p>
            <a:pPr marL="0" lvl="0" indent="0" algn="l" fontAlgn="ctr">
              <a:lnSpc>
                <a:spcPct val="100000"/>
              </a:lnSpc>
              <a:spcBef>
                <a:spcPct val="0"/>
              </a:spcBef>
              <a:spcAft>
                <a:spcPts val="800"/>
              </a:spcAft>
              <a:buSzTx/>
              <a:buFont typeface="Wingdings" panose="05000000000000000000" charset="0"/>
            </a:pPr>
            <a:endPar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傍晚的海岸夜一样冷静</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冷夜的山岩死一般严峻</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从海岸的山岩</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多么寂寞我的影</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从黄昏到夜阑</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多么骄傲我的心</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chemeClr val="accent1">
                    <a:lumMod val="75000"/>
                  </a:schemeClr>
                </a:solidFill>
                <a:latin typeface="微软雅黑" panose="020B0503020204020204" charset="-122"/>
                <a:ea typeface="微软雅黑"/>
              </a:rPr>
              <a:t>导读识作者</a:t>
            </a:r>
            <a:endParaRPr lang="zh-CN" altLang="en-US" sz="8800" b="1" spc="240">
              <a:solidFill>
                <a:schemeClr val="accent1">
                  <a:lumMod val="75000"/>
                </a:schemeClr>
              </a:solidFill>
              <a:latin typeface="微软雅黑" panose="020B0503020204020204" charset="-122"/>
              <a:ea typeface="微软雅黑" charset="-122"/>
            </a:endParaRP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charset="-122"/>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charset="-122"/>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8d0b74990a37b03e247343a976cdf7e6.jpg8d0b74990a37b03e247343a976cdf7e6"/>
          <p:cNvPicPr>
            <a:picLocks noChangeAspect="1"/>
          </p:cNvPicPr>
          <p:nvPr>
            <p:custDataLst>
              <p:tags r:id="rId2"/>
            </p:custDataLst>
          </p:nvPr>
        </p:nvPicPr>
        <p:blipFill>
          <a:blip r:embed="rId6"/>
          <a:srcRect l="23180" r="23180"/>
          <a:stretch>
            <a:fillRect/>
          </a:stretch>
        </p:blipFill>
        <p:spPr>
          <a:xfrm>
            <a:off x="767715" y="1806575"/>
            <a:ext cx="5610225" cy="4893945"/>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4" name="文本框 3"/>
          <p:cNvSpPr txBox="1"/>
          <p:nvPr>
            <p:custDataLst>
              <p:tags r:id="rId3"/>
            </p:custDataLst>
          </p:nvPr>
        </p:nvSpPr>
        <p:spPr>
          <a:xfrm>
            <a:off x="642620" y="642620"/>
            <a:ext cx="6017895" cy="1163955"/>
          </a:xfrm>
          <a:prstGeom prst="rect">
            <a:avLst/>
          </a:prstGeom>
          <a:noFill/>
        </p:spPr>
        <p:txBody>
          <a:bodyPr wrap="square" lIns="66968" tIns="26787" rIns="66968" bIns="26787" rtlCol="0" anchor="t" anchorCtr="0">
            <a:normAutofit fontScale="87500" lnSpcReduction="20000"/>
          </a:bodyPr>
          <a:lstStyle/>
          <a:p>
            <a:pPr marL="0" indent="0" algn="ctr">
              <a:lnSpc>
                <a:spcPct val="100000"/>
              </a:lnSpc>
              <a:spcBef>
                <a:spcPct val="0"/>
              </a:spcBef>
              <a:spcAft>
                <a:spcPct val="0"/>
              </a:spcAft>
              <a:buSzTx/>
              <a:buNone/>
            </a:pPr>
            <a:r>
              <a:rPr lang="zh-CN" altLang="en-US" sz="3400" b="1" spc="180">
                <a:solidFill>
                  <a:schemeClr val="accent1">
                    <a:lumMod val="75000"/>
                  </a:schemeClr>
                </a:solidFill>
                <a:latin typeface="微软雅黑" panose="020B0503020204020204" charset="-122"/>
                <a:ea typeface="微软雅黑"/>
              </a:rPr>
              <a:t>阅读舒婷《致大海》，比较两首诗歌的不同之处，并完成后面的练习题。</a:t>
            </a:r>
          </a:p>
        </p:txBody>
      </p:sp>
      <p:sp>
        <p:nvSpPr>
          <p:cNvPr id="11" name="Title 6"/>
          <p:cNvSpPr txBox="1"/>
          <p:nvPr>
            <p:custDataLst>
              <p:tags r:id="rId4"/>
            </p:custDataLst>
          </p:nvPr>
        </p:nvSpPr>
        <p:spPr>
          <a:xfrm>
            <a:off x="1018540" y="1934210"/>
            <a:ext cx="4460875" cy="384683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“自由的元素”呵</a:t>
            </a:r>
            <a:endParaRPr lang="zh-CN" altLang="en-US" sz="2400" b="1" spc="160">
              <a:ln w="3175">
                <a:noFill/>
                <a:prstDash val="dash"/>
              </a:ln>
              <a:solidFill>
                <a:srgbClr val="FFFF00"/>
              </a:solidFill>
              <a:latin typeface="微软雅黑" panose="020B0503020204020204" charset="-122"/>
              <a:ea typeface="微软雅黑" charset="-122"/>
              <a:cs typeface="微软雅黑" panose="020B0503020204020204" charset="-122"/>
            </a:endParaRP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任你是佯装的咆哮</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任你是虚伪的平静</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任你掠走过去的一切</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一切的过去——</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这个世界</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有沉沦的痛苦</a:t>
            </a:r>
          </a:p>
          <a:p>
            <a:pPr marL="0"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rgbClr val="FFFF00"/>
                </a:solidFill>
                <a:latin typeface="微软雅黑" panose="020B0503020204020204" charset="-122"/>
                <a:ea typeface="微软雅黑"/>
                <a:cs typeface="微软雅黑" panose="020B0503020204020204" charset="-122"/>
              </a:rPr>
              <a:t>也有苏醒的欢欣展开</a:t>
            </a:r>
          </a:p>
        </p:txBody>
      </p:sp>
      <p:sp>
        <p:nvSpPr>
          <p:cNvPr id="100" name="文本框 99"/>
          <p:cNvSpPr txBox="1"/>
          <p:nvPr/>
        </p:nvSpPr>
        <p:spPr>
          <a:xfrm>
            <a:off x="6846570" y="642620"/>
            <a:ext cx="5861050" cy="6242050"/>
          </a:xfrm>
          <a:prstGeom prst="rect">
            <a:avLst/>
          </a:prstGeom>
          <a:noFill/>
          <a:ln w="9525">
            <a:noFill/>
          </a:ln>
        </p:spPr>
        <p:txBody>
          <a:bodyPr wrap="square">
            <a:spAutoFit/>
          </a:bodyPr>
          <a:lstStyle/>
          <a:p>
            <a:pPr marL="0" indent="0" eaLnBrk="1" latinLnBrk="0" hangingPunct="1">
              <a:lnSpc>
                <a:spcPts val="4360"/>
              </a:lnSpc>
            </a:pPr>
            <a:r>
              <a:rPr lang="en-US" sz="2800" b="1">
                <a:solidFill>
                  <a:schemeClr val="accent6">
                    <a:lumMod val="50000"/>
                  </a:schemeClr>
                </a:solidFill>
                <a:latin typeface="微软雅黑" panose="020B0503020204020204" charset="-122"/>
                <a:ea typeface="微软雅黑"/>
                <a:cs typeface="微软雅黑" panose="020B0503020204020204" charset="-122"/>
              </a:rPr>
              <a:t>1. </a:t>
            </a:r>
            <a:r>
              <a:rPr lang="zh-CN" sz="2800" b="1">
                <a:solidFill>
                  <a:schemeClr val="accent6">
                    <a:lumMod val="50000"/>
                  </a:schemeClr>
                </a:solidFill>
                <a:latin typeface="微软雅黑" panose="020B0503020204020204" charset="-122"/>
                <a:ea typeface="微软雅黑"/>
                <a:cs typeface="微软雅黑" panose="020B0503020204020204" charset="-122"/>
              </a:rPr>
              <a:t>用简洁的语言概括这首诗的主旨。</a:t>
            </a:r>
            <a:r>
              <a:rPr lang="en-US" sz="2800" b="1">
                <a:solidFill>
                  <a:schemeClr val="accent6">
                    <a:lumMod val="50000"/>
                  </a:schemeClr>
                </a:solidFill>
                <a:latin typeface="微软雅黑" panose="020B0503020204020204" charset="-122"/>
                <a:ea typeface="微软雅黑"/>
                <a:cs typeface="微软雅黑" panose="020B0503020204020204" charset="-122"/>
              </a:rPr>
              <a:t>2. </a:t>
            </a:r>
            <a:r>
              <a:rPr lang="zh-CN" sz="2800" b="1">
                <a:solidFill>
                  <a:schemeClr val="accent6">
                    <a:lumMod val="50000"/>
                  </a:schemeClr>
                </a:solidFill>
                <a:latin typeface="微软雅黑" panose="020B0503020204020204" charset="-122"/>
                <a:ea typeface="微软雅黑"/>
                <a:cs typeface="微软雅黑" panose="020B0503020204020204" charset="-122"/>
              </a:rPr>
              <a:t>第二节诗中“大海——变幻的生活，生活——汹涌的海洋”揭示了大海与生活什么样的联系？</a:t>
            </a:r>
            <a:r>
              <a:rPr lang="en-US" sz="2800" b="1">
                <a:solidFill>
                  <a:schemeClr val="accent6">
                    <a:lumMod val="50000"/>
                  </a:schemeClr>
                </a:solidFill>
                <a:latin typeface="微软雅黑" panose="020B0503020204020204" charset="-122"/>
                <a:ea typeface="微软雅黑"/>
                <a:cs typeface="微软雅黑" panose="020B0503020204020204" charset="-122"/>
              </a:rPr>
              <a:t>3. </a:t>
            </a:r>
            <a:r>
              <a:rPr lang="zh-CN" sz="2800" b="1">
                <a:solidFill>
                  <a:schemeClr val="accent6">
                    <a:lumMod val="50000"/>
                  </a:schemeClr>
                </a:solidFill>
                <a:latin typeface="微软雅黑" panose="020B0503020204020204" charset="-122"/>
                <a:ea typeface="微软雅黑"/>
                <a:cs typeface="微软雅黑" panose="020B0503020204020204" charset="-122"/>
              </a:rPr>
              <a:t>作者在诗中把什么比作夏夜的星？又把什么比作疾飞的海燕？</a:t>
            </a:r>
            <a:r>
              <a:rPr lang="en-US" sz="2800" b="1">
                <a:solidFill>
                  <a:schemeClr val="accent6">
                    <a:lumMod val="50000"/>
                  </a:schemeClr>
                </a:solidFill>
                <a:latin typeface="微软雅黑" panose="020B0503020204020204" charset="-122"/>
                <a:ea typeface="微软雅黑"/>
                <a:cs typeface="微软雅黑" panose="020B0503020204020204" charset="-122"/>
              </a:rPr>
              <a:t>4. </a:t>
            </a:r>
            <a:r>
              <a:rPr lang="zh-CN" sz="2800" b="1">
                <a:solidFill>
                  <a:schemeClr val="accent6">
                    <a:lumMod val="50000"/>
                  </a:schemeClr>
                </a:solidFill>
                <a:latin typeface="微软雅黑" panose="020B0503020204020204" charset="-122"/>
                <a:ea typeface="微软雅黑"/>
                <a:cs typeface="微软雅黑" panose="020B0503020204020204" charset="-122"/>
              </a:rPr>
              <a:t>结尾“有沉沦的痛苦，也有苏醒的欢欣”是什么意思？回顾自己的生活，你有过类似的感受吗？</a:t>
            </a:r>
            <a:r>
              <a:rPr lang="en-US" sz="2800" b="1">
                <a:solidFill>
                  <a:schemeClr val="accent6">
                    <a:lumMod val="50000"/>
                  </a:schemeClr>
                </a:solidFill>
                <a:latin typeface="微软雅黑" panose="020B0503020204020204" charset="-122"/>
                <a:ea typeface="微软雅黑"/>
                <a:cs typeface="微软雅黑" panose="020B0503020204020204" charset="-122"/>
              </a:rPr>
              <a:t>5. </a:t>
            </a:r>
            <a:r>
              <a:rPr lang="zh-CN" sz="2800" b="1">
                <a:solidFill>
                  <a:schemeClr val="accent6">
                    <a:lumMod val="50000"/>
                  </a:schemeClr>
                </a:solidFill>
                <a:latin typeface="微软雅黑" panose="020B0503020204020204" charset="-122"/>
                <a:ea typeface="微软雅黑"/>
                <a:cs typeface="微软雅黑" panose="020B0503020204020204" charset="-122"/>
              </a:rPr>
              <a:t>在汹涌的大海面前，在坎坷的人生路上，我们应该如何去做呢？
</a:t>
            </a:r>
            <a:endParaRPr lang="zh-CN" altLang="en-US" sz="2800" b="1">
              <a:solidFill>
                <a:schemeClr val="accent6">
                  <a:lumMod val="50000"/>
                </a:schemeClr>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01"/>
          <p:cNvSpPr txBox="1"/>
          <p:nvPr>
            <p:custDataLst>
              <p:tags r:id="rId2"/>
            </p:custDataLst>
          </p:nvPr>
        </p:nvSpPr>
        <p:spPr>
          <a:xfrm>
            <a:off x="642898" y="221136"/>
            <a:ext cx="11572955" cy="1280728"/>
          </a:xfrm>
          <a:prstGeom prst="rect">
            <a:avLst/>
          </a:prstGeom>
        </p:spPr>
        <p:txBody>
          <a:bodyPr vert="horz" lIns="66968" tIns="26787" rIns="66968" bIns="26787" rtlCol="0" anchor="b" anchorCtr="0">
            <a:normAutofit/>
          </a:bodyPr>
          <a:lstStyle/>
          <a:p>
            <a:pPr marL="0" indent="0" algn="ctr" fontAlgn="auto">
              <a:lnSpc>
                <a:spcPct val="100000"/>
              </a:lnSpc>
              <a:spcBef>
                <a:spcPct val="0"/>
              </a:spcBef>
              <a:spcAft>
                <a:spcPct val="0"/>
              </a:spcAft>
              <a:buSzTx/>
              <a:buNone/>
            </a:pPr>
            <a:r>
              <a:rPr lang="zh-CN" altLang="en-US" sz="3800" b="1" i="0" spc="220">
                <a:solidFill>
                  <a:schemeClr val="accent1">
                    <a:lumMod val="75000"/>
                  </a:schemeClr>
                </a:solidFill>
                <a:latin typeface="微软雅黑" panose="020B0503020204020204" charset="-122"/>
                <a:ea typeface="微软雅黑"/>
              </a:rPr>
              <a:t>阅读舒婷《致大海》，比较两首诗歌的不同之处，并完成后面的练习题。</a:t>
            </a:r>
            <a:endParaRPr lang="zh-CN" altLang="en-US" sz="3800" b="1" i="0" spc="220">
              <a:solidFill>
                <a:schemeClr val="accent1">
                  <a:lumMod val="75000"/>
                </a:schemeClr>
              </a:solidFill>
              <a:latin typeface="微软雅黑" panose="020B0503020204020204" charset="-122"/>
              <a:ea typeface="微软雅黑" charset="-122"/>
            </a:endParaRPr>
          </a:p>
        </p:txBody>
      </p:sp>
      <p:sp>
        <p:nvSpPr>
          <p:cNvPr id="3" name="Object 902"/>
          <p:cNvSpPr txBox="1"/>
          <p:nvPr>
            <p:custDataLst>
              <p:tags r:id="rId3"/>
            </p:custDataLst>
          </p:nvPr>
        </p:nvSpPr>
        <p:spPr>
          <a:xfrm>
            <a:off x="642891" y="1584638"/>
            <a:ext cx="11572955" cy="580889"/>
          </a:xfrm>
          <a:prstGeom prst="rect">
            <a:avLst/>
          </a:prstGeom>
        </p:spPr>
        <p:txBody>
          <a:bodyPr vert="horz" lIns="66968" tIns="26787" rIns="66968" bIns="26787" rtlCol="0" anchor="t" anchorCtr="0">
            <a:normAutofit/>
          </a:bodyPr>
          <a:lstStyle/>
          <a:p>
            <a:pPr marL="0" indent="0" algn="ctr" fontAlgn="auto">
              <a:lnSpc>
                <a:spcPct val="100000"/>
              </a:lnSpc>
              <a:spcBef>
                <a:spcPct val="0"/>
              </a:spcBef>
              <a:spcAft>
                <a:spcPct val="0"/>
              </a:spcAft>
              <a:buSzTx/>
              <a:buNone/>
            </a:pPr>
            <a:r>
              <a:rPr lang="zh-CN" sz="2800" b="1" spc="100">
                <a:solidFill>
                  <a:schemeClr val="dk1"/>
                </a:solidFill>
                <a:latin typeface="微软雅黑" panose="020B0503020204020204" charset="-122"/>
                <a:ea typeface="微软雅黑"/>
              </a:rPr>
              <a:t>用简洁的语言概括这首诗的主旨。</a:t>
            </a:r>
            <a:endParaRPr lang="zh-CN" sz="2800" b="1" spc="100">
              <a:solidFill>
                <a:schemeClr val="dk1"/>
              </a:solidFill>
              <a:latin typeface="微软雅黑" panose="020B0503020204020204" charset="-122"/>
              <a:ea typeface="微软雅黑" charset="-122"/>
            </a:endParaRPr>
          </a:p>
        </p:txBody>
      </p:sp>
      <p:pic>
        <p:nvPicPr>
          <p:cNvPr id="13" name="图片 12" descr="D:\meihua_service_cache\jpg/3f970097f519227d3d72c67962cc7937.jpg3f970097f519227d3d72c67962cc7937"/>
          <p:cNvPicPr>
            <a:picLocks noChangeAspect="1"/>
          </p:cNvPicPr>
          <p:nvPr>
            <p:custDataLst>
              <p:tags r:id="rId4"/>
            </p:custDataLst>
          </p:nvPr>
        </p:nvPicPr>
        <p:blipFill>
          <a:blip r:embed="rId7"/>
          <a:srcRect t="26748" b="26748"/>
          <a:stretch>
            <a:fillRect/>
          </a:stretch>
        </p:blipFill>
        <p:spPr>
          <a:xfrm>
            <a:off x="642895" y="2247602"/>
            <a:ext cx="11572875" cy="2812054"/>
          </a:xfrm>
          <a:custGeom>
            <a:avLst/>
            <a:gdLst/>
            <a:ahLst/>
            <a:cxnLst>
              <a:cxn ang="3">
                <a:pos x="hc" y="t"/>
              </a:cxn>
              <a:cxn ang="cd2">
                <a:pos x="l" y="vc"/>
              </a:cxn>
              <a:cxn ang="cd4">
                <a:pos x="hc" y="b"/>
              </a:cxn>
              <a:cxn ang="0">
                <a:pos x="r" y="vc"/>
              </a:cxn>
            </a:cxnLst>
            <a:rect l="l" t="t" r="r" b="b"/>
            <a:pathLst>
              <a:path w="17280" h="4199">
                <a:moveTo>
                  <a:pt x="0" y="0"/>
                </a:moveTo>
                <a:lnTo>
                  <a:pt x="17280" y="0"/>
                </a:lnTo>
                <a:lnTo>
                  <a:pt x="17280" y="4199"/>
                </a:lnTo>
                <a:lnTo>
                  <a:pt x="0" y="4199"/>
                </a:lnTo>
                <a:lnTo>
                  <a:pt x="0" y="0"/>
                </a:lnTo>
                <a:close/>
              </a:path>
            </a:pathLst>
          </a:custGeom>
        </p:spPr>
      </p:pic>
      <p:sp>
        <p:nvSpPr>
          <p:cNvPr id="14" name="Title 6"/>
          <p:cNvSpPr txBox="1"/>
          <p:nvPr>
            <p:custDataLst>
              <p:tags r:id="rId5"/>
            </p:custDataLst>
          </p:nvPr>
        </p:nvSpPr>
        <p:spPr>
          <a:xfrm>
            <a:off x="642620" y="5172710"/>
            <a:ext cx="11572875" cy="18122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rgbClr val="00B050"/>
                </a:solidFill>
                <a:latin typeface="微软雅黑" panose="020B0503020204020204" charset="-122"/>
                <a:ea typeface="微软雅黑"/>
                <a:cs typeface="微软雅黑" panose="020B0503020204020204" charset="-122"/>
              </a:rPr>
              <a:t>舒婷的《致大海》是诗人把大海作为一面镜子来表现自己对社会人生的理解。阐述主旨是对生活的感悟,大海是社会，是生活，是朋友，是自己的心。人要象像海燕一样，坚强地在生活风浪中自由飞翔，对生活充满了自信，充满了积极向上的精神，表达人面对生活要心胸豁达,极积向上的人生真缔。</a:t>
            </a:r>
            <a:endParaRPr lang="zh-CN" sz="2400" b="1" spc="180">
              <a:ln w="3175">
                <a:noFill/>
                <a:prstDash val="dash"/>
              </a:ln>
              <a:solidFill>
                <a:srgbClr val="00B050"/>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01"/>
          <p:cNvSpPr txBox="1"/>
          <p:nvPr>
            <p:custDataLst>
              <p:tags r:id="rId2"/>
            </p:custDataLst>
          </p:nvPr>
        </p:nvSpPr>
        <p:spPr>
          <a:xfrm>
            <a:off x="642898" y="221136"/>
            <a:ext cx="11572955" cy="1280728"/>
          </a:xfrm>
          <a:prstGeom prst="rect">
            <a:avLst/>
          </a:prstGeom>
        </p:spPr>
        <p:txBody>
          <a:bodyPr vert="horz" lIns="66968" tIns="26787" rIns="66968" bIns="26787" rtlCol="0" anchor="b" anchorCtr="0">
            <a:normAutofit/>
          </a:bodyPr>
          <a:lstStyle/>
          <a:p>
            <a:pPr marL="0" indent="0" algn="ctr" fontAlgn="auto">
              <a:lnSpc>
                <a:spcPct val="100000"/>
              </a:lnSpc>
              <a:spcBef>
                <a:spcPct val="0"/>
              </a:spcBef>
              <a:spcAft>
                <a:spcPct val="0"/>
              </a:spcAft>
              <a:buSzTx/>
              <a:buNone/>
            </a:pPr>
            <a:r>
              <a:rPr lang="zh-CN" altLang="en-US" sz="3800" b="1" i="0" spc="220">
                <a:solidFill>
                  <a:schemeClr val="accent1">
                    <a:lumMod val="75000"/>
                  </a:schemeClr>
                </a:solidFill>
                <a:latin typeface="微软雅黑" panose="020B0503020204020204" charset="-122"/>
                <a:ea typeface="微软雅黑"/>
              </a:rPr>
              <a:t>阅读舒婷《致大海》，比较两首诗歌的不同之处，并完成后面的练习题。</a:t>
            </a:r>
          </a:p>
        </p:txBody>
      </p:sp>
      <p:sp>
        <p:nvSpPr>
          <p:cNvPr id="3" name="Object 902"/>
          <p:cNvSpPr txBox="1"/>
          <p:nvPr>
            <p:custDataLst>
              <p:tags r:id="rId3"/>
            </p:custDataLst>
          </p:nvPr>
        </p:nvSpPr>
        <p:spPr>
          <a:xfrm>
            <a:off x="642891" y="1584638"/>
            <a:ext cx="11572955" cy="580889"/>
          </a:xfrm>
          <a:prstGeom prst="rect">
            <a:avLst/>
          </a:prstGeom>
        </p:spPr>
        <p:txBody>
          <a:bodyPr vert="horz" lIns="66968" tIns="26787" rIns="66968" bIns="26787" rtlCol="0" anchor="t" anchorCtr="0"/>
          <a:lstStyle/>
          <a:p>
            <a:pPr marL="0" indent="0" algn="ctr" fontAlgn="auto">
              <a:lnSpc>
                <a:spcPct val="100000"/>
              </a:lnSpc>
              <a:spcBef>
                <a:spcPct val="0"/>
              </a:spcBef>
              <a:spcAft>
                <a:spcPct val="0"/>
              </a:spcAft>
              <a:buSzTx/>
              <a:buNone/>
            </a:pPr>
            <a:r>
              <a:rPr lang="zh-CN" sz="2800" b="1" spc="100">
                <a:solidFill>
                  <a:schemeClr val="dk1"/>
                </a:solidFill>
                <a:latin typeface="微软雅黑" panose="020B0503020204020204" charset="-122"/>
                <a:ea typeface="微软雅黑"/>
              </a:rPr>
              <a:t>第二节诗中“大海——变幻的生活，生活——汹涌的海洋”揭示了大海与生活什么样的联系？</a:t>
            </a:r>
          </a:p>
        </p:txBody>
      </p:sp>
      <p:pic>
        <p:nvPicPr>
          <p:cNvPr id="13" name="图片 12" descr="D:\meihua_service_cache\jpg/3f970097f519227d3d72c67962cc7937.jpg3f970097f519227d3d72c67962cc7937"/>
          <p:cNvPicPr>
            <a:picLocks noChangeAspect="1"/>
          </p:cNvPicPr>
          <p:nvPr>
            <p:custDataLst>
              <p:tags r:id="rId4"/>
            </p:custDataLst>
          </p:nvPr>
        </p:nvPicPr>
        <p:blipFill>
          <a:blip r:embed="rId7"/>
          <a:srcRect t="26748" b="26748"/>
          <a:stretch>
            <a:fillRect/>
          </a:stretch>
        </p:blipFill>
        <p:spPr>
          <a:xfrm>
            <a:off x="642895" y="2716232"/>
            <a:ext cx="11572875" cy="2812054"/>
          </a:xfrm>
          <a:custGeom>
            <a:avLst/>
            <a:gdLst/>
            <a:ahLst/>
            <a:cxnLst>
              <a:cxn ang="3">
                <a:pos x="hc" y="t"/>
              </a:cxn>
              <a:cxn ang="cd2">
                <a:pos x="l" y="vc"/>
              </a:cxn>
              <a:cxn ang="cd4">
                <a:pos x="hc" y="b"/>
              </a:cxn>
              <a:cxn ang="0">
                <a:pos x="r" y="vc"/>
              </a:cxn>
            </a:cxnLst>
            <a:rect l="l" t="t" r="r" b="b"/>
            <a:pathLst>
              <a:path w="17280" h="4199">
                <a:moveTo>
                  <a:pt x="0" y="0"/>
                </a:moveTo>
                <a:lnTo>
                  <a:pt x="17280" y="0"/>
                </a:lnTo>
                <a:lnTo>
                  <a:pt x="17280" y="4199"/>
                </a:lnTo>
                <a:lnTo>
                  <a:pt x="0" y="4199"/>
                </a:lnTo>
                <a:lnTo>
                  <a:pt x="0" y="0"/>
                </a:lnTo>
                <a:close/>
              </a:path>
            </a:pathLst>
          </a:custGeom>
        </p:spPr>
      </p:pic>
      <p:sp>
        <p:nvSpPr>
          <p:cNvPr id="14" name="Title 6"/>
          <p:cNvSpPr txBox="1"/>
          <p:nvPr>
            <p:custDataLst>
              <p:tags r:id="rId5"/>
            </p:custDataLst>
          </p:nvPr>
        </p:nvSpPr>
        <p:spPr>
          <a:xfrm>
            <a:off x="642620" y="5308600"/>
            <a:ext cx="11572875" cy="18122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rgbClr val="00B050"/>
                </a:solidFill>
                <a:latin typeface="微软雅黑" panose="020B0503020204020204" charset="-122"/>
                <a:ea typeface="微软雅黑"/>
                <a:cs typeface="微软雅黑" panose="020B0503020204020204" charset="-122"/>
              </a:rPr>
              <a:t>指大海跟生活是息息相关的，另一方面则暗喻了生活就像大海一样变幻莫测，波涛汹涌。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01"/>
          <p:cNvSpPr txBox="1"/>
          <p:nvPr>
            <p:custDataLst>
              <p:tags r:id="rId2"/>
            </p:custDataLst>
          </p:nvPr>
        </p:nvSpPr>
        <p:spPr>
          <a:xfrm>
            <a:off x="642898" y="221136"/>
            <a:ext cx="11572955" cy="1280728"/>
          </a:xfrm>
          <a:prstGeom prst="rect">
            <a:avLst/>
          </a:prstGeom>
        </p:spPr>
        <p:txBody>
          <a:bodyPr vert="horz" lIns="66968" tIns="26787" rIns="66968" bIns="26787" rtlCol="0" anchor="b" anchorCtr="0">
            <a:normAutofit/>
          </a:bodyPr>
          <a:lstStyle/>
          <a:p>
            <a:pPr marL="0" indent="0" algn="ctr" fontAlgn="auto">
              <a:lnSpc>
                <a:spcPct val="100000"/>
              </a:lnSpc>
              <a:spcBef>
                <a:spcPct val="0"/>
              </a:spcBef>
              <a:spcAft>
                <a:spcPct val="0"/>
              </a:spcAft>
              <a:buSzTx/>
              <a:buNone/>
            </a:pPr>
            <a:r>
              <a:rPr lang="zh-CN" altLang="en-US" sz="3800" b="1" i="0" spc="220">
                <a:solidFill>
                  <a:schemeClr val="accent1">
                    <a:lumMod val="75000"/>
                  </a:schemeClr>
                </a:solidFill>
                <a:latin typeface="微软雅黑" panose="020B0503020204020204" charset="-122"/>
                <a:ea typeface="微软雅黑"/>
              </a:rPr>
              <a:t>阅读舒婷《致大海》，比较两首诗歌的不同之处，并完成后面的练习题。</a:t>
            </a:r>
          </a:p>
        </p:txBody>
      </p:sp>
      <p:sp>
        <p:nvSpPr>
          <p:cNvPr id="3" name="Object 902"/>
          <p:cNvSpPr txBox="1"/>
          <p:nvPr>
            <p:custDataLst>
              <p:tags r:id="rId3"/>
            </p:custDataLst>
          </p:nvPr>
        </p:nvSpPr>
        <p:spPr>
          <a:xfrm>
            <a:off x="642891" y="1584638"/>
            <a:ext cx="11572955" cy="580889"/>
          </a:xfrm>
          <a:prstGeom prst="rect">
            <a:avLst/>
          </a:prstGeom>
        </p:spPr>
        <p:txBody>
          <a:bodyPr vert="horz" lIns="66968" tIns="26787" rIns="66968" bIns="26787" rtlCol="0" anchor="t" anchorCtr="0"/>
          <a:lstStyle/>
          <a:p>
            <a:pPr marL="0" indent="0" algn="ctr" fontAlgn="auto">
              <a:lnSpc>
                <a:spcPct val="100000"/>
              </a:lnSpc>
              <a:spcBef>
                <a:spcPct val="0"/>
              </a:spcBef>
              <a:spcAft>
                <a:spcPct val="0"/>
              </a:spcAft>
              <a:buSzTx/>
              <a:buNone/>
            </a:pPr>
            <a:r>
              <a:rPr lang="zh-CN" sz="2800" b="1" spc="100">
                <a:solidFill>
                  <a:schemeClr val="dk1"/>
                </a:solidFill>
                <a:latin typeface="微软雅黑" panose="020B0503020204020204" charset="-122"/>
                <a:ea typeface="微软雅黑"/>
              </a:rPr>
              <a:t>作者在诗中把什么比作夏夜的星？又把什么比作疾飞的海燕？</a:t>
            </a:r>
          </a:p>
        </p:txBody>
      </p:sp>
      <p:pic>
        <p:nvPicPr>
          <p:cNvPr id="13" name="图片 12" descr="D:\meihua_service_cache\jpg/3f970097f519227d3d72c67962cc7937.jpg3f970097f519227d3d72c67962cc7937"/>
          <p:cNvPicPr>
            <a:picLocks noChangeAspect="1"/>
          </p:cNvPicPr>
          <p:nvPr>
            <p:custDataLst>
              <p:tags r:id="rId4"/>
            </p:custDataLst>
          </p:nvPr>
        </p:nvPicPr>
        <p:blipFill>
          <a:blip r:embed="rId7"/>
          <a:srcRect t="26748" b="26748"/>
          <a:stretch>
            <a:fillRect/>
          </a:stretch>
        </p:blipFill>
        <p:spPr>
          <a:xfrm>
            <a:off x="642895" y="2716232"/>
            <a:ext cx="11572875" cy="2812054"/>
          </a:xfrm>
          <a:custGeom>
            <a:avLst/>
            <a:gdLst/>
            <a:ahLst/>
            <a:cxnLst>
              <a:cxn ang="3">
                <a:pos x="hc" y="t"/>
              </a:cxn>
              <a:cxn ang="cd2">
                <a:pos x="l" y="vc"/>
              </a:cxn>
              <a:cxn ang="cd4">
                <a:pos x="hc" y="b"/>
              </a:cxn>
              <a:cxn ang="0">
                <a:pos x="r" y="vc"/>
              </a:cxn>
            </a:cxnLst>
            <a:rect l="l" t="t" r="r" b="b"/>
            <a:pathLst>
              <a:path w="17280" h="4199">
                <a:moveTo>
                  <a:pt x="0" y="0"/>
                </a:moveTo>
                <a:lnTo>
                  <a:pt x="17280" y="0"/>
                </a:lnTo>
                <a:lnTo>
                  <a:pt x="17280" y="4199"/>
                </a:lnTo>
                <a:lnTo>
                  <a:pt x="0" y="4199"/>
                </a:lnTo>
                <a:lnTo>
                  <a:pt x="0" y="0"/>
                </a:lnTo>
                <a:close/>
              </a:path>
            </a:pathLst>
          </a:custGeom>
        </p:spPr>
      </p:pic>
      <p:sp>
        <p:nvSpPr>
          <p:cNvPr id="14" name="Title 6"/>
          <p:cNvSpPr txBox="1"/>
          <p:nvPr>
            <p:custDataLst>
              <p:tags r:id="rId5"/>
            </p:custDataLst>
          </p:nvPr>
        </p:nvSpPr>
        <p:spPr>
          <a:xfrm>
            <a:off x="642620" y="5308600"/>
            <a:ext cx="11572875" cy="18122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rgbClr val="00B050"/>
                </a:solidFill>
                <a:latin typeface="微软雅黑" panose="020B0503020204020204" charset="-122"/>
                <a:ea typeface="微软雅黑"/>
                <a:cs typeface="微软雅黑" panose="020B0503020204020204" charset="-122"/>
              </a:rPr>
              <a:t>作者在诗中把贝壳比作是夏夜的星，把勇敢的人比作疾飞的海燕。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01"/>
          <p:cNvSpPr txBox="1"/>
          <p:nvPr>
            <p:custDataLst>
              <p:tags r:id="rId2"/>
            </p:custDataLst>
          </p:nvPr>
        </p:nvSpPr>
        <p:spPr>
          <a:xfrm>
            <a:off x="642898" y="221136"/>
            <a:ext cx="11572955" cy="1280728"/>
          </a:xfrm>
          <a:prstGeom prst="rect">
            <a:avLst/>
          </a:prstGeom>
        </p:spPr>
        <p:txBody>
          <a:bodyPr vert="horz" lIns="66968" tIns="26787" rIns="66968" bIns="26787" rtlCol="0" anchor="b" anchorCtr="0">
            <a:normAutofit/>
          </a:bodyPr>
          <a:lstStyle/>
          <a:p>
            <a:pPr marL="0" indent="0" algn="ctr" fontAlgn="auto">
              <a:lnSpc>
                <a:spcPct val="100000"/>
              </a:lnSpc>
              <a:spcBef>
                <a:spcPct val="0"/>
              </a:spcBef>
              <a:spcAft>
                <a:spcPct val="0"/>
              </a:spcAft>
              <a:buSzTx/>
              <a:buNone/>
            </a:pPr>
            <a:r>
              <a:rPr lang="zh-CN" altLang="en-US" sz="3800" b="1" i="0" spc="220">
                <a:solidFill>
                  <a:schemeClr val="accent1">
                    <a:lumMod val="75000"/>
                  </a:schemeClr>
                </a:solidFill>
                <a:latin typeface="微软雅黑" panose="020B0503020204020204" charset="-122"/>
                <a:ea typeface="微软雅黑"/>
              </a:rPr>
              <a:t>阅读舒婷《致大海》，比较两首诗歌的不同之处，并完成后面的练习题。</a:t>
            </a:r>
          </a:p>
        </p:txBody>
      </p:sp>
      <p:sp>
        <p:nvSpPr>
          <p:cNvPr id="3" name="Object 902"/>
          <p:cNvSpPr txBox="1"/>
          <p:nvPr>
            <p:custDataLst>
              <p:tags r:id="rId3"/>
            </p:custDataLst>
          </p:nvPr>
        </p:nvSpPr>
        <p:spPr>
          <a:xfrm>
            <a:off x="642620" y="1584325"/>
            <a:ext cx="11572875" cy="1049655"/>
          </a:xfrm>
          <a:prstGeom prst="rect">
            <a:avLst/>
          </a:prstGeom>
        </p:spPr>
        <p:txBody>
          <a:bodyPr vert="horz" lIns="66968" tIns="26787" rIns="66968" bIns="26787" rtlCol="0" anchor="t" anchorCtr="0"/>
          <a:lstStyle/>
          <a:p>
            <a:pPr marL="0" indent="0" algn="ctr" fontAlgn="auto">
              <a:lnSpc>
                <a:spcPct val="100000"/>
              </a:lnSpc>
              <a:spcBef>
                <a:spcPct val="0"/>
              </a:spcBef>
              <a:spcAft>
                <a:spcPct val="0"/>
              </a:spcAft>
              <a:buSzTx/>
              <a:buNone/>
            </a:pPr>
            <a:r>
              <a:rPr lang="zh-CN" sz="2800" b="1" spc="100">
                <a:solidFill>
                  <a:schemeClr val="dk1"/>
                </a:solidFill>
                <a:latin typeface="微软雅黑" panose="020B0503020204020204" charset="-122"/>
                <a:ea typeface="微软雅黑"/>
              </a:rPr>
              <a:t>结尾“有沉沦的痛苦，也有苏醒的欢欣”是什么意思？回顾自己的生活，你有过类似的感受吗？</a:t>
            </a:r>
          </a:p>
        </p:txBody>
      </p:sp>
      <p:pic>
        <p:nvPicPr>
          <p:cNvPr id="13" name="图片 12" descr="D:\meihua_service_cache\jpg/3f970097f519227d3d72c67962cc7937.jpg3f970097f519227d3d72c67962cc7937"/>
          <p:cNvPicPr>
            <a:picLocks noChangeAspect="1"/>
          </p:cNvPicPr>
          <p:nvPr>
            <p:custDataLst>
              <p:tags r:id="rId4"/>
            </p:custDataLst>
          </p:nvPr>
        </p:nvPicPr>
        <p:blipFill>
          <a:blip r:embed="rId7"/>
          <a:srcRect t="26748" b="26748"/>
          <a:stretch>
            <a:fillRect/>
          </a:stretch>
        </p:blipFill>
        <p:spPr>
          <a:xfrm>
            <a:off x="642895" y="2560022"/>
            <a:ext cx="11572875" cy="2812054"/>
          </a:xfrm>
          <a:custGeom>
            <a:avLst/>
            <a:gdLst/>
            <a:ahLst/>
            <a:cxnLst>
              <a:cxn ang="3">
                <a:pos x="hc" y="t"/>
              </a:cxn>
              <a:cxn ang="cd2">
                <a:pos x="l" y="vc"/>
              </a:cxn>
              <a:cxn ang="cd4">
                <a:pos x="hc" y="b"/>
              </a:cxn>
              <a:cxn ang="0">
                <a:pos x="r" y="vc"/>
              </a:cxn>
            </a:cxnLst>
            <a:rect l="l" t="t" r="r" b="b"/>
            <a:pathLst>
              <a:path w="17280" h="4199">
                <a:moveTo>
                  <a:pt x="0" y="0"/>
                </a:moveTo>
                <a:lnTo>
                  <a:pt x="17280" y="0"/>
                </a:lnTo>
                <a:lnTo>
                  <a:pt x="17280" y="4199"/>
                </a:lnTo>
                <a:lnTo>
                  <a:pt x="0" y="4199"/>
                </a:lnTo>
                <a:lnTo>
                  <a:pt x="0" y="0"/>
                </a:lnTo>
                <a:close/>
              </a:path>
            </a:pathLst>
          </a:custGeom>
        </p:spPr>
      </p:pic>
      <p:sp>
        <p:nvSpPr>
          <p:cNvPr id="14" name="Title 6"/>
          <p:cNvSpPr txBox="1"/>
          <p:nvPr>
            <p:custDataLst>
              <p:tags r:id="rId5"/>
            </p:custDataLst>
          </p:nvPr>
        </p:nvSpPr>
        <p:spPr>
          <a:xfrm>
            <a:off x="642620" y="5308600"/>
            <a:ext cx="11572875" cy="18122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rgbClr val="00B050"/>
                </a:solidFill>
                <a:latin typeface="微软雅黑" panose="020B0503020204020204" charset="-122"/>
                <a:ea typeface="微软雅黑"/>
                <a:cs typeface="微软雅黑" panose="020B0503020204020204" charset="-122"/>
              </a:rPr>
              <a:t>有沉沦的痛苦 也有苏醒的欢欣 面朝大海，春暖花开 有沉沦的痛苦 也有苏醒的欢欣 把黑暗放下,就是光明 把损失放下,就是收获 面对现实生活 眉毛上的汗水和眉毛下的泪水, 自己要像海燕一样，坚强地在生活风浪中自由飞翔，对生活充满了自信，充满了积极向上的精神。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01"/>
          <p:cNvSpPr txBox="1"/>
          <p:nvPr>
            <p:custDataLst>
              <p:tags r:id="rId2"/>
            </p:custDataLst>
          </p:nvPr>
        </p:nvSpPr>
        <p:spPr>
          <a:xfrm>
            <a:off x="642898" y="221136"/>
            <a:ext cx="11572955" cy="1280728"/>
          </a:xfrm>
          <a:prstGeom prst="rect">
            <a:avLst/>
          </a:prstGeom>
        </p:spPr>
        <p:txBody>
          <a:bodyPr vert="horz" lIns="66968" tIns="26787" rIns="66968" bIns="26787" rtlCol="0" anchor="b" anchorCtr="0">
            <a:normAutofit/>
          </a:bodyPr>
          <a:lstStyle/>
          <a:p>
            <a:pPr marL="0" indent="0" algn="ctr" fontAlgn="auto">
              <a:lnSpc>
                <a:spcPct val="100000"/>
              </a:lnSpc>
              <a:spcBef>
                <a:spcPct val="0"/>
              </a:spcBef>
              <a:spcAft>
                <a:spcPct val="0"/>
              </a:spcAft>
              <a:buSzTx/>
              <a:buNone/>
            </a:pPr>
            <a:r>
              <a:rPr lang="zh-CN" altLang="en-US" sz="3800" b="1" i="0" spc="220">
                <a:solidFill>
                  <a:schemeClr val="accent1">
                    <a:lumMod val="75000"/>
                  </a:schemeClr>
                </a:solidFill>
                <a:latin typeface="微软雅黑" panose="020B0503020204020204" charset="-122"/>
                <a:ea typeface="微软雅黑"/>
              </a:rPr>
              <a:t>阅读舒婷《致大海》，比较两首诗歌的不同之处，并完成后面的练习题。</a:t>
            </a:r>
          </a:p>
        </p:txBody>
      </p:sp>
      <p:sp>
        <p:nvSpPr>
          <p:cNvPr id="3" name="Object 902"/>
          <p:cNvSpPr txBox="1"/>
          <p:nvPr>
            <p:custDataLst>
              <p:tags r:id="rId3"/>
            </p:custDataLst>
          </p:nvPr>
        </p:nvSpPr>
        <p:spPr>
          <a:xfrm>
            <a:off x="642620" y="1584325"/>
            <a:ext cx="11572875" cy="1049655"/>
          </a:xfrm>
          <a:prstGeom prst="rect">
            <a:avLst/>
          </a:prstGeom>
        </p:spPr>
        <p:txBody>
          <a:bodyPr vert="horz" lIns="66968" tIns="26787" rIns="66968" bIns="26787" rtlCol="0" anchor="t" anchorCtr="0"/>
          <a:lstStyle/>
          <a:p>
            <a:pPr marL="0" indent="0" algn="ctr" fontAlgn="auto">
              <a:lnSpc>
                <a:spcPct val="100000"/>
              </a:lnSpc>
              <a:spcBef>
                <a:spcPct val="0"/>
              </a:spcBef>
              <a:spcAft>
                <a:spcPct val="0"/>
              </a:spcAft>
              <a:buSzTx/>
              <a:buNone/>
            </a:pPr>
            <a:r>
              <a:rPr lang="zh-CN" sz="2800" b="1" spc="100">
                <a:solidFill>
                  <a:schemeClr val="dk1"/>
                </a:solidFill>
                <a:latin typeface="微软雅黑" panose="020B0503020204020204" charset="-122"/>
                <a:ea typeface="微软雅黑"/>
              </a:rPr>
              <a:t>在汹涌的大海面前，在坎坷的人生路上，我们应该如何去做呢？</a:t>
            </a:r>
          </a:p>
        </p:txBody>
      </p:sp>
      <p:pic>
        <p:nvPicPr>
          <p:cNvPr id="13" name="图片 12" descr="D:\meihua_service_cache\jpg/3f970097f519227d3d72c67962cc7937.jpg3f970097f519227d3d72c67962cc7937"/>
          <p:cNvPicPr>
            <a:picLocks noChangeAspect="1"/>
          </p:cNvPicPr>
          <p:nvPr>
            <p:custDataLst>
              <p:tags r:id="rId4"/>
            </p:custDataLst>
          </p:nvPr>
        </p:nvPicPr>
        <p:blipFill>
          <a:blip r:embed="rId7"/>
          <a:srcRect t="26748" b="26748"/>
          <a:stretch>
            <a:fillRect/>
          </a:stretch>
        </p:blipFill>
        <p:spPr>
          <a:xfrm>
            <a:off x="642895" y="2560022"/>
            <a:ext cx="11572875" cy="2812054"/>
          </a:xfrm>
          <a:custGeom>
            <a:avLst/>
            <a:gdLst/>
            <a:ahLst/>
            <a:cxnLst>
              <a:cxn ang="3">
                <a:pos x="hc" y="t"/>
              </a:cxn>
              <a:cxn ang="cd2">
                <a:pos x="l" y="vc"/>
              </a:cxn>
              <a:cxn ang="cd4">
                <a:pos x="hc" y="b"/>
              </a:cxn>
              <a:cxn ang="0">
                <a:pos x="r" y="vc"/>
              </a:cxn>
            </a:cxnLst>
            <a:rect l="l" t="t" r="r" b="b"/>
            <a:pathLst>
              <a:path w="17280" h="4199">
                <a:moveTo>
                  <a:pt x="0" y="0"/>
                </a:moveTo>
                <a:lnTo>
                  <a:pt x="17280" y="0"/>
                </a:lnTo>
                <a:lnTo>
                  <a:pt x="17280" y="4199"/>
                </a:lnTo>
                <a:lnTo>
                  <a:pt x="0" y="4199"/>
                </a:lnTo>
                <a:lnTo>
                  <a:pt x="0" y="0"/>
                </a:lnTo>
                <a:close/>
              </a:path>
            </a:pathLst>
          </a:custGeom>
        </p:spPr>
      </p:pic>
      <p:sp>
        <p:nvSpPr>
          <p:cNvPr id="14" name="Title 6"/>
          <p:cNvSpPr txBox="1"/>
          <p:nvPr>
            <p:custDataLst>
              <p:tags r:id="rId5"/>
            </p:custDataLst>
          </p:nvPr>
        </p:nvSpPr>
        <p:spPr>
          <a:xfrm>
            <a:off x="642620" y="5308600"/>
            <a:ext cx="11791315" cy="181229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80">
                <a:ln w="3175">
                  <a:noFill/>
                  <a:prstDash val="dash"/>
                </a:ln>
                <a:solidFill>
                  <a:srgbClr val="00B050"/>
                </a:solidFill>
                <a:latin typeface="微软雅黑" panose="020B0503020204020204" charset="-122"/>
                <a:ea typeface="微软雅黑"/>
                <a:cs typeface="微软雅黑" panose="020B0503020204020204" charset="-122"/>
              </a:rPr>
              <a:t>有勇气直面痛苦，有信念解决困难，有梦想塑造未来，有头脑有智慧，有思想有品格，面对坎坷，首先要有大海一样博大的胸怀去承担它随之带来的痛苦，其次要有决心毅力和智慧去化解困难，最后，要有一颗自由的心来储藏回忆，感恩这一切磨难给自己带来的精神财富，和丰富的灵魂，以及经历坎坷后的从容气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5"/>
          <a:srcRect t="3" b="3"/>
          <a:stretch>
            <a:fillRect/>
          </a:stretch>
        </p:blipFill>
        <p:spPr>
          <a:xfrm>
            <a:off x="501650" y="1111250"/>
            <a:ext cx="6044565" cy="5530850"/>
          </a:xfrm>
          <a:custGeom>
            <a:avLst/>
            <a:gdLst/>
            <a:ahLst/>
            <a:cxnLst>
              <a:cxn ang="3">
                <a:pos x="hc" y="t"/>
              </a:cxn>
              <a:cxn ang="cd2">
                <a:pos x="l" y="vc"/>
              </a:cxn>
              <a:cxn ang="cd4">
                <a:pos x="hc" y="b"/>
              </a:cxn>
              <a:cxn ang="0">
                <a:pos x="r" y="vc"/>
              </a:cxn>
            </a:cxnLst>
            <a:rect l="l" t="t" r="r" b="b"/>
            <a:pathLst>
              <a:path w="10800" h="7200">
                <a:moveTo>
                  <a:pt x="0" y="0"/>
                </a:moveTo>
                <a:lnTo>
                  <a:pt x="10800" y="0"/>
                </a:lnTo>
                <a:lnTo>
                  <a:pt x="10800" y="7200"/>
                </a:lnTo>
                <a:lnTo>
                  <a:pt x="0" y="7200"/>
                </a:lnTo>
                <a:lnTo>
                  <a:pt x="0" y="0"/>
                </a:lnTo>
                <a:close/>
              </a:path>
            </a:pathLst>
          </a:custGeom>
        </p:spPr>
      </p:pic>
      <p:sp>
        <p:nvSpPr>
          <p:cNvPr id="5" name="矩形 4"/>
          <p:cNvSpPr/>
          <p:nvPr>
            <p:custDataLst>
              <p:tags r:id="rId3"/>
            </p:custDataLst>
          </p:nvPr>
        </p:nvSpPr>
        <p:spPr>
          <a:xfrm>
            <a:off x="12068479" y="321453"/>
            <a:ext cx="803678" cy="1607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100" name="文本框 99"/>
          <p:cNvSpPr txBox="1"/>
          <p:nvPr/>
        </p:nvSpPr>
        <p:spPr>
          <a:xfrm>
            <a:off x="6663055" y="923290"/>
            <a:ext cx="6006465" cy="5908040"/>
          </a:xfrm>
          <a:prstGeom prst="rect">
            <a:avLst/>
          </a:prstGeom>
          <a:noFill/>
          <a:ln w="9525">
            <a:noFill/>
          </a:ln>
        </p:spPr>
        <p:txBody>
          <a:bodyPr wrap="square">
            <a:spAutoFit/>
          </a:bodyPr>
          <a:lstStyle/>
          <a:p>
            <a:pPr marL="0" indent="0" eaLnBrk="1" latinLnBrk="0" hangingPunct="1">
              <a:lnSpc>
                <a:spcPct val="150000"/>
              </a:lnSpc>
            </a:pPr>
            <a:r>
              <a:rPr lang="zh-CN" sz="2800" b="1">
                <a:solidFill>
                  <a:srgbClr val="FF0000"/>
                </a:solidFill>
                <a:latin typeface="微软雅黑" panose="020B0503020204020204" charset="-122"/>
                <a:ea typeface="微软雅黑"/>
              </a:rPr>
              <a:t>假如生活欺骗了你，不要悲伤，不要心急！忧郁的</a:t>
            </a:r>
            <a:r>
              <a:rPr lang="zh-CN" sz="2800" b="1">
                <a:solidFill>
                  <a:srgbClr val="FF0000"/>
                </a:solidFill>
                <a:latin typeface="微软雅黑" panose="020B0503020204020204" charset="-122"/>
                <a:ea typeface="微软雅黑"/>
                <a:hlinkClick r:id="rId6"/>
              </a:rPr>
              <a:t>日子</a:t>
            </a:r>
            <a:r>
              <a:rPr lang="zh-CN" sz="2800" b="1">
                <a:solidFill>
                  <a:srgbClr val="FF0000"/>
                </a:solidFill>
                <a:latin typeface="微软雅黑" panose="020B0503020204020204" charset="-122"/>
                <a:ea typeface="微软雅黑"/>
              </a:rPr>
              <a:t>里需要镇静：相信吧，</a:t>
            </a:r>
            <a:r>
              <a:rPr lang="zh-CN" sz="2800" b="1" u="sng">
                <a:solidFill>
                  <a:srgbClr val="FF0000"/>
                </a:solidFill>
                <a:latin typeface="微软雅黑" panose="020B0503020204020204" charset="-122"/>
                <a:ea typeface="微软雅黑"/>
                <a:hlinkClick r:id="rId7"/>
              </a:rPr>
              <a:t>快乐的日子</a:t>
            </a:r>
            <a:r>
              <a:rPr lang="zh-CN" sz="2800" b="1">
                <a:solidFill>
                  <a:srgbClr val="FF0000"/>
                </a:solidFill>
                <a:latin typeface="微软雅黑" panose="020B0503020204020204" charset="-122"/>
                <a:ea typeface="微软雅黑"/>
              </a:rPr>
              <a:t>将会来临。心儿永远向往着未来；现在却常是忧郁。一切都是瞬息，一切都将会过去；而那过去了的，就会成为亲切的怀恋。
</a:t>
            </a:r>
            <a:endParaRPr lang="zh-CN" altLang="en-US" sz="2800" b="1">
              <a:solidFill>
                <a:srgbClr val="FF0000"/>
              </a:solidFill>
              <a:latin typeface="微软雅黑" panose="020B0503020204020204" charset="-122"/>
              <a:ea typeface="微软雅黑"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5471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5" name="矩形 15"/>
          <p:cNvSpPr/>
          <p:nvPr>
            <p:custDataLst>
              <p:tags r:id="rId3"/>
            </p:custDataLst>
          </p:nvPr>
        </p:nvSpPr>
        <p:spPr>
          <a:xfrm>
            <a:off x="629855" y="1767995"/>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lt1"/>
                </a:solidFill>
                <a:latin typeface="微软雅黑" panose="020B0503020204020204" charset="-122"/>
                <a:ea typeface="微软雅黑"/>
              </a:rPr>
              <a:t>2</a:t>
            </a:r>
            <a:endParaRPr lang="en-US" altLang="zh-CN" sz="1900">
              <a:solidFill>
                <a:schemeClr val="lt1"/>
              </a:solidFill>
              <a:latin typeface="微软雅黑" panose="020B0503020204020204" charset="-122"/>
              <a:ea typeface="微软雅黑" charset="-122"/>
            </a:endParaRPr>
          </a:p>
        </p:txBody>
      </p:sp>
      <p:sp>
        <p:nvSpPr>
          <p:cNvPr id="6" name="矩形 15"/>
          <p:cNvSpPr/>
          <p:nvPr>
            <p:custDataLst>
              <p:tags r:id="rId4"/>
            </p:custDataLst>
          </p:nvPr>
        </p:nvSpPr>
        <p:spPr>
          <a:xfrm>
            <a:off x="481728" y="1647837"/>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dk1"/>
                </a:solidFill>
                <a:latin typeface="微软雅黑" panose="020B0503020204020204" charset="-122"/>
                <a:ea typeface="微软雅黑"/>
              </a:rPr>
              <a:t>2</a:t>
            </a:r>
            <a:endParaRPr lang="en-US" altLang="zh-CN" sz="1900">
              <a:solidFill>
                <a:schemeClr val="dk1"/>
              </a:solidFill>
              <a:latin typeface="微软雅黑" panose="020B0503020204020204" charset="-122"/>
              <a:ea typeface="微软雅黑" charset="-122"/>
            </a:endParaRPr>
          </a:p>
        </p:txBody>
      </p:sp>
      <p:sp>
        <p:nvSpPr>
          <p:cNvPr id="7" name="任意多边形 6"/>
          <p:cNvSpPr>
            <a:spLocks noChangeAspect="1"/>
          </p:cNvSpPr>
          <p:nvPr>
            <p:custDataLst>
              <p:tags r:id="rId5"/>
            </p:custDataLst>
          </p:nvPr>
        </p:nvSpPr>
        <p:spPr>
          <a:xfrm>
            <a:off x="4908787" y="1540566"/>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13" name="任意多边形 12"/>
          <p:cNvSpPr>
            <a:spLocks noChangeAspect="1"/>
          </p:cNvSpPr>
          <p:nvPr>
            <p:custDataLst>
              <p:tags r:id="rId6"/>
            </p:custDataLst>
          </p:nvPr>
        </p:nvSpPr>
        <p:spPr>
          <a:xfrm>
            <a:off x="10688700" y="5496849"/>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8" name="文本框 7"/>
          <p:cNvSpPr txBox="1"/>
          <p:nvPr>
            <p:custDataLst>
              <p:tags r:id="rId7"/>
            </p:custDataLst>
          </p:nvPr>
        </p:nvSpPr>
        <p:spPr>
          <a:xfrm>
            <a:off x="482156" y="160726"/>
            <a:ext cx="11894438" cy="642902"/>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800" b="1" spc="200">
                <a:solidFill>
                  <a:schemeClr val="lt1"/>
                </a:solidFill>
                <a:latin typeface="微软雅黑" panose="020B0503020204020204" charset="-122"/>
                <a:ea typeface="微软雅黑"/>
              </a:rPr>
              <a:t>作者简介</a:t>
            </a:r>
            <a:endParaRPr lang="zh-CN" altLang="en-US" sz="4800" b="1" spc="200">
              <a:solidFill>
                <a:schemeClr val="lt1"/>
              </a:solidFill>
              <a:latin typeface="微软雅黑" panose="020B0503020204020204" charset="-122"/>
              <a:ea typeface="微软雅黑" charset="-122"/>
            </a:endParaRPr>
          </a:p>
        </p:txBody>
      </p:sp>
      <p:pic>
        <p:nvPicPr>
          <p:cNvPr id="9" name="图片 8"/>
          <p:cNvPicPr preferRelativeResize="0">
            <a:picLocks noChangeAspect="1"/>
          </p:cNvPicPr>
          <p:nvPr>
            <p:custDataLst>
              <p:tags r:id="rId8"/>
            </p:custDataLst>
          </p:nvPr>
        </p:nvPicPr>
        <p:blipFill>
          <a:blip r:embed="rId11"/>
          <a:srcRect l="-280" r="-280"/>
          <a:stretch>
            <a:fillRect/>
          </a:stretch>
        </p:blipFill>
        <p:spPr>
          <a:xfrm>
            <a:off x="629775" y="1877778"/>
            <a:ext cx="4018386" cy="4982519"/>
          </a:xfrm>
          <a:custGeom>
            <a:avLst/>
            <a:gdLst/>
            <a:ahLst/>
            <a:cxnLst>
              <a:cxn ang="3">
                <a:pos x="hc" y="t"/>
              </a:cxn>
              <a:cxn ang="cd2">
                <a:pos x="l" y="vc"/>
              </a:cxn>
              <a:cxn ang="cd4">
                <a:pos x="hc" y="b"/>
              </a:cxn>
              <a:cxn ang="0">
                <a:pos x="r" y="vc"/>
              </a:cxn>
            </a:cxnLst>
            <a:rect l="l" t="t" r="r" b="b"/>
            <a:pathLst>
              <a:path w="6000" h="7440">
                <a:moveTo>
                  <a:pt x="0" y="0"/>
                </a:moveTo>
                <a:lnTo>
                  <a:pt x="6000" y="0"/>
                </a:lnTo>
                <a:lnTo>
                  <a:pt x="6000" y="7440"/>
                </a:lnTo>
                <a:lnTo>
                  <a:pt x="0" y="7440"/>
                </a:lnTo>
                <a:lnTo>
                  <a:pt x="0" y="0"/>
                </a:lnTo>
                <a:close/>
              </a:path>
            </a:pathLst>
          </a:custGeom>
          <a:blipFill rotWithShape="1">
            <a:blip r:embed="rId12"/>
            <a:stretch>
              <a:fillRect/>
            </a:stretch>
          </a:blipFill>
        </p:spPr>
      </p:pic>
      <p:sp>
        <p:nvSpPr>
          <p:cNvPr id="11" name="Title 6"/>
          <p:cNvSpPr txBox="1"/>
          <p:nvPr>
            <p:custDataLst>
              <p:tags r:id="rId9"/>
            </p:custDataLst>
          </p:nvPr>
        </p:nvSpPr>
        <p:spPr>
          <a:xfrm>
            <a:off x="4908550" y="1754505"/>
            <a:ext cx="7563485" cy="50101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普希金（1799－1837），19世纪俄罗斯的伟大诗人。在俄罗斯文学中，他是积极浪漫主义的开创者，也是批判现实主义文学的奠基人。普希金坚定地站在十二月党人一边，反对专制农奴制度，热爱、追求自由，因此遭到沙皇政府的迫害。普希金写了不少形式多样、题材广泛的作品，诗体小说</a:t>
            </a: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《欧根.奥涅金》</a:t>
            </a:r>
            <a:r>
              <a:rPr lang="zh-CN" altLang="en-US"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是他的代表作。普希金对俄罗斯文学的发展有很大的影响，被高尔基誉为</a:t>
            </a: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“俄国文学之始祖”</a:t>
            </a:r>
            <a:r>
              <a:rPr lang="zh-CN" altLang="en-US"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a:t>
            </a:r>
            <a:endParaRPr lang="zh-CN" altLang="en-US" sz="2800" b="1" spc="160">
              <a:ln w="3175">
                <a:noFill/>
                <a:prstDash val="dash"/>
              </a:ln>
              <a:solidFill>
                <a:schemeClr val="dk1">
                  <a:lumMod val="75000"/>
                  <a:lumOff val="25000"/>
                </a:schemeClr>
              </a:solidFill>
              <a:latin typeface="微软雅黑" panose="020B0503020204020204" charset="-122"/>
              <a:ea typeface="微软雅黑" charset="-122"/>
              <a:cs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edge">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6" grpId="0" animBg="1"/>
      <p:bldP spid="8"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rgbClr val="FF0000"/>
                </a:solidFill>
                <a:latin typeface="微软雅黑" panose="020B0503020204020204" charset="-122"/>
                <a:ea typeface="微软雅黑"/>
              </a:rPr>
              <a:t>诵读理结构</a:t>
            </a:r>
            <a:endParaRPr lang="zh-CN" altLang="en-US" sz="8800" b="1" spc="240">
              <a:solidFill>
                <a:srgbClr val="FF0000"/>
              </a:solidFill>
              <a:latin typeface="微软雅黑" panose="020B0503020204020204" charset="-122"/>
              <a:ea typeface="微软雅黑" charset="-122"/>
            </a:endParaRP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855345" y="2410460"/>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8" name="矩形 7"/>
          <p:cNvSpPr/>
          <p:nvPr>
            <p:custDataLst>
              <p:tags r:id="rId3"/>
            </p:custDataLst>
          </p:nvPr>
        </p:nvSpPr>
        <p:spPr>
          <a:xfrm>
            <a:off x="0" y="948281"/>
            <a:ext cx="80367" cy="8036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19" name="矩形 18"/>
          <p:cNvSpPr/>
          <p:nvPr>
            <p:custDataLst>
              <p:tags r:id="rId4"/>
            </p:custDataLst>
          </p:nvPr>
        </p:nvSpPr>
        <p:spPr>
          <a:xfrm>
            <a:off x="855345" y="3857625"/>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21" name="矩形 20"/>
          <p:cNvSpPr/>
          <p:nvPr>
            <p:custDataLst>
              <p:tags r:id="rId5"/>
            </p:custDataLst>
          </p:nvPr>
        </p:nvSpPr>
        <p:spPr>
          <a:xfrm>
            <a:off x="855345" y="5304155"/>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5" name="文本框 4"/>
          <p:cNvSpPr txBox="1"/>
          <p:nvPr>
            <p:custDataLst>
              <p:tags r:id="rId6"/>
            </p:custDataLst>
          </p:nvPr>
        </p:nvSpPr>
        <p:spPr>
          <a:xfrm>
            <a:off x="855043" y="1089448"/>
            <a:ext cx="10287080" cy="803628"/>
          </a:xfrm>
          <a:prstGeom prst="rect">
            <a:avLst/>
          </a:prstGeom>
          <a:noFill/>
        </p:spPr>
        <p:txBody>
          <a:bodyPr wrap="square" lIns="66968" tIns="26787" rIns="66968" bIns="26787" rtlCol="0" anchor="ctr" anchorCtr="0">
            <a:normAutofit/>
          </a:bodyPr>
          <a:lstStyle/>
          <a:p>
            <a:pPr marL="0" indent="0">
              <a:lnSpc>
                <a:spcPct val="100000"/>
              </a:lnSpc>
              <a:spcBef>
                <a:spcPct val="0"/>
              </a:spcBef>
              <a:spcAft>
                <a:spcPct val="0"/>
              </a:spcAft>
              <a:buSzTx/>
              <a:buNone/>
            </a:pPr>
            <a:r>
              <a:rPr lang="zh-CN" altLang="en-US" sz="4400" b="1" spc="220">
                <a:solidFill>
                  <a:schemeClr val="accent1">
                    <a:lumMod val="75000"/>
                  </a:schemeClr>
                </a:solidFill>
                <a:latin typeface="微软雅黑" panose="020B0503020204020204" charset="-122"/>
                <a:ea typeface="微软雅黑"/>
              </a:rPr>
              <a:t>诗人面对汹涌澎湃的大海，有哪些感受？</a:t>
            </a:r>
            <a:endParaRPr lang="zh-CN" altLang="en-US" sz="4400" b="1" spc="220">
              <a:solidFill>
                <a:schemeClr val="accent1">
                  <a:lumMod val="75000"/>
                </a:schemeClr>
              </a:solidFill>
              <a:latin typeface="微软雅黑" panose="020B0503020204020204" charset="-122"/>
              <a:ea typeface="微软雅黑" charset="-122"/>
            </a:endParaRPr>
          </a:p>
        </p:txBody>
      </p:sp>
      <p:sp>
        <p:nvSpPr>
          <p:cNvPr id="11" name="Title 6"/>
          <p:cNvSpPr txBox="1"/>
          <p:nvPr>
            <p:custDataLst>
              <p:tags r:id="rId7"/>
            </p:custDataLst>
          </p:nvPr>
        </p:nvSpPr>
        <p:spPr>
          <a:xfrm>
            <a:off x="946644" y="4106757"/>
            <a:ext cx="10287080" cy="803628"/>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2800" b="1" spc="200">
                <a:ln w="3175">
                  <a:noFill/>
                  <a:prstDash val="dash"/>
                </a:ln>
                <a:solidFill>
                  <a:schemeClr val="lt1"/>
                </a:solidFill>
                <a:latin typeface="微软雅黑" panose="020B0503020204020204" charset="-122"/>
                <a:ea typeface="微软雅黑"/>
                <a:cs typeface="微软雅黑" panose="020B0503020204020204" charset="-122"/>
              </a:rPr>
              <a:t>缅怀英雄拿破仑和伟大的诗人拜伦</a:t>
            </a:r>
            <a:endParaRPr lang="zh-CN" sz="2800" b="1" spc="200">
              <a:ln w="3175">
                <a:noFill/>
                <a:prstDash val="dash"/>
              </a:ln>
              <a:solidFill>
                <a:schemeClr val="lt1"/>
              </a:solidFill>
              <a:latin typeface="微软雅黑" panose="020B0503020204020204" charset="-122"/>
              <a:ea typeface="微软雅黑" charset="-122"/>
              <a:cs typeface="微软雅黑" panose="020B0503020204020204" charset="-122"/>
            </a:endParaRPr>
          </a:p>
        </p:txBody>
      </p:sp>
      <p:sp>
        <p:nvSpPr>
          <p:cNvPr id="6" name="Title 6"/>
          <p:cNvSpPr txBox="1"/>
          <p:nvPr>
            <p:custDataLst>
              <p:tags r:id="rId8"/>
            </p:custDataLst>
          </p:nvPr>
        </p:nvSpPr>
        <p:spPr>
          <a:xfrm>
            <a:off x="946644" y="5637139"/>
            <a:ext cx="10287080" cy="803628"/>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2800" b="1" spc="200">
                <a:ln w="3175">
                  <a:noFill/>
                  <a:prstDash val="dash"/>
                </a:ln>
                <a:solidFill>
                  <a:schemeClr val="lt1"/>
                </a:solidFill>
                <a:latin typeface="微软雅黑" panose="020B0503020204020204" charset="-122"/>
                <a:ea typeface="微软雅黑"/>
                <a:cs typeface="微软雅黑" panose="020B0503020204020204" charset="-122"/>
              </a:rPr>
              <a:t>永久怀念大海</a:t>
            </a:r>
          </a:p>
        </p:txBody>
      </p:sp>
      <p:sp>
        <p:nvSpPr>
          <p:cNvPr id="9" name="Title 6"/>
          <p:cNvSpPr txBox="1"/>
          <p:nvPr>
            <p:custDataLst>
              <p:tags r:id="rId9"/>
            </p:custDataLst>
          </p:nvPr>
        </p:nvSpPr>
        <p:spPr>
          <a:xfrm>
            <a:off x="946644" y="2652651"/>
            <a:ext cx="10287080" cy="803628"/>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2800" b="1" spc="200">
                <a:ln w="3175">
                  <a:noFill/>
                  <a:prstDash val="dash"/>
                </a:ln>
                <a:solidFill>
                  <a:schemeClr val="lt1"/>
                </a:solidFill>
                <a:latin typeface="微软雅黑" panose="020B0503020204020204" charset="-122"/>
                <a:ea typeface="微软雅黑"/>
                <a:cs typeface="微软雅黑" panose="020B0503020204020204" charset="-122"/>
              </a:rPr>
              <a:t>对大海的热爱之情和因自身的不自由而感到的悲伤痛苦</a:t>
            </a:r>
            <a:endParaRPr lang="zh-CN" altLang="en-US" sz="2800" b="1" spc="200">
              <a:ln w="3175">
                <a:noFill/>
                <a:prstDash val="dash"/>
              </a:ln>
              <a:solidFill>
                <a:schemeClr val="lt1"/>
              </a:solidFill>
              <a:latin typeface="微软雅黑" panose="020B0503020204020204" charset="-122"/>
              <a:ea typeface="微软雅黑" charset="-122"/>
              <a:cs typeface="微软雅黑" panose="020B0503020204020204" charset="-122"/>
            </a:endParaRPr>
          </a:p>
        </p:txBody>
      </p:sp>
      <p:sp>
        <p:nvSpPr>
          <p:cNvPr id="100" name="文本框 99"/>
          <p:cNvSpPr txBox="1"/>
          <p:nvPr/>
        </p:nvSpPr>
        <p:spPr>
          <a:xfrm>
            <a:off x="10500995" y="2792730"/>
            <a:ext cx="1534160" cy="521970"/>
          </a:xfrm>
          <a:prstGeom prst="rect">
            <a:avLst/>
          </a:prstGeom>
          <a:noFill/>
          <a:ln w="9525">
            <a:noFill/>
          </a:ln>
        </p:spPr>
        <p:txBody>
          <a:bodyPr wrap="square">
            <a:spAutoFit/>
          </a:bodyPr>
          <a:lstStyle/>
          <a:p>
            <a:pPr marL="0" indent="0"/>
            <a:r>
              <a:rPr lang="zh-CN" sz="2800" b="1">
                <a:solidFill>
                  <a:srgbClr val="FFFF00"/>
                </a:solidFill>
                <a:latin typeface="微软雅黑" panose="020B0503020204020204" charset="-122"/>
                <a:ea typeface="微软雅黑"/>
              </a:rPr>
              <a:t>海之恋</a:t>
            </a:r>
            <a:endParaRPr lang="zh-CN" altLang="en-US" sz="2800" b="1">
              <a:solidFill>
                <a:srgbClr val="FFFF00"/>
              </a:solidFill>
              <a:latin typeface="微软雅黑" panose="020B0503020204020204" charset="-122"/>
              <a:ea typeface="微软雅黑" charset="-122"/>
            </a:endParaRPr>
          </a:p>
        </p:txBody>
      </p:sp>
      <p:sp>
        <p:nvSpPr>
          <p:cNvPr id="2" name="文本框 1"/>
          <p:cNvSpPr txBox="1"/>
          <p:nvPr/>
        </p:nvSpPr>
        <p:spPr>
          <a:xfrm>
            <a:off x="10500995" y="4247515"/>
            <a:ext cx="1534160" cy="521970"/>
          </a:xfrm>
          <a:prstGeom prst="rect">
            <a:avLst/>
          </a:prstGeom>
          <a:noFill/>
          <a:ln w="9525">
            <a:noFill/>
          </a:ln>
        </p:spPr>
        <p:txBody>
          <a:bodyPr wrap="square">
            <a:spAutoFit/>
          </a:bodyPr>
          <a:lstStyle/>
          <a:p>
            <a:pPr marL="0" indent="0"/>
            <a:r>
              <a:rPr lang="zh-CN" sz="2800" b="1">
                <a:solidFill>
                  <a:srgbClr val="FFFF00"/>
                </a:solidFill>
                <a:latin typeface="微软雅黑" panose="020B0503020204020204" charset="-122"/>
                <a:ea typeface="微软雅黑"/>
              </a:rPr>
              <a:t>海之思</a:t>
            </a:r>
            <a:endParaRPr lang="zh-CN" sz="2800" b="1">
              <a:solidFill>
                <a:srgbClr val="FFFF00"/>
              </a:solidFill>
              <a:latin typeface="微软雅黑" panose="020B0503020204020204" charset="-122"/>
              <a:ea typeface="微软雅黑" charset="-122"/>
            </a:endParaRPr>
          </a:p>
        </p:txBody>
      </p:sp>
      <p:sp>
        <p:nvSpPr>
          <p:cNvPr id="3" name="文本框 2"/>
          <p:cNvSpPr txBox="1"/>
          <p:nvPr/>
        </p:nvSpPr>
        <p:spPr>
          <a:xfrm>
            <a:off x="10607040" y="5636895"/>
            <a:ext cx="1534160" cy="521970"/>
          </a:xfrm>
          <a:prstGeom prst="rect">
            <a:avLst/>
          </a:prstGeom>
          <a:noFill/>
          <a:ln w="9525">
            <a:noFill/>
          </a:ln>
        </p:spPr>
        <p:txBody>
          <a:bodyPr wrap="square">
            <a:spAutoFit/>
          </a:bodyPr>
          <a:lstStyle/>
          <a:p>
            <a:pPr marL="0" indent="0"/>
            <a:r>
              <a:rPr lang="zh-CN" sz="2800" b="1">
                <a:solidFill>
                  <a:srgbClr val="FFFF00"/>
                </a:solidFill>
                <a:latin typeface="微软雅黑" panose="020B0503020204020204" charset="-122"/>
                <a:ea typeface="微软雅黑"/>
              </a:rPr>
              <a:t>海之念</a:t>
            </a:r>
            <a:endParaRPr lang="en-US" altLang="zh-CN" sz="2800" b="1">
              <a:solidFill>
                <a:srgbClr val="FFFF00"/>
              </a:solidFill>
              <a:latin typeface="微软雅黑" panose="020B0503020204020204" charset="-122"/>
              <a:ea typeface="微软雅黑"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amond(in)">
                                      <p:cBhvr>
                                        <p:cTn id="22" dur="20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amond(in)">
                                      <p:cBhvr>
                                        <p:cTn id="32" dur="2000"/>
                                        <p:tgtEl>
                                          <p:spTgt spid="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amond(in)">
                                      <p:cBhvr>
                                        <p:cTn id="37" dur="20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wipe(down)">
                                      <p:cBhvr>
                                        <p:cTn id="42" dur="580">
                                          <p:stCondLst>
                                            <p:cond delay="0"/>
                                          </p:stCondLst>
                                        </p:cTn>
                                        <p:tgtEl>
                                          <p:spTgt spid="100"/>
                                        </p:tgtEl>
                                      </p:cBhvr>
                                    </p:animEffect>
                                    <p:anim calcmode="lin" valueType="num">
                                      <p:cBhvr>
                                        <p:cTn id="4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48" dur="26">
                                          <p:stCondLst>
                                            <p:cond delay="650"/>
                                          </p:stCondLst>
                                        </p:cTn>
                                        <p:tgtEl>
                                          <p:spTgt spid="100"/>
                                        </p:tgtEl>
                                      </p:cBhvr>
                                      <p:to x="100000" y="60000"/>
                                    </p:animScale>
                                    <p:animScale>
                                      <p:cBhvr>
                                        <p:cTn id="49" dur="166" decel="50000">
                                          <p:stCondLst>
                                            <p:cond delay="676"/>
                                          </p:stCondLst>
                                        </p:cTn>
                                        <p:tgtEl>
                                          <p:spTgt spid="100"/>
                                        </p:tgtEl>
                                      </p:cBhvr>
                                      <p:to x="100000" y="100000"/>
                                    </p:animScale>
                                    <p:animScale>
                                      <p:cBhvr>
                                        <p:cTn id="50" dur="26">
                                          <p:stCondLst>
                                            <p:cond delay="1312"/>
                                          </p:stCondLst>
                                        </p:cTn>
                                        <p:tgtEl>
                                          <p:spTgt spid="100"/>
                                        </p:tgtEl>
                                      </p:cBhvr>
                                      <p:to x="100000" y="80000"/>
                                    </p:animScale>
                                    <p:animScale>
                                      <p:cBhvr>
                                        <p:cTn id="51" dur="166" decel="50000">
                                          <p:stCondLst>
                                            <p:cond delay="1338"/>
                                          </p:stCondLst>
                                        </p:cTn>
                                        <p:tgtEl>
                                          <p:spTgt spid="100"/>
                                        </p:tgtEl>
                                      </p:cBhvr>
                                      <p:to x="100000" y="100000"/>
                                    </p:animScale>
                                    <p:animScale>
                                      <p:cBhvr>
                                        <p:cTn id="52" dur="26">
                                          <p:stCondLst>
                                            <p:cond delay="1642"/>
                                          </p:stCondLst>
                                        </p:cTn>
                                        <p:tgtEl>
                                          <p:spTgt spid="100"/>
                                        </p:tgtEl>
                                      </p:cBhvr>
                                      <p:to x="100000" y="90000"/>
                                    </p:animScale>
                                    <p:animScale>
                                      <p:cBhvr>
                                        <p:cTn id="53" dur="166" decel="50000">
                                          <p:stCondLst>
                                            <p:cond delay="1668"/>
                                          </p:stCondLst>
                                        </p:cTn>
                                        <p:tgtEl>
                                          <p:spTgt spid="100"/>
                                        </p:tgtEl>
                                      </p:cBhvr>
                                      <p:to x="100000" y="100000"/>
                                    </p:animScale>
                                    <p:animScale>
                                      <p:cBhvr>
                                        <p:cTn id="54" dur="26">
                                          <p:stCondLst>
                                            <p:cond delay="1808"/>
                                          </p:stCondLst>
                                        </p:cTn>
                                        <p:tgtEl>
                                          <p:spTgt spid="100"/>
                                        </p:tgtEl>
                                      </p:cBhvr>
                                      <p:to x="100000" y="95000"/>
                                    </p:animScale>
                                    <p:animScale>
                                      <p:cBhvr>
                                        <p:cTn id="55" dur="166" decel="50000">
                                          <p:stCondLst>
                                            <p:cond delay="1834"/>
                                          </p:stCondLst>
                                        </p:cTn>
                                        <p:tgtEl>
                                          <p:spTgt spid="100"/>
                                        </p:tgtEl>
                                      </p:cBhvr>
                                      <p:to x="100000" y="100000"/>
                                    </p:animScale>
                                  </p:childTnLst>
                                </p:cTn>
                              </p:par>
                            </p:childTnLst>
                          </p:cTn>
                        </p:par>
                      </p:childTnLst>
                    </p:cTn>
                  </p:par>
                  <p:par>
                    <p:cTn id="56" fill="hold" nodeType="clickPar">
                      <p:stCondLst>
                        <p:cond delay="indefinite"/>
                      </p:stCondLst>
                      <p:childTnLst>
                        <p:par>
                          <p:cTn id="57" fill="hold" nodeType="afterGroup">
                            <p:stCondLst>
                              <p:cond delay="0"/>
                            </p:stCondLst>
                            <p:childTnLst>
                              <p:par>
                                <p:cTn id="58" presetID="26" presetClass="entr" presetSubtype="0" fill="hold" grpId="0"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down)">
                                      <p:cBhvr>
                                        <p:cTn id="60" dur="580">
                                          <p:stCondLst>
                                            <p:cond delay="0"/>
                                          </p:stCondLst>
                                        </p:cTn>
                                        <p:tgtEl>
                                          <p:spTgt spid="2"/>
                                        </p:tgtEl>
                                      </p:cBhvr>
                                    </p:animEffect>
                                    <p:anim calcmode="lin" valueType="num">
                                      <p:cBhvr>
                                        <p:cTn id="6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66" dur="26">
                                          <p:stCondLst>
                                            <p:cond delay="650"/>
                                          </p:stCondLst>
                                        </p:cTn>
                                        <p:tgtEl>
                                          <p:spTgt spid="2"/>
                                        </p:tgtEl>
                                      </p:cBhvr>
                                      <p:to x="100000" y="60000"/>
                                    </p:animScale>
                                    <p:animScale>
                                      <p:cBhvr>
                                        <p:cTn id="67" dur="166" decel="50000">
                                          <p:stCondLst>
                                            <p:cond delay="676"/>
                                          </p:stCondLst>
                                        </p:cTn>
                                        <p:tgtEl>
                                          <p:spTgt spid="2"/>
                                        </p:tgtEl>
                                      </p:cBhvr>
                                      <p:to x="100000" y="100000"/>
                                    </p:animScale>
                                    <p:animScale>
                                      <p:cBhvr>
                                        <p:cTn id="68" dur="26">
                                          <p:stCondLst>
                                            <p:cond delay="1312"/>
                                          </p:stCondLst>
                                        </p:cTn>
                                        <p:tgtEl>
                                          <p:spTgt spid="2"/>
                                        </p:tgtEl>
                                      </p:cBhvr>
                                      <p:to x="100000" y="80000"/>
                                    </p:animScale>
                                    <p:animScale>
                                      <p:cBhvr>
                                        <p:cTn id="69" dur="166" decel="50000">
                                          <p:stCondLst>
                                            <p:cond delay="1338"/>
                                          </p:stCondLst>
                                        </p:cTn>
                                        <p:tgtEl>
                                          <p:spTgt spid="2"/>
                                        </p:tgtEl>
                                      </p:cBhvr>
                                      <p:to x="100000" y="100000"/>
                                    </p:animScale>
                                    <p:animScale>
                                      <p:cBhvr>
                                        <p:cTn id="70" dur="26">
                                          <p:stCondLst>
                                            <p:cond delay="1642"/>
                                          </p:stCondLst>
                                        </p:cTn>
                                        <p:tgtEl>
                                          <p:spTgt spid="2"/>
                                        </p:tgtEl>
                                      </p:cBhvr>
                                      <p:to x="100000" y="90000"/>
                                    </p:animScale>
                                    <p:animScale>
                                      <p:cBhvr>
                                        <p:cTn id="71" dur="166" decel="50000">
                                          <p:stCondLst>
                                            <p:cond delay="1668"/>
                                          </p:stCondLst>
                                        </p:cTn>
                                        <p:tgtEl>
                                          <p:spTgt spid="2"/>
                                        </p:tgtEl>
                                      </p:cBhvr>
                                      <p:to x="100000" y="100000"/>
                                    </p:animScale>
                                    <p:animScale>
                                      <p:cBhvr>
                                        <p:cTn id="72" dur="26">
                                          <p:stCondLst>
                                            <p:cond delay="1808"/>
                                          </p:stCondLst>
                                        </p:cTn>
                                        <p:tgtEl>
                                          <p:spTgt spid="2"/>
                                        </p:tgtEl>
                                      </p:cBhvr>
                                      <p:to x="100000" y="95000"/>
                                    </p:animScale>
                                    <p:animScale>
                                      <p:cBhvr>
                                        <p:cTn id="73" dur="166" decel="50000">
                                          <p:stCondLst>
                                            <p:cond delay="1834"/>
                                          </p:stCondLst>
                                        </p:cTn>
                                        <p:tgtEl>
                                          <p:spTgt spid="2"/>
                                        </p:tgtEl>
                                      </p:cBhvr>
                                      <p:to x="100000" y="100000"/>
                                    </p:animScale>
                                  </p:childTnLst>
                                </p:cTn>
                              </p:par>
                            </p:childTnLst>
                          </p:cTn>
                        </p:par>
                      </p:childTnLst>
                    </p:cTn>
                  </p:par>
                  <p:par>
                    <p:cTn id="74" fill="hold" nodeType="clickPar">
                      <p:stCondLst>
                        <p:cond delay="indefinite"/>
                      </p:stCondLst>
                      <p:childTnLst>
                        <p:par>
                          <p:cTn id="75" fill="hold" nodeType="afterGroup">
                            <p:stCondLst>
                              <p:cond delay="0"/>
                            </p:stCondLst>
                            <p:childTnLst>
                              <p:par>
                                <p:cTn id="76" presetID="26" presetClass="entr" presetSubtype="0"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80">
                                          <p:stCondLst>
                                            <p:cond delay="0"/>
                                          </p:stCondLst>
                                        </p:cTn>
                                        <p:tgtEl>
                                          <p:spTgt spid="3"/>
                                        </p:tgtEl>
                                      </p:cBhvr>
                                    </p:animEffect>
                                    <p:anim calcmode="lin" valueType="num">
                                      <p:cBhvr>
                                        <p:cTn id="7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4" dur="26">
                                          <p:stCondLst>
                                            <p:cond delay="650"/>
                                          </p:stCondLst>
                                        </p:cTn>
                                        <p:tgtEl>
                                          <p:spTgt spid="3"/>
                                        </p:tgtEl>
                                      </p:cBhvr>
                                      <p:to x="100000" y="60000"/>
                                    </p:animScale>
                                    <p:animScale>
                                      <p:cBhvr>
                                        <p:cTn id="85" dur="166" decel="50000">
                                          <p:stCondLst>
                                            <p:cond delay="676"/>
                                          </p:stCondLst>
                                        </p:cTn>
                                        <p:tgtEl>
                                          <p:spTgt spid="3"/>
                                        </p:tgtEl>
                                      </p:cBhvr>
                                      <p:to x="100000" y="100000"/>
                                    </p:animScale>
                                    <p:animScale>
                                      <p:cBhvr>
                                        <p:cTn id="86" dur="26">
                                          <p:stCondLst>
                                            <p:cond delay="1312"/>
                                          </p:stCondLst>
                                        </p:cTn>
                                        <p:tgtEl>
                                          <p:spTgt spid="3"/>
                                        </p:tgtEl>
                                      </p:cBhvr>
                                      <p:to x="100000" y="80000"/>
                                    </p:animScale>
                                    <p:animScale>
                                      <p:cBhvr>
                                        <p:cTn id="87" dur="166" decel="50000">
                                          <p:stCondLst>
                                            <p:cond delay="1338"/>
                                          </p:stCondLst>
                                        </p:cTn>
                                        <p:tgtEl>
                                          <p:spTgt spid="3"/>
                                        </p:tgtEl>
                                      </p:cBhvr>
                                      <p:to x="100000" y="100000"/>
                                    </p:animScale>
                                    <p:animScale>
                                      <p:cBhvr>
                                        <p:cTn id="88" dur="26">
                                          <p:stCondLst>
                                            <p:cond delay="1642"/>
                                          </p:stCondLst>
                                        </p:cTn>
                                        <p:tgtEl>
                                          <p:spTgt spid="3"/>
                                        </p:tgtEl>
                                      </p:cBhvr>
                                      <p:to x="100000" y="90000"/>
                                    </p:animScale>
                                    <p:animScale>
                                      <p:cBhvr>
                                        <p:cTn id="89" dur="166" decel="50000">
                                          <p:stCondLst>
                                            <p:cond delay="1668"/>
                                          </p:stCondLst>
                                        </p:cTn>
                                        <p:tgtEl>
                                          <p:spTgt spid="3"/>
                                        </p:tgtEl>
                                      </p:cBhvr>
                                      <p:to x="100000" y="100000"/>
                                    </p:animScale>
                                    <p:animScale>
                                      <p:cBhvr>
                                        <p:cTn id="90" dur="26">
                                          <p:stCondLst>
                                            <p:cond delay="1808"/>
                                          </p:stCondLst>
                                        </p:cTn>
                                        <p:tgtEl>
                                          <p:spTgt spid="3"/>
                                        </p:tgtEl>
                                      </p:cBhvr>
                                      <p:to x="100000" y="95000"/>
                                    </p:animScale>
                                    <p:animScale>
                                      <p:cBhvr>
                                        <p:cTn id="91"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1" grpId="0" animBg="1"/>
      <p:bldP spid="5" grpId="0"/>
      <p:bldP spid="11" grpId="0"/>
      <p:bldP spid="6" grpId="0"/>
      <p:bldP spid="9" grpId="0"/>
      <p:bldP spid="100"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855345" y="2410460"/>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8" name="矩形 7"/>
          <p:cNvSpPr/>
          <p:nvPr>
            <p:custDataLst>
              <p:tags r:id="rId3"/>
            </p:custDataLst>
          </p:nvPr>
        </p:nvSpPr>
        <p:spPr>
          <a:xfrm>
            <a:off x="0" y="948281"/>
            <a:ext cx="80367" cy="8036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19" name="矩形 18"/>
          <p:cNvSpPr/>
          <p:nvPr>
            <p:custDataLst>
              <p:tags r:id="rId4"/>
            </p:custDataLst>
          </p:nvPr>
        </p:nvSpPr>
        <p:spPr>
          <a:xfrm>
            <a:off x="855345" y="3857625"/>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21" name="矩形 20"/>
          <p:cNvSpPr/>
          <p:nvPr>
            <p:custDataLst>
              <p:tags r:id="rId5"/>
            </p:custDataLst>
          </p:nvPr>
        </p:nvSpPr>
        <p:spPr>
          <a:xfrm>
            <a:off x="855345" y="5304155"/>
            <a:ext cx="12004040" cy="12858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a:solidFill>
                <a:schemeClr val="lt1"/>
              </a:solidFill>
              <a:latin typeface="微软雅黑" panose="020B0503020204020204" charset="-122"/>
              <a:ea typeface="微软雅黑"/>
            </a:endParaRPr>
          </a:p>
        </p:txBody>
      </p:sp>
      <p:sp>
        <p:nvSpPr>
          <p:cNvPr id="5" name="文本框 4"/>
          <p:cNvSpPr txBox="1"/>
          <p:nvPr>
            <p:custDataLst>
              <p:tags r:id="rId6"/>
            </p:custDataLst>
          </p:nvPr>
        </p:nvSpPr>
        <p:spPr>
          <a:xfrm>
            <a:off x="855043" y="1089448"/>
            <a:ext cx="10287080" cy="803628"/>
          </a:xfrm>
          <a:prstGeom prst="rect">
            <a:avLst/>
          </a:prstGeom>
          <a:noFill/>
        </p:spPr>
        <p:txBody>
          <a:bodyPr wrap="square" lIns="66968" tIns="26787" rIns="66968" bIns="26787" rtlCol="0" anchor="ctr" anchorCtr="0">
            <a:normAutofit/>
          </a:bodyPr>
          <a:lstStyle/>
          <a:p>
            <a:pPr marL="0" indent="0">
              <a:lnSpc>
                <a:spcPct val="100000"/>
              </a:lnSpc>
              <a:spcBef>
                <a:spcPct val="0"/>
              </a:spcBef>
              <a:spcAft>
                <a:spcPct val="0"/>
              </a:spcAft>
              <a:buSzTx/>
              <a:buNone/>
            </a:pPr>
            <a:r>
              <a:rPr lang="zh-CN" altLang="en-US" sz="4400" b="1" spc="220">
                <a:solidFill>
                  <a:schemeClr val="accent1">
                    <a:lumMod val="75000"/>
                  </a:schemeClr>
                </a:solidFill>
                <a:latin typeface="微软雅黑" panose="020B0503020204020204" charset="-122"/>
                <a:ea typeface="微软雅黑"/>
              </a:rPr>
              <a:t>诗歌结构</a:t>
            </a:r>
          </a:p>
        </p:txBody>
      </p:sp>
      <p:sp>
        <p:nvSpPr>
          <p:cNvPr id="11" name="Title 6"/>
          <p:cNvSpPr txBox="1"/>
          <p:nvPr>
            <p:custDataLst>
              <p:tags r:id="rId7"/>
            </p:custDataLst>
          </p:nvPr>
        </p:nvSpPr>
        <p:spPr>
          <a:xfrm>
            <a:off x="946644" y="4106757"/>
            <a:ext cx="10287080" cy="803628"/>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2800" b="1" spc="200">
                <a:ln w="3175">
                  <a:noFill/>
                  <a:prstDash val="dash"/>
                </a:ln>
                <a:solidFill>
                  <a:schemeClr val="lt1"/>
                </a:solidFill>
                <a:latin typeface="微软雅黑" panose="020B0503020204020204" charset="-122"/>
                <a:ea typeface="微软雅黑"/>
                <a:cs typeface="微软雅黑" panose="020B0503020204020204" charset="-122"/>
              </a:rPr>
              <a:t>第二部分：3-13 诗人面对大海引发的联想。 </a:t>
            </a:r>
          </a:p>
        </p:txBody>
      </p:sp>
      <p:sp>
        <p:nvSpPr>
          <p:cNvPr id="6" name="Title 6"/>
          <p:cNvSpPr txBox="1"/>
          <p:nvPr>
            <p:custDataLst>
              <p:tags r:id="rId8"/>
            </p:custDataLst>
          </p:nvPr>
        </p:nvSpPr>
        <p:spPr>
          <a:xfrm>
            <a:off x="946785" y="5636895"/>
            <a:ext cx="11548745" cy="80391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2800" b="1" spc="200">
                <a:ln w="3175">
                  <a:noFill/>
                  <a:prstDash val="dash"/>
                </a:ln>
                <a:solidFill>
                  <a:schemeClr val="lt1"/>
                </a:solidFill>
                <a:latin typeface="微软雅黑" panose="020B0503020204020204" charset="-122"/>
                <a:ea typeface="微软雅黑"/>
                <a:cs typeface="微软雅黑" panose="020B0503020204020204" charset="-122"/>
              </a:rPr>
              <a:t>第三部分：14-15 诗人誓言绝不忘记大海，要为自由奋斗不息。</a:t>
            </a:r>
          </a:p>
        </p:txBody>
      </p:sp>
      <p:sp>
        <p:nvSpPr>
          <p:cNvPr id="9" name="Title 6"/>
          <p:cNvSpPr txBox="1"/>
          <p:nvPr>
            <p:custDataLst>
              <p:tags r:id="rId9"/>
            </p:custDataLst>
          </p:nvPr>
        </p:nvSpPr>
        <p:spPr>
          <a:xfrm>
            <a:off x="946644" y="2652651"/>
            <a:ext cx="10287080" cy="803628"/>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2800" b="1" spc="200">
                <a:ln w="3175">
                  <a:noFill/>
                  <a:prstDash val="dash"/>
                </a:ln>
                <a:solidFill>
                  <a:schemeClr val="lt1"/>
                </a:solidFill>
                <a:latin typeface="微软雅黑" panose="020B0503020204020204" charset="-122"/>
                <a:ea typeface="微软雅黑"/>
                <a:cs typeface="微软雅黑" panose="020B0503020204020204" charset="-122"/>
              </a:rPr>
              <a:t>第一部分：1-2 诗人与大海告别。</a:t>
            </a:r>
          </a:p>
        </p:txBody>
      </p:sp>
      <p:sp>
        <p:nvSpPr>
          <p:cNvPr id="4" name="文本框 3"/>
          <p:cNvSpPr txBox="1"/>
          <p:nvPr/>
        </p:nvSpPr>
        <p:spPr>
          <a:xfrm>
            <a:off x="3889375" y="1169035"/>
            <a:ext cx="8970010" cy="645160"/>
          </a:xfrm>
          <a:prstGeom prst="rect">
            <a:avLst/>
          </a:prstGeom>
          <a:noFill/>
          <a:ln w="9525">
            <a:noFill/>
          </a:ln>
        </p:spPr>
        <p:txBody>
          <a:bodyPr wrap="square">
            <a:spAutoFit/>
          </a:bodyPr>
          <a:lstStyle/>
          <a:p>
            <a:pPr marL="0" indent="0"/>
            <a:r>
              <a:rPr lang="zh-CN" sz="3600" b="1">
                <a:solidFill>
                  <a:srgbClr val="FF0000"/>
                </a:solidFill>
                <a:latin typeface="微软雅黑" panose="020B0503020204020204" charset="-122"/>
                <a:ea typeface="微软雅黑"/>
              </a:rPr>
              <a:t>线索：和大海的感情交流</a:t>
            </a:r>
            <a:endParaRPr lang="zh-CN" altLang="en-US" sz="3600" b="1">
              <a:solidFill>
                <a:srgbClr val="FF0000"/>
              </a:solidFill>
              <a:latin typeface="微软雅黑" panose="020B0503020204020204" charset="-122"/>
              <a:ea typeface="微软雅黑"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amond(in)">
                                      <p:cBhvr>
                                        <p:cTn id="22" dur="20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amond(in)">
                                      <p:cBhvr>
                                        <p:cTn id="32" dur="2000"/>
                                        <p:tgtEl>
                                          <p:spTgt spid="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amond(in)">
                                      <p:cBhvr>
                                        <p:cTn id="37" dur="20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edge">
                                      <p:cBhvr>
                                        <p:cTn id="4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1" grpId="0" animBg="1"/>
      <p:bldP spid="5" grpId="0"/>
      <p:bldP spid="11" grpId="0"/>
      <p:bldP spid="6" grpId="0"/>
      <p:bldP spid="9"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43255" y="288290"/>
            <a:ext cx="11572875" cy="1242695"/>
          </a:xfrm>
          <a:prstGeom prst="rect">
            <a:avLst/>
          </a:prstGeom>
          <a:noFill/>
        </p:spPr>
        <p:txBody>
          <a:bodyPr wrap="square" lIns="66968" tIns="26787" rIns="66968" bIns="26787" rtlCol="0" anchor="t" anchorCtr="0">
            <a:noAutofit/>
          </a:bodyPr>
          <a:lstStyle/>
          <a:p>
            <a:pPr marL="0" indent="0" algn="ctr">
              <a:lnSpc>
                <a:spcPct val="100000"/>
              </a:lnSpc>
              <a:spcBef>
                <a:spcPct val="0"/>
              </a:spcBef>
              <a:spcAft>
                <a:spcPct val="0"/>
              </a:spcAft>
              <a:buSzTx/>
              <a:buNone/>
            </a:pPr>
            <a:r>
              <a:rPr lang="zh-CN" altLang="en-US" sz="8800" b="1" spc="240">
                <a:solidFill>
                  <a:srgbClr val="FF0000"/>
                </a:solidFill>
                <a:latin typeface="微软雅黑" panose="020B0503020204020204" charset="-122"/>
                <a:ea typeface="微软雅黑"/>
              </a:rPr>
              <a:t>研读明情感</a:t>
            </a:r>
          </a:p>
        </p:txBody>
      </p:sp>
      <p:pic>
        <p:nvPicPr>
          <p:cNvPr id="7" name="图片 6"/>
          <p:cNvPicPr>
            <a:picLocks noChangeAspect="1"/>
          </p:cNvPicPr>
          <p:nvPr>
            <p:custDataLst>
              <p:tags r:id="rId3"/>
            </p:custDataLst>
          </p:nvPr>
        </p:nvPicPr>
        <p:blipFill>
          <a:blip r:embed="rId8"/>
          <a:srcRect t="776" b="776"/>
          <a:stretch>
            <a:fillRect/>
          </a:stretch>
        </p:blipFill>
        <p:spPr>
          <a:xfrm>
            <a:off x="2943448" y="2089319"/>
            <a:ext cx="6971854" cy="4277724"/>
          </a:xfrm>
          <a:custGeom>
            <a:avLst/>
            <a:gdLst/>
            <a:ahLst/>
            <a:cxnLst>
              <a:cxn ang="3">
                <a:pos x="hc" y="t"/>
              </a:cxn>
              <a:cxn ang="cd2">
                <a:pos x="l" y="vc"/>
              </a:cxn>
              <a:cxn ang="cd4">
                <a:pos x="hc" y="b"/>
              </a:cxn>
              <a:cxn ang="0">
                <a:pos x="r" y="vc"/>
              </a:cxn>
            </a:cxnLst>
            <a:rect l="l" t="t" r="r" b="b"/>
            <a:pathLst>
              <a:path w="10080" h="5520">
                <a:moveTo>
                  <a:pt x="0" y="0"/>
                </a:moveTo>
                <a:lnTo>
                  <a:pt x="10080" y="0"/>
                </a:lnTo>
                <a:lnTo>
                  <a:pt x="10080" y="5520"/>
                </a:lnTo>
                <a:lnTo>
                  <a:pt x="0" y="5520"/>
                </a:lnTo>
                <a:lnTo>
                  <a:pt x="0" y="0"/>
                </a:lnTo>
                <a:close/>
              </a:path>
            </a:pathLst>
          </a:custGeom>
        </p:spPr>
      </p:pic>
      <p:sp>
        <p:nvSpPr>
          <p:cNvPr id="5" name="矩形 11"/>
          <p:cNvSpPr/>
          <p:nvPr>
            <p:custDataLst>
              <p:tags r:id="rId4"/>
            </p:custDataLst>
          </p:nvPr>
        </p:nvSpPr>
        <p:spPr>
          <a:xfrm>
            <a:off x="2611477" y="1885601"/>
            <a:ext cx="7635900" cy="4685163"/>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900">
              <a:solidFill>
                <a:schemeClr val="lt1"/>
              </a:solidFill>
              <a:latin typeface="微软雅黑" panose="020B0503020204020204" charset="-122"/>
              <a:ea typeface="微软雅黑"/>
              <a:sym typeface="+mn-ea"/>
            </a:endParaRPr>
          </a:p>
        </p:txBody>
      </p:sp>
      <p:sp>
        <p:nvSpPr>
          <p:cNvPr id="6" name="矩形 12"/>
          <p:cNvSpPr/>
          <p:nvPr>
            <p:custDataLst>
              <p:tags r:id="rId5"/>
            </p:custDataLst>
          </p:nvPr>
        </p:nvSpPr>
        <p:spPr>
          <a:xfrm>
            <a:off x="9915380" y="2410773"/>
            <a:ext cx="1124471"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6"/>
            </p:custDataLst>
          </p:nvPr>
        </p:nvSpPr>
        <p:spPr>
          <a:xfrm>
            <a:off x="1657573" y="5563412"/>
            <a:ext cx="1286545" cy="4821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69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6T10:02:43&quot;,&quot;maxSize&quot;:{&quot;size1&quot;:26.699999999999999},&quot;minSize&quot;:{&quot;size1&quot;:17.899999999999999},&quot;normalSize&quot;:{&quot;size1&quot;:17.899999999999999},&quot;subLayout&quot;:[{&quot;id&quot;:&quot;2020-11-16T10:02:43&quot;,&quot;margin&quot;:{&quot;bottom&quot;:0.026000002399086952,&quot;left&quot;:2.9630000591278076,&quot;right&quot;:2.5399999618530273,&quot;top&quot;:1.6929999589920044},&quot;type&quot;:0},{&quot;id&quot;:&quot;2020-11-16T10:02:43&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b1ddc330a0f79ad1c42b8d"/>
  <p:tag name="KSO_WM_TEMPLATE_ASSEMBLE_XID" val="5fb1ddc330a0f79ad1c42b8d"/>
  <p:tag name="KSO_WM_TEMPLATE_CATEGORY" val="diagram"/>
  <p:tag name="KSO_WM_TEMPLATE_COLOR_TYPE" val="1"/>
  <p:tag name="KSO_WM_TEMPLATE_INDEX" val="20212699"/>
  <p:tag name="KSO_WM_TEMPLATE_MASTER_TYPE" val="0"/>
  <p:tag name="KSO_WM_TEMPLATE_SUBCATEGORY" val="21"/>
</p:tagLst>
</file>

<file path=ppt/tags/tag145.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46.xml><?xml version="1.0" encoding="utf-8"?>
<p:tagLst xmlns:a="http://schemas.openxmlformats.org/drawingml/2006/main" xmlns:r="http://schemas.openxmlformats.org/officeDocument/2006/relationships" xmlns:p="http://schemas.openxmlformats.org/presentationml/2006/main">
  <p:tag name="KSO_WM_ASSEMBLE_CHIP_INDEX" val="7764639f976e432fb9d5042020d7b5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dc330a0f79ad1c42b8d"/>
  <p:tag name="KSO_WM_TEMPLATE_ASSEMBLE_XID" val="5fb1ddc330a0f79ad1c42b8d"/>
  <p:tag name="KSO_WM_TEMPLATE_CATEGORY" val="diagram"/>
  <p:tag name="KSO_WM_TEMPLATE_INDEX" val="20212699"/>
  <p:tag name="KSO_WM_UNIT_BLOCK" val="0"/>
  <p:tag name="KSO_WM_UNIT_COMPATIBLE" val="0"/>
  <p:tag name="KSO_WM_UNIT_DEC_AREA_ID" val="e57e39c146894ac09f4ce7fc357d35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8"/>
</p:tagLst>
</file>

<file path=ppt/tags/tag147.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148.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149.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fill_id&quot;:&quot;86c53044cc924949be6d149992af7062&quot;,&quot;fill_align&quot;:&quot;rm&quot;,&quot;chip_types&quot;:[&quot;picture&quot;,&quot;table&quot;,&quot;video&quot;]},{&quot;text_align&quot;:&quot;lm&quot;,&quot;text_direction&quot;:&quot;horizontal&quot;,&quot;support_big_font&quot;:true,&quot;fill_id&quot;:&quot;f6a7e44faf434b728f016a5c6d2d1b9e&quot;,&quot;fill_align&quot;:&quot;lm&quot;,&quot;chip_types&quot;:[&quot;text&quot;,&quot;header&quot;]}]]"/>
  <p:tag name="KSO_WM_CHIP_GROUPID" val="5e9e5a4073d2384101fd9cd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e5a4073d2384101fd9cd6"/>
  <p:tag name="KSO_WM_SLIDE_BACKGROUND" val="[&quot;general&quot;]"/>
  <p:tag name="KSO_WM_SLIDE_BACKGROUND_TYPE" val="general"/>
  <p:tag name="KSO_WM_SLIDE_BK_DARK_LIGHT" val="2"/>
  <p:tag name="KSO_WM_SLIDE_CAN_ADD_NAVIGATION" val="1"/>
  <p:tag name="KSO_WM_SLIDE_ID" val="diagram20212026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1-02T16:53:17&quot;,&quot;maxSize&quot;:{&quot;size1&quot;:65},&quot;minSize&quot;:{&quot;size1&quot;:58.799999999999997},&quot;normalSize&quot;:{&quot;size1&quot;:65},&quot;subLayout&quot;:[{&quot;id&quot;:&quot;2020-11-02T16:53:17&quot;,&quot;margin&quot;:{&quot;bottom&quot;:1.9049999713897705,&quot;left&quot;:2.1170001029968262,&quot;right&quot;:0.84700000286102295,&quot;top&quot;:1.9049999713897705},&quot;type&quot;:0},{&quot;id&quot;:&quot;2020-11-02T16:53:17&quot;,&quot;margin&quot;:{&quot;bottom&quot;:3.1749999523162842,&quot;left&quot;:0.84700000286102295,&quot;right&quot;:1.6929999589920044,&quot;top&quot;:3.1749999523162842},&quot;type&quot;:0}],&quot;type&quot;:0}"/>
  <p:tag name="KSO_WM_SLIDE_POSITION" val="60*24"/>
  <p:tag name="KSO_WM_SLIDE_RATIO" val="1.777778"/>
  <p:tag name="KSO_WM_SLIDE_SIZE" val="901*425"/>
  <p:tag name="KSO_WM_SLIDE_SUBTYPE" val="picTxt"/>
  <p:tag name="KSO_WM_SLIDE_SUPPORT_FEATURE_TYPE" val="3"/>
  <p:tag name="KSO_WM_SLIDE_TYPE" val="text"/>
  <p:tag name="KSO_WM_TAG_VERSION" val="1.0"/>
  <p:tag name="KSO_WM_TEMPLATE_ASSEMBLE_GROUPID" val="5f9fc8fc58547e5288196268"/>
  <p:tag name="KSO_WM_TEMPLATE_ASSEMBLE_XID" val="5f9fc8fc58547e5288196268"/>
  <p:tag name="KSO_WM_TEMPLATE_CATEGORY" val="diagram"/>
  <p:tag name="KSO_WM_TEMPLATE_COLOR_TYPE" val="1"/>
  <p:tag name="KSO_WM_TEMPLATE_INDEX" val="20212026"/>
  <p:tag name="KSO_WM_TEMPLATE_MASTER_TYPE" val="0"/>
  <p:tag name="KSO_WM_TEMPLATE_SUBCATEGORY" val="21"/>
</p:tagLst>
</file>

<file path=ppt/tags/tag154.xml><?xml version="1.0" encoding="utf-8"?>
<p:tagLst xmlns:a="http://schemas.openxmlformats.org/drawingml/2006/main" xmlns:r="http://schemas.openxmlformats.org/officeDocument/2006/relationships" xmlns:p="http://schemas.openxmlformats.org/presentationml/2006/main">
  <p:tag name="KSO_WM_ASSEMBLE_CHIP_INDEX" val="9b2de54a24314b3c9ee5424ee813bb15"/>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9fc8fc58547e5288196268"/>
  <p:tag name="KSO_WM_TEMPLATE_ASSEMBLE_XID" val="5f9fc8fc58547e5288196268"/>
  <p:tag name="KSO_WM_TEMPLATE_CATEGORY" val="diagram"/>
  <p:tag name="KSO_WM_TEMPLATE_INDEX" val="20212026"/>
  <p:tag name="KSO_WM_UNIT_COMPATIBLE" val="0"/>
  <p:tag name="KSO_WM_UNIT_DEC_AREA_ID" val="b93a209692314fc0a18a1b327ff9f950"/>
  <p:tag name="KSO_WM_UNIT_DECORATE_INFO" val=""/>
  <p:tag name="KSO_WM_UNIT_DIAGRAM_ISNUMVISUAL" val="0"/>
  <p:tag name="KSO_WM_UNIT_DIAGRAM_ISREFERUNIT" val="0"/>
  <p:tag name="KSO_WM_UNIT_HIGHLIGHT" val="0"/>
  <p:tag name="KSO_WM_UNIT_ID" val="diagram20212026_1*d*1"/>
  <p:tag name="KSO_WM_UNIT_INDEX" val="1"/>
  <p:tag name="KSO_WM_UNIT_LAYERLEVEL" val="1"/>
  <p:tag name="KSO_WM_UNIT_PLACING_PICTURE" val="9b2de54a24314b3c9ee5424ee813bb15"/>
  <p:tag name="KSO_WM_UNIT_SM_LIMIT_TYPE" val=""/>
  <p:tag name="KSO_WM_UNIT_SUPPORT_UNIT_TYPE" val="[&quot;d&quot;,&quot;β&quot;,&quot;θ&quot;]"/>
  <p:tag name="KSO_WM_UNIT_TYPE" val="d"/>
  <p:tag name="KSO_WM_UNIT_VALUE" val="1269*1904"/>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e5a4073d2384101fd9cd5"/>
  <p:tag name="KSO_WM_CHIP_XID" val="5e9e5a4073d2384101fd9cd6"/>
  <p:tag name="KSO_WM_TAG_VERSION" val="1.0"/>
  <p:tag name="KSO_WM_TEMPLATE_ASSEMBLE_GROUPID" val="5f9fc8fc58547e5288196268"/>
  <p:tag name="KSO_WM_TEMPLATE_ASSEMBLE_XID" val="5f9fc8fc58547e5288196268"/>
  <p:tag name="KSO_WM_TEMPLATE_CATEGORY" val="diagram"/>
  <p:tag name="KSO_WM_TEMPLATE_INDEX" val="20212026"/>
  <p:tag name="KSO_WM_UNIT_BLOCK" val="0"/>
  <p:tag name="KSO_WM_UNIT_COMPATIBLE" val="0"/>
  <p:tag name="KSO_WM_UNIT_DEC_AREA_ID" val="8494b2603575400bb1eaa1ee5871cb1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026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
</p:tagLst>
</file>

<file path=ppt/tags/tag156.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df1a7ba690ea48feb6f2e0d3cc988ba4&quot;,&quot;fill_align&quot;:&quot;cm&quot;,&quot;chip_types&quot;:[&quot;picture&quot;]},{&quot;text_align&quot;:&quot;lm&quot;,&quot;text_direction&quot;:&quot;horizontal&quot;,&quot;support_big_font&quot;:true,&quot;fill_id&quot;:&quot;1a39d45e882e4b2891803a74a9401223&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88e478fb0c58a945e"/>
  <p:tag name="KSO_WM_SLIDE_BACKGROUND" val="[&quot;navigation&quot;]"/>
  <p:tag name="KSO_WM_SLIDE_BACKGROUND_TYPE" val="navigation"/>
  <p:tag name="KSO_WM_SLIDE_BK_DARK_LIGHT" val="2"/>
  <p:tag name="KSO_WM_SLIDE_ID" val="diagram20211181_1"/>
  <p:tag name="KSO_WM_SLIDE_INDEX" val="1"/>
  <p:tag name="KSO_WM_SLIDE_ITEM_CNT" val="0"/>
  <p:tag name="KSO_WM_SLIDE_LAYOUT" val="a_d_f"/>
  <p:tag name="KSO_WM_SLIDE_LAYOUT_CNT" val="1_1_1"/>
  <p:tag name="KSO_WM_SLIDE_LAYOUT_INFO" val="{&quot;id&quot;:&quot;2020-11-10T14:43:5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1-10T14:43:54&quot;,&quot;margin&quot;:{&quot;bottom&quot;:0.3970000147819519,&quot;left&quot;:1.2699999809265137,&quot;right&quot;:1.2699999809265137,&quot;top&quot;:0.42300000786781311},&quot;type&quot;:0},{&quot;direction&quot;:1,&quot;id&quot;:&quot;2020-11-10T14:43:54&quot;,&quot;maxSize&quot;:{&quot;size1&quot;:61.825934773658325},&quot;minSize&quot;:{&quot;size1&quot;:45.625934773658322},&quot;normalSize&quot;:{&quot;size1&quot;:46.925934773658319},&quot;subLayout&quot;:[{&quot;id&quot;:&quot;2020-11-10T14:43:54&quot;,&quot;margin&quot;:{&quot;bottom&quot;:1.6929999589920044,&quot;left&quot;:2.1170001029968262,&quot;right&quot;:1.6929999589920044,&quot;top&quot;:1.7200000286102295},&quot;type&quot;:0},{&quot;id&quot;:&quot;2020-11-10T14:43:54&quot;,&quot;margin&quot;:{&quot;bottom&quot;:3.3870000839233398,&quot;left&quot;:0,&quot;right&quot;:2.9639999866485596,&quot;top&quot;:3.3870000839233398},&quot;type&quot;:0}],&quot;type&quot;:0}],&quot;type&quot;:0}"/>
  <p:tag name="KSO_WM_SLIDE_POSITION" val="0*0"/>
  <p:tag name="KSO_WM_SLIDE_RATIO" val="1.777778"/>
  <p:tag name="KSO_WM_SLIDE_SIZE" val="960*504"/>
  <p:tag name="KSO_WM_SLIDE_SUBTYPE" val="picTxt"/>
  <p:tag name="KSO_WM_SLIDE_SUPPORT_FEATURE_TYPE" val="0"/>
  <p:tag name="KSO_WM_SLIDE_TYPE" val="text"/>
  <p:tag name="KSO_WM_TAG_VERSION" val="1.0"/>
  <p:tag name="KSO_WM_TEMPLATE_ASSEMBLE_GROUPID" val="5faa36aa0f63d42c4847731b"/>
  <p:tag name="KSO_WM_TEMPLATE_ASSEMBLE_XID" val="5faa36aa0f63d42c4847731b"/>
  <p:tag name="KSO_WM_TEMPLATE_CATEGORY" val="diagram"/>
  <p:tag name="KSO_WM_TEMPLATE_COLOR_TYPE" val="1"/>
  <p:tag name="KSO_WM_TEMPLATE_INDEX" val="20211181"/>
  <p:tag name="KSO_WM_TEMPLATE_MASTER_TYPE" val="0"/>
  <p:tag name="KSO_WM_TEMPLATE_SUBCATEGORY" val="2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ba20122907824d65b0df027515df722e"/>
  <p:tag name="KSO_WM_UNIT_DECORATE_INFO" val="{&quot;DecorateInfoH&quot;:{&quot;IsAbs&quot;:true},&quot;DecorateInfoW&quot;:{&quot;IsAbs&quot;:true},&quot;DecorateInfoX&quot;:{&quot;IsAbs&quot;:true,&quot;Pos&quot;:2},&quot;DecorateInfoY&quot;:{&quot;IsAbs&quot;:true,&quot;Pos&quot;:2},&quot;ReferentInfo&quot;:{&quot;Id&quot;:&quot;1683e2d31af44146b652373306d15c1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a8452016e35841159660e8ccf72f78f9"/>
  <p:tag name="KSO_WM_UNIT_DECORATE_INFO" val="{&quot;DecorateInfoH&quot;:{&quot;IsAbs&quot;:true},&quot;DecorateInfoW&quot;:{&quot;IsAbs&quot;:true},&quot;DecorateInfoX&quot;:{&quot;IsAbs&quot;:true,&quot;Pos&quot;:0},&quot;DecorateInfoY&quot;:{&quot;IsAbs&quot;:true,&quot;Pos&quot;:0},&quot;ReferentInfo&quot;:{&quot;Id&quot;:&quot;1683e2d31af44146b652373306d15c1d&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872fd7006bd243059a65226ebbb11917"/>
  <p:tag name="KSO_WM_UNIT_DECORATE_INFO" val="{&quot;DecorateInfoH&quot;:{&quot;IsAbs&quot;:true},&quot;DecorateInfoW&quot;:{&quot;IsAbs&quot;:true},&quot;DecorateInfoX&quot;:{&quot;IsAbs&quot;:true,&quot;Pos&quot;:0},&quot;DecorateInfoY&quot;:{&quot;IsAbs&quot;:true,&quot;Pos&quot;:2},&quot;ReferentInfo&quot;:{&quot;Id&quot;:&quot;72811f8af66d4b588ffb2201530a777a&quot;,&quot;X&quot;:{&quot;Pos&quot;:0},&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30908442fc4f4e189d83f000f22ef5b7"/>
  <p:tag name="KSO_WM_UNIT_DECORATE_INFO" val="{&quot;DecorateInfoH&quot;:{&quot;IsAbs&quot;:true},&quot;DecorateInfoW&quot;:{&quot;IsAbs&quot;:true},&quot;DecorateInfoX&quot;:{&quot;IsAbs&quot;:true,&quot;Pos&quot;:2},&quot;DecorateInfoY&quot;:{&quot;IsAbs&quot;:true,&quot;Pos&quot;:0},&quot;ReferentInfo&quot;:{&quot;Id&quot;:&quot;72811f8af66d4b588ffb2201530a777a&quot;,&quot;X&quot;:{&quot;Pos&quot;:2},&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62.xml><?xml version="1.0" encoding="utf-8"?>
<p:tagLst xmlns:a="http://schemas.openxmlformats.org/drawingml/2006/main" xmlns:r="http://schemas.openxmlformats.org/officeDocument/2006/relationships" xmlns:p="http://schemas.openxmlformats.org/presentationml/2006/main">
  <p:tag name="KSO_WM_ASSEMBLE_CHIP_INDEX" val="ac6715ae337f4794b50c04a4af352b5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d66b213e4b34c17a25549a5c6d6db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63.xml><?xml version="1.0" encoding="utf-8"?>
<p:tagLst xmlns:a="http://schemas.openxmlformats.org/drawingml/2006/main" xmlns:r="http://schemas.openxmlformats.org/officeDocument/2006/relationships" xmlns:p="http://schemas.openxmlformats.org/presentationml/2006/main">
  <p:tag name="KSO_WM_ASSEMBLE_CHIP_INDEX" val="0e74424674874048969420c8e3d7fa0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COMPATIBLE" val="1"/>
  <p:tag name="KSO_WM_UNIT_DEC_AREA_ID" val="1683e2d31af44146b652373306d15c1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181_1*d*1"/>
  <p:tag name="KSO_WM_UNIT_INDEX" val="1"/>
  <p:tag name="KSO_WM_UNIT_LAYERLEVEL" val="1"/>
  <p:tag name="KSO_WM_UNIT_PICTURE_CLIP_FLAG" val="0"/>
  <p:tag name="KSO_WM_UNIT_PLACING_PICTURE" val="0e74424674874048969420c8e3d7fa01"/>
  <p:tag name="KSO_WM_UNIT_SM_LIMIT_TYPE" val="2"/>
  <p:tag name="KSO_WM_UNIT_TYPE" val="d"/>
  <p:tag name="KSO_WM_UNIT_VALUE" val="1311*1058"/>
</p:tagLst>
</file>

<file path=ppt/tags/tag164.xml><?xml version="1.0" encoding="utf-8"?>
<p:tagLst xmlns:a="http://schemas.openxmlformats.org/drawingml/2006/main" xmlns:r="http://schemas.openxmlformats.org/officeDocument/2006/relationships" xmlns:p="http://schemas.openxmlformats.org/presentationml/2006/main">
  <p:tag name="KSO_WM_ASSEMBLE_CHIP_INDEX" val="ac5b424b13c24dd4adad60cceb851a8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2811f8af66d4b588ffb2201530a77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165.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166.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167.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2652c12e958f4353b3a6e18e391dbe49&quot;,&quot;fill_align&quot;:&quot;lm&quot;,&quot;chip_types&quot;:[&quot;header&quot;]},{&quot;text_align&quot;:&quot;lm&quot;,&quot;text_direction&quot;:&quot;horizontal&quot;,&quot;support_big_font&quot;:true,&quot;picture_toward&quot;:0,&quot;picture_dockside&quot;:[],&quot;fill_id&quot;:&quot;d2828aa19e36414b8b6e0d08b7b7bbc0&quot;,&quot;fill_align&quot;:&quot;lm&quot;,&quot;chip_types&quot;:[&quot;text&quot;]},{&quot;text_align&quot;:&quot;lm&quot;,&quot;text_direction&quot;:&quot;horizontal&quot;,&quot;support_big_font&quot;:true,&quot;picture_toward&quot;:0,&quot;picture_dockside&quot;:[],&quot;fill_id&quot;:&quot;f560e99551744610894113e51ec222aa&quot;,&quot;fill_align&quot;:&quot;lm&quot;,&quot;chip_types&quot;:[&quot;text&quot;]},{&quot;text_align&quot;:&quot;lm&quot;,&quot;text_direction&quot;:&quot;horizontal&quot;,&quot;support_big_font&quot;:true,&quot;picture_toward&quot;:0,&quot;picture_dockside&quot;:[],&quot;fill_id&quot;:&quot;7f1df020354441b587fd77e7ebef26f2&quot;,&quot;fill_align&quot;:&quot;lm&quot;,&quot;chip_types&quot;:[&quot;text&quot;]}]]"/>
  <p:tag name="KSO_WM_CHIP_GROUPID" val="5f3f917eb43232c7e0a52a11"/>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f917eb43232c7e0a52a12"/>
  <p:tag name="KSO_WM_SLIDE_BACKGROUND" val="[&quot;general&quot;]"/>
  <p:tag name="KSO_WM_SLIDE_BACKGROUND_TYPE" val="general"/>
  <p:tag name="KSO_WM_SLIDE_BK_DARK_LIGHT" val="2"/>
  <p:tag name="KSO_WM_SLIDE_ID" val="diagram20212312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11-11T10:25:52&quot;,&quot;maxSize&quot;:{&quot;size1&quot;:31.100000000000001},&quot;minSize&quot;:{&quot;size1&quot;:31.100000000000001},&quot;normalSize&quot;:{&quot;size1&quot;:31.100000000000001},&quot;subLayout&quot;:[{&quot;id&quot;:&quot;2020-11-11T10:25:52&quot;,&quot;margin&quot;:{&quot;bottom&quot;:1.2699999809265137,&quot;left&quot;:5.0799999237060547,&quot;right&quot;:1.6929999589920044,&quot;top&quot;:2.497999906539917},&quot;type&quot;:0},{&quot;id&quot;:&quot;2020-11-11T10:25:52&quot;,&quot;maxSize&quot;:{&quot;size1&quot;:41.899999999999999},&quot;minSize&quot;:{&quot;size1&quot;:22.600000000000001},&quot;normalSize&quot;:{&quot;size1&quot;:29.199999999999999},&quot;subLayout&quot;:[{&quot;id&quot;:&quot;2020-11-11T10:25:52&quot;,&quot;margin&quot;:{&quot;bottom&quot;:0.63499999046325684,&quot;left&quot;:5.9270000457763672,&quot;right&quot;:0.84700000286102295,&quot;top&quot;:1.0579999685287476},&quot;type&quot;:0},{&quot;id&quot;:&quot;2020-11-11T10:25:52&quot;,&quot;maxSize&quot;:{&quot;size1&quot;:50.100000000000001},&quot;minSize&quot;:{&quot;size1&quot;:22.800000000000001},&quot;normalSize&quot;:{&quot;size1&quot;:41},&quot;subLayout&quot;:[{&quot;id&quot;:&quot;2020-11-11T10:25:52&quot;,&quot;margin&quot;:{&quot;bottom&quot;:0.66100001335144043,&quot;left&quot;:5.9270000457763672,&quot;right&quot;:0.84600001573562622,&quot;top&quot;:1.031999945640564},&quot;type&quot;:0},{&quot;id&quot;:&quot;2020-11-11T10:25:52&quot;,&quot;margin&quot;:{&quot;bottom&quot;:2.3280000686645508,&quot;left&quot;:5.9270000457763672,&quot;right&quot;:0.84600001573562622,&quot;top&quot;:1.031999945640564},&quot;type&quot;:0}],&quot;type&quot;:0}],&quot;type&quot;:0}],&quot;type&quot;:0}"/>
  <p:tag name="KSO_WM_SLIDE_POSITION" val="0*70"/>
  <p:tag name="KSO_WM_SLIDE_RATIO" val="1.777778"/>
  <p:tag name="KSO_WM_SLIDE_SAME_FONT_SIZE" val="1"/>
  <p:tag name="KSO_WM_SLIDE_SIZE" val="960*422"/>
  <p:tag name="KSO_WM_SLIDE_SUBTYPE" val="pureTxt"/>
  <p:tag name="KSO_WM_SLIDE_SUPPORT_FEATURE_TYPE" val="0"/>
  <p:tag name="KSO_WM_SLIDE_TYPE" val="text"/>
  <p:tag name="KSO_WM_TAG_VERSION" val="1.0"/>
  <p:tag name="KSO_WM_TEMPLATE_ASSEMBLE_GROUPID" val="5fab4bb00ad14824cac78480"/>
  <p:tag name="KSO_WM_TEMPLATE_ASSEMBLE_XID" val="5fab4bb00ad14824cac78480"/>
  <p:tag name="KSO_WM_TEMPLATE_CATEGORY" val="diagram"/>
  <p:tag name="KSO_WM_TEMPLATE_COLOR_TYPE" val="1"/>
  <p:tag name="KSO_WM_TEMPLATE_INDEX" val="20212312"/>
  <p:tag name="KSO_WM_TEMPLATE_MASTER_TYPE" val="0"/>
  <p:tag name="KSO_WM_TEMPLATE_SUBCATEGORY" val="21"/>
  <p:tag name="KSO_WM_TEMPLATE_THUMBS_INDEX" val="1、4、7、12、13、14、15、16、17、18、20、24、25、28、33、36、40、43、44"/>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8b271afdc38b460086134f36abfcd29d"/>
  <p:tag name="KSO_WM_UNIT_DECORATE_INFO" val="{&quot;DecorateInfoH&quot;:{&quot;IsAbs&quot;:true},&quot;DecorateInfoW&quot;:{&quot;IsAbs&quot;:true},&quot;DecorateInfoX&quot;:{&quot;IsAbs&quot;:true,&quot;Pos&quot;:1},&quot;DecorateInfoY&quot;:{&quot;IsAbs&quot;:true,&quot;Pos&quot;:1},&quot;ReferentInfo&quot;:{&quot;Id&quot;:&quot;e52f7974ba614bab861f4c6c1913a665&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b22d73620b0948ebb8d864c0dc8415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1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b2141e28bec049009eb7559b78ce73d9"/>
  <p:tag name="KSO_WM_UNIT_DECORATE_INFO" val="{&quot;DecorateInfoH&quot;:{&quot;IsAbs&quot;:true},&quot;DecorateInfoW&quot;:{&quot;IsAbs&quot;:true},&quot;DecorateInfoX&quot;:{&quot;IsAbs&quot;:true,&quot;Pos&quot;:1},&quot;DecorateInfoY&quot;:{&quot;IsAbs&quot;:true,&quot;Pos&quot;:1},&quot;ReferentInfo&quot;:{&quot;Id&quot;:&quot;a13c76025d074623946cbf38f6ce59ea&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9fcda47077504d6c980b62fa4f054707"/>
  <p:tag name="KSO_WM_UNIT_DECORATE_INFO" val="{&quot;DecorateInfoH&quot;:{&quot;IsAbs&quot;:true},&quot;DecorateInfoW&quot;:{&quot;IsAbs&quot;:true},&quot;DecorateInfoX&quot;:{&quot;IsAbs&quot;:true,&quot;Pos&quot;:1},&quot;DecorateInfoY&quot;:{&quot;IsAbs&quot;:true,&quot;Pos&quot;:1},&quot;ReferentInfo&quot;:{&quot;Id&quot;:&quot;85d4dda5596d439b8f539a178489fbe5&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76.xml><?xml version="1.0" encoding="utf-8"?>
<p:tagLst xmlns:a="http://schemas.openxmlformats.org/drawingml/2006/main" xmlns:r="http://schemas.openxmlformats.org/officeDocument/2006/relationships" xmlns:p="http://schemas.openxmlformats.org/presentationml/2006/main">
  <p:tag name="KSO_WM_ASSEMBLE_CHIP_INDEX" val="946b8964753b41c2aa0d87c5a8fc16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228b912f23244a0cb6fbb8934a67ab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31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177.xml><?xml version="1.0" encoding="utf-8"?>
<p:tagLst xmlns:a="http://schemas.openxmlformats.org/drawingml/2006/main" xmlns:r="http://schemas.openxmlformats.org/officeDocument/2006/relationships" xmlns:p="http://schemas.openxmlformats.org/presentationml/2006/main">
  <p:tag name="KSO_WM_ASSEMBLE_CHIP_INDEX" val="b3f921c9bc514d508312bae7b1f3e61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e52f7974ba614bab861f4c6c1913a6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78.xml><?xml version="1.0" encoding="utf-8"?>
<p:tagLst xmlns:a="http://schemas.openxmlformats.org/drawingml/2006/main" xmlns:r="http://schemas.openxmlformats.org/officeDocument/2006/relationships" xmlns:p="http://schemas.openxmlformats.org/presentationml/2006/main">
  <p:tag name="KSO_WM_ASSEMBLE_CHIP_INDEX" val="b60ac52eada94b3282680cb3f3689be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a13c76025d074623946cbf38f6ce59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3"/>
  <p:tag name="KSO_WM_UNIT_INDEX" val="3"/>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79.xml><?xml version="1.0" encoding="utf-8"?>
<p:tagLst xmlns:a="http://schemas.openxmlformats.org/drawingml/2006/main" xmlns:r="http://schemas.openxmlformats.org/officeDocument/2006/relationships" xmlns:p="http://schemas.openxmlformats.org/presentationml/2006/main">
  <p:tag name="KSO_WM_ASSEMBLE_CHIP_INDEX" val="aa5d9fc945bf4a97bf1cea31df72e3d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85d4dda5596d439b8f539a178489fb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2652c12e958f4353b3a6e18e391dbe49&quot;,&quot;fill_align&quot;:&quot;lm&quot;,&quot;chip_types&quot;:[&quot;header&quot;]},{&quot;text_align&quot;:&quot;lm&quot;,&quot;text_direction&quot;:&quot;horizontal&quot;,&quot;support_big_font&quot;:true,&quot;picture_toward&quot;:0,&quot;picture_dockside&quot;:[],&quot;fill_id&quot;:&quot;d2828aa19e36414b8b6e0d08b7b7bbc0&quot;,&quot;fill_align&quot;:&quot;lm&quot;,&quot;chip_types&quot;:[&quot;text&quot;]},{&quot;text_align&quot;:&quot;lm&quot;,&quot;text_direction&quot;:&quot;horizontal&quot;,&quot;support_big_font&quot;:true,&quot;picture_toward&quot;:0,&quot;picture_dockside&quot;:[],&quot;fill_id&quot;:&quot;f560e99551744610894113e51ec222aa&quot;,&quot;fill_align&quot;:&quot;lm&quot;,&quot;chip_types&quot;:[&quot;text&quot;]},{&quot;text_align&quot;:&quot;lm&quot;,&quot;text_direction&quot;:&quot;horizontal&quot;,&quot;support_big_font&quot;:true,&quot;picture_toward&quot;:0,&quot;picture_dockside&quot;:[],&quot;fill_id&quot;:&quot;7f1df020354441b587fd77e7ebef26f2&quot;,&quot;fill_align&quot;:&quot;lm&quot;,&quot;chip_types&quot;:[&quot;text&quot;]}]]"/>
  <p:tag name="KSO_WM_CHIP_GROUPID" val="5f3f917eb43232c7e0a52a11"/>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f917eb43232c7e0a52a12"/>
  <p:tag name="KSO_WM_SLIDE_BACKGROUND" val="[&quot;general&quot;]"/>
  <p:tag name="KSO_WM_SLIDE_BACKGROUND_TYPE" val="general"/>
  <p:tag name="KSO_WM_SLIDE_BK_DARK_LIGHT" val="2"/>
  <p:tag name="KSO_WM_SLIDE_ID" val="diagram20212312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11-11T10:25:52&quot;,&quot;maxSize&quot;:{&quot;size1&quot;:31.100000000000001},&quot;minSize&quot;:{&quot;size1&quot;:31.100000000000001},&quot;normalSize&quot;:{&quot;size1&quot;:31.100000000000001},&quot;subLayout&quot;:[{&quot;id&quot;:&quot;2020-11-11T10:25:52&quot;,&quot;margin&quot;:{&quot;bottom&quot;:1.2699999809265137,&quot;left&quot;:5.0799999237060547,&quot;right&quot;:1.6929999589920044,&quot;top&quot;:2.497999906539917},&quot;type&quot;:0},{&quot;id&quot;:&quot;2020-11-11T10:25:52&quot;,&quot;maxSize&quot;:{&quot;size1&quot;:41.899999999999999},&quot;minSize&quot;:{&quot;size1&quot;:22.600000000000001},&quot;normalSize&quot;:{&quot;size1&quot;:29.199999999999999},&quot;subLayout&quot;:[{&quot;id&quot;:&quot;2020-11-11T10:25:52&quot;,&quot;margin&quot;:{&quot;bottom&quot;:0.63499999046325684,&quot;left&quot;:5.9270000457763672,&quot;right&quot;:0.84700000286102295,&quot;top&quot;:1.0579999685287476},&quot;type&quot;:0},{&quot;id&quot;:&quot;2020-11-11T10:25:52&quot;,&quot;maxSize&quot;:{&quot;size1&quot;:50.100000000000001},&quot;minSize&quot;:{&quot;size1&quot;:22.800000000000001},&quot;normalSize&quot;:{&quot;size1&quot;:41},&quot;subLayout&quot;:[{&quot;id&quot;:&quot;2020-11-11T10:25:52&quot;,&quot;margin&quot;:{&quot;bottom&quot;:0.66100001335144043,&quot;left&quot;:5.9270000457763672,&quot;right&quot;:0.84600001573562622,&quot;top&quot;:1.031999945640564},&quot;type&quot;:0},{&quot;id&quot;:&quot;2020-11-11T10:25:52&quot;,&quot;margin&quot;:{&quot;bottom&quot;:2.3280000686645508,&quot;left&quot;:5.9270000457763672,&quot;right&quot;:0.84600001573562622,&quot;top&quot;:1.031999945640564},&quot;type&quot;:0}],&quot;type&quot;:0}],&quot;type&quot;:0}],&quot;type&quot;:0}"/>
  <p:tag name="KSO_WM_SLIDE_POSITION" val="0*70"/>
  <p:tag name="KSO_WM_SLIDE_RATIO" val="1.777778"/>
  <p:tag name="KSO_WM_SLIDE_SAME_FONT_SIZE" val="1"/>
  <p:tag name="KSO_WM_SLIDE_SIZE" val="960*422"/>
  <p:tag name="KSO_WM_SLIDE_SUBTYPE" val="pureTxt"/>
  <p:tag name="KSO_WM_SLIDE_SUPPORT_FEATURE_TYPE" val="0"/>
  <p:tag name="KSO_WM_SLIDE_TYPE" val="text"/>
  <p:tag name="KSO_WM_TAG_VERSION" val="1.0"/>
  <p:tag name="KSO_WM_TEMPLATE_ASSEMBLE_GROUPID" val="5fab4bb00ad14824cac78480"/>
  <p:tag name="KSO_WM_TEMPLATE_ASSEMBLE_XID" val="5fab4bb00ad14824cac78480"/>
  <p:tag name="KSO_WM_TEMPLATE_CATEGORY" val="diagram"/>
  <p:tag name="KSO_WM_TEMPLATE_COLOR_TYPE" val="1"/>
  <p:tag name="KSO_WM_TEMPLATE_INDEX" val="20212312"/>
  <p:tag name="KSO_WM_TEMPLATE_MASTER_TYPE" val="0"/>
  <p:tag name="KSO_WM_TEMPLATE_SUBCATEGORY" val="21"/>
  <p:tag name="KSO_WM_TEMPLATE_THUMBS_INDEX" val="1、4、7、12、13、14、15、16、17、18、20、24、25、28、33、36、40、43、44"/>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8b271afdc38b460086134f36abfcd29d"/>
  <p:tag name="KSO_WM_UNIT_DECORATE_INFO" val="{&quot;DecorateInfoH&quot;:{&quot;IsAbs&quot;:true},&quot;DecorateInfoW&quot;:{&quot;IsAbs&quot;:true},&quot;DecorateInfoX&quot;:{&quot;IsAbs&quot;:true,&quot;Pos&quot;:1},&quot;DecorateInfoY&quot;:{&quot;IsAbs&quot;:true,&quot;Pos&quot;:1},&quot;ReferentInfo&quot;:{&quot;Id&quot;:&quot;e52f7974ba614bab861f4c6c1913a665&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b22d73620b0948ebb8d864c0dc8415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1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b2141e28bec049009eb7559b78ce73d9"/>
  <p:tag name="KSO_WM_UNIT_DECORATE_INFO" val="{&quot;DecorateInfoH&quot;:{&quot;IsAbs&quot;:true},&quot;DecorateInfoW&quot;:{&quot;IsAbs&quot;:true},&quot;DecorateInfoX&quot;:{&quot;IsAbs&quot;:true,&quot;Pos&quot;:1},&quot;DecorateInfoY&quot;:{&quot;IsAbs&quot;:true,&quot;Pos&quot;:1},&quot;ReferentInfo&quot;:{&quot;Id&quot;:&quot;a13c76025d074623946cbf38f6ce59ea&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f917eb43232c7e0a52a11"/>
  <p:tag name="KSO_WM_CHIP_XID" val="5f3f917eb43232c7e0a52a12"/>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9fcda47077504d6c980b62fa4f054707"/>
  <p:tag name="KSO_WM_UNIT_DECORATE_INFO" val="{&quot;DecorateInfoH&quot;:{&quot;IsAbs&quot;:true},&quot;DecorateInfoW&quot;:{&quot;IsAbs&quot;:true},&quot;DecorateInfoX&quot;:{&quot;IsAbs&quot;:true,&quot;Pos&quot;:1},&quot;DecorateInfoY&quot;:{&quot;IsAbs&quot;:true,&quot;Pos&quot;:1},&quot;ReferentInfo&quot;:{&quot;Id&quot;:&quot;85d4dda5596d439b8f539a178489fbe5&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12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80"/>
</p:tagLst>
</file>

<file path=ppt/tags/tag185.xml><?xml version="1.0" encoding="utf-8"?>
<p:tagLst xmlns:a="http://schemas.openxmlformats.org/drawingml/2006/main" xmlns:r="http://schemas.openxmlformats.org/officeDocument/2006/relationships" xmlns:p="http://schemas.openxmlformats.org/presentationml/2006/main">
  <p:tag name="KSO_WM_ASSEMBLE_CHIP_INDEX" val="946b8964753b41c2aa0d87c5a8fc16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228b912f23244a0cb6fbb8934a67ab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31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186.xml><?xml version="1.0" encoding="utf-8"?>
<p:tagLst xmlns:a="http://schemas.openxmlformats.org/drawingml/2006/main" xmlns:r="http://schemas.openxmlformats.org/officeDocument/2006/relationships" xmlns:p="http://schemas.openxmlformats.org/presentationml/2006/main">
  <p:tag name="KSO_WM_ASSEMBLE_CHIP_INDEX" val="b3f921c9bc514d508312bae7b1f3e61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e52f7974ba614bab861f4c6c1913a6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87.xml><?xml version="1.0" encoding="utf-8"?>
<p:tagLst xmlns:a="http://schemas.openxmlformats.org/drawingml/2006/main" xmlns:r="http://schemas.openxmlformats.org/officeDocument/2006/relationships" xmlns:p="http://schemas.openxmlformats.org/presentationml/2006/main">
  <p:tag name="KSO_WM_ASSEMBLE_CHIP_INDEX" val="b60ac52eada94b3282680cb3f3689be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a13c76025d074623946cbf38f6ce59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3"/>
  <p:tag name="KSO_WM_UNIT_INDEX" val="3"/>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88.xml><?xml version="1.0" encoding="utf-8"?>
<p:tagLst xmlns:a="http://schemas.openxmlformats.org/drawingml/2006/main" xmlns:r="http://schemas.openxmlformats.org/officeDocument/2006/relationships" xmlns:p="http://schemas.openxmlformats.org/presentationml/2006/main">
  <p:tag name="KSO_WM_ASSEMBLE_CHIP_INDEX" val="aa5d9fc945bf4a97bf1cea31df72e3d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b4bb00ad14824cac78480"/>
  <p:tag name="KSO_WM_TEMPLATE_ASSEMBLE_XID" val="5fab4bb00ad14824cac78480"/>
  <p:tag name="KSO_WM_TEMPLATE_CATEGORY" val="diagram"/>
  <p:tag name="KSO_WM_TEMPLATE_INDEX" val="20212312"/>
  <p:tag name="KSO_WM_UNIT_BLOCK" val="0"/>
  <p:tag name="KSO_WM_UNIT_COMPATIBLE" val="0"/>
  <p:tag name="KSO_WM_UNIT_DEC_AREA_ID" val="85d4dda5596d439b8f539a178489fb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31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189.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191.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creativecrop&quot;],&quot;support_big_font&quot;:false,&quot;fill_id&quot;:&quot;1e0df85a3b084cc9a997cdfb25d1c8de&quot;,&quot;fill_align&quot;:&quot;cm&quot;,&quot;chip_types&quot;:[&quot;pictext&quot;,&quot;picture&quot;,&quot;chart&quot;,&quot;table&quot;,&quot;video&quot;]},{&quot;text_align&quot;:&quot;lb&quot;,&quot;text_direction&quot;:&quot;horizontal&quot;,&quot;support_big_font&quot;:false,&quot;fill_id&quot;:&quot;372dad03396b45079050e5b7c4209572&quot;,&quot;fill_align&quot;:&quot;lb&quot;,&quot;chip_types&quot;:[&quot;header&quot;]},{&quot;text_align&quot;:&quot;lt&quot;,&quot;text_direction&quot;:&quot;horizontal&quot;,&quot;support_big_font&quot;:false,&quot;fill_id&quot;:&quot;033aa4a9dd0242a1b0948100db904508&quot;,&quot;fill_align&quot;:&quot;lt&quot;,&quot;chip_types&quot;:[&quot;text&quot;,&quot;picture&quot;,&quot;chart&quot;,&quot;table&quot;]},{&quot;text_align&quot;:&quot;lt&quot;,&quot;text_direction&quot;:&quot;horizontal&quot;,&quot;support_big_font&quot;:false,&quot;fill_id&quot;:&quot;2a5e04d8a58c4974b5d26da79f76e5bb&quot;,&quot;fill_align&quot;:&quot;lt&quot;,&quot;chip_types&quot;:[&quot;text&quot;,&quot;picture&quot;,&quot;chart&quot;,&quot;table&quot;]}]]"/>
  <p:tag name="KSO_WM_CHIP_GROUPID" val="5eedbb92fa6683b8872baa46"/>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b92fa6683b8872baa47"/>
  <p:tag name="KSO_WM_SLIDE_BACKGROUND" val="[&quot;general&quot;]"/>
  <p:tag name="KSO_WM_SLIDE_BACKGROUND_TYPE" val="general"/>
  <p:tag name="KSO_WM_SLIDE_BK_DARK_LIGHT" val="2"/>
  <p:tag name="KSO_WM_SLIDE_CAN_ADD_NAVIGATION" val="1"/>
  <p:tag name="KSO_WM_SLIDE_ID" val="diagram20214325_1"/>
  <p:tag name="KSO_WM_SLIDE_INDEX" val="1"/>
  <p:tag name="KSO_WM_SLIDE_ITEM_CNT" val="0"/>
  <p:tag name="KSO_WM_SLIDE_LAYOUT" val="a_b_d_f"/>
  <p:tag name="KSO_WM_SLIDE_LAYOUT_CNT" val="1_1_1_2"/>
  <p:tag name="KSO_WM_SLIDE_LAYOUT_INFO" val="{&quot;backgroundInfo&quot;:[{&quot;bottom&quot;:0,&quot;bottomAbs&quot;:false,&quot;left&quot;:0,&quot;leftAbs&quot;:false,&quot;right&quot;:0,&quot;rightAbs&quot;:false,&quot;top&quot;:0,&quot;topAbs&quot;:false,&quot;type&quot;:&quot;general&quot;}],&quot;direction&quot;:1,&quot;id&quot;:&quot;2020-10-28T19:34:09&quot;,&quot;maxSize&quot;:{&quot;size1&quot;:51.29963096444844},&quot;minSize&quot;:{&quot;size1&quot;:37.599630964448444},&quot;normalSize&quot;:{&quot;size1&quot;:51.299630964448433},&quot;subLayout&quot;:[{&quot;id&quot;:&quot;2020-10-28T19:34:09&quot;,&quot;margin&quot;:{&quot;bottom&quot;:1.6929999589920044,&quot;left&quot;:1.2699999809265137,&quot;right&quot;:0.026000002399086952,&quot;top&quot;:1.6929999589920044},&quot;type&quot;:0},{&quot;id&quot;:&quot;2020-10-28T19:34:09&quot;,&quot;maxSize&quot;:{&quot;size1&quot;:33.26088515604949},&quot;minSize&quot;:{&quot;size1&quot;:20.060885156049501},&quot;normalSize&quot;:{&quot;size1&quot;:26.394403674568025},&quot;subLayout&quot;:[{&quot;id&quot;:&quot;2020-10-28T19:34:10&quot;,&quot;margin&quot;:{&quot;bottom&quot;:0.026000002399086952,&quot;left&quot;:1.2439998388290405,&quot;right&quot;:1.2699999809265137,&quot;top&quot;:1.6929999589920044},&quot;type&quot;:0},{&quot;id&quot;:&quot;2020-10-28T19:34:09&quot;,&quot;maxSize&quot;:{&quot;size1&quot;:66.746816015233748},&quot;minSize&quot;:{&quot;size1&quot;:30.546816015233755},&quot;normalSize&quot;:{&quot;size1&quot;:53.06294366198555},&quot;subLayout&quot;:[{&quot;id&quot;:&quot;2020-10-28T19:34:10&quot;,&quot;margin&quot;:{&quot;bottom&quot;:0.026000002399086952,&quot;left&quot;:1.2439998388290405,&quot;right&quot;:1.2699999809265137,&quot;top&quot;:0.81999999284744263},&quot;type&quot;:0},{&quot;id&quot;:&quot;2020-10-28T19:34:10&quot;,&quot;margin&quot;:{&quot;bottom&quot;:1.6929999589920044,&quot;left&quot;:1.2439998388290405,&quot;right&quot;:1.2699999809265137,&quot;top&quot;:0.84700000286102295},&quot;type&quot;:0}],&quot;type&quot;:0}],&quot;type&quot;:0}],&quot;type&quot;:0}"/>
  <p:tag name="KSO_WM_SLIDE_POSITION" val="36*48"/>
  <p:tag name="KSO_WM_SLIDE_RATIO" val="1.777778"/>
  <p:tag name="KSO_WM_SLIDE_SIZE" val="888*444"/>
  <p:tag name="KSO_WM_SLIDE_SUBTYPE" val="picTxt"/>
  <p:tag name="KSO_WM_SLIDE_SUPPORT_FEATURE_TYPE" val="7"/>
  <p:tag name="KSO_WM_SLIDE_TYPE" val="text"/>
  <p:tag name="KSO_WM_TAG_VERSION" val="1.0"/>
  <p:tag name="KSO_WM_TEMPLATE_ASSEMBLE_GROUPID" val="5f99572be01a7e847d6ec10e"/>
  <p:tag name="KSO_WM_TEMPLATE_ASSEMBLE_XID" val="5f99572be01a7e847d6ec10e"/>
  <p:tag name="KSO_WM_TEMPLATE_CATEGORY" val="diagram"/>
  <p:tag name="KSO_WM_TEMPLATE_COLOR_TYPE" val="1"/>
  <p:tag name="KSO_WM_TEMPLATE_INDEX" val="20214325"/>
  <p:tag name="KSO_WM_TEMPLATE_MASTER_TYPE" val="0"/>
  <p:tag name="KSO_WM_TEMPLATE_SUBCATEGORY" val="2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ASSEMBLE_CHIP_INDEX" val="fdc65fa45cee4d5bbfb311c49acf470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COMPATIBLE" val="0"/>
  <p:tag name="KSO_WM_UNIT_DEC_AREA_ID" val="8eabe301adc848a4a329b22e7c3bdb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325_1*d*1"/>
  <p:tag name="KSO_WM_UNIT_INDEX" val="1"/>
  <p:tag name="KSO_WM_UNIT_LAYERLEVEL" val="1"/>
  <p:tag name="KSO_WM_UNIT_PLACING_PICTURE" val="fdc65fa45cee4d5bbfb311c49acf470d"/>
  <p:tag name="KSO_WM_UNIT_SM_LIMIT_TYPE" val="2"/>
  <p:tag name="KSO_WM_UNIT_SUPPORT_UNIT_TYPE" val="[&quot;d&quot;,&quot;α&quot;,&quot;β&quot;,&quot;θ&quot;]"/>
  <p:tag name="KSO_WM_UNIT_TYPE" val="d"/>
  <p:tag name="KSO_WM_UNIT_VALUE" val="1565*1412"/>
</p:tagLst>
</file>

<file path=ppt/tags/tag199.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3dd0210227194fc1a533aa490841294a"/>
  <p:tag name="KSO_WM_UNIT_DEFAULT_FONT" val="24;44;4"/>
  <p:tag name="KSO_WM_UNIT_DIAGRAM_ISNUMVISUAL" val="0"/>
  <p:tag name="KSO_WM_UNIT_DIAGRAM_ISREFERUNIT" val="0"/>
  <p:tag name="KSO_WM_UNIT_HIGHLIGHT" val="0"/>
  <p:tag name="KSO_WM_UNIT_ID" val="diagram2021432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5"/>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30ed2475c3d44b4ba8df64076b623dd"/>
  <p:tag name="KSO_WM_UNIT_DEFAULT_FONT" val="18;24;2"/>
  <p:tag name="KSO_WM_UNIT_DIAGRAM_ISNUMVISUAL" val="0"/>
  <p:tag name="KSO_WM_UNIT_DIAGRAM_ISREFERUNIT" val="0"/>
  <p:tag name="KSO_WM_UNIT_HIGHLIGHT" val="0"/>
  <p:tag name="KSO_WM_UNIT_ID" val="diagram2021432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4"/>
</p:tagLst>
</file>

<file path=ppt/tags/tag201.xml><?xml version="1.0" encoding="utf-8"?>
<p:tagLst xmlns:a="http://schemas.openxmlformats.org/drawingml/2006/main" xmlns:r="http://schemas.openxmlformats.org/officeDocument/2006/relationships" xmlns:p="http://schemas.openxmlformats.org/presentationml/2006/main">
  <p:tag name="KSO_WM_ASSEMBLE_CHIP_INDEX" val="d31a23887cfd42f79b12c8e8ae87d79a"/>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b13f3b44296435e9f8b631213bf7a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32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10"/>
</p:tagLst>
</file>

<file path=ppt/tags/tag202.xml><?xml version="1.0" encoding="utf-8"?>
<p:tagLst xmlns:a="http://schemas.openxmlformats.org/drawingml/2006/main" xmlns:r="http://schemas.openxmlformats.org/officeDocument/2006/relationships" xmlns:p="http://schemas.openxmlformats.org/presentationml/2006/main">
  <p:tag name="KSO_WM_ASSEMBLE_CHIP_INDEX" val="fcd76605a9f14fd8b279c662a8de44c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11f3befd8da14dd19745b398ca9380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32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03.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30ed2475c3d44b4ba8df64076b623dd"/>
  <p:tag name="KSO_WM_UNIT_DEFAULT_FONT" val="18;24;2"/>
  <p:tag name="KSO_WM_UNIT_DIAGRAM_ISNUMVISUAL" val="0"/>
  <p:tag name="KSO_WM_UNIT_DIAGRAM_ISREFERUNIT" val="0"/>
  <p:tag name="KSO_WM_UNIT_HIGHLIGHT" val="0"/>
  <p:tag name="KSO_WM_UNIT_ID" val="diagram2021432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4"/>
</p:tagLst>
</file>

<file path=ppt/tags/tag204.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30ed2475c3d44b4ba8df64076b623dd"/>
  <p:tag name="KSO_WM_UNIT_DEFAULT_FONT" val="18;24;2"/>
  <p:tag name="KSO_WM_UNIT_DIAGRAM_ISNUMVISUAL" val="0"/>
  <p:tag name="KSO_WM_UNIT_DIAGRAM_ISREFERUNIT" val="0"/>
  <p:tag name="KSO_WM_UNIT_HIGHLIGHT" val="0"/>
  <p:tag name="KSO_WM_UNIT_ID" val="diagram2021432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4"/>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30ed2475c3d44b4ba8df64076b623dd"/>
  <p:tag name="KSO_WM_UNIT_DEFAULT_FONT" val="18;24;2"/>
  <p:tag name="KSO_WM_UNIT_DIAGRAM_ISNUMVISUAL" val="0"/>
  <p:tag name="KSO_WM_UNIT_DIAGRAM_ISREFERUNIT" val="0"/>
  <p:tag name="KSO_WM_UNIT_HIGHLIGHT" val="0"/>
  <p:tag name="KSO_WM_UNIT_ID" val="diagram2021432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4"/>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19680b3d05cf48dd8669ecd8fff4b8a5"/>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5f99572be01a7e847d6ec10e"/>
  <p:tag name="KSO_WM_TEMPLATE_ASSEMBLE_XID" val="5f99572be01a7e847d6ec10e"/>
  <p:tag name="KSO_WM_TEMPLATE_CATEGORY" val="diagram"/>
  <p:tag name="KSO_WM_TEMPLATE_INDEX" val="20214325"/>
  <p:tag name="KSO_WM_UNIT_BLOCK" val="0"/>
  <p:tag name="KSO_WM_UNIT_COMPATIBLE" val="0"/>
  <p:tag name="KSO_WM_UNIT_DEC_AREA_ID" val="630ed2475c3d44b4ba8df64076b623dd"/>
  <p:tag name="KSO_WM_UNIT_DEFAULT_FONT" val="18;24;2"/>
  <p:tag name="KSO_WM_UNIT_DIAGRAM_ISNUMVISUAL" val="0"/>
  <p:tag name="KSO_WM_UNIT_DIAGRAM_ISREFERUNIT" val="0"/>
  <p:tag name="KSO_WM_UNIT_HIGHLIGHT" val="0"/>
  <p:tag name="KSO_WM_UNIT_ID" val="diagram20214325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4"/>
</p:tagLst>
</file>

<file path=ppt/tags/tag207.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17.899999999999999},&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6.299999999999997},&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11.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212.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13.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17.899999999999999},&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6.299999999999997},&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17.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18.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19.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875261094835},&quot;minSize&quot;:{&quot;size1&quot;:22.200875261094833},&quot;normalSize&quot;:{&quot;size1&quot;:22.200875261094833},&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557733535764},&quot;minSize&quot;:{&quot;size1&quot;:42.599557733535768},&quot;normalSize&quot;:{&quot;size1&quot;:55.09955773353576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42065378d20b4ddd9c57073d8ff42b62"/>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COMPATIBLE" val="1"/>
  <p:tag name="KSO_WM_UNIT_DEC_AREA_ID" val="88836d84035b4cb3a7885b4886c76d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14_1*d*1"/>
  <p:tag name="KSO_WM_UNIT_INDEX" val="1"/>
  <p:tag name="KSO_WM_UNIT_LAYERLEVEL" val="1"/>
  <p:tag name="KSO_WM_UNIT_PLACING_PICTURE" val="42065378d20b4ddd9c57073d8ff42b62"/>
  <p:tag name="KSO_WM_UNIT_SM_LIMIT_TYPE" val="2"/>
  <p:tag name="KSO_WM_UNIT_SUPPORT_UNIT_TYPE" val="[&quot;d&quot;,&quot;α&quot;,&quot;β&quot;,&quot;θ&quot;]"/>
  <p:tag name="KSO_WM_UNIT_TYPE" val="d"/>
  <p:tag name="KSO_WM_UNIT_VALUE" val="1269*1227"/>
</p:tagLst>
</file>

<file path=ppt/tags/tag222.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23.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875261094835},&quot;minSize&quot;:{&quot;size1&quot;:22.200875261094833},&quot;normalSize&quot;:{&quot;size1&quot;:22.200875261094833},&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557733535764},&quot;minSize&quot;:{&quot;size1&quot;:42.599557733535768},&quot;normalSize&quot;:{&quot;size1&quot;:55.09955773353576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24.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25.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26.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875261094835},&quot;minSize&quot;:{&quot;size1&quot;:22.200875261094833},&quot;normalSize&quot;:{&quot;size1&quot;:22.200875261094833},&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557733535764},&quot;minSize&quot;:{&quot;size1&quot;:42.599557733535768},&quot;normalSize&quot;:{&quot;size1&quot;:55.09955773353576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27.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28.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11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rop"/>
  <p:tag name="KSO_WM_TEMPLATE_INDEX" val="20195019"/>
  <p:tag name="KSO_WM_UNIT_COMPATIBLE" val="0"/>
  <p:tag name="KSO_WM_UNIT_DIAGRAM_ISNUMVISUAL" val="0"/>
  <p:tag name="KSO_WM_UNIT_DIAGRAM_ISREFERUNIT" val="0"/>
  <p:tag name="KSO_WM_UNIT_HIGHLIGHT" val="0"/>
  <p:tag name="KSO_WM_UNIT_ID" val="crop20195019_1*i*1"/>
  <p:tag name="KSO_WM_UNIT_INDEX" val="1"/>
  <p:tag name="KSO_WM_UNIT_LAYERLEVEL" val="1"/>
  <p:tag name="KSO_WM_UNIT_TYPE" val="i"/>
  <p:tag name="KSO_WM_UNIT_USESOURCEFORMAT_APPLY"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CREATIVE_CROP_ORG_HEIGHT" val="441"/>
  <p:tag name="KSO_WM_CREATIVE_CROP_ORG_LEFT" val="147.75"/>
  <p:tag name="KSO_WM_CREATIVE_CROP_ORG_TOP" val="64.25"/>
  <p:tag name="KSO_WM_CREATIVE_CROP_ORG_WIDTH" val="717"/>
  <p:tag name="KSO_WM_CREATIVE_CROP_SHAPE_HEIGHT" val="115.95"/>
  <p:tag name="KSO_WM_CREATIVE_CROP_SHAPE_LEFT" val="639.5"/>
  <p:tag name="KSO_WM_CREATIVE_CROP_SHAPE_TOP" val="347.35"/>
  <p:tag name="KSO_WM_CREATIVE_CROP_SHAPE_WIDTH" val="115.95"/>
  <p:tag name="KSO_WM_DIAGRAM_GROUP_CODE" val="1568141013"/>
  <p:tag name="KSO_WM_TAG_VERSION" val="1.0"/>
  <p:tag name="KSO_WM_TEMPLATE_CATEGORY" val="crop"/>
  <p:tag name="KSO_WM_TEMPLATE_INDEX" val="20195019"/>
  <p:tag name="KSO_WM_UNIT_COMPATIBLE" val="0"/>
  <p:tag name="KSO_WM_UNIT_DIAGRAM_ISNUMVISUAL" val="0"/>
  <p:tag name="KSO_WM_UNIT_DIAGRAM_ISREFERUNIT" val="0"/>
  <p:tag name="KSO_WM_UNIT_DIAGRAM_MODELTYPE" val="creativeCrop"/>
  <p:tag name="KSO_WM_UNIT_HIGHLIGHT" val="0"/>
  <p:tag name="KSO_WM_UNIT_ID" val="crop20195019_1*ζ_h_i*1_1_1"/>
  <p:tag name="KSO_WM_UNIT_INDEX" val="1_1_1"/>
  <p:tag name="KSO_WM_UNIT_LAYERLEVEL" val="1_1_1"/>
  <p:tag name="KSO_WM_UNIT_TYPE" val="ζ_h_i"/>
  <p:tag name="KSO_WM_UNIT_USESOURCEFORMAT_APPLY" val="1"/>
  <p:tag name="PA" val="v5.2.2"/>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CREATIVE_CROP_ORG_HEIGHT" val="441"/>
  <p:tag name="KSO_WM_CREATIVE_CROP_ORG_LEFT" val="147.75"/>
  <p:tag name="KSO_WM_CREATIVE_CROP_ORG_TOP" val="64.25"/>
  <p:tag name="KSO_WM_CREATIVE_CROP_ORG_WIDTH" val="717"/>
  <p:tag name="KSO_WM_CREATIVE_CROP_SHAPE_HEIGHT" val="266.55"/>
  <p:tag name="KSO_WM_CREATIVE_CROP_SHAPE_LEFT" val="585.9"/>
  <p:tag name="KSO_WM_CREATIVE_CROP_SHAPE_TOP" val="62.55"/>
  <p:tag name="KSO_WM_CREATIVE_CROP_SHAPE_WIDTH" val="266.55"/>
  <p:tag name="KSO_WM_DIAGRAM_GROUP_CODE" val="1568141013"/>
  <p:tag name="KSO_WM_TAG_VERSION" val="1.0"/>
  <p:tag name="KSO_WM_TEMPLATE_CATEGORY" val="crop"/>
  <p:tag name="KSO_WM_TEMPLATE_INDEX" val="20195019"/>
  <p:tag name="KSO_WM_UNIT_COMPATIBLE" val="0"/>
  <p:tag name="KSO_WM_UNIT_DIAGRAM_ISNUMVISUAL" val="0"/>
  <p:tag name="KSO_WM_UNIT_DIAGRAM_ISREFERUNIT" val="0"/>
  <p:tag name="KSO_WM_UNIT_DIAGRAM_MODELTYPE" val="creativeCrop"/>
  <p:tag name="KSO_WM_UNIT_HIGHLIGHT" val="0"/>
  <p:tag name="KSO_WM_UNIT_ID" val="crop20195019_1*ζ_h_i*1_1_2"/>
  <p:tag name="KSO_WM_UNIT_INDEX" val="1_1_2"/>
  <p:tag name="KSO_WM_UNIT_LAYERLEVEL" val="1_1_1"/>
  <p:tag name="KSO_WM_UNIT_TYPE" val="ζ_h_i"/>
  <p:tag name="KSO_WM_UNIT_USESOURCEFORMAT_APPLY" val="1"/>
  <p:tag name="PA" val="v5.2.2"/>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REATIVE_CROP_ORG_HEIGHT" val="441"/>
  <p:tag name="KSO_WM_CREATIVE_CROP_ORG_LEFT" val="147.75"/>
  <p:tag name="KSO_WM_CREATIVE_CROP_ORG_TOP" val="64.25"/>
  <p:tag name="KSO_WM_CREATIVE_CROP_ORG_WIDTH" val="717"/>
  <p:tag name="KSO_WM_CREATIVE_CROP_SHAPE_HEIGHT" val="186"/>
  <p:tag name="KSO_WM_CREATIVE_CROP_SHAPE_LEFT" val="279.5"/>
  <p:tag name="KSO_WM_CREATIVE_CROP_SHAPE_TOP" val="144.3"/>
  <p:tag name="KSO_WM_CREATIVE_CROP_SHAPE_WIDTH" val="143.5"/>
  <p:tag name="KSO_WM_DIAGRAM_GROUP_CODE" val="1568141013"/>
  <p:tag name="KSO_WM_TAG_VERSION" val="1.0"/>
  <p:tag name="KSO_WM_TEMPLATE_CATEGORY" val="crop"/>
  <p:tag name="KSO_WM_TEMPLATE_INDEX" val="20195019"/>
  <p:tag name="KSO_WM_UNIT_COMPATIBLE" val="0"/>
  <p:tag name="KSO_WM_UNIT_DIAGRAM_ISNUMVISUAL" val="0"/>
  <p:tag name="KSO_WM_UNIT_DIAGRAM_ISREFERUNIT" val="0"/>
  <p:tag name="KSO_WM_UNIT_DIAGRAM_MODELTYPE" val="creativeCrop"/>
  <p:tag name="KSO_WM_UNIT_HIGHLIGHT" val="0"/>
  <p:tag name="KSO_WM_UNIT_ID" val="crop20195019_1*ζ_h_i*1_1_3"/>
  <p:tag name="KSO_WM_UNIT_INDEX" val="1_1_3"/>
  <p:tag name="KSO_WM_UNIT_LAYERLEVEL" val="1_1_1"/>
  <p:tag name="KSO_WM_UNIT_TYPE" val="ζ_h_i"/>
  <p:tag name="KSO_WM_UNIT_USESOURCEFORMAT_APPLY" val="1"/>
  <p:tag name="PA" val="v5.2.2"/>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BLIP_RECT_BOTTOM" val="0"/>
  <p:tag name="KSO_WM_BLIP_RECT_LEFT" val="-29"/>
  <p:tag name="KSO_WM_BLIP_RECT_RIGHT" val="-29"/>
  <p:tag name="KSO_WM_BLIP_RECT_TOP" val="0"/>
  <p:tag name="KSO_WM_CREATIVE_CROP_HEIGHT" val="529.55"/>
  <p:tag name="KSO_WM_CREATIVE_CROP_ORG_DELTA_X" val="0"/>
  <p:tag name="KSO_WM_CREATIVE_CROP_ORG_DELTA_Y" val="0"/>
  <p:tag name="KSO_WM_CREATIVE_CROP_ORG_HEIGHT" val="441"/>
  <p:tag name="KSO_WM_CREATIVE_CROP_ORG_LEFT" val="147.75"/>
  <p:tag name="KSO_WM_CREATIVE_CROP_ORG_TOP" val="64.25"/>
  <p:tag name="KSO_WM_CREATIVE_CROP_ORG_WIDTH" val="717"/>
  <p:tag name="KSO_WM_CREATIVE_CROP_SHAPE_HEIGHT" val="441"/>
  <p:tag name="KSO_WM_CREATIVE_CROP_SHAPE_LEFT" val="279.5"/>
  <p:tag name="KSO_WM_CREATIVE_CROP_SHAPE_TOP" val="64.25"/>
  <p:tag name="KSO_WM_CREATIVE_CROP_SHAPE_WIDTH" val="453.45"/>
  <p:tag name="KSO_WM_CREATIVE_CROP_VERSION" val="1"/>
  <p:tag name="KSO_WM_CREATIVE_CROP_WIDTH" val="544.5"/>
  <p:tag name="KSO_WM_DIAGRAM_GROUP_CODE" val="1568141013"/>
  <p:tag name="KSO_WM_TAG_VERSION" val="1.0"/>
  <p:tag name="KSO_WM_TEMPLATE_CATEGORY" val="crop"/>
  <p:tag name="KSO_WM_TEMPLATE_INDEX" val="20195019"/>
  <p:tag name="KSO_WM_UNIT_COMPATIBLE" val="0"/>
  <p:tag name="KSO_WM_UNIT_DIAGRAM_ISNUMVISUAL" val="0"/>
  <p:tag name="KSO_WM_UNIT_DIAGRAM_ISREFERUNIT" val="0"/>
  <p:tag name="KSO_WM_UNIT_DIAGRAM_MODELTYPE" val="creativeCrop"/>
  <p:tag name="KSO_WM_UNIT_HIGHLIGHT" val="0"/>
  <p:tag name="KSO_WM_UNIT_ID" val="crop20195019_1*ζ_h_d*1_1_1"/>
  <p:tag name="KSO_WM_UNIT_INDEX" val="1_1_1"/>
  <p:tag name="KSO_WM_UNIT_LAYERLEVEL" val="1_1_1"/>
  <p:tag name="KSO_WM_UNIT_PARTIAL_ZOOM_RATIO" val="100"/>
  <p:tag name="KSO_WM_UNIT_TEXT_FILL_FORE_SCHEMECOLOR_INDEX" val="2"/>
  <p:tag name="KSO_WM_UNIT_TEXT_FILL_TYPE" val="1"/>
  <p:tag name="KSO_WM_UNIT_TYPE" val="ζ_h_d"/>
  <p:tag name="KSO_WM_UNIT_USESOURCEFORMAT_APPLY" val="1"/>
  <p:tag name="KSO_WM_UNIT_VALUE" val="1867*1919"/>
  <p:tag name="PA" val="v5.2.2"/>
  <p:tag name="PICTUREFILLRANGE" val="cd45d7ae-93af-4b16-9289-14bb56714440"/>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CREATIVE_CROP_ORG_HEIGHT" val="441"/>
  <p:tag name="KSO_WM_CREATIVE_CROP_ORG_LEFT" val="147.75"/>
  <p:tag name="KSO_WM_CREATIVE_CROP_ORG_TOP" val="64.25"/>
  <p:tag name="KSO_WM_CREATIVE_CROP_ORG_WIDTH" val="717"/>
  <p:tag name="KSO_WM_CREATIVE_CROP_SHAPE_HEIGHT" val="449.7"/>
  <p:tag name="KSO_WM_CREATIVE_CROP_SHAPE_LEFT" val="247.9"/>
  <p:tag name="KSO_WM_CREATIVE_CROP_SHAPE_TOP" val="62.55"/>
  <p:tag name="KSO_WM_CREATIVE_CROP_SHAPE_WIDTH" val="539.95"/>
  <p:tag name="KSO_WM_DIAGRAM_GROUP_CODE" val="1568141013"/>
  <p:tag name="KSO_WM_TAG_VERSION" val="1.0"/>
  <p:tag name="KSO_WM_TEMPLATE_CATEGORY" val="crop"/>
  <p:tag name="KSO_WM_TEMPLATE_INDEX" val="20195019"/>
  <p:tag name="KSO_WM_UNIT_COMPATIBLE" val="0"/>
  <p:tag name="KSO_WM_UNIT_DIAGRAM_ISNUMVISUAL" val="0"/>
  <p:tag name="KSO_WM_UNIT_DIAGRAM_ISREFERUNIT" val="0"/>
  <p:tag name="KSO_WM_UNIT_DIAGRAM_MODELTYPE" val="creativeCrop"/>
  <p:tag name="KSO_WM_UNIT_HIGHLIGHT" val="0"/>
  <p:tag name="KSO_WM_UNIT_ID" val="crop20195019_1*ζ_h_i*1_1_4"/>
  <p:tag name="KSO_WM_UNIT_INDEX" val="1_1_4"/>
  <p:tag name="KSO_WM_UNIT_LAYERLEVEL" val="1_1_1"/>
  <p:tag name="KSO_WM_UNIT_TYPE" val="ζ_h_i"/>
  <p:tag name="KSO_WM_UNIT_USESOURCEFORMAT_APPLY" val="1"/>
  <p:tag name="PA" val="v5.2.2"/>
</p:tagLst>
</file>

<file path=ppt/tags/tag236.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237.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38.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ext&quot;,&quot;text&quot;,&quot;picture&quot;,&quot;chart&quot;]},{&quot;text_align&quot;:&quot;lm&quot;,&quot;text_direction&quot;:&quot;horizontal&quot;,&quot;support_features&quot;:[&quot;collage&quot;,&quot;carousel&quot;,&quot;creativecrop&quot;],&quot;support_big_font&quot;:false,&quot;fill_id&quot;:&quot;36771e6c83554b7eb13570d10bad3e3b&quot;,&quot;fill_align&quot;:&quot;lm&quot;,&quot;chip_types&quot;:[&quot;pictext&quot;,&quot;picture&quot;]}],[{&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ure&quot;]},{&quot;text_align&quot;:&quot;lm&quot;,&quot;text_direction&quot;:&quot;horizontal&quot;,&quot;support_big_font&quot;:false,&quot;fill_id&quot;:&quot;36771e6c83554b7eb13570d10bad3e3b&quot;,&quot;fill_align&quot;:&quot;lm&quot;,&quot;chip_types&quot;:[&quot;diagram&quot;,&quot;text&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ID" val="diagram2021444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29:41&quot;,&quot;maxSize&quot;:{&quot;size1&quot;:49.999663829803467},&quot;minSize&quot;:{&quot;size1&quot;:36.19966382980347},&quot;normalSize&quot;:{&quot;size1&quot;:47.862163829803457},&quot;subLayout&quot;:[{&quot;id&quot;:&quot;2020-10-29T19:29:41&quot;,&quot;maxSize&quot;:{&quot;size1&quot;:33.299650680528487},&quot;minSize&quot;:{&quot;size1&quot;:24.599650680528484},&quot;normalSize&quot;:{&quot;size1&quot;:24.599650680528484},&quot;subLayout&quot;:[{&quot;id&quot;:&quot;2020-10-29T19:29:41&quot;,&quot;margin&quot;:{&quot;bottom&quot;:0.026000002399086952,&quot;left&quot;:1.6929999589920044,&quot;right&quot;:0.026000002399086952,&quot;top&quot;:2.5399999618530273},&quot;type&quot;:0},{&quot;id&quot;:&quot;2020-10-29T19:29:41&quot;,&quot;margin&quot;:{&quot;bottom&quot;:2.5399999618530273,&quot;left&quot;:1.6929999589920044,&quot;right&quot;:0.026000002399086952,&quot;top&quot;:0.81999999284744263},&quot;type&quot;:0}],&quot;type&quot;:0},{&quot;id&quot;:&quot;2020-10-29T19:29:41&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aa7a3989d9bef5b907e1c"/>
  <p:tag name="KSO_WM_TEMPLATE_ASSEMBLE_XID" val="5f9aa7a3989d9bef5b907e1c"/>
  <p:tag name="KSO_WM_TEMPLATE_CATEGORY" val="diagram"/>
  <p:tag name="KSO_WM_TEMPLATE_COLOR_TYPE" val="1"/>
  <p:tag name="KSO_WM_TEMPLATE_INDEX" val="20214442"/>
  <p:tag name="KSO_WM_TEMPLATE_MASTER_TYPE" val="0"/>
  <p:tag name="KSO_WM_TEMPLATE_SUBCATEGORY" val="21"/>
</p:tagLst>
</file>

<file path=ppt/tags/tag243.xml><?xml version="1.0" encoding="utf-8"?>
<p:tagLst xmlns:a="http://schemas.openxmlformats.org/drawingml/2006/main" xmlns:r="http://schemas.openxmlformats.org/officeDocument/2006/relationships" xmlns:p="http://schemas.openxmlformats.org/presentationml/2006/main">
  <p:tag name="KSO_WM_ASSEMBLE_CHIP_INDEX" val="07d37275714241bf849d4abda1b13fb6"/>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d3fae8e02be84cf3b623722db2b6fe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44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44.xml><?xml version="1.0" encoding="utf-8"?>
<p:tagLst xmlns:a="http://schemas.openxmlformats.org/drawingml/2006/main" xmlns:r="http://schemas.openxmlformats.org/officeDocument/2006/relationships" xmlns:p="http://schemas.openxmlformats.org/presentationml/2006/main">
  <p:tag name="KSO_WM_ASSEMBLE_CHIP_INDEX" val="ef7167ff00f5401db01d9f4d0873a031"/>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COMPATIBLE" val="0"/>
  <p:tag name="KSO_WM_UNIT_DEC_AREA_ID" val="aac2ce57a8f1400ebeea6025cef820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442_1*d*1"/>
  <p:tag name="KSO_WM_UNIT_INDEX" val="1"/>
  <p:tag name="KSO_WM_UNIT_LAYERLEVEL" val="1"/>
  <p:tag name="KSO_WM_UNIT_PLACING_PICTURE" val="ef7167ff00f5401db01d9f4d0873a031"/>
  <p:tag name="KSO_WM_UNIT_SM_LIMIT_TYPE" val="2"/>
  <p:tag name="KSO_WM_UNIT_TYPE" val="d"/>
  <p:tag name="KSO_WM_UNIT_VALUE" val="1100*1227"/>
</p:tagLst>
</file>

<file path=ppt/tags/tag245.xml><?xml version="1.0" encoding="utf-8"?>
<p:tagLst xmlns:a="http://schemas.openxmlformats.org/drawingml/2006/main" xmlns:r="http://schemas.openxmlformats.org/officeDocument/2006/relationships" xmlns:p="http://schemas.openxmlformats.org/presentationml/2006/main">
  <p:tag name="KSO_WM_ASSEMBLE_CHIP_INDEX" val="2524cff213ea4540984d02aedf59ad8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21998871b7064a11aecbb48973ae0b9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44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
  <p:tag name="KSO_WM_UNIT_SHOW_EDIT_AREA_INDICATION" val="1"/>
  <p:tag name="KSO_WM_UNIT_SM_LIMIT_TYPE" val="2"/>
  <p:tag name="KSO_WM_UNIT_SUBTYPE" val="a"/>
  <p:tag name="KSO_WM_UNIT_SUPPORT_UNIT_TYPE" val="[&quot;l&quot;,&quot;m&quot;,&quot;n&quot;,&quot;o&quot;,&quot;p&quot;,&quot;q&quot;,&quot;r&quot;,&quot;δ&quot;,&quot;ε&quot;,&quot;ζ&quot;,&quot;η&quot;]"/>
  <p:tag name="KSO_WM_UNIT_TEXT_FILL_FORE_SCHEMECOLOR_INDEX" val="13"/>
  <p:tag name="KSO_WM_UNIT_TEXT_FILL_FORE_SCHEMECOLOR_INDEX_BRIGHTNESS" val="0.25"/>
  <p:tag name="KSO_WM_UNIT_TEXT_FILL_TYPE" val="1"/>
  <p:tag name="KSO_WM_UNIT_TEXT_SUBTYPE" val="a"/>
  <p:tag name="KSO_WM_UNIT_TYPE" val="f"/>
  <p:tag name="KSO_WM_UNIT_VALUE" val="336"/>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2"/>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48.502187499999998},&quot;subLayout&quot;:[{&quot;id&quot;:&quot;2020-11-16T10:03:20&quot;,&quot;maxSize&quot;:{&quot;size1&quot;:48.895268299761746},&quot;minSize&quot;:{&quot;size1&quot;:48.895268299761746},&quot;normalSize&quot;:{&quot;size1&quot;:48.895268299761746},&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5268299761746},&quot;minSize&quot;:{&quot;size1&quot;:48.895268299761746},&quot;normalSize&quot;:{&quot;size1&quot;:48.895268299761746},&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47.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48.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49.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2"/>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48.502187499999998},&quot;subLayout&quot;:[{&quot;id&quot;:&quot;2020-11-16T10:03:20&quot;,&quot;maxSize&quot;:{&quot;size1&quot;:48.895268299761746},&quot;minSize&quot;:{&quot;size1&quot;:48.895268299761746},&quot;normalSize&quot;:{&quot;size1&quot;:48.895268299761746},&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5268299761746},&quot;minSize&quot;:{&quot;size1&quot;:48.895268299761746},&quot;normalSize&quot;:{&quot;size1&quot;:48.895268299761746},&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52.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3.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4.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55.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2"/>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48.502187499999998},&quot;subLayout&quot;:[{&quot;id&quot;:&quot;2020-11-16T10:03:20&quot;,&quot;maxSize&quot;:{&quot;size1&quot;:48.895268299761746},&quot;minSize&quot;:{&quot;size1&quot;:48.895268299761746},&quot;normalSize&quot;:{&quot;size1&quot;:48.895268299761746},&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5268299761746},&quot;minSize&quot;:{&quot;size1&quot;:48.895268299761746},&quot;normalSize&quot;:{&quot;size1&quot;:48.895268299761746},&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57.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8.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59.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f7ced96552b24280be8638326d59116d&quot;,&quot;fill_align&quot;:&quot;lm&quot;,&quot;chip_types&quot;:[&quot;text&quot;]},{&quot;text_align&quot;:&quot;lm&quot;,&quot;text_direction&quot;:&quot;horizontal&quot;,&quot;support_big_font&quot;:false,&quot;picture_toward&quot;:0,&quot;picture_dockside&quot;:[],&quot;fill_id&quot;:&quot;6275c5a0d7584a32b6e6581f6bfa2d4f&quot;,&quot;fill_align&quot;:&quot;lm&quot;,&quot;chip_types&quot;:[&quot;text&quot;]},{&quot;text_align&quot;:&quot;lm&quot;,&quot;text_direction&quot;:&quot;horizontal&quot;,&quot;support_big_font&quot;:false,&quot;picture_toward&quot;:0,&quot;picture_dockside&quot;:[],&quot;fill_id&quot;:&quot;20a9f12197e840fb832727cc130f1d73&quot;,&quot;fill_align&quot;:&quot;cm&quot;,&quot;chip_types&quot;:[&quot;picture&quot;]},{&quot;text_align&quot;:&quot;lm&quot;,&quot;text_direction&quot;:&quot;horizontal&quot;,&quot;support_big_font&quot;:false,&quot;picture_toward&quot;:0,&quot;picture_dockside&quot;:[],&quot;fill_id&quot;:&quot;c41610ef3108429cbd7877e232a28379&quot;,&quot;fill_align&quot;:&quot;cm&quot;,&quot;chip_types&quot;:[&quot;picture&quot;]}]]"/>
  <p:tag name="KSO_WM_CHIP_GROUPID" val="5efadaf1c9a2f50afb50ffe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adaf1c9a2f50afb50ffea"/>
  <p:tag name="KSO_WM_SLIDE_BACKGROUND" val="[&quot;general&quot;]"/>
  <p:tag name="KSO_WM_SLIDE_BACKGROUND_TYPE" val="general"/>
  <p:tag name="KSO_WM_SLIDE_BK_DARK_LIGHT" val="2"/>
  <p:tag name="KSO_WM_SLIDE_ID" val="diagram20208883_1"/>
  <p:tag name="KSO_WM_SLIDE_INDEX" val="1"/>
  <p:tag name="KSO_WM_SLIDE_ITEM_CNT" val="0"/>
  <p:tag name="KSO_WM_SLIDE_LAYOUT" val="d_f"/>
  <p:tag name="KSO_WM_SLIDE_LAYOUT_CNT" val="2_2"/>
  <p:tag name="KSO_WM_SLIDE_LAYOUT_INFO" val="{&quot;backgroundInfo&quot;:[{&quot;bottom&quot;:0,&quot;bottomAbs&quot;:false,&quot;left&quot;:0,&quot;leftAbs&quot;:false,&quot;right&quot;:0,&quot;rightAbs&quot;:false,&quot;top&quot;:0,&quot;topAbs&quot;:false,&quot;type&quot;:&quot;general&quot;}],&quot;direction&quot;:1,&quot;id&quot;:&quot;2020-11-16T10:03:20&quot;,&quot;maxSize&quot;:{&quot;size1&quot;:51.200000000000003},&quot;minSize&quot;:{&quot;size1&quot;:45},&quot;normalSize&quot;:{&quot;size1&quot;:48.502187499999998},&quot;subLayout&quot;:[{&quot;id&quot;:&quot;2020-11-16T10:03:20&quot;,&quot;maxSize&quot;:{&quot;size1&quot;:48.895268299761746},&quot;minSize&quot;:{&quot;size1&quot;:48.895268299761746},&quot;normalSize&quot;:{&quot;size1&quot;:48.895268299761746},&quot;subLayout&quot;:[{&quot;id&quot;:&quot;2020-11-16T10:03:20&quot;,&quot;margin&quot;:{&quot;bottom&quot;:0.42300000786781311,&quot;left&quot;:1.6929999589920044,&quot;right&quot;:1.253000020980835,&quot;top&quot;:1.6929999589920044},&quot;type&quot;:0},{&quot;id&quot;:&quot;2020-11-16T10:03:20&quot;,&quot;margin&quot;:{&quot;bottom&quot;:1.6929999589920044,&quot;left&quot;:1.6929999589920044,&quot;right&quot;:1.253000020980835,&quot;top&quot;:0.84700000286102295},&quot;type&quot;:0}],&quot;type&quot;:0},{&quot;id&quot;:&quot;2020-11-16T10:03:20&quot;,&quot;maxSize&quot;:{&quot;size1&quot;:48.895268299761746},&quot;minSize&quot;:{&quot;size1&quot;:48.895268299761746},&quot;normalSize&quot;:{&quot;size1&quot;:48.895268299761746},&quot;subLayout&quot;:[{&quot;id&quot;:&quot;2020-11-16T10:03:20&quot;,&quot;type&quot;:0},{&quot;id&quot;:&quot;2020-11-16T10:03:20&quot;,&quot;type&quot;:0}],&quot;type&quot;:0}],&quot;type&quot;:0}"/>
  <p:tag name="KSO_WM_SLIDE_POSITION" val="48*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b1dde730a0f79ad1c42bd0"/>
  <p:tag name="KSO_WM_TEMPLATE_ASSEMBLE_XID" val="5fb1dde730a0f79ad1c42bd0"/>
  <p:tag name="KSO_WM_TEMPLATE_CATEGORY" val="diagram"/>
  <p:tag name="KSO_WM_TEMPLATE_COLOR_TYPE" val="1"/>
  <p:tag name="KSO_WM_TEMPLATE_INDEX" val="20208883"/>
  <p:tag name="KSO_WM_TEMPLATE_MASTER_TYPE" val="0"/>
  <p:tag name="KSO_WM_TEMPLATE_SUBCATEGORY" val="21"/>
</p:tagLst>
</file>

<file path=ppt/tags/tag262.xml><?xml version="1.0" encoding="utf-8"?>
<p:tagLst xmlns:a="http://schemas.openxmlformats.org/drawingml/2006/main" xmlns:r="http://schemas.openxmlformats.org/officeDocument/2006/relationships" xmlns:p="http://schemas.openxmlformats.org/presentationml/2006/main">
  <p:tag name="KSO_WM_ASSEMBLE_CHIP_INDEX" val="41234d89ad8d40f494a27cef8b12ca2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6a635b24f2084587a7f8c7f281afe5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63.xml><?xml version="1.0" encoding="utf-8"?>
<p:tagLst xmlns:a="http://schemas.openxmlformats.org/drawingml/2006/main" xmlns:r="http://schemas.openxmlformats.org/officeDocument/2006/relationships" xmlns:p="http://schemas.openxmlformats.org/presentationml/2006/main">
  <p:tag name="KSO_WM_ASSEMBLE_CHIP_INDEX" val="b8d96a74566b48beb22ed2fc851aaae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BLOCK" val="0"/>
  <p:tag name="KSO_WM_UNIT_COMPATIBLE" val="0"/>
  <p:tag name="KSO_WM_UNIT_DEC_AREA_ID" val="76faee7d8e234da1807933c9e8df68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88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64.xml><?xml version="1.0" encoding="utf-8"?>
<p:tagLst xmlns:a="http://schemas.openxmlformats.org/drawingml/2006/main" xmlns:r="http://schemas.openxmlformats.org/officeDocument/2006/relationships" xmlns:p="http://schemas.openxmlformats.org/presentationml/2006/main">
  <p:tag name="KSO_WM_ASSEMBLE_CHIP_INDEX" val="f7d00cfe675e45049438037950cd35c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3a1fac145cee4c79b25b2ea2f774bd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2"/>
  <p:tag name="KSO_WM_UNIT_INDEX" val="2"/>
  <p:tag name="KSO_WM_UNIT_LAYERLEVEL" val="1"/>
  <p:tag name="KSO_WM_UNIT_PLACING_PICTURE" val="f7d00cfe675e45049438037950cd35cb"/>
  <p:tag name="KSO_WM_UNIT_SM_LIMIT_TYPE" val="2"/>
  <p:tag name="KSO_WM_UNIT_TYPE" val="d"/>
  <p:tag name="KSO_WM_UNIT_VALUE" val="931*1650"/>
</p:tagLst>
</file>

<file path=ppt/tags/tag265.xml><?xml version="1.0" encoding="utf-8"?>
<p:tagLst xmlns:a="http://schemas.openxmlformats.org/drawingml/2006/main" xmlns:r="http://schemas.openxmlformats.org/officeDocument/2006/relationships" xmlns:p="http://schemas.openxmlformats.org/presentationml/2006/main">
  <p:tag name="KSO_WM_ASSEMBLE_CHIP_INDEX" val="0c0f009e3ace41449a7f04936fb1838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de730a0f79ad1c42bd0"/>
  <p:tag name="KSO_WM_TEMPLATE_ASSEMBLE_XID" val="5fb1dde730a0f79ad1c42bd0"/>
  <p:tag name="KSO_WM_TEMPLATE_CATEGORY" val="diagram"/>
  <p:tag name="KSO_WM_TEMPLATE_INDEX" val="20208883"/>
  <p:tag name="KSO_WM_UNIT_COMPATIBLE" val="1"/>
  <p:tag name="KSO_WM_UNIT_DEC_AREA_ID" val="25a025a46d594104956891eebb8e5f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883_1*d*1"/>
  <p:tag name="KSO_WM_UNIT_INDEX" val="1"/>
  <p:tag name="KSO_WM_UNIT_LAYERLEVEL" val="1"/>
  <p:tag name="KSO_WM_UNIT_PLACING_PICTURE" val="0c0f009e3ace41449a7f04936fb18380"/>
  <p:tag name="KSO_WM_UNIT_SM_LIMIT_TYPE" val="2"/>
  <p:tag name="KSO_WM_UNIT_TYPE" val="d"/>
  <p:tag name="KSO_WM_UNIT_VALUE" val="973*1650"/>
</p:tagLst>
</file>

<file path=ppt/tags/tag266.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267.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68.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
  <p:tag name="KSO_WM_UNIT_INDEX" val="1"/>
  <p:tag name="KSO_WM_UNIT_LAYERLEVEL" val="1"/>
  <p:tag name="KSO_WM_UNIT_TYPE" val="i"/>
  <p:tag name="MH" val="20161022204303"/>
  <p:tag name="MH_LIBRARY" val="GRAPHIC"/>
  <p:tag name="MH_ORDER" val="Rectangle 12"/>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vertical&quot;,&quot;support_big_font&quot;:false,&quot;fill_id&quot;:&quot;b28d2db6e2a9419f97b4dc33244df8b6&quot;,&quot;fill_align&quot;:&quot;lt&quot;,&quot;chip_types&quot;:[&quot;header&quot;]},{&quot;text_align&quot;:&quot;rt&quot;,&quot;text_direction&quot;:&quot;vertical&quot;,&quot;support_big_font&quot;:false,&quot;fill_id&quot;:&quot;9b03db969aed4ded91547ba31b5adbe7&quot;,&quot;fill_align&quot;:&quot;rt&quot;,&quot;chip_types&quot;:[&quot;text&quot;,&quot;picture&quot;]}]]"/>
  <p:tag name="KSO_WM_CHIP_GROUPID" val="5e7f2e0e24b822ad86e0204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17653688f7a6c7bea5445"/>
  <p:tag name="KSO_WM_SLIDE_BACKGROUND" val="[&quot;general&quot;]"/>
  <p:tag name="KSO_WM_SLIDE_BACKGROUND_TYPE" val="general"/>
  <p:tag name="KSO_WM_SLIDE_BK_DARK_LIGHT" val="2"/>
  <p:tag name="KSO_WM_SLIDE_CAN_ADD_NAVIGATION" val="1"/>
  <p:tag name="KSO_WM_SLIDE_ID" val="diagram2021216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1-02T19:50:09&quot;,&quot;maxSize&quot;:{&quot;size1&quot;:84.218376676241562},&quot;minSize&quot;:{&quot;size1&quot;:74.218376676241562},&quot;normalSize&quot;:{&quot;size1&quot;:79.118376676241567},&quot;subLayout&quot;:[{&quot;id&quot;:&quot;2020-11-02T19:50:09&quot;,&quot;margin&quot;:{&quot;bottom&quot;:2.9630000591278076,&quot;left&quot;:3.3870000839233398,&quot;right&quot;:0.81999999284744263,&quot;top&quot;:2.9630000591278076},&quot;type&quot;:0},{&quot;id&quot;:&quot;2020-11-02T19:50:09&quot;,&quot;margin&quot;:{&quot;bottom&quot;:2.9630000591278076,&quot;left&quot;:0.026000002399086952,&quot;right&quot;:3.4219999313354492,&quot;top&quot;:2.9630000591278076},&quot;type&quot;:0}],&quot;type&quot;:0}"/>
  <p:tag name="KSO_WM_SLIDE_POSITION" val="144*84"/>
  <p:tag name="KSO_WM_SLIDE_RATIO" val="1.777778"/>
  <p:tag name="KSO_WM_SLIDE_SIZE" val="672*372"/>
  <p:tag name="KSO_WM_SLIDE_SUBTYPE" val="picTxt"/>
  <p:tag name="KSO_WM_SLIDE_SUPPORT_FEATURE_TYPE" val="0"/>
  <p:tag name="KSO_WM_SLIDE_TYPE" val="text"/>
  <p:tag name="KSO_WM_TAG_VERSION" val="1.0"/>
  <p:tag name="KSO_WM_TEMPLATE_ASSEMBLE_GROUPID" val="5f9ff27158547e52881b3c74"/>
  <p:tag name="KSO_WM_TEMPLATE_ASSEMBLE_XID" val="5f9ff27158547e52881b3c74"/>
  <p:tag name="KSO_WM_TEMPLATE_CATEGORY" val="diagram"/>
  <p:tag name="KSO_WM_TEMPLATE_COLOR_TYPE" val="1"/>
  <p:tag name="KSO_WM_TEMPLATE_INDEX" val="20212160"/>
  <p:tag name="KSO_WM_TEMPLATE_MASTER_TYPE" val="0"/>
  <p:tag name="KSO_WM_TEMPLATE_SUBCATEGORY" val="21"/>
</p:tagLst>
</file>

<file path=ppt/tags/tag273.xml><?xml version="1.0" encoding="utf-8"?>
<p:tagLst xmlns:a="http://schemas.openxmlformats.org/drawingml/2006/main" xmlns:r="http://schemas.openxmlformats.org/officeDocument/2006/relationships" xmlns:p="http://schemas.openxmlformats.org/presentationml/2006/main">
  <p:tag name="KSO_WM_ASSEMBLE_CHIP_INDEX" val="8df7ba44dca04e99aaa6005ff309eb74"/>
  <p:tag name="KSO_WM_BEAUTIFY_FLAG" val="#wm#"/>
  <p:tag name="KSO_WM_CHIP_FILLAREA_FILL_RULE" val="{&quot;fill_align&quot;:&quot;lt&quot;,&quot;fill_mode&quot;:&quot;full&quot;,&quot;sacle_strategy&quot;:&quot;smart&quot;}"/>
  <p:tag name="KSO_WM_CHIP_GROUPID" val="5ed9b8b3eee88846f39f355c"/>
  <p:tag name="KSO_WM_CHIP_XID" val="5ed9b8b3eee88846f39f355d"/>
  <p:tag name="KSO_WM_TAG_VERSION" val="1.0"/>
  <p:tag name="KSO_WM_TEMPLATE_ASSEMBLE_GROUPID" val="5f9ff27158547e52881b3c74"/>
  <p:tag name="KSO_WM_TEMPLATE_ASSEMBLE_XID" val="5f9ff27158547e52881b3c74"/>
  <p:tag name="KSO_WM_TEMPLATE_CATEGORY" val="diagram"/>
  <p:tag name="KSO_WM_TEMPLATE_INDEX" val="20212160"/>
  <p:tag name="KSO_WM_UNIT_BLOCK" val="0"/>
  <p:tag name="KSO_WM_UNIT_COMPATIBLE" val="0"/>
  <p:tag name="KSO_WM_UNIT_DEC_AREA_ID" val="e51c0711de96484daf57de9bd30b3509"/>
  <p:tag name="KSO_WM_UNIT_DEFAULT_FONT" val="24;44;4"/>
  <p:tag name="KSO_WM_UNIT_DIAGRAM_ISNUMVISUAL" val="0"/>
  <p:tag name="KSO_WM_UNIT_DIAGRAM_ISREFERUNIT" val="0"/>
  <p:tag name="KSO_WM_UNIT_HIGHLIGHT" val="0"/>
  <p:tag name="KSO_WM_UNIT_ID" val="diagram2021216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74.xml><?xml version="1.0" encoding="utf-8"?>
<p:tagLst xmlns:a="http://schemas.openxmlformats.org/drawingml/2006/main" xmlns:r="http://schemas.openxmlformats.org/officeDocument/2006/relationships" xmlns:p="http://schemas.openxmlformats.org/presentationml/2006/main">
  <p:tag name="KSO_WM_ASSEMBLE_CHIP_INDEX" val="2954c7c5f9094fc5a5436e74ae5d7d6e"/>
  <p:tag name="KSO_WM_BEAUTIFY_FLAG" val="#wm#"/>
  <p:tag name="KSO_WM_CHIP_FILLAREA_FILL_RULE" val="{&quot;fill_align&quot;:&quot;rt&quot;,&quot;fill_mode&quot;:&quot;full&quot;,&quot;sacle_strategy&quot;:&quot;smart&quot;}"/>
  <p:tag name="KSO_WM_CHIP_GROUPID" val="5e7310da9a230a26b9e88a19"/>
  <p:tag name="KSO_WM_CHIP_XID" val="5e7310da9a230a26b9e88a1a"/>
  <p:tag name="KSO_WM_TAG_VERSION" val="1.0"/>
  <p:tag name="KSO_WM_TEMPLATE_ASSEMBLE_GROUPID" val="5f9ff27158547e52881b3c74"/>
  <p:tag name="KSO_WM_TEMPLATE_ASSEMBLE_XID" val="5f9ff27158547e52881b3c74"/>
  <p:tag name="KSO_WM_TEMPLATE_CATEGORY" val="diagram"/>
  <p:tag name="KSO_WM_TEMPLATE_INDEX" val="20212160"/>
  <p:tag name="KSO_WM_UNIT_COMPATIBLE" val="1"/>
  <p:tag name="KSO_WM_UNIT_DEC_AREA_ID" val="82353ce1f02747edbc0cac90c3fba4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60_1*d*1"/>
  <p:tag name="KSO_WM_UNIT_INDEX" val="1"/>
  <p:tag name="KSO_WM_UNIT_LAYERLEVEL" val="1"/>
  <p:tag name="KSO_WM_UNIT_PLACING_PICTURE" val="2954c7c5f9094fc5a5436e74ae5d7d6e"/>
  <p:tag name="KSO_WM_UNIT_SM_LIMIT_TYPE" val="2"/>
  <p:tag name="KSO_WM_UNIT_SUPPORT_UNIT_TYPE" val="[&quot;d&quot;]"/>
  <p:tag name="KSO_WM_UNIT_TYPE" val="d"/>
  <p:tag name="KSO_WM_UNIT_VALUE" val="1311*2030"/>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vertical&quot;,&quot;support_big_font&quot;:false,&quot;fill_id&quot;:&quot;b28d2db6e2a9419f97b4dc33244df8b6&quot;,&quot;fill_align&quot;:&quot;lt&quot;,&quot;chip_types&quot;:[&quot;header&quot;]},{&quot;text_align&quot;:&quot;rt&quot;,&quot;text_direction&quot;:&quot;vertical&quot;,&quot;support_big_font&quot;:false,&quot;fill_id&quot;:&quot;9b03db969aed4ded91547ba31b5adbe7&quot;,&quot;fill_align&quot;:&quot;rt&quot;,&quot;chip_types&quot;:[&quot;text&quot;,&quot;picture&quot;]}]]"/>
  <p:tag name="KSO_WM_CHIP_GROUPID" val="5e7f2e0e24b822ad86e0204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17653688f7a6c7bea5445"/>
  <p:tag name="KSO_WM_SLIDE_BACKGROUND" val="[&quot;general&quot;]"/>
  <p:tag name="KSO_WM_SLIDE_BACKGROUND_TYPE" val="general"/>
  <p:tag name="KSO_WM_SLIDE_BK_DARK_LIGHT" val="2"/>
  <p:tag name="KSO_WM_SLIDE_CAN_ADD_NAVIGATION" val="1"/>
  <p:tag name="KSO_WM_SLIDE_ID" val="diagram2021216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1-02T19:50:09&quot;,&quot;maxSize&quot;:{&quot;size1&quot;:84.218376676241562},&quot;minSize&quot;:{&quot;size1&quot;:74.218376676241562},&quot;normalSize&quot;:{&quot;size1&quot;:79.118376676241567},&quot;subLayout&quot;:[{&quot;id&quot;:&quot;2020-11-02T19:50:09&quot;,&quot;margin&quot;:{&quot;bottom&quot;:2.9630000591278076,&quot;left&quot;:3.3870000839233398,&quot;right&quot;:0.81999999284744263,&quot;top&quot;:2.9630000591278076},&quot;type&quot;:0},{&quot;id&quot;:&quot;2020-11-02T19:50:09&quot;,&quot;margin&quot;:{&quot;bottom&quot;:2.9630000591278076,&quot;left&quot;:0.026000002399086952,&quot;right&quot;:3.4219999313354492,&quot;top&quot;:2.9630000591278076},&quot;type&quot;:0}],&quot;type&quot;:0}"/>
  <p:tag name="KSO_WM_SLIDE_POSITION" val="144*84"/>
  <p:tag name="KSO_WM_SLIDE_RATIO" val="1.777778"/>
  <p:tag name="KSO_WM_SLIDE_SIZE" val="672*372"/>
  <p:tag name="KSO_WM_SLIDE_SUBTYPE" val="picTxt"/>
  <p:tag name="KSO_WM_SLIDE_SUPPORT_FEATURE_TYPE" val="0"/>
  <p:tag name="KSO_WM_SLIDE_TYPE" val="text"/>
  <p:tag name="KSO_WM_TAG_VERSION" val="1.0"/>
  <p:tag name="KSO_WM_TEMPLATE_ASSEMBLE_GROUPID" val="5f9ff27158547e52881b3c74"/>
  <p:tag name="KSO_WM_TEMPLATE_ASSEMBLE_XID" val="5f9ff27158547e52881b3c74"/>
  <p:tag name="KSO_WM_TEMPLATE_CATEGORY" val="diagram"/>
  <p:tag name="KSO_WM_TEMPLATE_COLOR_TYPE" val="1"/>
  <p:tag name="KSO_WM_TEMPLATE_INDEX" val="20212160"/>
  <p:tag name="KSO_WM_TEMPLATE_MASTER_TYPE" val="0"/>
  <p:tag name="KSO_WM_TEMPLATE_SUBCATEGORY" val="21"/>
</p:tagLst>
</file>

<file path=ppt/tags/tag276.xml><?xml version="1.0" encoding="utf-8"?>
<p:tagLst xmlns:a="http://schemas.openxmlformats.org/drawingml/2006/main" xmlns:r="http://schemas.openxmlformats.org/officeDocument/2006/relationships" xmlns:p="http://schemas.openxmlformats.org/presentationml/2006/main">
  <p:tag name="KSO_WM_ASSEMBLE_CHIP_INDEX" val="8df7ba44dca04e99aaa6005ff309eb74"/>
  <p:tag name="KSO_WM_BEAUTIFY_FLAG" val="#wm#"/>
  <p:tag name="KSO_WM_CHIP_FILLAREA_FILL_RULE" val="{&quot;fill_align&quot;:&quot;lt&quot;,&quot;fill_mode&quot;:&quot;full&quot;,&quot;sacle_strategy&quot;:&quot;smart&quot;}"/>
  <p:tag name="KSO_WM_CHIP_GROUPID" val="5ed9b8b3eee88846f39f355c"/>
  <p:tag name="KSO_WM_CHIP_XID" val="5ed9b8b3eee88846f39f355d"/>
  <p:tag name="KSO_WM_TAG_VERSION" val="1.0"/>
  <p:tag name="KSO_WM_TEMPLATE_ASSEMBLE_GROUPID" val="5f9ff27158547e52881b3c74"/>
  <p:tag name="KSO_WM_TEMPLATE_ASSEMBLE_XID" val="5f9ff27158547e52881b3c74"/>
  <p:tag name="KSO_WM_TEMPLATE_CATEGORY" val="diagram"/>
  <p:tag name="KSO_WM_TEMPLATE_INDEX" val="20212160"/>
  <p:tag name="KSO_WM_UNIT_BLOCK" val="0"/>
  <p:tag name="KSO_WM_UNIT_COMPATIBLE" val="0"/>
  <p:tag name="KSO_WM_UNIT_DEC_AREA_ID" val="e51c0711de96484daf57de9bd30b3509"/>
  <p:tag name="KSO_WM_UNIT_DEFAULT_FONT" val="24;44;4"/>
  <p:tag name="KSO_WM_UNIT_DIAGRAM_ISNUMVISUAL" val="0"/>
  <p:tag name="KSO_WM_UNIT_DIAGRAM_ISREFERUNIT" val="0"/>
  <p:tag name="KSO_WM_UNIT_HIGHLIGHT" val="0"/>
  <p:tag name="KSO_WM_UNIT_ID" val="diagram2021216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277.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ID" val="diagram20213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09:38:58&quot;,&quot;maxSize&quot;:{&quot;size1&quot;:31.100000000000001},&quot;minSize&quot;:{&quot;size1&quot;:20},&quot;normalSize&quot;:{&quot;size1&quot;:20.000185185185181},&quot;subLayout&quot;:[{&quot;id&quot;:&quot;2020-11-10T09:38:58&quot;,&quot;margin&quot;:{&quot;bottom&quot;:0.21199998259544373,&quot;left&quot;:1.6929999589920044,&quot;right&quot;:1.6929999589920044,&quot;top&quot;:1.6929999589920044},&quot;type&quot;:0},{&quot;id&quot;:&quot;2020-11-10T09:38: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icTxt"/>
  <p:tag name="KSO_WM_SLIDE_SUPPORT_FEATURE_TYPE" val="0"/>
  <p:tag name="KSO_WM_SLIDE_TYPE" val="text"/>
  <p:tag name="KSO_WM_TAG_VERSION" val="1.0"/>
  <p:tag name="KSO_WM_TEMPLATE_ASSEMBLE_GROUPID" val="5fa9ef31acfdea5937ad5f0a"/>
  <p:tag name="KSO_WM_TEMPLATE_ASSEMBLE_XID" val="5fa9ef31acfdea5937ad5f0a"/>
  <p:tag name="KSO_WM_TEMPLATE_CATEGORY" val="diagram"/>
  <p:tag name="KSO_WM_TEMPLATE_COLOR_TYPE" val="1"/>
  <p:tag name="KSO_WM_TEMPLATE_INDEX" val="20213303"/>
  <p:tag name="KSO_WM_TEMPLATE_MASTER_TYPE" val="0"/>
  <p:tag name="KSO_WM_TEMPLATE_SUBCATEGORY" val="21"/>
  <p:tag name="KSO_WM_TEMPLATE_THUMBS_INDEX" val="1、4、7、12、13、14、15、16、17、18、20、24、25、28、33、36、40、43、44"/>
</p:tagLst>
</file>

<file path=ppt/tags/tag278.xml><?xml version="1.0" encoding="utf-8"?>
<p:tagLst xmlns:a="http://schemas.openxmlformats.org/drawingml/2006/main" xmlns:r="http://schemas.openxmlformats.org/officeDocument/2006/relationships" xmlns:p="http://schemas.openxmlformats.org/presentationml/2006/main">
  <p:tag name="KSO_WM_ASSEMBLE_CHIP_INDEX" val="e7cf612f58e44195b186eb8131f65492"/>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7a053da69c6f4b55b50064efb79074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79.xml><?xml version="1.0" encoding="utf-8"?>
<p:tagLst xmlns:a="http://schemas.openxmlformats.org/drawingml/2006/main" xmlns:r="http://schemas.openxmlformats.org/officeDocument/2006/relationships" xmlns:p="http://schemas.openxmlformats.org/presentationml/2006/main">
  <p:tag name="KSO_WM_ASSEMBLE_CHIP_INDEX" val="5e1879321c1641569e033825971454b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COMPATIBLE" val="1"/>
  <p:tag name="KSO_WM_UNIT_DEC_AREA_ID" val="e169a3782b444ea18652f4f616e30a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03_1*d*1"/>
  <p:tag name="KSO_WM_UNIT_INDEX" val="1"/>
  <p:tag name="KSO_WM_UNIT_LAYERLEVEL" val="1"/>
  <p:tag name="KSO_WM_UNIT_PLACING_PICTURE" val="5e1879321c1641569e033825971454b5"/>
  <p:tag name="KSO_WM_UNIT_SM_LIMIT_TYPE" val="2"/>
  <p:tag name="KSO_WM_UNIT_SUPPORT_UNIT_TYPE" val="[&quot;d&quot;,&quot;β&quot;,&quot;θ&quot;]"/>
  <p:tag name="KSO_WM_UNIT_TYPE" val="d"/>
  <p:tag name="KSO_WM_UNIT_VALUE" val="973*1777"/>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0bc6541d712449728951ae731e731971"/>
  <p:tag name="KSO_WM_UNIT_DECORATE_INFO" val="{&quot;DecorateInfoH&quot;:{&quot;IsAbs&quot;:false},&quot;DecorateInfoW&quot;:{&quot;IsAbs&quot;:false},&quot;DecorateInfoX&quot;:{&quot;IsAbs&quot;:true,&quot;Pos&quot;:1},&quot;DecorateInfoY&quot;:{&quot;IsAbs&quot;:true,&quot;Pos&quot;:1},&quot;ReferentInfo&quot;:{&quot;Id&quot;:&quot;e169a3782b444ea18652f4f616e30a80&quot;,&quot;X&quot;:{&quot;Pos&quot;:1},&quot;Y&quot;:{&quot;Pos&quot;:1}},&quot;whChangeMode&quot;:1}"/>
  <p:tag name="KSO_WM_UNIT_DIAGRAM_ISNUMVISUAL" val="0"/>
  <p:tag name="KSO_WM_UNIT_DIAGRAM_ISREFERUNIT" val="0"/>
  <p:tag name="KSO_WM_UNIT_HIGHLIGHT" val="0"/>
  <p:tag name="KSO_WM_UNIT_ID" val="diagram2021330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54ffe3aad07a43bf8461cd00ee3e9749"/>
  <p:tag name="KSO_WM_UNIT_DECORATE_INFO" val="{&quot;DecorateInfoH&quot;:{&quot;IsAbs&quot;:true},&quot;DecorateInfoW&quot;:{&quot;IsAbs&quot;:true},&quot;DecorateInfoX&quot;:{&quot;IsAbs&quot;:true,&quot;Pos&quot;:0},&quot;DecorateInfoY&quot;:{&quot;IsAbs&quot;:true,&quot;Pos&quot;:0},&quot;ReferentInfo&quot;:{&quot;Id&quot;:&quot;e169a3782b444ea18652f4f616e30a80&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a9ef31acfdea5937ad5f0a"/>
  <p:tag name="KSO_WM_TEMPLATE_ASSEMBLE_XID" val="5fa9ef31acfdea5937ad5f0a"/>
  <p:tag name="KSO_WM_TEMPLATE_CATEGORY" val="diagram"/>
  <p:tag name="KSO_WM_TEMPLATE_INDEX" val="20213303"/>
  <p:tag name="KSO_WM_UNIT_BLOCK" val="0"/>
  <p:tag name="KSO_WM_UNIT_COMPATIBLE" val="0"/>
  <p:tag name="KSO_WM_UNIT_DEC_AREA_ID" val="1348583079254d289763fce6f754c855"/>
  <p:tag name="KSO_WM_UNIT_DECORATE_INFO" val="{&quot;DecorateInfoH&quot;:{&quot;IsAbs&quot;:true},&quot;DecorateInfoW&quot;:{&quot;IsAbs&quot;:true},&quot;DecorateInfoX&quot;:{&quot;IsAbs&quot;:true,&quot;Pos&quot;:2},&quot;DecorateInfoY&quot;:{&quot;IsAbs&quot;:true,&quot;Pos&quot;:2},&quot;ReferentInfo&quot;:{&quot;Id&quot;:&quot;e169a3782b444ea18652f4f616e30a80&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30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283.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000000000001},&quot;minSize&quot;:{&quot;size1&quot;:22.199999999999999},&quot;normalSize&quot;:{&quot;size1&quot;:26.088888888888889},&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688466389966},&quot;minSize&quot;:{&quot;size1&quot;:42.599688466389978},&quot;normalSize&quot;:{&quot;size1&quot;:55.09968846638997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84.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85.xml><?xml version="1.0" encoding="utf-8"?>
<p:tagLst xmlns:a="http://schemas.openxmlformats.org/drawingml/2006/main" xmlns:r="http://schemas.openxmlformats.org/officeDocument/2006/relationships" xmlns:p="http://schemas.openxmlformats.org/presentationml/2006/main">
  <p:tag name="KSO_WM_ASSEMBLE_CHIP_INDEX" val="42065378d20b4ddd9c57073d8ff42b62"/>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COMPATIBLE" val="1"/>
  <p:tag name="KSO_WM_UNIT_DEC_AREA_ID" val="88836d84035b4cb3a7885b4886c76d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14_1*d*1"/>
  <p:tag name="KSO_WM_UNIT_INDEX" val="1"/>
  <p:tag name="KSO_WM_UNIT_LAYERLEVEL" val="1"/>
  <p:tag name="KSO_WM_UNIT_PLACING_PICTURE" val="42065378d20b4ddd9c57073d8ff42b62"/>
  <p:tag name="KSO_WM_UNIT_SM_LIMIT_TYPE" val="2"/>
  <p:tag name="KSO_WM_UNIT_SUPPORT_UNIT_TYPE" val="[&quot;d&quot;,&quot;α&quot;,&quot;β&quot;,&quot;θ&quot;]"/>
  <p:tag name="KSO_WM_UNIT_TYPE" val="d"/>
  <p:tag name="KSO_WM_UNIT_VALUE" val="1269*1227"/>
</p:tagLst>
</file>

<file path=ppt/tags/tag286.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87.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000000000001},&quot;minSize&quot;:{&quot;size1&quot;:22.199999999999999},&quot;normalSize&quot;:{&quot;size1&quot;:26.088888888888889},&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688466389966},&quot;minSize&quot;:{&quot;size1&quot;:42.599688466389978},&quot;normalSize&quot;:{&quot;size1&quot;:55.09968846638997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88.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89.xml><?xml version="1.0" encoding="utf-8"?>
<p:tagLst xmlns:a="http://schemas.openxmlformats.org/drawingml/2006/main" xmlns:r="http://schemas.openxmlformats.org/officeDocument/2006/relationships" xmlns:p="http://schemas.openxmlformats.org/presentationml/2006/main">
  <p:tag name="KSO_WM_ASSEMBLE_CHIP_INDEX" val="42065378d20b4ddd9c57073d8ff42b62"/>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COMPATIBLE" val="1"/>
  <p:tag name="KSO_WM_UNIT_DEC_AREA_ID" val="88836d84035b4cb3a7885b4886c76d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14_1*d*1"/>
  <p:tag name="KSO_WM_UNIT_INDEX" val="1"/>
  <p:tag name="KSO_WM_UNIT_LAYERLEVEL" val="1"/>
  <p:tag name="KSO_WM_UNIT_PLACING_PICTURE" val="42065378d20b4ddd9c57073d8ff42b62"/>
  <p:tag name="KSO_WM_UNIT_SM_LIMIT_TYPE" val="2"/>
  <p:tag name="KSO_WM_UNIT_SUPPORT_UNIT_TYPE" val="[&quot;d&quot;,&quot;α&quot;,&quot;β&quot;,&quot;θ&quot;]"/>
  <p:tag name="KSO_WM_UNIT_TYPE" val="d"/>
  <p:tag name="KSO_WM_UNIT_VALUE" val="1269*1227"/>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91.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000000000001},&quot;minSize&quot;:{&quot;size1&quot;:22.199999999999999},&quot;normalSize&quot;:{&quot;size1&quot;:26.088888888888889},&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688466389966},&quot;minSize&quot;:{&quot;size1&quot;:42.599688466389978},&quot;normalSize&quot;:{&quot;size1&quot;:55.09968846638997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92.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93.xml><?xml version="1.0" encoding="utf-8"?>
<p:tagLst xmlns:a="http://schemas.openxmlformats.org/drawingml/2006/main" xmlns:r="http://schemas.openxmlformats.org/officeDocument/2006/relationships" xmlns:p="http://schemas.openxmlformats.org/presentationml/2006/main">
  <p:tag name="KSO_WM_ASSEMBLE_CHIP_INDEX" val="42065378d20b4ddd9c57073d8ff42b62"/>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COMPATIBLE" val="1"/>
  <p:tag name="KSO_WM_UNIT_DEC_AREA_ID" val="88836d84035b4cb3a7885b4886c76d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14_1*d*1"/>
  <p:tag name="KSO_WM_UNIT_INDEX" val="1"/>
  <p:tag name="KSO_WM_UNIT_LAYERLEVEL" val="1"/>
  <p:tag name="KSO_WM_UNIT_PLACING_PICTURE" val="42065378d20b4ddd9c57073d8ff42b62"/>
  <p:tag name="KSO_WM_UNIT_SM_LIMIT_TYPE" val="2"/>
  <p:tag name="KSO_WM_UNIT_SUPPORT_UNIT_TYPE" val="[&quot;d&quot;,&quot;α&quot;,&quot;β&quot;,&quot;θ&quot;]"/>
  <p:tag name="KSO_WM_UNIT_TYPE" val="d"/>
  <p:tag name="KSO_WM_UNIT_VALUE" val="1269*1227"/>
</p:tagLst>
</file>

<file path=ppt/tags/tag294.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95.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m&quot;,&quot;text_direction&quot;:&quot;horizontal&quot;,&quot;support_big_font&quot;:false,&quot;fill_id&quot;:&quot;d4c8b688481a430e9bb4325f2fa7c0f6&quot;,&quot;fill_align&quot;:&quot;rm&quot;,&quot;chip_types&quot;:[&quot;pictext&quot;,&quot;picture&quot;,&quot;chart&quot;,&quot;table&quot;,&quot;video&quot;]},{&quot;text_align&quot;:&quot;lm&quot;,&quot;text_direction&quot;:&quot;horizontal&quot;,&quot;support_big_font&quot;:false,&quot;fill_id&quot;:&quot;6b5e46b2666a4359b7b02fdac8ee8990&quot;,&quot;fill_align&quot;:&quot;l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3553136823a5e6245"/>
  <p:tag name="KSO_WM_SLIDE_BACKGROUND" val="[&quot;general&quot;]"/>
  <p:tag name="KSO_WM_SLIDE_BACKGROUND_TYPE" val="general"/>
  <p:tag name="KSO_WM_SLIDE_BK_DARK_LIGHT" val="2"/>
  <p:tag name="KSO_WM_SLIDE_ID" val="diagram2021311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09:43:07&quot;,&quot;maxSize&quot;:{&quot;size1&quot;:31.100000000000001},&quot;minSize&quot;:{&quot;size1&quot;:22.199999999999999},&quot;normalSize&quot;:{&quot;size1&quot;:26.088888888888889},&quot;subLayout&quot;:[{&quot;id&quot;:&quot;2020-11-10T09:43:07&quot;,&quot;margin&quot;:{&quot;bottom&quot;:0.21199998259544373,&quot;left&quot;:1.6929999589920044,&quot;right&quot;:1.6929999589920044,&quot;top&quot;:1.6929999589920044},&quot;type&quot;:0},{&quot;direction&quot;:1,&quot;id&quot;:&quot;2020-11-10T09:43:07&quot;,&quot;maxSize&quot;:{&quot;size1&quot;:68.799688466389966},&quot;minSize&quot;:{&quot;size1&quot;:42.599688466389978},&quot;normalSize&quot;:{&quot;size1&quot;:55.099688466389978},&quot;subLayout&quot;:[{&quot;id&quot;:&quot;2020-11-10T09:43:07&quot;,&quot;margin&quot;:{&quot;bottom&quot;:1.6929999589920044,&quot;left&quot;:1.7280000448226929,&quot;right&quot;:0.42300000786781311,&quot;top&quot;:0.42300000786781311},&quot;type&quot;:0},{&quot;id&quot;:&quot;2020-11-10T09:43:07&quot;,&quot;margin&quot;:{&quot;bottom&quot;:1.6929999589920044,&quot;left&quot;:1.246999979019165,&quot;right&quot;:1.6929999589920044,&quot;top&quot;:0.42300000786781311},&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a9f02aacfdea5937ad6284"/>
  <p:tag name="KSO_WM_TEMPLATE_ASSEMBLE_XID" val="5fa9f02aacfdea5937ad6284"/>
  <p:tag name="KSO_WM_TEMPLATE_CATEGORY" val="diagram"/>
  <p:tag name="KSO_WM_TEMPLATE_COLOR_TYPE" val="1"/>
  <p:tag name="KSO_WM_TEMPLATE_INDEX" val="20213114"/>
  <p:tag name="KSO_WM_TEMPLATE_MASTER_TYPE" val="0"/>
  <p:tag name="KSO_WM_TEMPLATE_SUBCATEGORY" val="21"/>
  <p:tag name="KSO_WM_TEMPLATE_THUMBS_INDEX" val="1、4、7、12、13、14、15、16、17、18、20、24、25、28、33、36、40、43、44"/>
</p:tagLst>
</file>

<file path=ppt/tags/tag296.xml><?xml version="1.0" encoding="utf-8"?>
<p:tagLst xmlns:a="http://schemas.openxmlformats.org/drawingml/2006/main" xmlns:r="http://schemas.openxmlformats.org/officeDocument/2006/relationships" xmlns:p="http://schemas.openxmlformats.org/presentationml/2006/main">
  <p:tag name="KSO_WM_ASSEMBLE_CHIP_INDEX" val="42065378d20b4ddd9c57073d8ff42b62"/>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COMPATIBLE" val="1"/>
  <p:tag name="KSO_WM_UNIT_DEC_AREA_ID" val="88836d84035b4cb3a7885b4886c76d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14_1*d*1"/>
  <p:tag name="KSO_WM_UNIT_INDEX" val="1"/>
  <p:tag name="KSO_WM_UNIT_LAYERLEVEL" val="1"/>
  <p:tag name="KSO_WM_UNIT_PLACING_PICTURE" val="42065378d20b4ddd9c57073d8ff42b62"/>
  <p:tag name="KSO_WM_UNIT_SM_LIMIT_TYPE" val="2"/>
  <p:tag name="KSO_WM_UNIT_SUPPORT_UNIT_TYPE" val="[&quot;d&quot;,&quot;α&quot;,&quot;β&quot;,&quot;θ&quot;]"/>
  <p:tag name="KSO_WM_UNIT_TYPE" val="d"/>
  <p:tag name="KSO_WM_UNIT_VALUE" val="1269*1227"/>
</p:tagLst>
</file>

<file path=ppt/tags/tag297.xml><?xml version="1.0" encoding="utf-8"?>
<p:tagLst xmlns:a="http://schemas.openxmlformats.org/drawingml/2006/main" xmlns:r="http://schemas.openxmlformats.org/officeDocument/2006/relationships" xmlns:p="http://schemas.openxmlformats.org/presentationml/2006/main">
  <p:tag name="KSO_WM_ASSEMBLE_CHIP_INDEX" val="77d63adba56747fcb8cfc6fef4fd57e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bd60e52bac74408ea6943d3f204392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98.xml><?xml version="1.0" encoding="utf-8"?>
<p:tagLst xmlns:a="http://schemas.openxmlformats.org/drawingml/2006/main" xmlns:r="http://schemas.openxmlformats.org/officeDocument/2006/relationships" xmlns:p="http://schemas.openxmlformats.org/presentationml/2006/main">
  <p:tag name="KSO_WM_ASSEMBLE_CHIP_INDEX" val="13541efb254c4681b4605f4de301959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f02aacfdea5937ad6284"/>
  <p:tag name="KSO_WM_TEMPLATE_ASSEMBLE_XID" val="5fa9f02aacfdea5937ad6284"/>
  <p:tag name="KSO_WM_TEMPLATE_CATEGORY" val="diagram"/>
  <p:tag name="KSO_WM_TEMPLATE_INDEX" val="20213114"/>
  <p:tag name="KSO_WM_UNIT_BLOCK" val="0"/>
  <p:tag name="KSO_WM_UNIT_COMPATIBLE" val="0"/>
  <p:tag name="KSO_WM_UNIT_DEC_AREA_ID" val="a41b7814793a4859966bbc1d378f5f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99.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GROUPID" val="5f0e63ec8050c250ba65b1a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3ec8050c250ba65b1ac"/>
  <p:tag name="KSO_WM_SLIDE_BACKGROUND" val="[&quot;general&quot;]"/>
  <p:tag name="KSO_WM_SLIDE_BACKGROUND_TYPE" val="general"/>
  <p:tag name="KSO_WM_SLIDE_BK_DARK_LIGHT" val="2"/>
  <p:tag name="KSO_WM_SLIDE_CAN_ADD_NAVIGATION" val="1"/>
  <p:tag name="KSO_WM_SLIDE_ID" val="diagram2021251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0:55&quot;,&quot;maxSize&quot;:{&quot;size1&quot;:28.899635484483504},&quot;minSize&quot;:{&quot;size1&quot;:20.099635484483507},&quot;normalSize&quot;:{&quot;size1&quot;:26.731335484483505},&quot;subLayout&quot;:[{&quot;id&quot;:&quot;2020-10-29T10:00:55&quot;,&quot;margin&quot;:{&quot;bottom&quot;:0.026000002399086952,&quot;left&quot;:1.6929999589920044,&quot;right&quot;:1.6929999589920044,&quot;top&quot;:1.6929999589920044},&quot;type&quot;:0},{&quot;id&quot;:&quot;2020-10-29T10:00:55&quot;,&quot;maxSize&quot;:{&quot;size1&quot;:63.999502494662757},&quot;minSize&quot;:{&quot;size1&quot;:55.699502494662759},&quot;normalSize&quot;:{&quot;size1&quot;:60.741051022470828},&quot;subLayout&quot;:[{&quot;id&quot;:&quot;2020-10-29T10:00:55&quot;,&quot;margin&quot;:{&quot;bottom&quot;:0,&quot;left&quot;:1.6929999589920044,&quot;right&quot;:1.6929999589920044,&quot;top&quot;:0.84700000286102295},&quot;type&quot;:0},{&quot;id&quot;:&quot;2020-10-29T10:00:55&quot;,&quot;margin&quot;:{&quot;bottom&quot;:1.6929999589920044,&quot;left&quot;:1.6929999589920044,&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7"/>
  <p:tag name="KSO_WM_SLIDE_TYPE" val="text"/>
  <p:tag name="KSO_WM_TAG_VERSION" val="1.0"/>
  <p:tag name="KSO_WM_TEMPLATE_ASSEMBLE_GROUPID" val="5f9a2253e01a7e847d6fd2be"/>
  <p:tag name="KSO_WM_TEMPLATE_ASSEMBLE_XID" val="5f9a2253e01a7e847d6fd2be"/>
  <p:tag name="KSO_WM_TEMPLATE_CATEGORY" val="diagram"/>
  <p:tag name="KSO_WM_TEMPLATE_COLOR_TYPE" val="1"/>
  <p:tag name="KSO_WM_TEMPLATE_INDEX" val="20212519"/>
  <p:tag name="KSO_WM_TEMPLATE_MASTER_TYPE" val="0"/>
  <p:tag name="KSO_WM_TEMPLATE_SUBCATEGORY" val="21"/>
  <p:tag name="KSO_WM_TEMPLATE_THUMBS_INDEX" val="1、4、7、12、13、14、15、16、17、18、20、24、25、28、33、36、40、43、44"/>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65"/>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74bbf01e1abe45248a5d4d44cb518c5b"/>
  <p:tag name="KSO_WM_UNIT_DEFAULT_FONT" val="24;44;4"/>
  <p:tag name="KSO_WM_UNIT_DIAGRAM_ISNUMVISUAL" val="0"/>
  <p:tag name="KSO_WM_UNIT_DIAGRAM_ISREFERUNIT" val="0"/>
  <p:tag name="KSO_WM_UNIT_HIGHLIGHT" val="0"/>
  <p:tag name="KSO_WM_UNIT_ID" val="diagram202125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01.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68eb95bcd4b4736b221fd996fe7dfb9"/>
  <p:tag name="KSO_WM_UNIT_DEFAULT_FONT" val="18;24;2"/>
  <p:tag name="KSO_WM_UNIT_DIAGRAM_ISNUMVISUAL" val="0"/>
  <p:tag name="KSO_WM_UNIT_DIAGRAM_ISREFERUNIT" val="0"/>
  <p:tag name="KSO_WM_UNIT_HIGHLIGHT" val="0"/>
  <p:tag name="KSO_WM_UNIT_ID" val="diagram2021251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302.xml><?xml version="1.0" encoding="utf-8"?>
<p:tagLst xmlns:a="http://schemas.openxmlformats.org/drawingml/2006/main" xmlns:r="http://schemas.openxmlformats.org/officeDocument/2006/relationships" xmlns:p="http://schemas.openxmlformats.org/presentationml/2006/main">
  <p:tag name="KSO_WM_ASSEMBLE_CHIP_INDEX" val="f5ff20c41e9c4708958ba9f82d5af4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COMPATIBLE" val="1"/>
  <p:tag name="KSO_WM_UNIT_DEC_AREA_ID" val="ee095d407be0484e859903d04ea7e6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19_1*d*1"/>
  <p:tag name="KSO_WM_UNIT_INDEX" val="1"/>
  <p:tag name="KSO_WM_UNIT_LAYERLEVEL" val="1"/>
  <p:tag name="KSO_WM_UNIT_PLACING_PICTURE" val="f5ff20c41e9c4708958ba9f82d5af42b"/>
  <p:tag name="KSO_WM_UNIT_SM_LIMIT_TYPE" val="2"/>
  <p:tag name="KSO_WM_UNIT_SUPPORT_UNIT_TYPE" val="[&quot;l&quot;,&quot;m&quot;,&quot;n&quot;,&quot;o&quot;,&quot;p&quot;,&quot;q&quot;,&quot;r&quot;,&quot;δ&quot;,&quot;ε&quot;,&quot;ζ&quot;,&quot;η&quot;,&quot;d&quot;,&quot;α&quot;,&quot;β&quot;]"/>
  <p:tag name="KSO_WM_UNIT_TYPE" val="d"/>
  <p:tag name="KSO_WM_UNIT_VALUE" val="740*3046"/>
</p:tagLst>
</file>

<file path=ppt/tags/tag303.xml><?xml version="1.0" encoding="utf-8"?>
<p:tagLst xmlns:a="http://schemas.openxmlformats.org/drawingml/2006/main" xmlns:r="http://schemas.openxmlformats.org/officeDocument/2006/relationships" xmlns:p="http://schemas.openxmlformats.org/presentationml/2006/main">
  <p:tag name="KSO_WM_ASSEMBLE_CHIP_INDEX" val="6e72cd5102324148949d952e5b06216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21e29294a2040349346ad62da33c5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9"/>
</p:tagLst>
</file>

<file path=ppt/tags/tag304.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GROUPID" val="5f0e63ec8050c250ba65b1a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3ec8050c250ba65b1ac"/>
  <p:tag name="KSO_WM_SLIDE_BACKGROUND" val="[&quot;general&quot;]"/>
  <p:tag name="KSO_WM_SLIDE_BACKGROUND_TYPE" val="general"/>
  <p:tag name="KSO_WM_SLIDE_BK_DARK_LIGHT" val="2"/>
  <p:tag name="KSO_WM_SLIDE_CAN_ADD_NAVIGATION" val="1"/>
  <p:tag name="KSO_WM_SLIDE_ID" val="diagram2021251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0:55&quot;,&quot;maxSize&quot;:{&quot;size1&quot;:28.899635484483504},&quot;minSize&quot;:{&quot;size1&quot;:20.099635484483507},&quot;normalSize&quot;:{&quot;size1&quot;:26.731335484483505},&quot;subLayout&quot;:[{&quot;id&quot;:&quot;2020-10-29T10:00:55&quot;,&quot;margin&quot;:{&quot;bottom&quot;:0.026000002399086952,&quot;left&quot;:1.6929999589920044,&quot;right&quot;:1.6929999589920044,&quot;top&quot;:1.6929999589920044},&quot;type&quot;:0},{&quot;id&quot;:&quot;2020-10-29T10:00:55&quot;,&quot;maxSize&quot;:{&quot;size1&quot;:63.999502494662757},&quot;minSize&quot;:{&quot;size1&quot;:55.699502494662759},&quot;normalSize&quot;:{&quot;size1&quot;:60.741051022470828},&quot;subLayout&quot;:[{&quot;id&quot;:&quot;2020-10-29T10:00:55&quot;,&quot;margin&quot;:{&quot;bottom&quot;:0,&quot;left&quot;:1.6929999589920044,&quot;right&quot;:1.6929999589920044,&quot;top&quot;:0.84700000286102295},&quot;type&quot;:0},{&quot;id&quot;:&quot;2020-10-29T10:00:55&quot;,&quot;margin&quot;:{&quot;bottom&quot;:1.6929999589920044,&quot;left&quot;:1.6929999589920044,&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7"/>
  <p:tag name="KSO_WM_SLIDE_TYPE" val="text"/>
  <p:tag name="KSO_WM_TAG_VERSION" val="1.0"/>
  <p:tag name="KSO_WM_TEMPLATE_ASSEMBLE_GROUPID" val="5f9a2253e01a7e847d6fd2be"/>
  <p:tag name="KSO_WM_TEMPLATE_ASSEMBLE_XID" val="5f9a2253e01a7e847d6fd2be"/>
  <p:tag name="KSO_WM_TEMPLATE_CATEGORY" val="diagram"/>
  <p:tag name="KSO_WM_TEMPLATE_COLOR_TYPE" val="1"/>
  <p:tag name="KSO_WM_TEMPLATE_INDEX" val="20212519"/>
  <p:tag name="KSO_WM_TEMPLATE_MASTER_TYPE" val="0"/>
  <p:tag name="KSO_WM_TEMPLATE_SUBCATEGORY" val="21"/>
  <p:tag name="KSO_WM_TEMPLATE_THUMBS_INDEX" val="1、4、7、12、13、14、15、16、17、18、20、24、25、28、33、36、40、43、44"/>
</p:tagLst>
</file>

<file path=ppt/tags/tag305.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74bbf01e1abe45248a5d4d44cb518c5b"/>
  <p:tag name="KSO_WM_UNIT_DEFAULT_FONT" val="24;44;4"/>
  <p:tag name="KSO_WM_UNIT_DIAGRAM_ISNUMVISUAL" val="0"/>
  <p:tag name="KSO_WM_UNIT_DIAGRAM_ISREFERUNIT" val="0"/>
  <p:tag name="KSO_WM_UNIT_HIGHLIGHT" val="0"/>
  <p:tag name="KSO_WM_UNIT_ID" val="diagram202125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06.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68eb95bcd4b4736b221fd996fe7dfb9"/>
  <p:tag name="KSO_WM_UNIT_DEFAULT_FONT" val="18;24;2"/>
  <p:tag name="KSO_WM_UNIT_DIAGRAM_ISNUMVISUAL" val="0"/>
  <p:tag name="KSO_WM_UNIT_DIAGRAM_ISREFERUNIT" val="0"/>
  <p:tag name="KSO_WM_UNIT_HIGHLIGHT" val="0"/>
  <p:tag name="KSO_WM_UNIT_ID" val="diagram2021251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307.xml><?xml version="1.0" encoding="utf-8"?>
<p:tagLst xmlns:a="http://schemas.openxmlformats.org/drawingml/2006/main" xmlns:r="http://schemas.openxmlformats.org/officeDocument/2006/relationships" xmlns:p="http://schemas.openxmlformats.org/presentationml/2006/main">
  <p:tag name="KSO_WM_ASSEMBLE_CHIP_INDEX" val="f5ff20c41e9c4708958ba9f82d5af4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COMPATIBLE" val="1"/>
  <p:tag name="KSO_WM_UNIT_DEC_AREA_ID" val="ee095d407be0484e859903d04ea7e6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19_1*d*1"/>
  <p:tag name="KSO_WM_UNIT_INDEX" val="1"/>
  <p:tag name="KSO_WM_UNIT_LAYERLEVEL" val="1"/>
  <p:tag name="KSO_WM_UNIT_PLACING_PICTURE" val="f5ff20c41e9c4708958ba9f82d5af42b"/>
  <p:tag name="KSO_WM_UNIT_SM_LIMIT_TYPE" val="2"/>
  <p:tag name="KSO_WM_UNIT_SUPPORT_UNIT_TYPE" val="[&quot;l&quot;,&quot;m&quot;,&quot;n&quot;,&quot;o&quot;,&quot;p&quot;,&quot;q&quot;,&quot;r&quot;,&quot;δ&quot;,&quot;ε&quot;,&quot;ζ&quot;,&quot;η&quot;,&quot;d&quot;,&quot;α&quot;,&quot;β&quot;]"/>
  <p:tag name="KSO_WM_UNIT_TYPE" val="d"/>
  <p:tag name="KSO_WM_UNIT_VALUE" val="740*3046"/>
</p:tagLst>
</file>

<file path=ppt/tags/tag308.xml><?xml version="1.0" encoding="utf-8"?>
<p:tagLst xmlns:a="http://schemas.openxmlformats.org/drawingml/2006/main" xmlns:r="http://schemas.openxmlformats.org/officeDocument/2006/relationships" xmlns:p="http://schemas.openxmlformats.org/presentationml/2006/main">
  <p:tag name="KSO_WM_ASSEMBLE_CHIP_INDEX" val="6e72cd5102324148949d952e5b06216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21e29294a2040349346ad62da33c5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9"/>
</p:tagLst>
</file>

<file path=ppt/tags/tag309.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GROUPID" val="5f0e63ec8050c250ba65b1a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3ec8050c250ba65b1ac"/>
  <p:tag name="KSO_WM_SLIDE_BACKGROUND" val="[&quot;general&quot;]"/>
  <p:tag name="KSO_WM_SLIDE_BACKGROUND_TYPE" val="general"/>
  <p:tag name="KSO_WM_SLIDE_BK_DARK_LIGHT" val="2"/>
  <p:tag name="KSO_WM_SLIDE_CAN_ADD_NAVIGATION" val="1"/>
  <p:tag name="KSO_WM_SLIDE_ID" val="diagram2021251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0:55&quot;,&quot;maxSize&quot;:{&quot;size1&quot;:28.899635484483504},&quot;minSize&quot;:{&quot;size1&quot;:20.099635484483507},&quot;normalSize&quot;:{&quot;size1&quot;:26.731335484483505},&quot;subLayout&quot;:[{&quot;id&quot;:&quot;2020-10-29T10:00:55&quot;,&quot;margin&quot;:{&quot;bottom&quot;:0.026000002399086952,&quot;left&quot;:1.6929999589920044,&quot;right&quot;:1.6929999589920044,&quot;top&quot;:1.6929999589920044},&quot;type&quot;:0},{&quot;id&quot;:&quot;2020-10-29T10:00:55&quot;,&quot;maxSize&quot;:{&quot;size1&quot;:63.999502494662757},&quot;minSize&quot;:{&quot;size1&quot;:55.699502494662759},&quot;normalSize&quot;:{&quot;size1&quot;:60.741051022470828},&quot;subLayout&quot;:[{&quot;id&quot;:&quot;2020-10-29T10:00:55&quot;,&quot;margin&quot;:{&quot;bottom&quot;:0,&quot;left&quot;:1.6929999589920044,&quot;right&quot;:1.6929999589920044,&quot;top&quot;:0.84700000286102295},&quot;type&quot;:0},{&quot;id&quot;:&quot;2020-10-29T10:00:55&quot;,&quot;margin&quot;:{&quot;bottom&quot;:1.6929999589920044,&quot;left&quot;:1.6929999589920044,&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7"/>
  <p:tag name="KSO_WM_SLIDE_TYPE" val="text"/>
  <p:tag name="KSO_WM_TAG_VERSION" val="1.0"/>
  <p:tag name="KSO_WM_TEMPLATE_ASSEMBLE_GROUPID" val="5f9a2253e01a7e847d6fd2be"/>
  <p:tag name="KSO_WM_TEMPLATE_ASSEMBLE_XID" val="5f9a2253e01a7e847d6fd2be"/>
  <p:tag name="KSO_WM_TEMPLATE_CATEGORY" val="diagram"/>
  <p:tag name="KSO_WM_TEMPLATE_COLOR_TYPE" val="1"/>
  <p:tag name="KSO_WM_TEMPLATE_INDEX" val="20212519"/>
  <p:tag name="KSO_WM_TEMPLATE_MASTER_TYPE" val="0"/>
  <p:tag name="KSO_WM_TEMPLATE_SUBCATEGORY" val="21"/>
  <p:tag name="KSO_WM_TEMPLATE_THUMBS_INDEX" val="1、4、7、12、13、14、15、16、17、18、20、24、25、28、33、36、40、43、44"/>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74bbf01e1abe45248a5d4d44cb518c5b"/>
  <p:tag name="KSO_WM_UNIT_DEFAULT_FONT" val="24;44;4"/>
  <p:tag name="KSO_WM_UNIT_DIAGRAM_ISNUMVISUAL" val="0"/>
  <p:tag name="KSO_WM_UNIT_DIAGRAM_ISREFERUNIT" val="0"/>
  <p:tag name="KSO_WM_UNIT_HIGHLIGHT" val="0"/>
  <p:tag name="KSO_WM_UNIT_ID" val="diagram202125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11.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68eb95bcd4b4736b221fd996fe7dfb9"/>
  <p:tag name="KSO_WM_UNIT_DEFAULT_FONT" val="18;24;2"/>
  <p:tag name="KSO_WM_UNIT_DIAGRAM_ISNUMVISUAL" val="0"/>
  <p:tag name="KSO_WM_UNIT_DIAGRAM_ISREFERUNIT" val="0"/>
  <p:tag name="KSO_WM_UNIT_HIGHLIGHT" val="0"/>
  <p:tag name="KSO_WM_UNIT_ID" val="diagram2021251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312.xml><?xml version="1.0" encoding="utf-8"?>
<p:tagLst xmlns:a="http://schemas.openxmlformats.org/drawingml/2006/main" xmlns:r="http://schemas.openxmlformats.org/officeDocument/2006/relationships" xmlns:p="http://schemas.openxmlformats.org/presentationml/2006/main">
  <p:tag name="KSO_WM_ASSEMBLE_CHIP_INDEX" val="f5ff20c41e9c4708958ba9f82d5af4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COMPATIBLE" val="1"/>
  <p:tag name="KSO_WM_UNIT_DEC_AREA_ID" val="ee095d407be0484e859903d04ea7e6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19_1*d*1"/>
  <p:tag name="KSO_WM_UNIT_INDEX" val="1"/>
  <p:tag name="KSO_WM_UNIT_LAYERLEVEL" val="1"/>
  <p:tag name="KSO_WM_UNIT_PLACING_PICTURE" val="f5ff20c41e9c4708958ba9f82d5af42b"/>
  <p:tag name="KSO_WM_UNIT_SM_LIMIT_TYPE" val="2"/>
  <p:tag name="KSO_WM_UNIT_SUPPORT_UNIT_TYPE" val="[&quot;l&quot;,&quot;m&quot;,&quot;n&quot;,&quot;o&quot;,&quot;p&quot;,&quot;q&quot;,&quot;r&quot;,&quot;δ&quot;,&quot;ε&quot;,&quot;ζ&quot;,&quot;η&quot;,&quot;d&quot;,&quot;α&quot;,&quot;β&quot;]"/>
  <p:tag name="KSO_WM_UNIT_TYPE" val="d"/>
  <p:tag name="KSO_WM_UNIT_VALUE" val="740*3046"/>
</p:tagLst>
</file>

<file path=ppt/tags/tag313.xml><?xml version="1.0" encoding="utf-8"?>
<p:tagLst xmlns:a="http://schemas.openxmlformats.org/drawingml/2006/main" xmlns:r="http://schemas.openxmlformats.org/officeDocument/2006/relationships" xmlns:p="http://schemas.openxmlformats.org/presentationml/2006/main">
  <p:tag name="KSO_WM_ASSEMBLE_CHIP_INDEX" val="6e72cd5102324148949d952e5b06216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21e29294a2040349346ad62da33c5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9"/>
</p:tagLst>
</file>

<file path=ppt/tags/tag314.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GROUPID" val="5f0e63ec8050c250ba65b1a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3ec8050c250ba65b1ac"/>
  <p:tag name="KSO_WM_SLIDE_BACKGROUND" val="[&quot;general&quot;]"/>
  <p:tag name="KSO_WM_SLIDE_BACKGROUND_TYPE" val="general"/>
  <p:tag name="KSO_WM_SLIDE_BK_DARK_LIGHT" val="2"/>
  <p:tag name="KSO_WM_SLIDE_CAN_ADD_NAVIGATION" val="1"/>
  <p:tag name="KSO_WM_SLIDE_ID" val="diagram2021251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0:55&quot;,&quot;maxSize&quot;:{&quot;size1&quot;:28.899635484483504},&quot;minSize&quot;:{&quot;size1&quot;:20.099635484483507},&quot;normalSize&quot;:{&quot;size1&quot;:26.731335484483505},&quot;subLayout&quot;:[{&quot;id&quot;:&quot;2020-10-29T10:00:55&quot;,&quot;margin&quot;:{&quot;bottom&quot;:0.026000002399086952,&quot;left&quot;:1.6929999589920044,&quot;right&quot;:1.6929999589920044,&quot;top&quot;:1.6929999589920044},&quot;type&quot;:0},{&quot;id&quot;:&quot;2020-10-29T10:00:55&quot;,&quot;maxSize&quot;:{&quot;size1&quot;:63.999502494662757},&quot;minSize&quot;:{&quot;size1&quot;:55.699502494662759},&quot;normalSize&quot;:{&quot;size1&quot;:60.741051022470828},&quot;subLayout&quot;:[{&quot;id&quot;:&quot;2020-10-29T10:00:55&quot;,&quot;margin&quot;:{&quot;bottom&quot;:0,&quot;left&quot;:1.6929999589920044,&quot;right&quot;:1.6929999589920044,&quot;top&quot;:0.84700000286102295},&quot;type&quot;:0},{&quot;id&quot;:&quot;2020-10-29T10:00:55&quot;,&quot;margin&quot;:{&quot;bottom&quot;:1.6929999589920044,&quot;left&quot;:1.6929999589920044,&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7"/>
  <p:tag name="KSO_WM_SLIDE_TYPE" val="text"/>
  <p:tag name="KSO_WM_TAG_VERSION" val="1.0"/>
  <p:tag name="KSO_WM_TEMPLATE_ASSEMBLE_GROUPID" val="5f9a2253e01a7e847d6fd2be"/>
  <p:tag name="KSO_WM_TEMPLATE_ASSEMBLE_XID" val="5f9a2253e01a7e847d6fd2be"/>
  <p:tag name="KSO_WM_TEMPLATE_CATEGORY" val="diagram"/>
  <p:tag name="KSO_WM_TEMPLATE_COLOR_TYPE" val="1"/>
  <p:tag name="KSO_WM_TEMPLATE_INDEX" val="20212519"/>
  <p:tag name="KSO_WM_TEMPLATE_MASTER_TYPE" val="0"/>
  <p:tag name="KSO_WM_TEMPLATE_SUBCATEGORY" val="21"/>
  <p:tag name="KSO_WM_TEMPLATE_THUMBS_INDEX" val="1、4、7、12、13、14、15、16、17、18、20、24、25、28、33、36、40、43、44"/>
</p:tagLst>
</file>

<file path=ppt/tags/tag315.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74bbf01e1abe45248a5d4d44cb518c5b"/>
  <p:tag name="KSO_WM_UNIT_DEFAULT_FONT" val="24;44;4"/>
  <p:tag name="KSO_WM_UNIT_DIAGRAM_ISNUMVISUAL" val="0"/>
  <p:tag name="KSO_WM_UNIT_DIAGRAM_ISREFERUNIT" val="0"/>
  <p:tag name="KSO_WM_UNIT_HIGHLIGHT" val="0"/>
  <p:tag name="KSO_WM_UNIT_ID" val="diagram202125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16.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68eb95bcd4b4736b221fd996fe7dfb9"/>
  <p:tag name="KSO_WM_UNIT_DEFAULT_FONT" val="18;24;2"/>
  <p:tag name="KSO_WM_UNIT_DIAGRAM_ISNUMVISUAL" val="0"/>
  <p:tag name="KSO_WM_UNIT_DIAGRAM_ISREFERUNIT" val="0"/>
  <p:tag name="KSO_WM_UNIT_HIGHLIGHT" val="0"/>
  <p:tag name="KSO_WM_UNIT_ID" val="diagram2021251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317.xml><?xml version="1.0" encoding="utf-8"?>
<p:tagLst xmlns:a="http://schemas.openxmlformats.org/drawingml/2006/main" xmlns:r="http://schemas.openxmlformats.org/officeDocument/2006/relationships" xmlns:p="http://schemas.openxmlformats.org/presentationml/2006/main">
  <p:tag name="KSO_WM_ASSEMBLE_CHIP_INDEX" val="f5ff20c41e9c4708958ba9f82d5af4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COMPATIBLE" val="1"/>
  <p:tag name="KSO_WM_UNIT_DEC_AREA_ID" val="ee095d407be0484e859903d04ea7e6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19_1*d*1"/>
  <p:tag name="KSO_WM_UNIT_INDEX" val="1"/>
  <p:tag name="KSO_WM_UNIT_LAYERLEVEL" val="1"/>
  <p:tag name="KSO_WM_UNIT_PLACING_PICTURE" val="f5ff20c41e9c4708958ba9f82d5af42b"/>
  <p:tag name="KSO_WM_UNIT_SM_LIMIT_TYPE" val="2"/>
  <p:tag name="KSO_WM_UNIT_SUPPORT_UNIT_TYPE" val="[&quot;l&quot;,&quot;m&quot;,&quot;n&quot;,&quot;o&quot;,&quot;p&quot;,&quot;q&quot;,&quot;r&quot;,&quot;δ&quot;,&quot;ε&quot;,&quot;ζ&quot;,&quot;η&quot;,&quot;d&quot;,&quot;α&quot;,&quot;β&quot;]"/>
  <p:tag name="KSO_WM_UNIT_TYPE" val="d"/>
  <p:tag name="KSO_WM_UNIT_VALUE" val="740*3046"/>
</p:tagLst>
</file>

<file path=ppt/tags/tag318.xml><?xml version="1.0" encoding="utf-8"?>
<p:tagLst xmlns:a="http://schemas.openxmlformats.org/drawingml/2006/main" xmlns:r="http://schemas.openxmlformats.org/officeDocument/2006/relationships" xmlns:p="http://schemas.openxmlformats.org/presentationml/2006/main">
  <p:tag name="KSO_WM_ASSEMBLE_CHIP_INDEX" val="6e72cd5102324148949d952e5b06216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21e29294a2040349346ad62da33c5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9"/>
</p:tagLst>
</file>

<file path=ppt/tags/tag319.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GROUPID" val="5f0e63ec8050c250ba65b1a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3ec8050c250ba65b1ac"/>
  <p:tag name="KSO_WM_SLIDE_BACKGROUND" val="[&quot;general&quot;]"/>
  <p:tag name="KSO_WM_SLIDE_BACKGROUND_TYPE" val="general"/>
  <p:tag name="KSO_WM_SLIDE_BK_DARK_LIGHT" val="2"/>
  <p:tag name="KSO_WM_SLIDE_CAN_ADD_NAVIGATION" val="1"/>
  <p:tag name="KSO_WM_SLIDE_ID" val="diagram2021251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10-29T10:00:55&quot;,&quot;maxSize&quot;:{&quot;size1&quot;:28.899635484483504},&quot;minSize&quot;:{&quot;size1&quot;:20.099635484483507},&quot;normalSize&quot;:{&quot;size1&quot;:26.731335484483505},&quot;subLayout&quot;:[{&quot;id&quot;:&quot;2020-10-29T10:00:55&quot;,&quot;margin&quot;:{&quot;bottom&quot;:0.026000002399086952,&quot;left&quot;:1.6929999589920044,&quot;right&quot;:1.6929999589920044,&quot;top&quot;:1.6929999589920044},&quot;type&quot;:0},{&quot;id&quot;:&quot;2020-10-29T10:00:55&quot;,&quot;maxSize&quot;:{&quot;size1&quot;:63.999502494662757},&quot;minSize&quot;:{&quot;size1&quot;:55.699502494662759},&quot;normalSize&quot;:{&quot;size1&quot;:60.741051022470828},&quot;subLayout&quot;:[{&quot;id&quot;:&quot;2020-10-29T10:00:55&quot;,&quot;margin&quot;:{&quot;bottom&quot;:0,&quot;left&quot;:1.6929999589920044,&quot;right&quot;:1.6929999589920044,&quot;top&quot;:0.84700000286102295},&quot;type&quot;:0},{&quot;id&quot;:&quot;2020-10-29T10:00:55&quot;,&quot;margin&quot;:{&quot;bottom&quot;:1.6929999589920044,&quot;left&quot;:1.6929999589920044,&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7"/>
  <p:tag name="KSO_WM_SLIDE_TYPE" val="text"/>
  <p:tag name="KSO_WM_TAG_VERSION" val="1.0"/>
  <p:tag name="KSO_WM_TEMPLATE_ASSEMBLE_GROUPID" val="5f9a2253e01a7e847d6fd2be"/>
  <p:tag name="KSO_WM_TEMPLATE_ASSEMBLE_XID" val="5f9a2253e01a7e847d6fd2be"/>
  <p:tag name="KSO_WM_TEMPLATE_CATEGORY" val="diagram"/>
  <p:tag name="KSO_WM_TEMPLATE_COLOR_TYPE" val="1"/>
  <p:tag name="KSO_WM_TEMPLATE_INDEX" val="20212519"/>
  <p:tag name="KSO_WM_TEMPLATE_MASTER_TYPE" val="0"/>
  <p:tag name="KSO_WM_TEMPLATE_SUBCATEGORY" val="21"/>
  <p:tag name="KSO_WM_TEMPLATE_THUMBS_INDEX" val="1、4、7、12、13、14、15、16、17、18、20、24、25、28、33、36、40、43、44"/>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74bbf01e1abe45248a5d4d44cb518c5b"/>
  <p:tag name="KSO_WM_UNIT_DEFAULT_FONT" val="24;44;4"/>
  <p:tag name="KSO_WM_UNIT_DIAGRAM_ISNUMVISUAL" val="0"/>
  <p:tag name="KSO_WM_UNIT_DIAGRAM_ISREFERUNIT" val="0"/>
  <p:tag name="KSO_WM_UNIT_HIGHLIGHT" val="0"/>
  <p:tag name="KSO_WM_UNIT_ID" val="diagram202125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21.xml><?xml version="1.0" encoding="utf-8"?>
<p:tagLst xmlns:a="http://schemas.openxmlformats.org/drawingml/2006/main" xmlns:r="http://schemas.openxmlformats.org/officeDocument/2006/relationships" xmlns:p="http://schemas.openxmlformats.org/presentationml/2006/main">
  <p:tag name="KSO_WM_ASSEMBLE_CHIP_INDEX" val="858eaab9927a4bacbe374bfc82f5f29f"/>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68eb95bcd4b4736b221fd996fe7dfb9"/>
  <p:tag name="KSO_WM_UNIT_DEFAULT_FONT" val="18;24;2"/>
  <p:tag name="KSO_WM_UNIT_DIAGRAM_ISNUMVISUAL" val="0"/>
  <p:tag name="KSO_WM_UNIT_DIAGRAM_ISREFERUNIT" val="0"/>
  <p:tag name="KSO_WM_UNIT_HIGHLIGHT" val="0"/>
  <p:tag name="KSO_WM_UNIT_ID" val="diagram2021251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322.xml><?xml version="1.0" encoding="utf-8"?>
<p:tagLst xmlns:a="http://schemas.openxmlformats.org/drawingml/2006/main" xmlns:r="http://schemas.openxmlformats.org/officeDocument/2006/relationships" xmlns:p="http://schemas.openxmlformats.org/presentationml/2006/main">
  <p:tag name="KSO_WM_ASSEMBLE_CHIP_INDEX" val="f5ff20c41e9c4708958ba9f82d5af42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COMPATIBLE" val="1"/>
  <p:tag name="KSO_WM_UNIT_DEC_AREA_ID" val="ee095d407be0484e859903d04ea7e6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19_1*d*1"/>
  <p:tag name="KSO_WM_UNIT_INDEX" val="1"/>
  <p:tag name="KSO_WM_UNIT_LAYERLEVEL" val="1"/>
  <p:tag name="KSO_WM_UNIT_PLACING_PICTURE" val="f5ff20c41e9c4708958ba9f82d5af42b"/>
  <p:tag name="KSO_WM_UNIT_SM_LIMIT_TYPE" val="2"/>
  <p:tag name="KSO_WM_UNIT_SUPPORT_UNIT_TYPE" val="[&quot;l&quot;,&quot;m&quot;,&quot;n&quot;,&quot;o&quot;,&quot;p&quot;,&quot;q&quot;,&quot;r&quot;,&quot;δ&quot;,&quot;ε&quot;,&quot;ζ&quot;,&quot;η&quot;,&quot;d&quot;,&quot;α&quot;,&quot;β&quot;]"/>
  <p:tag name="KSO_WM_UNIT_TYPE" val="d"/>
  <p:tag name="KSO_WM_UNIT_VALUE" val="740*3046"/>
</p:tagLst>
</file>

<file path=ppt/tags/tag323.xml><?xml version="1.0" encoding="utf-8"?>
<p:tagLst xmlns:a="http://schemas.openxmlformats.org/drawingml/2006/main" xmlns:r="http://schemas.openxmlformats.org/officeDocument/2006/relationships" xmlns:p="http://schemas.openxmlformats.org/presentationml/2006/main">
  <p:tag name="KSO_WM_ASSEMBLE_CHIP_INDEX" val="6e72cd5102324148949d952e5b06216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253e01a7e847d6fd2be"/>
  <p:tag name="KSO_WM_TEMPLATE_ASSEMBLE_XID" val="5f9a2253e01a7e847d6fd2be"/>
  <p:tag name="KSO_WM_TEMPLATE_CATEGORY" val="diagram"/>
  <p:tag name="KSO_WM_TEMPLATE_INDEX" val="20212519"/>
  <p:tag name="KSO_WM_UNIT_BLOCK" val="0"/>
  <p:tag name="KSO_WM_UNIT_COMPATIBLE" val="0"/>
  <p:tag name="KSO_WM_UNIT_DEC_AREA_ID" val="221e29294a2040349346ad62da33c5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9"/>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365"/>
  <p:tag name="KSO_WM_TEMPLATE_MASTER_THUMB_INDEX" val="12"/>
  <p:tag name="KSO_WM_TEMPLATE_MASTER_TYPE" val="1"/>
  <p:tag name="KSO_WM_TEMPLATE_SUBCATEGORY" val="0"/>
  <p:tag name="KSO_WM_TEMPLATE_THUMBS_INDEX" val="1、4、7、9、12、16、19、20、21、22、25、30、33、36、37、38"/>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9385da9d-3370-405e-a23b-718a76a45855}"/>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2*i*0"/>
  <p:tag name="KSO_WM_UNIT_INDEX" val="0"/>
  <p:tag name="KSO_WM_UNIT_LAYERLEVEL" val="1"/>
  <p:tag name="KSO_WM_UNIT_SUBTYPE" val="h"/>
  <p:tag name="KSO_WM_UNIT_TYPE" val="i"/>
  <p:tag name="WM_BEAUTIFY_SHAPE_IDENTITY" val="{05f1d15b-10c9-4a68-bb2c-79d55a1e06fd}"/>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c06b6dbb-f34a-4c10-a588-dab806fe9f1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ca905cd3-6ce5-4ca4-b538-594aa31d1109}"/>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a83b31ac-4fd2-4fb8-aaa7-d31f3ce4e5ff}"/>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7a8dc68e-6696-41ab-9f69-50df0591a0d0}"/>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ysClr val="windowText" lastClr="000000"/>
      </a:dk1>
      <a:lt1>
        <a:sysClr val="window" lastClr="FFFFFF"/>
      </a:lt1>
      <a:dk2>
        <a:srgbClr val="4B302B"/>
      </a:dk2>
      <a:lt2>
        <a:srgbClr val="FFFFFF"/>
      </a:lt2>
      <a:accent1>
        <a:srgbClr val="9F2023"/>
      </a:accent1>
      <a:accent2>
        <a:srgbClr val="A40038"/>
      </a:accent2>
      <a:accent3>
        <a:srgbClr val="A3004F"/>
      </a:accent3>
      <a:accent4>
        <a:srgbClr val="99006A"/>
      </a:accent4>
      <a:accent5>
        <a:srgbClr val="840085"/>
      </a:accent5>
      <a:accent6>
        <a:srgbClr val="5C209F"/>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2523</Words>
  <Application>Microsoft Office PowerPoint</Application>
  <PresentationFormat>自定义</PresentationFormat>
  <Paragraphs>130</Paragraphs>
  <Slides>35</Slides>
  <Notes>1</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31</dc:title>
  <dc:creator/>
  <cp:lastModifiedBy/>
  <cp:revision>28</cp:revision>
  <dcterms:created xsi:type="dcterms:W3CDTF">2016-09-19T15:34:00Z</dcterms:created>
  <dcterms:modified xsi:type="dcterms:W3CDTF">2020-12-16T05:15:57Z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