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256" r:id="rId2"/>
    <p:sldId id="285" r:id="rId3"/>
    <p:sldId id="286" r:id="rId4"/>
    <p:sldId id="265" r:id="rId5"/>
    <p:sldId id="264" r:id="rId6"/>
    <p:sldId id="266" r:id="rId7"/>
    <p:sldId id="259" r:id="rId8"/>
    <p:sldId id="287" r:id="rId9"/>
    <p:sldId id="288" r:id="rId10"/>
    <p:sldId id="292" r:id="rId11"/>
    <p:sldId id="293" r:id="rId12"/>
    <p:sldId id="294" r:id="rId13"/>
    <p:sldId id="289" r:id="rId14"/>
    <p:sldId id="273" r:id="rId15"/>
    <p:sldId id="290" r:id="rId16"/>
    <p:sldId id="291" r:id="rId17"/>
    <p:sldId id="283" r:id="rId18"/>
    <p:sldId id="271" r:id="rId19"/>
    <p:sldId id="276" r:id="rId20"/>
    <p:sldId id="263" r:id="rId21"/>
  </p:sldIdLst>
  <p:sldSz cx="9144000" cy="5143500" type="screen16x9"/>
  <p:notesSz cx="7104063" cy="10234613"/>
  <p:embeddedFontLst>
    <p:embeddedFont>
      <p:font typeface="方正魏碑简体" panose="02010600030101010101" charset="-122"/>
      <p:regular r:id="rId23"/>
    </p:embeddedFont>
    <p:embeddedFont>
      <p:font typeface="迷你简书魂" panose="02010600030101010101" charset="-122"/>
      <p:regular r:id="rId24"/>
    </p:embeddedFont>
    <p:embeddedFont>
      <p:font typeface="幼圆" panose="02010600030101010101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Calibri Light" panose="020F0302020204030204" pitchFamily="34" charset="0"/>
      <p:regular r:id="rId30"/>
      <p:italic r:id="rId31"/>
    </p:embeddedFont>
    <p:embeddedFont>
      <p:font typeface="Wingdings 2" panose="05020102010507070707" pitchFamily="18" charset="2"/>
      <p:regular r:id="rId32"/>
    </p:embeddedFont>
    <p:embeddedFont>
      <p:font typeface="等线" panose="02010600030101010101" pitchFamily="2" charset="-122"/>
      <p:regular r:id="rId33"/>
      <p:bold r:id="rId34"/>
    </p:embeddedFont>
    <p:embeddedFont>
      <p:font typeface="仿宋" panose="02010609060101010101" pitchFamily="49" charset="-122"/>
      <p:regular r:id="rId35"/>
    </p:embeddedFont>
    <p:embeddedFont>
      <p:font typeface="华文行楷" panose="02010800040101010101" pitchFamily="2" charset="-122"/>
      <p:regular r:id="rId36"/>
    </p:embeddedFont>
    <p:embeddedFont>
      <p:font typeface="华文新魏" panose="02010800040101010101" pitchFamily="2" charset="-122"/>
      <p:regular r:id="rId37"/>
    </p:embeddedFont>
    <p:embeddedFont>
      <p:font typeface="楷体" panose="02010609060101010101" pitchFamily="49" charset="-122"/>
      <p:regular r:id="rId38"/>
    </p:embeddedFont>
    <p:embeddedFont>
      <p:font typeface="微软雅黑" panose="020B0503020204020204" pitchFamily="34" charset="-122"/>
      <p:regular r:id="rId39"/>
      <p:bold r:id="rId40"/>
    </p:embeddedFont>
  </p:embeddedFontLst>
  <p:custDataLst>
    <p:tags r:id="rId4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001F"/>
    <a:srgbClr val="ABCEEA"/>
    <a:srgbClr val="1980B7"/>
    <a:srgbClr val="D57737"/>
    <a:srgbClr val="FBF3DC"/>
    <a:srgbClr val="FFEA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60" y="32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6A20EE-11D8-4B4B-AE9C-586FF344C7A6}" type="datetimeFigureOut">
              <a:rPr lang="zh-CN" altLang="en-US" smtClean="0"/>
              <a:pPr/>
              <a:t>2018-11-14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BE4C1D-2C55-4EB7-B3E2-4FD1DC75D3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469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7018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4140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5989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8276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6417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7538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213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3186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5819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743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09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8350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2106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4284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360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边框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34886" y="1046322"/>
            <a:ext cx="4154670" cy="2469980"/>
          </a:xfrm>
          <a:prstGeom prst="rect">
            <a:avLst/>
          </a:prstGeom>
        </p:spPr>
      </p:pic>
      <p:pic>
        <p:nvPicPr>
          <p:cNvPr id="5" name="图片 4" descr="红幅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20226" y="956786"/>
            <a:ext cx="1532573" cy="3219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09057" y="1151096"/>
            <a:ext cx="3911170" cy="2038417"/>
          </a:xfrm>
          <a:prstGeom prst="rect">
            <a:avLst/>
          </a:prstGeom>
          <a:noFill/>
          <a:ln w="12700" cmpd="sng">
            <a:solidFill>
              <a:schemeClr val="tx1">
                <a:lumMod val="85000"/>
                <a:lumOff val="1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851684" y="1207770"/>
            <a:ext cx="1103350" cy="2098824"/>
            <a:chOff x="12424" y="2539"/>
            <a:chExt cx="2247" cy="450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4647" y="2539"/>
              <a:ext cx="0" cy="3821"/>
            </a:xfrm>
            <a:prstGeom prst="line">
              <a:avLst/>
            </a:prstGeom>
            <a:ln w="25400">
              <a:solidFill>
                <a:srgbClr val="FFEA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431" y="2539"/>
              <a:ext cx="2240" cy="3"/>
            </a:xfrm>
            <a:prstGeom prst="line">
              <a:avLst/>
            </a:prstGeom>
            <a:ln w="25400">
              <a:solidFill>
                <a:srgbClr val="FFEA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12424" y="2539"/>
              <a:ext cx="7" cy="4501"/>
            </a:xfrm>
            <a:prstGeom prst="line">
              <a:avLst/>
            </a:prstGeom>
            <a:ln w="25400">
              <a:solidFill>
                <a:srgbClr val="FFEA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2431" y="7017"/>
              <a:ext cx="1423" cy="12"/>
            </a:xfrm>
            <a:prstGeom prst="line">
              <a:avLst/>
            </a:prstGeom>
            <a:ln w="25400">
              <a:solidFill>
                <a:srgbClr val="FFEA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5851684" y="1207771"/>
            <a:ext cx="622935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50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乡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320314" y="1664018"/>
            <a:ext cx="622935" cy="7543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50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土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886926" y="2150746"/>
            <a:ext cx="622935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50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中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332220" y="2590324"/>
            <a:ext cx="622935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国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628894" y="1234917"/>
            <a:ext cx="3877985" cy="1808321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从基层上看去，中国社会是</a:t>
            </a:r>
            <a:r>
              <a:rPr lang="zh-CN" altLang="en-US" sz="1800" b="1" dirty="0">
                <a:solidFill>
                  <a:srgbClr val="A4001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乡土性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在一个熟悉的社会中，我们会得到从心所欲不逾矩的自由。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800" b="1" dirty="0">
                <a:solidFill>
                  <a:srgbClr val="A4001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我们的民族确是和泥土分不开的了。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941AAAE-8D7E-42C8-907F-6B91BE35A0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649" y="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488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2162583-2263-44AB-98DE-D4C6BCFC2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335" y="350623"/>
            <a:ext cx="6067168" cy="455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7903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960ACD7-B6A9-45B7-BE8B-9CAA22C05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7" y="0"/>
            <a:ext cx="5049247" cy="51435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1082052-FA9F-4EAA-9E3B-DA75054075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115" y="32951"/>
            <a:ext cx="529893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1630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764" y="-3810"/>
            <a:ext cx="9162574" cy="167211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64833" y="447199"/>
            <a:ext cx="8389620" cy="4299109"/>
            <a:chOff x="792" y="939"/>
            <a:chExt cx="17616" cy="90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582930" y="621030"/>
            <a:ext cx="422910" cy="42291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dirty="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伍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05839" y="688181"/>
            <a:ext cx="577390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批注展示：道德与法治、团体格局与差序格局的内涵</a:t>
            </a:r>
          </a:p>
        </p:txBody>
      </p:sp>
      <p:sp>
        <p:nvSpPr>
          <p:cNvPr id="6" name="矩形 5"/>
          <p:cNvSpPr/>
          <p:nvPr/>
        </p:nvSpPr>
        <p:spPr>
          <a:xfrm>
            <a:off x="6210300" y="1363232"/>
            <a:ext cx="2933700" cy="3499009"/>
          </a:xfrm>
          <a:prstGeom prst="rect">
            <a:avLst/>
          </a:prstGeom>
          <a:blipFill dpi="0" rotWithShape="1">
            <a:blip r:embed="rId4" cstate="print">
              <a:alphaModFix amt="3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58424F2-28B3-41D5-9DDA-8D7D42A312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03609" y="-1327523"/>
            <a:ext cx="2925827" cy="7755206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E1697A44-51BF-4C6D-91E3-7B312BF7B2D6}"/>
              </a:ext>
            </a:extLst>
          </p:cNvPr>
          <p:cNvSpPr txBox="1"/>
          <p:nvPr/>
        </p:nvSpPr>
        <p:spPr>
          <a:xfrm>
            <a:off x="6493012" y="4238498"/>
            <a:ext cx="1355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肖靖仪</a:t>
            </a:r>
          </a:p>
        </p:txBody>
      </p:sp>
    </p:spTree>
    <p:extLst>
      <p:ext uri="{BB962C8B-B14F-4D97-AF65-F5344CB8AC3E}">
        <p14:creationId xmlns:p14="http://schemas.microsoft.com/office/powerpoint/2010/main" val="248573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582930" y="621030"/>
            <a:ext cx="422910" cy="42291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dirty="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伍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05840" y="688181"/>
            <a:ext cx="188547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资料补充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7B9A9B4-0DE0-4FC0-A602-F237D4D12D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482" y="110414"/>
            <a:ext cx="3692004" cy="492267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F4A795D-F9C0-47BB-A3D6-BAFE9B3B1F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83" y="276227"/>
            <a:ext cx="5583881" cy="41879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764" y="-3810"/>
            <a:ext cx="9162574" cy="167211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64833" y="447199"/>
            <a:ext cx="8389620" cy="4299109"/>
            <a:chOff x="792" y="939"/>
            <a:chExt cx="17616" cy="90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582930" y="621030"/>
            <a:ext cx="422910" cy="42291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dirty="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肆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05840" y="688181"/>
            <a:ext cx="50448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篇章总结：团体格局、差序格局道德观念比较</a:t>
            </a:r>
          </a:p>
        </p:txBody>
      </p:sp>
      <p:sp>
        <p:nvSpPr>
          <p:cNvPr id="6" name="矩形 5"/>
          <p:cNvSpPr/>
          <p:nvPr/>
        </p:nvSpPr>
        <p:spPr>
          <a:xfrm>
            <a:off x="6210300" y="1363232"/>
            <a:ext cx="2933700" cy="3499009"/>
          </a:xfrm>
          <a:prstGeom prst="rect">
            <a:avLst/>
          </a:prstGeom>
          <a:blipFill dpi="0" rotWithShape="1">
            <a:blip r:embed="rId4" cstate="print">
              <a:alphaModFix amt="3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E1500DF7-C722-433E-B02B-FB7500390A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737885"/>
              </p:ext>
            </p:extLst>
          </p:nvPr>
        </p:nvGraphicFramePr>
        <p:xfrm>
          <a:off x="891849" y="1284922"/>
          <a:ext cx="7247135" cy="2902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9220">
                  <a:extLst>
                    <a:ext uri="{9D8B030D-6E8A-4147-A177-3AD203B41FA5}">
                      <a16:colId xmlns:a16="http://schemas.microsoft.com/office/drawing/2014/main" val="3124847969"/>
                    </a:ext>
                  </a:extLst>
                </a:gridCol>
                <a:gridCol w="2830300">
                  <a:extLst>
                    <a:ext uri="{9D8B030D-6E8A-4147-A177-3AD203B41FA5}">
                      <a16:colId xmlns:a16="http://schemas.microsoft.com/office/drawing/2014/main" val="3958734476"/>
                    </a:ext>
                  </a:extLst>
                </a:gridCol>
                <a:gridCol w="2957615">
                  <a:extLst>
                    <a:ext uri="{9D8B030D-6E8A-4147-A177-3AD203B41FA5}">
                      <a16:colId xmlns:a16="http://schemas.microsoft.com/office/drawing/2014/main" val="4015495089"/>
                    </a:ext>
                  </a:extLst>
                </a:gridCol>
              </a:tblGrid>
              <a:tr h="397564"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/>
                        <a:t>团体格局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/>
                        <a:t>差序格局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0496554"/>
                  </a:ext>
                </a:extLst>
              </a:tr>
              <a:tr h="397564">
                <a:tc>
                  <a:txBody>
                    <a:bodyPr/>
                    <a:lstStyle/>
                    <a:p>
                      <a:r>
                        <a:rPr lang="zh-CN" altLang="en-US" sz="1800" b="1" dirty="0"/>
                        <a:t>形式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9029299"/>
                  </a:ext>
                </a:extLst>
              </a:tr>
              <a:tr h="397564">
                <a:tc>
                  <a:txBody>
                    <a:bodyPr/>
                    <a:lstStyle/>
                    <a:p>
                      <a:r>
                        <a:rPr lang="zh-CN" altLang="en-US" sz="1800" b="1" dirty="0"/>
                        <a:t>起源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5581990"/>
                  </a:ext>
                </a:extLst>
              </a:tr>
              <a:tr h="397564">
                <a:tc>
                  <a:txBody>
                    <a:bodyPr/>
                    <a:lstStyle/>
                    <a:p>
                      <a:r>
                        <a:rPr lang="zh-CN" altLang="en-US" sz="1800" b="1" dirty="0"/>
                        <a:t>道德基础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1608799"/>
                  </a:ext>
                </a:extLst>
              </a:tr>
              <a:tr h="784235">
                <a:tc>
                  <a:txBody>
                    <a:bodyPr/>
                    <a:lstStyle/>
                    <a:p>
                      <a:r>
                        <a:rPr lang="zh-CN" altLang="en-US" sz="1800" b="1" dirty="0"/>
                        <a:t>道德体系</a:t>
                      </a:r>
                      <a:endParaRPr lang="en-US" altLang="zh-CN" sz="1800" b="1" dirty="0"/>
                    </a:p>
                    <a:p>
                      <a:r>
                        <a:rPr lang="zh-CN" altLang="en-US" sz="1800" b="1" dirty="0"/>
                        <a:t>（个体</a:t>
                      </a:r>
                      <a:r>
                        <a:rPr lang="en-US" altLang="zh-CN" sz="1800" b="1" dirty="0"/>
                        <a:t>-</a:t>
                      </a:r>
                      <a:r>
                        <a:rPr lang="zh-CN" altLang="en-US" sz="1800" b="1" dirty="0"/>
                        <a:t>个体）</a:t>
                      </a:r>
                      <a:endParaRPr lang="en-US" altLang="zh-CN" sz="1800" b="1" dirty="0"/>
                    </a:p>
                    <a:p>
                      <a:r>
                        <a:rPr lang="zh-CN" altLang="en-US" sz="1800" b="1" dirty="0"/>
                        <a:t>（个体</a:t>
                      </a:r>
                      <a:r>
                        <a:rPr lang="en-US" altLang="zh-CN" sz="1800" b="1" dirty="0"/>
                        <a:t>-</a:t>
                      </a:r>
                      <a:r>
                        <a:rPr lang="zh-CN" altLang="en-US" sz="1800" b="1" dirty="0"/>
                        <a:t>团体）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2607003"/>
                  </a:ext>
                </a:extLst>
              </a:tr>
              <a:tr h="397564">
                <a:tc>
                  <a:txBody>
                    <a:bodyPr/>
                    <a:lstStyle/>
                    <a:p>
                      <a:r>
                        <a:rPr lang="zh-CN" altLang="en-US" sz="1800" b="1" dirty="0"/>
                        <a:t>普遍标准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97308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875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93371" y="2261098"/>
            <a:ext cx="1643200" cy="895759"/>
          </a:xfrm>
          <a:prstGeom prst="rect">
            <a:avLst/>
          </a:prstGeom>
          <a:noFill/>
          <a:ln w="19050"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A4001F"/>
                </a:solidFill>
                <a:latin typeface="叶根友毛笔行书2.0版" pitchFamily="2" charset="-122"/>
                <a:ea typeface="叶根友毛笔行书2.0版" pitchFamily="2" charset="-122"/>
              </a:rPr>
              <a:t>活动二</a:t>
            </a:r>
          </a:p>
        </p:txBody>
      </p:sp>
      <p:sp>
        <p:nvSpPr>
          <p:cNvPr id="3" name="矩形 2"/>
          <p:cNvSpPr/>
          <p:nvPr/>
        </p:nvSpPr>
        <p:spPr>
          <a:xfrm>
            <a:off x="3153728" y="1905000"/>
            <a:ext cx="5445986" cy="1730829"/>
          </a:xfrm>
          <a:prstGeom prst="rect">
            <a:avLst/>
          </a:prstGeom>
          <a:noFill/>
          <a:ln w="19050"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b="1" dirty="0">
                <a:solidFill>
                  <a:srgbClr val="A4001F"/>
                </a:solidFill>
                <a:latin typeface="楷体" pitchFamily="49" charset="-122"/>
                <a:ea typeface="楷体" pitchFamily="49" charset="-122"/>
              </a:rPr>
              <a:t>小组分享批注中</a:t>
            </a:r>
            <a:endParaRPr lang="en-US" altLang="zh-CN" sz="2800" b="1" dirty="0">
              <a:solidFill>
                <a:srgbClr val="A4001F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800" b="1" dirty="0">
                <a:solidFill>
                  <a:srgbClr val="A4001F"/>
                </a:solidFill>
                <a:latin typeface="楷体" pitchFamily="49" charset="-122"/>
                <a:ea typeface="楷体" pitchFamily="49" charset="-122"/>
              </a:rPr>
              <a:t>“有趣”“有得”之处</a:t>
            </a:r>
            <a:endParaRPr lang="en-US" altLang="zh-CN" sz="2800" b="1" dirty="0">
              <a:solidFill>
                <a:srgbClr val="A4001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427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764" y="-3810"/>
            <a:ext cx="9162574" cy="167211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77190" y="447199"/>
            <a:ext cx="8389620" cy="4299109"/>
            <a:chOff x="792" y="939"/>
            <a:chExt cx="17616" cy="90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7" name="椭圆 16"/>
          <p:cNvSpPr/>
          <p:nvPr/>
        </p:nvSpPr>
        <p:spPr>
          <a:xfrm>
            <a:off x="582930" y="621030"/>
            <a:ext cx="422910" cy="42291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dirty="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陆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05840" y="688181"/>
            <a:ext cx="188547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</a:p>
        </p:txBody>
      </p:sp>
      <p:grpSp>
        <p:nvGrpSpPr>
          <p:cNvPr id="528" name="Group 528"/>
          <p:cNvGrpSpPr/>
          <p:nvPr/>
        </p:nvGrpSpPr>
        <p:grpSpPr>
          <a:xfrm>
            <a:off x="1287819" y="1419012"/>
            <a:ext cx="1603736" cy="2618072"/>
            <a:chOff x="-1" y="1005595"/>
            <a:chExt cx="2138591" cy="3490762"/>
          </a:xfrm>
        </p:grpSpPr>
        <p:grpSp>
          <p:nvGrpSpPr>
            <p:cNvPr id="520" name="Group 520"/>
            <p:cNvGrpSpPr/>
            <p:nvPr/>
          </p:nvGrpSpPr>
          <p:grpSpPr>
            <a:xfrm>
              <a:off x="-1" y="1005595"/>
              <a:ext cx="2138591" cy="3490762"/>
              <a:chOff x="0" y="1005595"/>
              <a:chExt cx="2138589" cy="3490761"/>
            </a:xfrm>
          </p:grpSpPr>
          <p:grpSp>
            <p:nvGrpSpPr>
              <p:cNvPr id="507" name="Group 507"/>
              <p:cNvGrpSpPr/>
              <p:nvPr/>
            </p:nvGrpSpPr>
            <p:grpSpPr>
              <a:xfrm>
                <a:off x="1035288" y="1005595"/>
                <a:ext cx="1103301" cy="1422269"/>
                <a:chOff x="0" y="0"/>
                <a:chExt cx="1103299" cy="1422267"/>
              </a:xfrm>
            </p:grpSpPr>
            <p:sp>
              <p:nvSpPr>
                <p:cNvPr id="505" name="Shape 505"/>
                <p:cNvSpPr/>
                <p:nvPr/>
              </p:nvSpPr>
              <p:spPr>
                <a:xfrm>
                  <a:off x="91282" y="-1"/>
                  <a:ext cx="1012018" cy="662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8945" extrusionOk="0">
                      <a:moveTo>
                        <a:pt x="0" y="2105"/>
                      </a:moveTo>
                      <a:lnTo>
                        <a:pt x="0" y="2105"/>
                      </a:lnTo>
                      <a:cubicBezTo>
                        <a:pt x="7253" y="-2655"/>
                        <a:pt x="16181" y="930"/>
                        <a:pt x="19940" y="10112"/>
                      </a:cubicBezTo>
                      <a:cubicBezTo>
                        <a:pt x="21031" y="12775"/>
                        <a:pt x="21600" y="15731"/>
                        <a:pt x="21600" y="18731"/>
                      </a:cubicBezTo>
                      <a:lnTo>
                        <a:pt x="18787" y="18945"/>
                      </a:lnTo>
                      <a:cubicBezTo>
                        <a:pt x="18787" y="10683"/>
                        <a:pt x="13423" y="3985"/>
                        <a:pt x="6806" y="3985"/>
                      </a:cubicBezTo>
                      <a:cubicBezTo>
                        <a:pt x="4910" y="3985"/>
                        <a:pt x="3041" y="4547"/>
                        <a:pt x="1352" y="5625"/>
                      </a:cubicBezTo>
                      <a:close/>
                    </a:path>
                  </a:pathLst>
                </a:custGeom>
                <a:solidFill>
                  <a:srgbClr val="ABCEEA"/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506" name="Shape 506"/>
                <p:cNvSpPr/>
                <p:nvPr/>
              </p:nvSpPr>
              <p:spPr>
                <a:xfrm rot="10800000" flipH="1">
                  <a:off x="0" y="759817"/>
                  <a:ext cx="1103299" cy="6624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9093" extrusionOk="0">
                      <a:moveTo>
                        <a:pt x="0" y="3664"/>
                      </a:moveTo>
                      <a:lnTo>
                        <a:pt x="0" y="3664"/>
                      </a:lnTo>
                      <a:cubicBezTo>
                        <a:pt x="6040" y="-2507"/>
                        <a:pt x="14532" y="-698"/>
                        <a:pt x="18968" y="7704"/>
                      </a:cubicBezTo>
                      <a:cubicBezTo>
                        <a:pt x="20678" y="10944"/>
                        <a:pt x="21600" y="14858"/>
                        <a:pt x="21600" y="18877"/>
                      </a:cubicBezTo>
                      <a:lnTo>
                        <a:pt x="19020" y="19093"/>
                      </a:lnTo>
                      <a:cubicBezTo>
                        <a:pt x="19020" y="10765"/>
                        <a:pt x="14100" y="4014"/>
                        <a:pt x="8030" y="4014"/>
                      </a:cubicBezTo>
                      <a:cubicBezTo>
                        <a:pt x="5715" y="4014"/>
                        <a:pt x="3459" y="5018"/>
                        <a:pt x="1584" y="6881"/>
                      </a:cubicBezTo>
                      <a:close/>
                    </a:path>
                  </a:pathLst>
                </a:custGeom>
                <a:solidFill>
                  <a:srgbClr val="ABCEEA"/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510" name="Group 510"/>
              <p:cNvGrpSpPr/>
              <p:nvPr/>
            </p:nvGrpSpPr>
            <p:grpSpPr>
              <a:xfrm>
                <a:off x="0" y="2039841"/>
                <a:ext cx="1103300" cy="1422269"/>
                <a:chOff x="0" y="0"/>
                <a:chExt cx="1103299" cy="1422267"/>
              </a:xfrm>
            </p:grpSpPr>
            <p:sp>
              <p:nvSpPr>
                <p:cNvPr id="508" name="Shape 508"/>
                <p:cNvSpPr/>
                <p:nvPr/>
              </p:nvSpPr>
              <p:spPr>
                <a:xfrm flipH="1">
                  <a:off x="0" y="-1"/>
                  <a:ext cx="1012018" cy="662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8945" extrusionOk="0">
                      <a:moveTo>
                        <a:pt x="0" y="2105"/>
                      </a:moveTo>
                      <a:lnTo>
                        <a:pt x="0" y="2105"/>
                      </a:lnTo>
                      <a:cubicBezTo>
                        <a:pt x="7253" y="-2655"/>
                        <a:pt x="16181" y="930"/>
                        <a:pt x="19940" y="10112"/>
                      </a:cubicBezTo>
                      <a:cubicBezTo>
                        <a:pt x="21031" y="12775"/>
                        <a:pt x="21600" y="15731"/>
                        <a:pt x="21600" y="18731"/>
                      </a:cubicBezTo>
                      <a:lnTo>
                        <a:pt x="18787" y="18945"/>
                      </a:lnTo>
                      <a:cubicBezTo>
                        <a:pt x="18787" y="10683"/>
                        <a:pt x="13423" y="3985"/>
                        <a:pt x="6806" y="3985"/>
                      </a:cubicBezTo>
                      <a:cubicBezTo>
                        <a:pt x="4910" y="3985"/>
                        <a:pt x="3041" y="4547"/>
                        <a:pt x="1352" y="5625"/>
                      </a:cubicBezTo>
                      <a:close/>
                    </a:path>
                  </a:pathLst>
                </a:custGeom>
                <a:solidFill>
                  <a:srgbClr val="ABCEEA"/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4"/>
                </a:fillRef>
                <a:effectRef idx="1">
                  <a:schemeClr val="accent4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509" name="Shape 509"/>
                <p:cNvSpPr/>
                <p:nvPr/>
              </p:nvSpPr>
              <p:spPr>
                <a:xfrm rot="10800000">
                  <a:off x="0" y="759817"/>
                  <a:ext cx="1103300" cy="6624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9093" extrusionOk="0">
                      <a:moveTo>
                        <a:pt x="0" y="3664"/>
                      </a:moveTo>
                      <a:lnTo>
                        <a:pt x="0" y="3664"/>
                      </a:lnTo>
                      <a:cubicBezTo>
                        <a:pt x="6040" y="-2507"/>
                        <a:pt x="14532" y="-698"/>
                        <a:pt x="18968" y="7704"/>
                      </a:cubicBezTo>
                      <a:cubicBezTo>
                        <a:pt x="20678" y="10944"/>
                        <a:pt x="21600" y="14858"/>
                        <a:pt x="21600" y="18877"/>
                      </a:cubicBezTo>
                      <a:lnTo>
                        <a:pt x="19020" y="19093"/>
                      </a:lnTo>
                      <a:cubicBezTo>
                        <a:pt x="19020" y="10765"/>
                        <a:pt x="14100" y="4014"/>
                        <a:pt x="8030" y="4014"/>
                      </a:cubicBezTo>
                      <a:cubicBezTo>
                        <a:pt x="5715" y="4014"/>
                        <a:pt x="3459" y="5018"/>
                        <a:pt x="1584" y="6881"/>
                      </a:cubicBezTo>
                      <a:close/>
                    </a:path>
                  </a:pathLst>
                </a:custGeom>
                <a:solidFill>
                  <a:srgbClr val="ABCEEA"/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4"/>
                </a:fillRef>
                <a:effectRef idx="1">
                  <a:schemeClr val="accent4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513" name="Group 513"/>
              <p:cNvGrpSpPr/>
              <p:nvPr/>
            </p:nvGrpSpPr>
            <p:grpSpPr>
              <a:xfrm>
                <a:off x="1035288" y="3074087"/>
                <a:ext cx="1103301" cy="1422269"/>
                <a:chOff x="0" y="0"/>
                <a:chExt cx="1103299" cy="1422267"/>
              </a:xfrm>
            </p:grpSpPr>
            <p:sp>
              <p:nvSpPr>
                <p:cNvPr id="511" name="Shape 511"/>
                <p:cNvSpPr/>
                <p:nvPr/>
              </p:nvSpPr>
              <p:spPr>
                <a:xfrm>
                  <a:off x="91282" y="-1"/>
                  <a:ext cx="1012018" cy="662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8945" extrusionOk="0">
                      <a:moveTo>
                        <a:pt x="0" y="2105"/>
                      </a:moveTo>
                      <a:lnTo>
                        <a:pt x="0" y="2105"/>
                      </a:lnTo>
                      <a:cubicBezTo>
                        <a:pt x="7253" y="-2655"/>
                        <a:pt x="16181" y="930"/>
                        <a:pt x="19940" y="10112"/>
                      </a:cubicBezTo>
                      <a:cubicBezTo>
                        <a:pt x="21031" y="12775"/>
                        <a:pt x="21600" y="15731"/>
                        <a:pt x="21600" y="18731"/>
                      </a:cubicBezTo>
                      <a:lnTo>
                        <a:pt x="18787" y="18945"/>
                      </a:lnTo>
                      <a:cubicBezTo>
                        <a:pt x="18787" y="10683"/>
                        <a:pt x="13423" y="3985"/>
                        <a:pt x="6806" y="3985"/>
                      </a:cubicBezTo>
                      <a:cubicBezTo>
                        <a:pt x="4910" y="3985"/>
                        <a:pt x="3041" y="4547"/>
                        <a:pt x="1352" y="5625"/>
                      </a:cubicBezTo>
                      <a:close/>
                    </a:path>
                  </a:pathLst>
                </a:custGeom>
                <a:solidFill>
                  <a:srgbClr val="ABCEEA"/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2"/>
                </a:fillRef>
                <a:effectRef idx="1">
                  <a:schemeClr val="accent2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512" name="Shape 512"/>
                <p:cNvSpPr/>
                <p:nvPr/>
              </p:nvSpPr>
              <p:spPr>
                <a:xfrm rot="10800000" flipH="1">
                  <a:off x="0" y="759817"/>
                  <a:ext cx="1103299" cy="6624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9093" extrusionOk="0">
                      <a:moveTo>
                        <a:pt x="0" y="3664"/>
                      </a:moveTo>
                      <a:lnTo>
                        <a:pt x="0" y="3664"/>
                      </a:lnTo>
                      <a:cubicBezTo>
                        <a:pt x="6040" y="-2507"/>
                        <a:pt x="14532" y="-698"/>
                        <a:pt x="18968" y="7704"/>
                      </a:cubicBezTo>
                      <a:cubicBezTo>
                        <a:pt x="20678" y="10944"/>
                        <a:pt x="21600" y="14858"/>
                        <a:pt x="21600" y="18877"/>
                      </a:cubicBezTo>
                      <a:lnTo>
                        <a:pt x="19020" y="19093"/>
                      </a:lnTo>
                      <a:cubicBezTo>
                        <a:pt x="19020" y="10765"/>
                        <a:pt x="14100" y="4014"/>
                        <a:pt x="8030" y="4014"/>
                      </a:cubicBezTo>
                      <a:cubicBezTo>
                        <a:pt x="5715" y="4014"/>
                        <a:pt x="3459" y="5018"/>
                        <a:pt x="1584" y="6881"/>
                      </a:cubicBezTo>
                      <a:close/>
                    </a:path>
                  </a:pathLst>
                </a:custGeom>
                <a:solidFill>
                  <a:srgbClr val="ABCEEA"/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2"/>
                </a:fillRef>
                <a:effectRef idx="1">
                  <a:schemeClr val="accent2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  <p:sp>
          <p:nvSpPr>
            <p:cNvPr id="521" name="Shape 521"/>
            <p:cNvSpPr/>
            <p:nvPr/>
          </p:nvSpPr>
          <p:spPr>
            <a:xfrm>
              <a:off x="1223990" y="1457590"/>
              <a:ext cx="606225" cy="615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3600" b="1"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2400" dirty="0">
                  <a:solidFill>
                    <a:srgbClr val="ABCEE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01</a:t>
              </a:r>
            </a:p>
          </p:txBody>
        </p:sp>
        <p:sp>
          <p:nvSpPr>
            <p:cNvPr id="522" name="Shape 522"/>
            <p:cNvSpPr/>
            <p:nvPr/>
          </p:nvSpPr>
          <p:spPr>
            <a:xfrm>
              <a:off x="1223686" y="3489972"/>
              <a:ext cx="606225" cy="615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3600" b="1"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 algn="l">
                <a:defRPr sz="1800" b="0">
                  <a:solidFill>
                    <a:srgbClr val="000000"/>
                  </a:solidFill>
                </a:defRPr>
              </a:pPr>
              <a:r>
                <a:rPr sz="2400" dirty="0">
                  <a:solidFill>
                    <a:srgbClr val="ABCEE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</a:t>
              </a:r>
              <a:r>
                <a:rPr lang="en-US" sz="2400" dirty="0">
                  <a:solidFill>
                    <a:srgbClr val="ABCEE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3</a:t>
              </a:r>
              <a:endParaRPr dirty="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25" name="Shape 525"/>
            <p:cNvSpPr/>
            <p:nvPr/>
          </p:nvSpPr>
          <p:spPr>
            <a:xfrm>
              <a:off x="354570" y="2484073"/>
              <a:ext cx="606225" cy="615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3600" b="1">
                  <a:solidFill>
                    <a:srgbClr val="619405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 algn="l">
                <a:defRPr sz="1800" b="0">
                  <a:solidFill>
                    <a:srgbClr val="000000"/>
                  </a:solidFill>
                </a:defRPr>
              </a:pPr>
              <a:r>
                <a:rPr sz="2400" dirty="0">
                  <a:solidFill>
                    <a:srgbClr val="ABCEE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</a:t>
              </a:r>
              <a:r>
                <a:rPr lang="en-US" sz="2400" dirty="0">
                  <a:solidFill>
                    <a:srgbClr val="ABCEE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2</a:t>
              </a:r>
            </a:p>
          </p:txBody>
        </p:sp>
        <p:sp>
          <p:nvSpPr>
            <p:cNvPr id="527" name="Shape 527"/>
            <p:cNvSpPr/>
            <p:nvPr/>
          </p:nvSpPr>
          <p:spPr>
            <a:xfrm>
              <a:off x="1223572" y="2667418"/>
              <a:ext cx="228610" cy="216025"/>
            </a:xfrm>
            <a:prstGeom prst="chevron">
              <a:avLst>
                <a:gd name="adj" fmla="val 0"/>
              </a:avLst>
            </a:prstGeom>
            <a:solidFill>
              <a:srgbClr val="ABCEEA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533" name="Group 533"/>
          <p:cNvGrpSpPr/>
          <p:nvPr/>
        </p:nvGrpSpPr>
        <p:grpSpPr>
          <a:xfrm>
            <a:off x="3358066" y="1732816"/>
            <a:ext cx="5109884" cy="499350"/>
            <a:chOff x="-1" y="-1"/>
            <a:chExt cx="6814064" cy="665799"/>
          </a:xfrm>
        </p:grpSpPr>
        <p:sp>
          <p:nvSpPr>
            <p:cNvPr id="529" name="Shape 529"/>
            <p:cNvSpPr/>
            <p:nvPr/>
          </p:nvSpPr>
          <p:spPr>
            <a:xfrm>
              <a:off x="-1" y="89152"/>
              <a:ext cx="228611" cy="216025"/>
            </a:xfrm>
            <a:prstGeom prst="chevron">
              <a:avLst>
                <a:gd name="adj" fmla="val 0"/>
              </a:avLst>
            </a:prstGeom>
            <a:solidFill>
              <a:srgbClr val="ABCEEA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532" name="Group 532"/>
            <p:cNvGrpSpPr/>
            <p:nvPr/>
          </p:nvGrpSpPr>
          <p:grpSpPr>
            <a:xfrm>
              <a:off x="382652" y="-1"/>
              <a:ext cx="6431411" cy="665799"/>
              <a:chOff x="-35565" y="0"/>
              <a:chExt cx="6431410" cy="665798"/>
            </a:xfrm>
          </p:grpSpPr>
          <p:sp>
            <p:nvSpPr>
              <p:cNvPr id="530" name="Shape 530"/>
              <p:cNvSpPr/>
              <p:nvPr/>
            </p:nvSpPr>
            <p:spPr>
              <a:xfrm>
                <a:off x="-35565" y="0"/>
                <a:ext cx="2517252" cy="41036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F79A00"/>
                    </a:solidFill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lvl="0" algn="l">
                  <a:defRPr>
                    <a:solidFill>
                      <a:srgbClr val="000000"/>
                    </a:solidFill>
                  </a:defRPr>
                </a:pPr>
                <a:r>
                  <a:rPr lang="zh-CN" altLang="en-US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批读的类型及思维方法</a:t>
                </a:r>
                <a:endParaRPr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31" name="Shape 531"/>
              <p:cNvSpPr/>
              <p:nvPr/>
            </p:nvSpPr>
            <p:spPr>
              <a:xfrm>
                <a:off x="-35565" y="243977"/>
                <a:ext cx="6431410" cy="4218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1013"/>
                  </a:spcBef>
                  <a:buClr>
                    <a:schemeClr val="accent1"/>
                  </a:buClr>
                  <a:buSzPct val="80000"/>
                  <a:buFont typeface="Wingdings 2" panose="05020102010507070707" pitchFamily="18" charset="2"/>
                </a:pPr>
                <a:r>
                  <a:rPr lang="zh-CN" altLang="en-US" sz="1100" b="1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整理归纳、理论演绎、联系迁移、质疑追问、联想补充</a:t>
                </a:r>
                <a:endParaRPr sz="1100" b="1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536" name="Group 536"/>
          <p:cNvGrpSpPr/>
          <p:nvPr/>
        </p:nvGrpSpPr>
        <p:grpSpPr>
          <a:xfrm>
            <a:off x="3645016" y="2485564"/>
            <a:ext cx="4822931" cy="496493"/>
            <a:chOff x="-35565" y="-26035"/>
            <a:chExt cx="6431410" cy="661988"/>
          </a:xfrm>
        </p:grpSpPr>
        <p:sp>
          <p:nvSpPr>
            <p:cNvPr id="534" name="Shape 534"/>
            <p:cNvSpPr/>
            <p:nvPr/>
          </p:nvSpPr>
          <p:spPr>
            <a:xfrm>
              <a:off x="-35565" y="-26035"/>
              <a:ext cx="2517252" cy="4103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 algn="l">
                <a:defRPr>
                  <a:solidFill>
                    <a:srgbClr val="000000"/>
                  </a:solidFill>
                </a:defRPr>
              </a:pP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批判性思维的黄金三问</a:t>
              </a:r>
              <a:endParaRPr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35" name="Shape 535"/>
            <p:cNvSpPr/>
            <p:nvPr/>
          </p:nvSpPr>
          <p:spPr>
            <a:xfrm>
              <a:off x="-35565" y="214132"/>
              <a:ext cx="6431410" cy="4218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1013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</a:pPr>
              <a:r>
                <a:rPr lang="zh-CN" altLang="en-US" sz="1100" b="1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此说法成立吗？成立需要何种条件？有没有例外？</a:t>
              </a:r>
            </a:p>
          </p:txBody>
        </p:sp>
      </p:grpSp>
      <p:grpSp>
        <p:nvGrpSpPr>
          <p:cNvPr id="541" name="Group 541"/>
          <p:cNvGrpSpPr/>
          <p:nvPr/>
        </p:nvGrpSpPr>
        <p:grpSpPr>
          <a:xfrm>
            <a:off x="3358066" y="3291247"/>
            <a:ext cx="5136554" cy="492207"/>
            <a:chOff x="-1" y="-1"/>
            <a:chExt cx="6849629" cy="656275"/>
          </a:xfrm>
        </p:grpSpPr>
        <p:sp>
          <p:nvSpPr>
            <p:cNvPr id="537" name="Shape 537"/>
            <p:cNvSpPr/>
            <p:nvPr/>
          </p:nvSpPr>
          <p:spPr>
            <a:xfrm>
              <a:off x="-1" y="101250"/>
              <a:ext cx="228611" cy="216025"/>
            </a:xfrm>
            <a:prstGeom prst="chevron">
              <a:avLst>
                <a:gd name="adj" fmla="val 0"/>
              </a:avLst>
            </a:prstGeom>
            <a:solidFill>
              <a:srgbClr val="ABCEEA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540" name="Group 540"/>
            <p:cNvGrpSpPr/>
            <p:nvPr/>
          </p:nvGrpSpPr>
          <p:grpSpPr>
            <a:xfrm>
              <a:off x="418217" y="-1"/>
              <a:ext cx="6431411" cy="656275"/>
              <a:chOff x="0" y="0"/>
              <a:chExt cx="6431410" cy="656274"/>
            </a:xfrm>
          </p:grpSpPr>
          <p:sp>
            <p:nvSpPr>
              <p:cNvPr id="538" name="Shape 538"/>
              <p:cNvSpPr/>
              <p:nvPr/>
            </p:nvSpPr>
            <p:spPr>
              <a:xfrm>
                <a:off x="0" y="0"/>
                <a:ext cx="2277840" cy="41036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F79A00"/>
                    </a:solidFill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lvl="0" algn="l">
                  <a:defRPr>
                    <a:solidFill>
                      <a:srgbClr val="000000"/>
                    </a:solidFill>
                  </a:defRPr>
                </a:pPr>
                <a:r>
                  <a:rPr lang="zh-CN" altLang="en-US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促进理解批注的要素</a:t>
                </a:r>
                <a:endParaRPr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39" name="Shape 539"/>
              <p:cNvSpPr/>
              <p:nvPr/>
            </p:nvSpPr>
            <p:spPr>
              <a:xfrm>
                <a:off x="0" y="234453"/>
                <a:ext cx="6431410" cy="4218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1013"/>
                  </a:spcBef>
                  <a:buClr>
                    <a:schemeClr val="accent1"/>
                  </a:buClr>
                  <a:buSzPct val="80000"/>
                  <a:buFont typeface="Wingdings 2" panose="05020102010507070707" pitchFamily="18" charset="2"/>
                </a:pPr>
                <a:r>
                  <a:rPr lang="zh-CN" altLang="en-US" sz="1100" b="1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有趣、有惑、有得、有补</a:t>
                </a:r>
                <a:endParaRPr sz="1100" b="1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764" y="-3810"/>
            <a:ext cx="9162574" cy="167211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77190" y="447199"/>
            <a:ext cx="8389620" cy="4299109"/>
            <a:chOff x="792" y="939"/>
            <a:chExt cx="17616" cy="90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582930" y="621030"/>
            <a:ext cx="422910" cy="42291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dirty="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肆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05840" y="688181"/>
            <a:ext cx="188547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知识补充</a:t>
            </a:r>
          </a:p>
        </p:txBody>
      </p:sp>
      <p:sp>
        <p:nvSpPr>
          <p:cNvPr id="6" name="矩形 5"/>
          <p:cNvSpPr/>
          <p:nvPr/>
        </p:nvSpPr>
        <p:spPr>
          <a:xfrm>
            <a:off x="6210300" y="1363232"/>
            <a:ext cx="2933700" cy="3499009"/>
          </a:xfrm>
          <a:prstGeom prst="rect">
            <a:avLst/>
          </a:prstGeom>
          <a:blipFill dpi="0" rotWithShape="1">
            <a:blip r:embed="rId4" cstate="print">
              <a:alphaModFix amt="3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/>
          </a:p>
        </p:txBody>
      </p:sp>
      <p:sp>
        <p:nvSpPr>
          <p:cNvPr id="3" name="MH_Text_1"/>
          <p:cNvSpPr txBox="1">
            <a:spLocks noChangeArrowheads="1"/>
          </p:cNvSpPr>
          <p:nvPr/>
        </p:nvSpPr>
        <p:spPr bwMode="auto">
          <a:xfrm>
            <a:off x="783772" y="1748109"/>
            <a:ext cx="6760028" cy="238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/>
          <a:lstStyle>
            <a:lvl1pPr marL="266700" indent="-266700" algn="l" defTabSz="685800" rtl="0" eaLnBrk="0" fontAlgn="base" hangingPunct="0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"/>
              <a:defRPr sz="2800" kern="1200">
                <a:solidFill>
                  <a:schemeClr val="accent1"/>
                </a:solidFill>
                <a:latin typeface="+mn-lt"/>
                <a:ea typeface="+mn-ea"/>
                <a:cs typeface="幼圆" panose="02010509060101010101" pitchFamily="49" charset="-122"/>
              </a:defRPr>
            </a:lvl1pPr>
            <a:lvl2pPr marL="266700" indent="-266700" algn="l" defTabSz="6858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幼圆" panose="02010509060101010101" pitchFamily="49" charset="-122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rgbClr val="7F7F7F"/>
                </a:solidFill>
                <a:latin typeface="+mn-lt"/>
                <a:ea typeface="+mn-ea"/>
                <a:cs typeface="幼圆" panose="02010509060101010101" pitchFamily="49" charset="-122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rgbClr val="7F7F7F"/>
                </a:solidFill>
                <a:latin typeface="+mn-lt"/>
                <a:ea typeface="+mn-ea"/>
                <a:cs typeface="幼圆" panose="02010509060101010101" pitchFamily="49" charset="-122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rgbClr val="7F7F7F"/>
                </a:solidFill>
                <a:latin typeface="+mn-lt"/>
                <a:ea typeface="+mn-ea"/>
                <a:cs typeface="幼圆" panose="02010509060101010101" pitchFamily="49" charset="-122"/>
              </a:defRPr>
            </a:lvl5pPr>
          </a:lstStyle>
          <a:p>
            <a:pPr lvl="0">
              <a:buNone/>
            </a:pPr>
            <a:r>
              <a:rPr lang="zh-CN" altLang="en-US" b="1" u="sng" dirty="0">
                <a:solidFill>
                  <a:srgbClr val="C00000"/>
                </a:solidFill>
              </a:rPr>
              <a:t> 批判性思维黄金三问：</a:t>
            </a:r>
            <a:endParaRPr lang="en-US" altLang="zh-CN" b="1" u="sng" dirty="0">
              <a:solidFill>
                <a:srgbClr val="C00000"/>
              </a:solidFill>
            </a:endParaRPr>
          </a:p>
          <a:p>
            <a:pPr lvl="0"/>
            <a:r>
              <a:rPr lang="zh-CN" altLang="zh-CN" b="1" u="sng" dirty="0"/>
              <a:t>这个说法能成立吗？（停下来）</a:t>
            </a:r>
            <a:endParaRPr lang="zh-CN" altLang="zh-CN" b="1" dirty="0"/>
          </a:p>
          <a:p>
            <a:pPr lvl="0"/>
            <a:r>
              <a:rPr lang="zh-CN" altLang="zh-CN" b="1" u="sng" dirty="0"/>
              <a:t>有没有相反或例外的情况？（找替代）</a:t>
            </a:r>
            <a:endParaRPr lang="zh-CN" altLang="zh-CN" b="1" dirty="0"/>
          </a:p>
          <a:p>
            <a:pPr lvl="0"/>
            <a:r>
              <a:rPr lang="zh-CN" altLang="zh-CN" b="1" u="sng" dirty="0"/>
              <a:t>如果成立，需要什么条件？（合理化）</a:t>
            </a:r>
            <a:endParaRPr lang="zh-CN" altLang="zh-CN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764" y="-3810"/>
            <a:ext cx="9162574" cy="167211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77190" y="447199"/>
            <a:ext cx="8389620" cy="4299109"/>
            <a:chOff x="792" y="939"/>
            <a:chExt cx="17616" cy="90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582930" y="621030"/>
            <a:ext cx="422910" cy="42291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柒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05840" y="688181"/>
            <a:ext cx="1885474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任务安排</a:t>
            </a:r>
          </a:p>
        </p:txBody>
      </p:sp>
      <p:pic>
        <p:nvPicPr>
          <p:cNvPr id="3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82703" y="1259682"/>
            <a:ext cx="1803559" cy="3250406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7" name="矩形 6"/>
          <p:cNvSpPr/>
          <p:nvPr/>
        </p:nvSpPr>
        <p:spPr>
          <a:xfrm>
            <a:off x="1116807" y="1259206"/>
            <a:ext cx="5096351" cy="3250406"/>
          </a:xfrm>
          <a:prstGeom prst="rect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325142" y="1396842"/>
            <a:ext cx="3831818" cy="2976086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marL="457200" indent="-457200" fontAlgn="auto">
              <a:lnSpc>
                <a:spcPct val="200000"/>
              </a:lnSpc>
              <a:buAutoNum type="arabicPeriod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继续阅读剩下的几个章节，并进行批注。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 fontAlgn="auto">
              <a:lnSpc>
                <a:spcPct val="200000"/>
              </a:lnSpc>
              <a:buAutoNum type="arabicPeriod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认真阅读，选择自己感兴趣的章节或问题在寒假时以小组为单位进行深入研究。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9DAB0E6-8E9A-44AE-9F2F-2E79FC0403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445" y="0"/>
            <a:ext cx="3517335" cy="514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5144113-9C3E-4819-A9CA-F4AF3F5F28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6" y="1539548"/>
            <a:ext cx="4469799" cy="8939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边框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6924" y="1046322"/>
            <a:ext cx="3676174" cy="2185511"/>
          </a:xfrm>
          <a:prstGeom prst="rect">
            <a:avLst/>
          </a:prstGeom>
        </p:spPr>
      </p:pic>
      <p:pic>
        <p:nvPicPr>
          <p:cNvPr id="5" name="图片 4" descr="红幅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20226" y="956786"/>
            <a:ext cx="1532573" cy="3219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70271" y="1151097"/>
            <a:ext cx="3449955" cy="1975961"/>
          </a:xfrm>
          <a:prstGeom prst="rect">
            <a:avLst/>
          </a:prstGeom>
          <a:noFill/>
          <a:ln w="12700" cmpd="sng">
            <a:solidFill>
              <a:schemeClr val="tx1">
                <a:lumMod val="85000"/>
                <a:lumOff val="1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851684" y="1207770"/>
            <a:ext cx="1103350" cy="2098824"/>
            <a:chOff x="12424" y="2539"/>
            <a:chExt cx="2247" cy="450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4647" y="2539"/>
              <a:ext cx="0" cy="3821"/>
            </a:xfrm>
            <a:prstGeom prst="line">
              <a:avLst/>
            </a:prstGeom>
            <a:ln w="25400">
              <a:solidFill>
                <a:srgbClr val="FFEA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431" y="2539"/>
              <a:ext cx="2240" cy="3"/>
            </a:xfrm>
            <a:prstGeom prst="line">
              <a:avLst/>
            </a:prstGeom>
            <a:ln w="25400">
              <a:solidFill>
                <a:srgbClr val="FFEA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12424" y="2539"/>
              <a:ext cx="7" cy="4501"/>
            </a:xfrm>
            <a:prstGeom prst="line">
              <a:avLst/>
            </a:prstGeom>
            <a:ln w="25400">
              <a:solidFill>
                <a:srgbClr val="FFEA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2431" y="7017"/>
              <a:ext cx="1423" cy="12"/>
            </a:xfrm>
            <a:prstGeom prst="line">
              <a:avLst/>
            </a:prstGeom>
            <a:ln w="25400">
              <a:solidFill>
                <a:srgbClr val="FFEA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5851684" y="1207770"/>
            <a:ext cx="622935" cy="7543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5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博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320314" y="1664018"/>
            <a:ext cx="622935" cy="7543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500" dirty="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886926" y="2150745"/>
            <a:ext cx="622935" cy="7543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5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约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332220" y="2590324"/>
            <a:ext cx="622935" cy="9829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取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429387" y="1234917"/>
            <a:ext cx="2077492" cy="1808321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存在之意义，是在这个世界留下只属于你的痕迹；批读之意义，是在阅读中留下只属于你的印记。拿起笔，用思考证明你的存在。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这些都没听过，也好意思说爱玩B站？揭秘B站十大经典弹幕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706" y="707570"/>
            <a:ext cx="8283821" cy="40712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764" y="-3810"/>
            <a:ext cx="9162574" cy="167211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77190" y="447199"/>
            <a:ext cx="8389620" cy="4299109"/>
            <a:chOff x="792" y="939"/>
            <a:chExt cx="17616" cy="90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582930" y="621030"/>
            <a:ext cx="422910" cy="42291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dirty="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05840" y="688181"/>
            <a:ext cx="188547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关于音乐的批注</a:t>
            </a:r>
          </a:p>
        </p:txBody>
      </p:sp>
      <p:sp>
        <p:nvSpPr>
          <p:cNvPr id="6153" name="椭圆 14"/>
          <p:cNvSpPr/>
          <p:nvPr/>
        </p:nvSpPr>
        <p:spPr>
          <a:xfrm>
            <a:off x="3738087" y="1948578"/>
            <a:ext cx="1616869" cy="1615678"/>
          </a:xfrm>
          <a:prstGeom prst="ellipse">
            <a:avLst/>
          </a:prstGeom>
          <a:blipFill rotWithShape="1">
            <a:blip r:embed="rId4" cstate="print"/>
            <a:stretch>
              <a:fillRect/>
            </a:stretch>
          </a:blipFill>
          <a:ln w="12700">
            <a:noFill/>
          </a:ln>
        </p:spPr>
        <p:txBody>
          <a:bodyPr lIns="68580" tIns="34290" rIns="68580" bIns="34290"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607243" y="1454467"/>
            <a:ext cx="3795237" cy="1363980"/>
            <a:chOff x="9674" y="3054"/>
            <a:chExt cx="7969" cy="2864"/>
          </a:xfrm>
        </p:grpSpPr>
        <p:sp>
          <p:nvSpPr>
            <p:cNvPr id="6155" name="任意多边形 16"/>
            <p:cNvSpPr/>
            <p:nvPr/>
          </p:nvSpPr>
          <p:spPr>
            <a:xfrm rot="-10800000" flipV="1">
              <a:off x="9674" y="3054"/>
              <a:ext cx="7790" cy="2635"/>
            </a:xfrm>
            <a:custGeom>
              <a:avLst/>
              <a:gdLst>
                <a:gd name="txL" fmla="*/ 0 w 4946769"/>
                <a:gd name="txT" fmla="*/ 0 h 1673539"/>
                <a:gd name="txR" fmla="*/ 4946769 w 4946769"/>
                <a:gd name="txB" fmla="*/ 1673539 h 1673539"/>
              </a:gdLst>
              <a:ahLst/>
              <a:cxnLst>
                <a:cxn ang="0">
                  <a:pos x="4946769" y="0"/>
                </a:cxn>
                <a:cxn ang="0">
                  <a:pos x="4782152" y="8312"/>
                </a:cxn>
                <a:cxn ang="0">
                  <a:pos x="3380855" y="997304"/>
                </a:cxn>
                <a:cxn ang="0">
                  <a:pos x="3303396" y="1204401"/>
                </a:cxn>
                <a:cxn ang="0">
                  <a:pos x="0" y="1204401"/>
                </a:cxn>
                <a:cxn ang="0">
                  <a:pos x="0" y="1670345"/>
                </a:cxn>
                <a:cxn ang="0">
                  <a:pos x="3215503" y="1670345"/>
                </a:cxn>
                <a:cxn ang="0">
                  <a:pos x="3215352" y="1673539"/>
                </a:cxn>
                <a:cxn ang="0">
                  <a:pos x="3803415" y="1673539"/>
                </a:cxn>
                <a:cxn ang="0">
                  <a:pos x="3806389" y="1614644"/>
                </a:cxn>
                <a:cxn ang="0">
                  <a:pos x="4888522" y="532510"/>
                </a:cxn>
                <a:cxn ang="0">
                  <a:pos x="4946769" y="529569"/>
                </a:cxn>
              </a:cxnLst>
              <a:rect l="txL" t="txT" r="txR" b="txB"/>
              <a:pathLst>
                <a:path w="4946769" h="1673539">
                  <a:moveTo>
                    <a:pt x="4946769" y="0"/>
                  </a:moveTo>
                  <a:lnTo>
                    <a:pt x="4782152" y="8312"/>
                  </a:lnTo>
                  <a:cubicBezTo>
                    <a:pt x="4161967" y="71296"/>
                    <a:pt x="3637561" y="458266"/>
                    <a:pt x="3380855" y="997304"/>
                  </a:cubicBezTo>
                  <a:lnTo>
                    <a:pt x="3303396" y="1204401"/>
                  </a:lnTo>
                  <a:lnTo>
                    <a:pt x="0" y="1204401"/>
                  </a:lnTo>
                  <a:lnTo>
                    <a:pt x="0" y="1670345"/>
                  </a:lnTo>
                  <a:lnTo>
                    <a:pt x="3215503" y="1670345"/>
                  </a:lnTo>
                  <a:lnTo>
                    <a:pt x="3215352" y="1673539"/>
                  </a:lnTo>
                  <a:lnTo>
                    <a:pt x="3803415" y="1673539"/>
                  </a:lnTo>
                  <a:lnTo>
                    <a:pt x="3806389" y="1614644"/>
                  </a:lnTo>
                  <a:cubicBezTo>
                    <a:pt x="3864334" y="1044066"/>
                    <a:pt x="4317944" y="590456"/>
                    <a:pt x="4888522" y="532510"/>
                  </a:cubicBezTo>
                  <a:lnTo>
                    <a:pt x="4946769" y="529569"/>
                  </a:lnTo>
                  <a:close/>
                </a:path>
              </a:pathLst>
            </a:custGeom>
            <a:solidFill>
              <a:srgbClr val="ABCEEA"/>
            </a:solidFill>
            <a:ln w="12700">
              <a:noFill/>
            </a:ln>
          </p:spPr>
          <p:txBody>
            <a:bodyPr anchor="ctr"/>
            <a:lstStyle/>
            <a:p>
              <a:pPr lvl="0" algn="ctr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1" name="文本框 22"/>
            <p:cNvSpPr/>
            <p:nvPr/>
          </p:nvSpPr>
          <p:spPr>
            <a:xfrm>
              <a:off x="12480" y="4819"/>
              <a:ext cx="5163" cy="10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dirty="0"/>
                <a:t>@</a:t>
              </a:r>
              <a:r>
                <a:rPr lang="zh-CN" altLang="en-US" dirty="0"/>
                <a:t>有了网易云要女友何用</a:t>
              </a:r>
            </a:p>
            <a:p>
              <a:r>
                <a:rPr lang="zh-CN" altLang="en-US" dirty="0"/>
                <a:t>评论</a:t>
              </a:r>
              <a:r>
                <a:rPr lang="en-US" altLang="zh-CN" dirty="0" err="1"/>
                <a:t>Deorro《Five</a:t>
              </a:r>
              <a:r>
                <a:rPr lang="en-US" altLang="zh-CN" dirty="0"/>
                <a:t> Hours》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07242" y="2795587"/>
            <a:ext cx="3786665" cy="1274921"/>
            <a:chOff x="9674" y="5870"/>
            <a:chExt cx="7951" cy="2677"/>
          </a:xfrm>
        </p:grpSpPr>
        <p:sp>
          <p:nvSpPr>
            <p:cNvPr id="6156" name="任意多边形 17"/>
            <p:cNvSpPr/>
            <p:nvPr/>
          </p:nvSpPr>
          <p:spPr>
            <a:xfrm rot="10800000">
              <a:off x="9674" y="5907"/>
              <a:ext cx="7790" cy="2640"/>
            </a:xfrm>
            <a:custGeom>
              <a:avLst/>
              <a:gdLst>
                <a:gd name="txL" fmla="*/ 0 w 4946769"/>
                <a:gd name="txT" fmla="*/ 0 h 1676733"/>
                <a:gd name="txR" fmla="*/ 4946769 w 4946769"/>
                <a:gd name="txB" fmla="*/ 1676733 h 1676733"/>
              </a:gdLst>
              <a:ahLst/>
              <a:cxnLst>
                <a:cxn ang="0">
                  <a:pos x="3461656" y="1676733"/>
                </a:cxn>
                <a:cxn ang="0">
                  <a:pos x="0" y="1676733"/>
                </a:cxn>
                <a:cxn ang="0">
                  <a:pos x="0" y="1210789"/>
                </a:cxn>
                <a:cxn ang="0">
                  <a:pos x="3301007" y="1210789"/>
                </a:cxn>
                <a:cxn ang="0">
                  <a:pos x="3380855" y="997304"/>
                </a:cxn>
                <a:cxn ang="0">
                  <a:pos x="4782152" y="8312"/>
                </a:cxn>
                <a:cxn ang="0">
                  <a:pos x="4946769" y="0"/>
                </a:cxn>
                <a:cxn ang="0">
                  <a:pos x="4946769" y="529569"/>
                </a:cxn>
                <a:cxn ang="0">
                  <a:pos x="4888522" y="532510"/>
                </a:cxn>
                <a:cxn ang="0">
                  <a:pos x="3806389" y="1614644"/>
                </a:cxn>
                <a:cxn ang="0">
                  <a:pos x="3803415" y="1673539"/>
                </a:cxn>
                <a:cxn ang="0">
                  <a:pos x="3461656" y="1673539"/>
                </a:cxn>
              </a:cxnLst>
              <a:rect l="txL" t="txT" r="txR" b="txB"/>
              <a:pathLst>
                <a:path w="4946769" h="1676733">
                  <a:moveTo>
                    <a:pt x="3461656" y="1676733"/>
                  </a:moveTo>
                  <a:lnTo>
                    <a:pt x="0" y="1676733"/>
                  </a:lnTo>
                  <a:lnTo>
                    <a:pt x="0" y="1210789"/>
                  </a:lnTo>
                  <a:lnTo>
                    <a:pt x="3301007" y="1210789"/>
                  </a:lnTo>
                  <a:lnTo>
                    <a:pt x="3380855" y="997304"/>
                  </a:lnTo>
                  <a:cubicBezTo>
                    <a:pt x="3637561" y="458266"/>
                    <a:pt x="4161967" y="71296"/>
                    <a:pt x="4782152" y="8312"/>
                  </a:cubicBezTo>
                  <a:lnTo>
                    <a:pt x="4946769" y="0"/>
                  </a:lnTo>
                  <a:lnTo>
                    <a:pt x="4946769" y="529569"/>
                  </a:lnTo>
                  <a:lnTo>
                    <a:pt x="4888522" y="532510"/>
                  </a:lnTo>
                  <a:cubicBezTo>
                    <a:pt x="4317944" y="590456"/>
                    <a:pt x="3864334" y="1044066"/>
                    <a:pt x="3806389" y="1614644"/>
                  </a:cubicBezTo>
                  <a:lnTo>
                    <a:pt x="3803415" y="1673539"/>
                  </a:lnTo>
                  <a:lnTo>
                    <a:pt x="3461656" y="1673539"/>
                  </a:lnTo>
                  <a:close/>
                </a:path>
              </a:pathLst>
            </a:custGeom>
            <a:solidFill>
              <a:srgbClr val="ABCEEA"/>
            </a:solidFill>
            <a:ln w="12700">
              <a:noFill/>
            </a:ln>
          </p:spPr>
          <p:txBody>
            <a:bodyPr anchor="ctr"/>
            <a:lstStyle/>
            <a:p>
              <a:pPr lvl="0" algn="ctr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" name="文本框 22"/>
            <p:cNvSpPr/>
            <p:nvPr/>
          </p:nvSpPr>
          <p:spPr>
            <a:xfrm>
              <a:off x="12800" y="5870"/>
              <a:ext cx="4825" cy="10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dirty="0"/>
                <a:t>@</a:t>
              </a:r>
              <a:r>
                <a:rPr lang="zh-CN" altLang="en-US" dirty="0"/>
                <a:t>此处应有昵称</a:t>
              </a:r>
              <a:r>
                <a:rPr lang="en-US" altLang="zh-CN" dirty="0"/>
                <a:t>v</a:t>
              </a:r>
            </a:p>
            <a:p>
              <a:r>
                <a:rPr lang="zh-CN" altLang="en-US" dirty="0"/>
                <a:t>评论金玟岐</a:t>
              </a:r>
              <a:r>
                <a:rPr lang="en-US" altLang="zh-CN" dirty="0"/>
                <a:t>《</a:t>
              </a:r>
              <a:r>
                <a:rPr lang="zh-CN" altLang="en-US" dirty="0"/>
                <a:t>岁月神偷</a:t>
              </a:r>
              <a:r>
                <a:rPr lang="en-US" altLang="zh-CN" dirty="0"/>
                <a:t>》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74859" y="2815589"/>
            <a:ext cx="3722846" cy="1254919"/>
            <a:chOff x="1627" y="5912"/>
            <a:chExt cx="7817" cy="2635"/>
          </a:xfrm>
        </p:grpSpPr>
        <p:sp>
          <p:nvSpPr>
            <p:cNvPr id="6157" name="任意多边形 18"/>
            <p:cNvSpPr/>
            <p:nvPr/>
          </p:nvSpPr>
          <p:spPr>
            <a:xfrm flipV="1">
              <a:off x="1627" y="5912"/>
              <a:ext cx="7817" cy="2635"/>
            </a:xfrm>
            <a:custGeom>
              <a:avLst/>
              <a:gdLst>
                <a:gd name="txL" fmla="*/ 0 w 4963097"/>
                <a:gd name="txT" fmla="*/ 0 h 1673539"/>
                <a:gd name="txR" fmla="*/ 4963097 w 4963097"/>
                <a:gd name="txB" fmla="*/ 1673539 h 1673539"/>
              </a:gdLst>
              <a:ahLst/>
              <a:cxnLst>
                <a:cxn ang="0">
                  <a:pos x="3231680" y="1673539"/>
                </a:cxn>
                <a:cxn ang="0">
                  <a:pos x="3819743" y="1673539"/>
                </a:cxn>
                <a:cxn ang="0">
                  <a:pos x="3822717" y="1614644"/>
                </a:cxn>
                <a:cxn ang="0">
                  <a:pos x="4904850" y="532510"/>
                </a:cxn>
                <a:cxn ang="0">
                  <a:pos x="4963097" y="529569"/>
                </a:cxn>
                <a:cxn ang="0">
                  <a:pos x="4963097" y="0"/>
                </a:cxn>
                <a:cxn ang="0">
                  <a:pos x="4798480" y="8312"/>
                </a:cxn>
                <a:cxn ang="0">
                  <a:pos x="3397183" y="997304"/>
                </a:cxn>
                <a:cxn ang="0">
                  <a:pos x="3319938" y="1203828"/>
                </a:cxn>
                <a:cxn ang="0">
                  <a:pos x="0" y="1203828"/>
                </a:cxn>
                <a:cxn ang="0">
                  <a:pos x="0" y="1669772"/>
                </a:cxn>
                <a:cxn ang="0">
                  <a:pos x="3231859" y="1669772"/>
                </a:cxn>
              </a:cxnLst>
              <a:rect l="txL" t="txT" r="txR" b="txB"/>
              <a:pathLst>
                <a:path w="4963097" h="1673539">
                  <a:moveTo>
                    <a:pt x="3231680" y="1673539"/>
                  </a:moveTo>
                  <a:lnTo>
                    <a:pt x="3819743" y="1673539"/>
                  </a:lnTo>
                  <a:lnTo>
                    <a:pt x="3822717" y="1614644"/>
                  </a:lnTo>
                  <a:cubicBezTo>
                    <a:pt x="3880662" y="1044066"/>
                    <a:pt x="4334272" y="590456"/>
                    <a:pt x="4904850" y="532510"/>
                  </a:cubicBezTo>
                  <a:lnTo>
                    <a:pt x="4963097" y="529569"/>
                  </a:lnTo>
                  <a:lnTo>
                    <a:pt x="4963097" y="0"/>
                  </a:lnTo>
                  <a:lnTo>
                    <a:pt x="4798480" y="8312"/>
                  </a:lnTo>
                  <a:cubicBezTo>
                    <a:pt x="4178295" y="71296"/>
                    <a:pt x="3653889" y="458266"/>
                    <a:pt x="3397183" y="997304"/>
                  </a:cubicBezTo>
                  <a:lnTo>
                    <a:pt x="3319938" y="1203828"/>
                  </a:lnTo>
                  <a:lnTo>
                    <a:pt x="0" y="1203828"/>
                  </a:lnTo>
                  <a:lnTo>
                    <a:pt x="0" y="1669772"/>
                  </a:lnTo>
                  <a:lnTo>
                    <a:pt x="3231859" y="1669772"/>
                  </a:lnTo>
                  <a:close/>
                </a:path>
              </a:pathLst>
            </a:custGeom>
            <a:solidFill>
              <a:srgbClr val="ABCEEA"/>
            </a:solidFill>
            <a:ln w="12700">
              <a:noFill/>
            </a:ln>
          </p:spPr>
          <p:txBody>
            <a:bodyPr anchor="ctr"/>
            <a:lstStyle/>
            <a:p>
              <a:pPr lvl="0" algn="ctr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" name="文本框 22"/>
            <p:cNvSpPr/>
            <p:nvPr/>
          </p:nvSpPr>
          <p:spPr>
            <a:xfrm>
              <a:off x="2148" y="5984"/>
              <a:ext cx="5974" cy="10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@</a:t>
              </a:r>
              <a:r>
                <a:rPr lang="en-US" altLang="zh-CN" dirty="0" err="1"/>
                <a:t>GOD_Flipped</a:t>
              </a:r>
              <a:endParaRPr lang="en-US" altLang="zh-CN" dirty="0"/>
            </a:p>
            <a:p>
              <a:r>
                <a:rPr lang="zh-CN" altLang="en-US" dirty="0"/>
                <a:t>评论</a:t>
              </a:r>
              <a:r>
                <a:rPr lang="en-US" altLang="zh-CN" dirty="0"/>
                <a:t>Secret </a:t>
              </a:r>
              <a:r>
                <a:rPr lang="en-US" altLang="zh-CN" dirty="0" err="1"/>
                <a:t>Garden《The</a:t>
              </a:r>
              <a:r>
                <a:rPr lang="en-US" altLang="zh-CN" dirty="0"/>
                <a:t> promise》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74859" y="1452086"/>
            <a:ext cx="3722846" cy="1581627"/>
            <a:chOff x="1627" y="3049"/>
            <a:chExt cx="7817" cy="3321"/>
          </a:xfrm>
        </p:grpSpPr>
        <p:sp>
          <p:nvSpPr>
            <p:cNvPr id="6154" name="任意多边形 15"/>
            <p:cNvSpPr/>
            <p:nvPr/>
          </p:nvSpPr>
          <p:spPr>
            <a:xfrm>
              <a:off x="1627" y="3049"/>
              <a:ext cx="7817" cy="2643"/>
            </a:xfrm>
            <a:custGeom>
              <a:avLst/>
              <a:gdLst>
                <a:gd name="txL" fmla="*/ 0 w 4963098"/>
                <a:gd name="txT" fmla="*/ 0 h 1676733"/>
                <a:gd name="txR" fmla="*/ 4963098 w 4963098"/>
                <a:gd name="txB" fmla="*/ 1676733 h 1676733"/>
              </a:gdLst>
              <a:ahLst/>
              <a:cxnLst>
                <a:cxn ang="0">
                  <a:pos x="4963098" y="0"/>
                </a:cxn>
                <a:cxn ang="0">
                  <a:pos x="4963098" y="529569"/>
                </a:cxn>
                <a:cxn ang="0">
                  <a:pos x="4904851" y="532510"/>
                </a:cxn>
                <a:cxn ang="0">
                  <a:pos x="3822718" y="1614644"/>
                </a:cxn>
                <a:cxn ang="0">
                  <a:pos x="3819744" y="1673539"/>
                </a:cxn>
                <a:cxn ang="0">
                  <a:pos x="3461656" y="1673539"/>
                </a:cxn>
                <a:cxn ang="0">
                  <a:pos x="3461656" y="1676733"/>
                </a:cxn>
                <a:cxn ang="0">
                  <a:pos x="0" y="1676733"/>
                </a:cxn>
                <a:cxn ang="0">
                  <a:pos x="0" y="1210789"/>
                </a:cxn>
                <a:cxn ang="0">
                  <a:pos x="3317336" y="1210789"/>
                </a:cxn>
                <a:cxn ang="0">
                  <a:pos x="3397184" y="997304"/>
                </a:cxn>
                <a:cxn ang="0">
                  <a:pos x="4798481" y="8312"/>
                </a:cxn>
              </a:cxnLst>
              <a:rect l="txL" t="txT" r="txR" b="txB"/>
              <a:pathLst>
                <a:path w="4963098" h="1676733">
                  <a:moveTo>
                    <a:pt x="4963098" y="0"/>
                  </a:moveTo>
                  <a:lnTo>
                    <a:pt x="4963098" y="529569"/>
                  </a:lnTo>
                  <a:lnTo>
                    <a:pt x="4904851" y="532510"/>
                  </a:lnTo>
                  <a:cubicBezTo>
                    <a:pt x="4334273" y="590456"/>
                    <a:pt x="3880663" y="1044066"/>
                    <a:pt x="3822718" y="1614644"/>
                  </a:cubicBezTo>
                  <a:lnTo>
                    <a:pt x="3819744" y="1673539"/>
                  </a:lnTo>
                  <a:lnTo>
                    <a:pt x="3461656" y="1673539"/>
                  </a:lnTo>
                  <a:lnTo>
                    <a:pt x="3461656" y="1676733"/>
                  </a:lnTo>
                  <a:lnTo>
                    <a:pt x="0" y="1676733"/>
                  </a:lnTo>
                  <a:lnTo>
                    <a:pt x="0" y="1210789"/>
                  </a:lnTo>
                  <a:lnTo>
                    <a:pt x="3317336" y="1210789"/>
                  </a:lnTo>
                  <a:lnTo>
                    <a:pt x="3397184" y="997304"/>
                  </a:lnTo>
                  <a:cubicBezTo>
                    <a:pt x="3653890" y="458266"/>
                    <a:pt x="4178296" y="71296"/>
                    <a:pt x="4798481" y="8312"/>
                  </a:cubicBezTo>
                  <a:close/>
                </a:path>
              </a:pathLst>
            </a:custGeom>
            <a:solidFill>
              <a:srgbClr val="ABCEEA"/>
            </a:solidFill>
            <a:ln w="12700">
              <a:noFill/>
            </a:ln>
          </p:spPr>
          <p:txBody>
            <a:bodyPr anchor="ctr"/>
            <a:lstStyle/>
            <a:p>
              <a:pPr lvl="0" algn="ctr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文本框 22"/>
            <p:cNvSpPr/>
            <p:nvPr/>
          </p:nvSpPr>
          <p:spPr>
            <a:xfrm>
              <a:off x="2811" y="4819"/>
              <a:ext cx="6057" cy="15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dirty="0"/>
                <a:t>@</a:t>
              </a:r>
              <a:r>
                <a:rPr lang="zh-CN" altLang="en-US" dirty="0"/>
                <a:t>嗷嗷的嗷嗷虎</a:t>
              </a:r>
              <a:endParaRPr lang="en-US" altLang="zh-CN" dirty="0"/>
            </a:p>
            <a:p>
              <a:r>
                <a:rPr lang="zh-CN" altLang="en-US" dirty="0"/>
                <a:t>评论宋冬野</a:t>
              </a:r>
              <a:r>
                <a:rPr lang="en-US" altLang="zh-CN" dirty="0"/>
                <a:t>《</a:t>
              </a:r>
              <a:r>
                <a:rPr lang="zh-CN" altLang="en-US" dirty="0"/>
                <a:t>斑马斑马</a:t>
              </a:r>
              <a:r>
                <a:rPr lang="en-US" altLang="zh-CN" dirty="0"/>
                <a:t>》</a:t>
              </a:r>
            </a:p>
            <a:p>
              <a:pPr lvl="0">
                <a:lnSpc>
                  <a:spcPct val="100000"/>
                </a:lnSpc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878286" y="3237008"/>
            <a:ext cx="2438952" cy="114954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800" b="1" dirty="0"/>
              <a:t>“一个人久了，煮个饺子看见两个粘在一起的也要给它分开！</a:t>
            </a:r>
            <a:endParaRPr lang="zh-CN" altLang="zh-CN" sz="18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38800" y="964956"/>
            <a:ext cx="2917371" cy="1349600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b="1" dirty="0"/>
              <a:t>“等我嗨死后把我的骨灰撒到海里，不是怕有人在坟头蹦迪，也不为大海更宽广，只是为了我死了也能浪起来。”</a:t>
            </a:r>
            <a:endParaRPr lang="zh-CN" altLang="zh-CN" sz="16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3056" y="1661641"/>
            <a:ext cx="2577971" cy="6232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/>
              <a:t>“世界如此广阔，人类却走进了悲伤的墙角。”</a:t>
            </a:r>
            <a:endParaRPr lang="zh-CN" altLang="en-US" sz="1800" dirty="0"/>
          </a:p>
        </p:txBody>
      </p:sp>
      <p:sp>
        <p:nvSpPr>
          <p:cNvPr id="12" name="文本框 11"/>
          <p:cNvSpPr txBox="1"/>
          <p:nvPr/>
        </p:nvSpPr>
        <p:spPr>
          <a:xfrm>
            <a:off x="774829" y="3237008"/>
            <a:ext cx="2016956" cy="789447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800" b="1" dirty="0">
                <a:sym typeface="+mn-ea"/>
              </a:rPr>
              <a:t>“</a:t>
            </a:r>
            <a:r>
              <a:rPr lang="zh-CN" altLang="en-US" sz="1800" b="1" dirty="0"/>
              <a:t>余生好长，</a:t>
            </a:r>
            <a:endParaRPr lang="en-US" altLang="zh-CN" sz="1800" b="1" dirty="0"/>
          </a:p>
          <a:p>
            <a:pPr algn="r">
              <a:lnSpc>
                <a:spcPct val="130000"/>
              </a:lnSpc>
            </a:pPr>
            <a:r>
              <a:rPr lang="zh-CN" altLang="en-US" sz="1800" b="1" dirty="0"/>
              <a:t>你好难忘。”</a:t>
            </a:r>
            <a:endParaRPr lang="zh-CN" altLang="zh-CN" sz="1800" b="1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 animBg="1"/>
      <p:bldP spid="9" grpId="0"/>
      <p:bldP spid="10" grpId="0"/>
      <p:bldP spid="11" grpId="0" animBg="1"/>
      <p:bldP spid="11" grpId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764" y="-3810"/>
            <a:ext cx="9162574" cy="167211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77190" y="447199"/>
            <a:ext cx="8389620" cy="4299109"/>
            <a:chOff x="792" y="939"/>
            <a:chExt cx="17616" cy="90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582930" y="621030"/>
            <a:ext cx="422910" cy="42291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dirty="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05839" y="688181"/>
            <a:ext cx="288653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关于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西游记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的批注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646741" y="1546860"/>
            <a:ext cx="2908489" cy="254889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心生，种种魔生；心灭，种种魔灭。一部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西游记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，只是如此，别无些子胜却矣。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550319" y="1546860"/>
            <a:ext cx="507831" cy="190881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迷你简书魂" panose="02010609000101010101" charset="-122"/>
                <a:ea typeface="迷你简书魂" panose="02010609000101010101" charset="-122"/>
              </a:rPr>
              <a:t>评西游记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4568667" y="1363980"/>
            <a:ext cx="3334" cy="291465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765809" y="1546860"/>
            <a:ext cx="2706733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itchFamily="49" charset="-122"/>
                <a:ea typeface="仿宋" pitchFamily="49" charset="-122"/>
              </a:rPr>
              <a:t>李卓吾评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迷你简书魂" panose="02010609000101010101" charset="-122"/>
                <a:ea typeface="迷你简书魂" panose="02010609000101010101" charset="-122"/>
              </a:rPr>
              <a:t>西游记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59229" y="2106930"/>
            <a:ext cx="4190999" cy="2285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“定要做齐天大圣，到底名根不断，所以还受人束缚，受人驱使。毕竟并此四字抹杀，方得自由自在。”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764" y="-3810"/>
            <a:ext cx="9162574" cy="167211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77190" y="360113"/>
            <a:ext cx="8389620" cy="346234"/>
            <a:chOff x="792" y="939"/>
            <a:chExt cx="17616" cy="7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7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endParaRPr lang="zh-CN" altLang="en-US" sz="1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7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endParaRPr lang="zh-CN" altLang="en-US" sz="1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582930" y="621030"/>
            <a:ext cx="422910" cy="42291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dirty="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叁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05839" y="688181"/>
            <a:ext cx="307630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好批注的要素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997267" y="1475899"/>
            <a:ext cx="1326833" cy="1326833"/>
            <a:chOff x="2094" y="3099"/>
            <a:chExt cx="2786" cy="2786"/>
          </a:xfrm>
        </p:grpSpPr>
        <p:sp>
          <p:nvSpPr>
            <p:cNvPr id="26" name="椭圆 25"/>
            <p:cNvSpPr/>
            <p:nvPr/>
          </p:nvSpPr>
          <p:spPr>
            <a:xfrm>
              <a:off x="2094" y="3099"/>
              <a:ext cx="2787" cy="2787"/>
            </a:xfrm>
            <a:prstGeom prst="ellipse">
              <a:avLst/>
            </a:prstGeom>
            <a:solidFill>
              <a:srgbClr val="ABCE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2900" y="3820"/>
              <a:ext cx="1176" cy="1346"/>
            </a:xfrm>
            <a:custGeom>
              <a:avLst/>
              <a:gdLst>
                <a:gd name="T0" fmla="*/ 2809875 w 4627563"/>
                <a:gd name="T1" fmla="*/ 4811712 h 5299074"/>
                <a:gd name="T2" fmla="*/ 2745224 w 4627563"/>
                <a:gd name="T3" fmla="*/ 4870449 h 5299074"/>
                <a:gd name="T4" fmla="*/ 2693583 w 4627563"/>
                <a:gd name="T5" fmla="*/ 4799805 h 5299074"/>
                <a:gd name="T6" fmla="*/ 3054173 w 4627563"/>
                <a:gd name="T7" fmla="*/ 4245768 h 5299074"/>
                <a:gd name="T8" fmla="*/ 3143251 w 4627563"/>
                <a:gd name="T9" fmla="*/ 4339034 h 5299074"/>
                <a:gd name="T10" fmla="*/ 3063717 w 4627563"/>
                <a:gd name="T11" fmla="*/ 4441428 h 5299074"/>
                <a:gd name="T12" fmla="*/ 2956345 w 4627563"/>
                <a:gd name="T13" fmla="*/ 4391421 h 5299074"/>
                <a:gd name="T14" fmla="*/ 2973843 w 4627563"/>
                <a:gd name="T15" fmla="*/ 4273946 h 5299074"/>
                <a:gd name="T16" fmla="*/ 3313113 w 4627563"/>
                <a:gd name="T17" fmla="*/ 3781821 h 5299074"/>
                <a:gd name="T18" fmla="*/ 3390107 w 4627563"/>
                <a:gd name="T19" fmla="*/ 3842543 h 5299074"/>
                <a:gd name="T20" fmla="*/ 3397647 w 4627563"/>
                <a:gd name="T21" fmla="*/ 3943746 h 5299074"/>
                <a:gd name="T22" fmla="*/ 3329782 w 4627563"/>
                <a:gd name="T23" fmla="*/ 4014787 h 5299074"/>
                <a:gd name="T24" fmla="*/ 3228578 w 4627563"/>
                <a:gd name="T25" fmla="*/ 4012009 h 5299074"/>
                <a:gd name="T26" fmla="*/ 3164681 w 4627563"/>
                <a:gd name="T27" fmla="*/ 3937793 h 5299074"/>
                <a:gd name="T28" fmla="*/ 3176984 w 4627563"/>
                <a:gd name="T29" fmla="*/ 3837781 h 5299074"/>
                <a:gd name="T30" fmla="*/ 3257153 w 4627563"/>
                <a:gd name="T31" fmla="*/ 3780631 h 5299074"/>
                <a:gd name="T32" fmla="*/ 2749233 w 4627563"/>
                <a:gd name="T33" fmla="*/ 3662481 h 5299074"/>
                <a:gd name="T34" fmla="*/ 2837260 w 4627563"/>
                <a:gd name="T35" fmla="*/ 3818473 h 5299074"/>
                <a:gd name="T36" fmla="*/ 2780558 w 4627563"/>
                <a:gd name="T37" fmla="*/ 3991178 h 5299074"/>
                <a:gd name="T38" fmla="*/ 2616002 w 4627563"/>
                <a:gd name="T39" fmla="*/ 4064000 h 5299074"/>
                <a:gd name="T40" fmla="*/ 2451446 w 4627563"/>
                <a:gd name="T41" fmla="*/ 3991178 h 5299074"/>
                <a:gd name="T42" fmla="*/ 2395140 w 4627563"/>
                <a:gd name="T43" fmla="*/ 3818473 h 5299074"/>
                <a:gd name="T44" fmla="*/ 2483167 w 4627563"/>
                <a:gd name="T45" fmla="*/ 3662481 h 5299074"/>
                <a:gd name="T46" fmla="*/ 2204869 w 4627563"/>
                <a:gd name="T47" fmla="*/ 3415897 h 5299074"/>
                <a:gd name="T48" fmla="*/ 2282395 w 4627563"/>
                <a:gd name="T49" fmla="*/ 3464853 h 5299074"/>
                <a:gd name="T50" fmla="*/ 2298297 w 4627563"/>
                <a:gd name="T51" fmla="*/ 3556447 h 5299074"/>
                <a:gd name="T52" fmla="*/ 2241843 w 4627563"/>
                <a:gd name="T53" fmla="*/ 3627907 h 5299074"/>
                <a:gd name="T54" fmla="*/ 2148415 w 4627563"/>
                <a:gd name="T55" fmla="*/ 3634619 h 5299074"/>
                <a:gd name="T56" fmla="*/ 2082419 w 4627563"/>
                <a:gd name="T57" fmla="*/ 3572634 h 5299074"/>
                <a:gd name="T58" fmla="*/ 2084805 w 4627563"/>
                <a:gd name="T59" fmla="*/ 3479065 h 5299074"/>
                <a:gd name="T60" fmla="*/ 2153583 w 4627563"/>
                <a:gd name="T61" fmla="*/ 3419845 h 5299074"/>
                <a:gd name="T62" fmla="*/ 2956426 w 4627563"/>
                <a:gd name="T63" fmla="*/ 3238079 h 5299074"/>
                <a:gd name="T64" fmla="*/ 3038085 w 4627563"/>
                <a:gd name="T65" fmla="*/ 3342332 h 5299074"/>
                <a:gd name="T66" fmla="*/ 3015093 w 4627563"/>
                <a:gd name="T67" fmla="*/ 3476712 h 5299074"/>
                <a:gd name="T68" fmla="*/ 2902515 w 4627563"/>
                <a:gd name="T69" fmla="*/ 3548065 h 5299074"/>
                <a:gd name="T70" fmla="*/ 2771703 w 4627563"/>
                <a:gd name="T71" fmla="*/ 3511992 h 5299074"/>
                <a:gd name="T72" fmla="*/ 2711450 w 4627563"/>
                <a:gd name="T73" fmla="*/ 3392675 h 5299074"/>
                <a:gd name="T74" fmla="*/ 2760207 w 4627563"/>
                <a:gd name="T75" fmla="*/ 3266620 h 5299074"/>
                <a:gd name="T76" fmla="*/ 1341242 w 4627563"/>
                <a:gd name="T77" fmla="*/ 3000374 h 5299074"/>
                <a:gd name="T78" fmla="*/ 403620 w 4627563"/>
                <a:gd name="T79" fmla="*/ 4688870 h 5299074"/>
                <a:gd name="T80" fmla="*/ 498850 w 4627563"/>
                <a:gd name="T81" fmla="*/ 4903704 h 5299074"/>
                <a:gd name="T82" fmla="*/ 4005310 w 4627563"/>
                <a:gd name="T83" fmla="*/ 5016085 h 5299074"/>
                <a:gd name="T84" fmla="*/ 4184661 w 4627563"/>
                <a:gd name="T85" fmla="*/ 4815944 h 5299074"/>
                <a:gd name="T86" fmla="*/ 4235053 w 4627563"/>
                <a:gd name="T87" fmla="*/ 4552265 h 5299074"/>
                <a:gd name="T88" fmla="*/ 3271841 w 4627563"/>
                <a:gd name="T89" fmla="*/ 3015685 h 5299074"/>
                <a:gd name="T90" fmla="*/ 2892903 w 4627563"/>
                <a:gd name="T91" fmla="*/ 3076933 h 5299074"/>
                <a:gd name="T92" fmla="*/ 1694982 w 4627563"/>
                <a:gd name="T93" fmla="*/ 3074149 h 5299074"/>
                <a:gd name="T94" fmla="*/ 1349374 w 4627563"/>
                <a:gd name="T95" fmla="*/ 3013299 h 5299074"/>
                <a:gd name="T96" fmla="*/ 2995870 w 4627563"/>
                <a:gd name="T97" fmla="*/ 46427 h 5299074"/>
                <a:gd name="T98" fmla="*/ 3112958 w 4627563"/>
                <a:gd name="T99" fmla="*/ 207534 h 5299074"/>
                <a:gd name="T100" fmla="*/ 3105417 w 4627563"/>
                <a:gd name="T101" fmla="*/ 379356 h 5299074"/>
                <a:gd name="T102" fmla="*/ 4604543 w 4627563"/>
                <a:gd name="T103" fmla="*/ 4495920 h 5299074"/>
                <a:gd name="T104" fmla="*/ 4621213 w 4627563"/>
                <a:gd name="T105" fmla="*/ 4792341 h 5299074"/>
                <a:gd name="T106" fmla="*/ 4525161 w 4627563"/>
                <a:gd name="T107" fmla="*/ 5066144 h 5299074"/>
                <a:gd name="T108" fmla="*/ 4255659 w 4627563"/>
                <a:gd name="T109" fmla="*/ 5299074 h 5299074"/>
                <a:gd name="T110" fmla="*/ 113119 w 4627563"/>
                <a:gd name="T111" fmla="*/ 5082016 h 5299074"/>
                <a:gd name="T112" fmla="*/ 8335 w 4627563"/>
                <a:gd name="T113" fmla="*/ 4807817 h 5299074"/>
                <a:gd name="T114" fmla="*/ 20640 w 4627563"/>
                <a:gd name="T115" fmla="*/ 4504649 h 5299074"/>
                <a:gd name="T116" fmla="*/ 1525322 w 4627563"/>
                <a:gd name="T117" fmla="*/ 390466 h 5299074"/>
                <a:gd name="T118" fmla="*/ 1512224 w 4627563"/>
                <a:gd name="T119" fmla="*/ 217058 h 5299074"/>
                <a:gd name="T120" fmla="*/ 1623358 w 4627563"/>
                <a:gd name="T121" fmla="*/ 52776 h 5299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27563" h="5299074">
                  <a:moveTo>
                    <a:pt x="2751137" y="4752974"/>
                  </a:moveTo>
                  <a:lnTo>
                    <a:pt x="2757445" y="4753371"/>
                  </a:lnTo>
                  <a:lnTo>
                    <a:pt x="2762964" y="4754165"/>
                  </a:lnTo>
                  <a:lnTo>
                    <a:pt x="2768483" y="4755355"/>
                  </a:lnTo>
                  <a:lnTo>
                    <a:pt x="2774002" y="4757340"/>
                  </a:lnTo>
                  <a:lnTo>
                    <a:pt x="2779127" y="4760118"/>
                  </a:lnTo>
                  <a:lnTo>
                    <a:pt x="2783857" y="4762896"/>
                  </a:lnTo>
                  <a:lnTo>
                    <a:pt x="2788193" y="4766071"/>
                  </a:lnTo>
                  <a:lnTo>
                    <a:pt x="2792530" y="4770040"/>
                  </a:lnTo>
                  <a:lnTo>
                    <a:pt x="2796472" y="4774009"/>
                  </a:lnTo>
                  <a:lnTo>
                    <a:pt x="2800020" y="4778771"/>
                  </a:lnTo>
                  <a:lnTo>
                    <a:pt x="2802779" y="4783534"/>
                  </a:lnTo>
                  <a:lnTo>
                    <a:pt x="2805144" y="4788693"/>
                  </a:lnTo>
                  <a:lnTo>
                    <a:pt x="2807116" y="4793852"/>
                  </a:lnTo>
                  <a:lnTo>
                    <a:pt x="2808298" y="4799805"/>
                  </a:lnTo>
                  <a:lnTo>
                    <a:pt x="2809481" y="4805759"/>
                  </a:lnTo>
                  <a:lnTo>
                    <a:pt x="2809875" y="4811712"/>
                  </a:lnTo>
                  <a:lnTo>
                    <a:pt x="2809481" y="4817665"/>
                  </a:lnTo>
                  <a:lnTo>
                    <a:pt x="2808298" y="4823618"/>
                  </a:lnTo>
                  <a:lnTo>
                    <a:pt x="2807116" y="4829174"/>
                  </a:lnTo>
                  <a:lnTo>
                    <a:pt x="2805144" y="4834730"/>
                  </a:lnTo>
                  <a:lnTo>
                    <a:pt x="2802779" y="4839890"/>
                  </a:lnTo>
                  <a:lnTo>
                    <a:pt x="2800020" y="4844652"/>
                  </a:lnTo>
                  <a:lnTo>
                    <a:pt x="2796472" y="4849415"/>
                  </a:lnTo>
                  <a:lnTo>
                    <a:pt x="2792530" y="4853384"/>
                  </a:lnTo>
                  <a:lnTo>
                    <a:pt x="2788193" y="4857352"/>
                  </a:lnTo>
                  <a:lnTo>
                    <a:pt x="2783857" y="4860527"/>
                  </a:lnTo>
                  <a:lnTo>
                    <a:pt x="2779127" y="4863305"/>
                  </a:lnTo>
                  <a:lnTo>
                    <a:pt x="2774002" y="4866084"/>
                  </a:lnTo>
                  <a:lnTo>
                    <a:pt x="2768483" y="4868068"/>
                  </a:lnTo>
                  <a:lnTo>
                    <a:pt x="2762964" y="4869655"/>
                  </a:lnTo>
                  <a:lnTo>
                    <a:pt x="2757445" y="4870449"/>
                  </a:lnTo>
                  <a:lnTo>
                    <a:pt x="2751137" y="4870449"/>
                  </a:lnTo>
                  <a:lnTo>
                    <a:pt x="2745224" y="4870449"/>
                  </a:lnTo>
                  <a:lnTo>
                    <a:pt x="2739705" y="4869655"/>
                  </a:lnTo>
                  <a:lnTo>
                    <a:pt x="2733792" y="4868068"/>
                  </a:lnTo>
                  <a:lnTo>
                    <a:pt x="2728273" y="4866084"/>
                  </a:lnTo>
                  <a:lnTo>
                    <a:pt x="2723543" y="4863305"/>
                  </a:lnTo>
                  <a:lnTo>
                    <a:pt x="2718418" y="4860527"/>
                  </a:lnTo>
                  <a:lnTo>
                    <a:pt x="2714082" y="4857352"/>
                  </a:lnTo>
                  <a:lnTo>
                    <a:pt x="2709745" y="4853384"/>
                  </a:lnTo>
                  <a:lnTo>
                    <a:pt x="2706197" y="4849415"/>
                  </a:lnTo>
                  <a:lnTo>
                    <a:pt x="2702649" y="4844652"/>
                  </a:lnTo>
                  <a:lnTo>
                    <a:pt x="2699890" y="4839890"/>
                  </a:lnTo>
                  <a:lnTo>
                    <a:pt x="2697525" y="4834730"/>
                  </a:lnTo>
                  <a:lnTo>
                    <a:pt x="2695554" y="4829174"/>
                  </a:lnTo>
                  <a:lnTo>
                    <a:pt x="2693583" y="4823618"/>
                  </a:lnTo>
                  <a:lnTo>
                    <a:pt x="2692794" y="4817665"/>
                  </a:lnTo>
                  <a:lnTo>
                    <a:pt x="2692400" y="4811712"/>
                  </a:lnTo>
                  <a:lnTo>
                    <a:pt x="2692794" y="4805759"/>
                  </a:lnTo>
                  <a:lnTo>
                    <a:pt x="2693583" y="4799805"/>
                  </a:lnTo>
                  <a:lnTo>
                    <a:pt x="2695554" y="4793852"/>
                  </a:lnTo>
                  <a:lnTo>
                    <a:pt x="2697525" y="4788693"/>
                  </a:lnTo>
                  <a:lnTo>
                    <a:pt x="2699890" y="4783534"/>
                  </a:lnTo>
                  <a:lnTo>
                    <a:pt x="2702649" y="4778771"/>
                  </a:lnTo>
                  <a:lnTo>
                    <a:pt x="2706197" y="4774009"/>
                  </a:lnTo>
                  <a:lnTo>
                    <a:pt x="2709745" y="4770040"/>
                  </a:lnTo>
                  <a:lnTo>
                    <a:pt x="2714082" y="4766071"/>
                  </a:lnTo>
                  <a:lnTo>
                    <a:pt x="2718418" y="4762896"/>
                  </a:lnTo>
                  <a:lnTo>
                    <a:pt x="2723543" y="4760118"/>
                  </a:lnTo>
                  <a:lnTo>
                    <a:pt x="2728273" y="4757340"/>
                  </a:lnTo>
                  <a:lnTo>
                    <a:pt x="2733792" y="4755355"/>
                  </a:lnTo>
                  <a:lnTo>
                    <a:pt x="2739705" y="4754165"/>
                  </a:lnTo>
                  <a:lnTo>
                    <a:pt x="2745224" y="4753371"/>
                  </a:lnTo>
                  <a:lnTo>
                    <a:pt x="2751137" y="4752974"/>
                  </a:lnTo>
                  <a:close/>
                  <a:moveTo>
                    <a:pt x="3043833" y="4244974"/>
                  </a:moveTo>
                  <a:lnTo>
                    <a:pt x="3049401" y="4245371"/>
                  </a:lnTo>
                  <a:lnTo>
                    <a:pt x="3054173" y="4245768"/>
                  </a:lnTo>
                  <a:lnTo>
                    <a:pt x="3059342" y="4246165"/>
                  </a:lnTo>
                  <a:lnTo>
                    <a:pt x="3063717" y="4246959"/>
                  </a:lnTo>
                  <a:lnTo>
                    <a:pt x="3073261" y="4249340"/>
                  </a:lnTo>
                  <a:lnTo>
                    <a:pt x="3082407" y="4252912"/>
                  </a:lnTo>
                  <a:lnTo>
                    <a:pt x="3091156" y="4256881"/>
                  </a:lnTo>
                  <a:lnTo>
                    <a:pt x="3099507" y="4262040"/>
                  </a:lnTo>
                  <a:lnTo>
                    <a:pt x="3107063" y="4267596"/>
                  </a:lnTo>
                  <a:lnTo>
                    <a:pt x="3114221" y="4273946"/>
                  </a:lnTo>
                  <a:lnTo>
                    <a:pt x="3120584" y="4281090"/>
                  </a:lnTo>
                  <a:lnTo>
                    <a:pt x="3126151" y="4289027"/>
                  </a:lnTo>
                  <a:lnTo>
                    <a:pt x="3131321" y="4296568"/>
                  </a:lnTo>
                  <a:lnTo>
                    <a:pt x="3135298" y="4305299"/>
                  </a:lnTo>
                  <a:lnTo>
                    <a:pt x="3138877" y="4314824"/>
                  </a:lnTo>
                  <a:lnTo>
                    <a:pt x="3141263" y="4324349"/>
                  </a:lnTo>
                  <a:lnTo>
                    <a:pt x="3142058" y="4329112"/>
                  </a:lnTo>
                  <a:lnTo>
                    <a:pt x="3142853" y="4334271"/>
                  </a:lnTo>
                  <a:lnTo>
                    <a:pt x="3143251" y="4339034"/>
                  </a:lnTo>
                  <a:lnTo>
                    <a:pt x="3143251" y="4344193"/>
                  </a:lnTo>
                  <a:lnTo>
                    <a:pt x="3143251" y="4348956"/>
                  </a:lnTo>
                  <a:lnTo>
                    <a:pt x="3142853" y="4354115"/>
                  </a:lnTo>
                  <a:lnTo>
                    <a:pt x="3142058" y="4359275"/>
                  </a:lnTo>
                  <a:lnTo>
                    <a:pt x="3141263" y="4364037"/>
                  </a:lnTo>
                  <a:lnTo>
                    <a:pt x="3138877" y="4373562"/>
                  </a:lnTo>
                  <a:lnTo>
                    <a:pt x="3135298" y="4382690"/>
                  </a:lnTo>
                  <a:lnTo>
                    <a:pt x="3131321" y="4391421"/>
                  </a:lnTo>
                  <a:lnTo>
                    <a:pt x="3126151" y="4399359"/>
                  </a:lnTo>
                  <a:lnTo>
                    <a:pt x="3120584" y="4407297"/>
                  </a:lnTo>
                  <a:lnTo>
                    <a:pt x="3114221" y="4414440"/>
                  </a:lnTo>
                  <a:lnTo>
                    <a:pt x="3107063" y="4420393"/>
                  </a:lnTo>
                  <a:lnTo>
                    <a:pt x="3099507" y="4426347"/>
                  </a:lnTo>
                  <a:lnTo>
                    <a:pt x="3091156" y="4431506"/>
                  </a:lnTo>
                  <a:lnTo>
                    <a:pt x="3082407" y="4435475"/>
                  </a:lnTo>
                  <a:lnTo>
                    <a:pt x="3073261" y="4438650"/>
                  </a:lnTo>
                  <a:lnTo>
                    <a:pt x="3063717" y="4441428"/>
                  </a:lnTo>
                  <a:lnTo>
                    <a:pt x="3059342" y="4442222"/>
                  </a:lnTo>
                  <a:lnTo>
                    <a:pt x="3054173" y="4442618"/>
                  </a:lnTo>
                  <a:lnTo>
                    <a:pt x="3049401" y="4443015"/>
                  </a:lnTo>
                  <a:lnTo>
                    <a:pt x="3043833" y="4443412"/>
                  </a:lnTo>
                  <a:lnTo>
                    <a:pt x="3038663" y="4443015"/>
                  </a:lnTo>
                  <a:lnTo>
                    <a:pt x="3033891" y="4442618"/>
                  </a:lnTo>
                  <a:lnTo>
                    <a:pt x="3028722" y="4442222"/>
                  </a:lnTo>
                  <a:lnTo>
                    <a:pt x="3023950" y="4441428"/>
                  </a:lnTo>
                  <a:lnTo>
                    <a:pt x="3014405" y="4438650"/>
                  </a:lnTo>
                  <a:lnTo>
                    <a:pt x="3005259" y="4435475"/>
                  </a:lnTo>
                  <a:lnTo>
                    <a:pt x="2996908" y="4431506"/>
                  </a:lnTo>
                  <a:lnTo>
                    <a:pt x="2988557" y="4426347"/>
                  </a:lnTo>
                  <a:lnTo>
                    <a:pt x="2981001" y="4420393"/>
                  </a:lnTo>
                  <a:lnTo>
                    <a:pt x="2973843" y="4414440"/>
                  </a:lnTo>
                  <a:lnTo>
                    <a:pt x="2967083" y="4407297"/>
                  </a:lnTo>
                  <a:lnTo>
                    <a:pt x="2961515" y="4399359"/>
                  </a:lnTo>
                  <a:lnTo>
                    <a:pt x="2956345" y="4391421"/>
                  </a:lnTo>
                  <a:lnTo>
                    <a:pt x="2952369" y="4382690"/>
                  </a:lnTo>
                  <a:lnTo>
                    <a:pt x="2948790" y="4373562"/>
                  </a:lnTo>
                  <a:lnTo>
                    <a:pt x="2946801" y="4364037"/>
                  </a:lnTo>
                  <a:lnTo>
                    <a:pt x="2945608" y="4359275"/>
                  </a:lnTo>
                  <a:lnTo>
                    <a:pt x="2945211" y="4354115"/>
                  </a:lnTo>
                  <a:lnTo>
                    <a:pt x="2944813" y="4348956"/>
                  </a:lnTo>
                  <a:lnTo>
                    <a:pt x="2944813" y="4344193"/>
                  </a:lnTo>
                  <a:lnTo>
                    <a:pt x="2944813" y="4339034"/>
                  </a:lnTo>
                  <a:lnTo>
                    <a:pt x="2945211" y="4334271"/>
                  </a:lnTo>
                  <a:lnTo>
                    <a:pt x="2945608" y="4329112"/>
                  </a:lnTo>
                  <a:lnTo>
                    <a:pt x="2946801" y="4324349"/>
                  </a:lnTo>
                  <a:lnTo>
                    <a:pt x="2948790" y="4314824"/>
                  </a:lnTo>
                  <a:lnTo>
                    <a:pt x="2952369" y="4305299"/>
                  </a:lnTo>
                  <a:lnTo>
                    <a:pt x="2956345" y="4296568"/>
                  </a:lnTo>
                  <a:lnTo>
                    <a:pt x="2961515" y="4289027"/>
                  </a:lnTo>
                  <a:lnTo>
                    <a:pt x="2967083" y="4281090"/>
                  </a:lnTo>
                  <a:lnTo>
                    <a:pt x="2973843" y="4273946"/>
                  </a:lnTo>
                  <a:lnTo>
                    <a:pt x="2981001" y="4267596"/>
                  </a:lnTo>
                  <a:lnTo>
                    <a:pt x="2988557" y="4262040"/>
                  </a:lnTo>
                  <a:lnTo>
                    <a:pt x="2996908" y="4256881"/>
                  </a:lnTo>
                  <a:lnTo>
                    <a:pt x="3005259" y="4252912"/>
                  </a:lnTo>
                  <a:lnTo>
                    <a:pt x="3014405" y="4249340"/>
                  </a:lnTo>
                  <a:lnTo>
                    <a:pt x="3023950" y="4246959"/>
                  </a:lnTo>
                  <a:lnTo>
                    <a:pt x="3028722" y="4246165"/>
                  </a:lnTo>
                  <a:lnTo>
                    <a:pt x="3033891" y="4245768"/>
                  </a:lnTo>
                  <a:lnTo>
                    <a:pt x="3038663" y="4245371"/>
                  </a:lnTo>
                  <a:lnTo>
                    <a:pt x="3043833" y="4244974"/>
                  </a:lnTo>
                  <a:close/>
                  <a:moveTo>
                    <a:pt x="3275806" y="3778249"/>
                  </a:moveTo>
                  <a:lnTo>
                    <a:pt x="3282157" y="3778249"/>
                  </a:lnTo>
                  <a:lnTo>
                    <a:pt x="3288507" y="3778249"/>
                  </a:lnTo>
                  <a:lnTo>
                    <a:pt x="3294460" y="3779043"/>
                  </a:lnTo>
                  <a:lnTo>
                    <a:pt x="3300810" y="3779440"/>
                  </a:lnTo>
                  <a:lnTo>
                    <a:pt x="3306763" y="3780631"/>
                  </a:lnTo>
                  <a:lnTo>
                    <a:pt x="3313113" y="3781821"/>
                  </a:lnTo>
                  <a:lnTo>
                    <a:pt x="3318669" y="3783806"/>
                  </a:lnTo>
                  <a:lnTo>
                    <a:pt x="3324622" y="3785790"/>
                  </a:lnTo>
                  <a:lnTo>
                    <a:pt x="3329782" y="3787774"/>
                  </a:lnTo>
                  <a:lnTo>
                    <a:pt x="3335338" y="3790156"/>
                  </a:lnTo>
                  <a:lnTo>
                    <a:pt x="3340894" y="3793331"/>
                  </a:lnTo>
                  <a:lnTo>
                    <a:pt x="3345657" y="3796109"/>
                  </a:lnTo>
                  <a:lnTo>
                    <a:pt x="3350816" y="3799284"/>
                  </a:lnTo>
                  <a:lnTo>
                    <a:pt x="3355579" y="3802856"/>
                  </a:lnTo>
                  <a:lnTo>
                    <a:pt x="3360341" y="3806427"/>
                  </a:lnTo>
                  <a:lnTo>
                    <a:pt x="3364707" y="3810396"/>
                  </a:lnTo>
                  <a:lnTo>
                    <a:pt x="3369072" y="3814365"/>
                  </a:lnTo>
                  <a:lnTo>
                    <a:pt x="3373041" y="3818731"/>
                  </a:lnTo>
                  <a:lnTo>
                    <a:pt x="3377010" y="3823096"/>
                  </a:lnTo>
                  <a:lnTo>
                    <a:pt x="3380582" y="3827859"/>
                  </a:lnTo>
                  <a:lnTo>
                    <a:pt x="3384154" y="3832621"/>
                  </a:lnTo>
                  <a:lnTo>
                    <a:pt x="3387329" y="3837781"/>
                  </a:lnTo>
                  <a:lnTo>
                    <a:pt x="3390107" y="3842543"/>
                  </a:lnTo>
                  <a:lnTo>
                    <a:pt x="3393282" y="3848099"/>
                  </a:lnTo>
                  <a:lnTo>
                    <a:pt x="3395663" y="3853656"/>
                  </a:lnTo>
                  <a:lnTo>
                    <a:pt x="3397647" y="3858815"/>
                  </a:lnTo>
                  <a:lnTo>
                    <a:pt x="3399235" y="3864768"/>
                  </a:lnTo>
                  <a:lnTo>
                    <a:pt x="3401219" y="3870324"/>
                  </a:lnTo>
                  <a:lnTo>
                    <a:pt x="3402807" y="3876278"/>
                  </a:lnTo>
                  <a:lnTo>
                    <a:pt x="3403601" y="3882628"/>
                  </a:lnTo>
                  <a:lnTo>
                    <a:pt x="3404394" y="3888978"/>
                  </a:lnTo>
                  <a:lnTo>
                    <a:pt x="3404791" y="3894931"/>
                  </a:lnTo>
                  <a:lnTo>
                    <a:pt x="3405188" y="3901281"/>
                  </a:lnTo>
                  <a:lnTo>
                    <a:pt x="3404791" y="3907631"/>
                  </a:lnTo>
                  <a:lnTo>
                    <a:pt x="3404394" y="3913584"/>
                  </a:lnTo>
                  <a:lnTo>
                    <a:pt x="3403601" y="3919934"/>
                  </a:lnTo>
                  <a:lnTo>
                    <a:pt x="3402807" y="3926284"/>
                  </a:lnTo>
                  <a:lnTo>
                    <a:pt x="3401219" y="3931840"/>
                  </a:lnTo>
                  <a:lnTo>
                    <a:pt x="3399235" y="3937793"/>
                  </a:lnTo>
                  <a:lnTo>
                    <a:pt x="3397647" y="3943746"/>
                  </a:lnTo>
                  <a:lnTo>
                    <a:pt x="3395663" y="3948906"/>
                  </a:lnTo>
                  <a:lnTo>
                    <a:pt x="3393282" y="3954462"/>
                  </a:lnTo>
                  <a:lnTo>
                    <a:pt x="3390107" y="3960018"/>
                  </a:lnTo>
                  <a:lnTo>
                    <a:pt x="3387329" y="3964781"/>
                  </a:lnTo>
                  <a:lnTo>
                    <a:pt x="3384154" y="3969940"/>
                  </a:lnTo>
                  <a:lnTo>
                    <a:pt x="3380582" y="3974703"/>
                  </a:lnTo>
                  <a:lnTo>
                    <a:pt x="3377010" y="3979465"/>
                  </a:lnTo>
                  <a:lnTo>
                    <a:pt x="3373041" y="3983831"/>
                  </a:lnTo>
                  <a:lnTo>
                    <a:pt x="3369072" y="3988197"/>
                  </a:lnTo>
                  <a:lnTo>
                    <a:pt x="3364707" y="3992165"/>
                  </a:lnTo>
                  <a:lnTo>
                    <a:pt x="3360341" y="3996134"/>
                  </a:lnTo>
                  <a:lnTo>
                    <a:pt x="3355579" y="3999706"/>
                  </a:lnTo>
                  <a:lnTo>
                    <a:pt x="3350816" y="4002881"/>
                  </a:lnTo>
                  <a:lnTo>
                    <a:pt x="3345657" y="4006453"/>
                  </a:lnTo>
                  <a:lnTo>
                    <a:pt x="3340894" y="4009231"/>
                  </a:lnTo>
                  <a:lnTo>
                    <a:pt x="3335338" y="4012009"/>
                  </a:lnTo>
                  <a:lnTo>
                    <a:pt x="3329782" y="4014787"/>
                  </a:lnTo>
                  <a:lnTo>
                    <a:pt x="3324622" y="4016772"/>
                  </a:lnTo>
                  <a:lnTo>
                    <a:pt x="3318669" y="4018756"/>
                  </a:lnTo>
                  <a:lnTo>
                    <a:pt x="3313113" y="4020343"/>
                  </a:lnTo>
                  <a:lnTo>
                    <a:pt x="3306763" y="4021534"/>
                  </a:lnTo>
                  <a:lnTo>
                    <a:pt x="3300810" y="4023122"/>
                  </a:lnTo>
                  <a:lnTo>
                    <a:pt x="3294460" y="4023518"/>
                  </a:lnTo>
                  <a:lnTo>
                    <a:pt x="3288507" y="4024312"/>
                  </a:lnTo>
                  <a:lnTo>
                    <a:pt x="3282157" y="4024312"/>
                  </a:lnTo>
                  <a:lnTo>
                    <a:pt x="3275806" y="4024312"/>
                  </a:lnTo>
                  <a:lnTo>
                    <a:pt x="3269853" y="4023518"/>
                  </a:lnTo>
                  <a:lnTo>
                    <a:pt x="3263503" y="4023122"/>
                  </a:lnTo>
                  <a:lnTo>
                    <a:pt x="3257153" y="4021534"/>
                  </a:lnTo>
                  <a:lnTo>
                    <a:pt x="3251597" y="4020343"/>
                  </a:lnTo>
                  <a:lnTo>
                    <a:pt x="3245644" y="4018756"/>
                  </a:lnTo>
                  <a:lnTo>
                    <a:pt x="3239691" y="4016772"/>
                  </a:lnTo>
                  <a:lnTo>
                    <a:pt x="3234531" y="4014787"/>
                  </a:lnTo>
                  <a:lnTo>
                    <a:pt x="3228578" y="4012009"/>
                  </a:lnTo>
                  <a:lnTo>
                    <a:pt x="3223419" y="4009231"/>
                  </a:lnTo>
                  <a:lnTo>
                    <a:pt x="3218259" y="4006453"/>
                  </a:lnTo>
                  <a:lnTo>
                    <a:pt x="3213100" y="4002881"/>
                  </a:lnTo>
                  <a:lnTo>
                    <a:pt x="3208734" y="3999706"/>
                  </a:lnTo>
                  <a:lnTo>
                    <a:pt x="3203972" y="3996134"/>
                  </a:lnTo>
                  <a:lnTo>
                    <a:pt x="3199606" y="3992165"/>
                  </a:lnTo>
                  <a:lnTo>
                    <a:pt x="3195241" y="3988197"/>
                  </a:lnTo>
                  <a:lnTo>
                    <a:pt x="3191272" y="3983831"/>
                  </a:lnTo>
                  <a:lnTo>
                    <a:pt x="3186906" y="3979465"/>
                  </a:lnTo>
                  <a:lnTo>
                    <a:pt x="3183731" y="3974703"/>
                  </a:lnTo>
                  <a:lnTo>
                    <a:pt x="3180159" y="3969940"/>
                  </a:lnTo>
                  <a:lnTo>
                    <a:pt x="3176984" y="3964781"/>
                  </a:lnTo>
                  <a:lnTo>
                    <a:pt x="3174206" y="3960018"/>
                  </a:lnTo>
                  <a:lnTo>
                    <a:pt x="3171428" y="3954462"/>
                  </a:lnTo>
                  <a:lnTo>
                    <a:pt x="3168650" y="3948906"/>
                  </a:lnTo>
                  <a:lnTo>
                    <a:pt x="3166666" y="3943746"/>
                  </a:lnTo>
                  <a:lnTo>
                    <a:pt x="3164681" y="3937793"/>
                  </a:lnTo>
                  <a:lnTo>
                    <a:pt x="3163094" y="3931840"/>
                  </a:lnTo>
                  <a:lnTo>
                    <a:pt x="3161506" y="3926284"/>
                  </a:lnTo>
                  <a:lnTo>
                    <a:pt x="3160316" y="3919934"/>
                  </a:lnTo>
                  <a:lnTo>
                    <a:pt x="3159522" y="3913584"/>
                  </a:lnTo>
                  <a:lnTo>
                    <a:pt x="3159125" y="3907631"/>
                  </a:lnTo>
                  <a:lnTo>
                    <a:pt x="3159125" y="3901281"/>
                  </a:lnTo>
                  <a:lnTo>
                    <a:pt x="3159125" y="3894931"/>
                  </a:lnTo>
                  <a:lnTo>
                    <a:pt x="3159522" y="3888978"/>
                  </a:lnTo>
                  <a:lnTo>
                    <a:pt x="3160316" y="3882628"/>
                  </a:lnTo>
                  <a:lnTo>
                    <a:pt x="3161506" y="3876278"/>
                  </a:lnTo>
                  <a:lnTo>
                    <a:pt x="3163094" y="3870324"/>
                  </a:lnTo>
                  <a:lnTo>
                    <a:pt x="3164681" y="3864768"/>
                  </a:lnTo>
                  <a:lnTo>
                    <a:pt x="3166666" y="3858815"/>
                  </a:lnTo>
                  <a:lnTo>
                    <a:pt x="3168650" y="3853656"/>
                  </a:lnTo>
                  <a:lnTo>
                    <a:pt x="3171428" y="3848099"/>
                  </a:lnTo>
                  <a:lnTo>
                    <a:pt x="3174206" y="3842543"/>
                  </a:lnTo>
                  <a:lnTo>
                    <a:pt x="3176984" y="3837781"/>
                  </a:lnTo>
                  <a:lnTo>
                    <a:pt x="3180159" y="3832621"/>
                  </a:lnTo>
                  <a:lnTo>
                    <a:pt x="3183731" y="3827859"/>
                  </a:lnTo>
                  <a:lnTo>
                    <a:pt x="3186906" y="3823096"/>
                  </a:lnTo>
                  <a:lnTo>
                    <a:pt x="3191272" y="3818731"/>
                  </a:lnTo>
                  <a:lnTo>
                    <a:pt x="3195241" y="3814365"/>
                  </a:lnTo>
                  <a:lnTo>
                    <a:pt x="3199606" y="3810396"/>
                  </a:lnTo>
                  <a:lnTo>
                    <a:pt x="3203972" y="3806427"/>
                  </a:lnTo>
                  <a:lnTo>
                    <a:pt x="3208734" y="3802856"/>
                  </a:lnTo>
                  <a:lnTo>
                    <a:pt x="3213100" y="3799284"/>
                  </a:lnTo>
                  <a:lnTo>
                    <a:pt x="3218259" y="3796109"/>
                  </a:lnTo>
                  <a:lnTo>
                    <a:pt x="3223419" y="3793331"/>
                  </a:lnTo>
                  <a:lnTo>
                    <a:pt x="3228578" y="3790156"/>
                  </a:lnTo>
                  <a:lnTo>
                    <a:pt x="3234531" y="3787774"/>
                  </a:lnTo>
                  <a:lnTo>
                    <a:pt x="3239691" y="3785790"/>
                  </a:lnTo>
                  <a:lnTo>
                    <a:pt x="3245644" y="3783806"/>
                  </a:lnTo>
                  <a:lnTo>
                    <a:pt x="3251597" y="3781821"/>
                  </a:lnTo>
                  <a:lnTo>
                    <a:pt x="3257153" y="3780631"/>
                  </a:lnTo>
                  <a:lnTo>
                    <a:pt x="3263503" y="3779440"/>
                  </a:lnTo>
                  <a:lnTo>
                    <a:pt x="3269853" y="3779043"/>
                  </a:lnTo>
                  <a:lnTo>
                    <a:pt x="3275806" y="3778249"/>
                  </a:lnTo>
                  <a:close/>
                  <a:moveTo>
                    <a:pt x="2616002" y="3617912"/>
                  </a:moveTo>
                  <a:lnTo>
                    <a:pt x="2627501" y="3618310"/>
                  </a:lnTo>
                  <a:lnTo>
                    <a:pt x="2638603" y="3619106"/>
                  </a:lnTo>
                  <a:lnTo>
                    <a:pt x="2650103" y="3620300"/>
                  </a:lnTo>
                  <a:lnTo>
                    <a:pt x="2660809" y="3622688"/>
                  </a:lnTo>
                  <a:lnTo>
                    <a:pt x="2671515" y="3625075"/>
                  </a:lnTo>
                  <a:lnTo>
                    <a:pt x="2682221" y="3627861"/>
                  </a:lnTo>
                  <a:lnTo>
                    <a:pt x="2692134" y="3631840"/>
                  </a:lnTo>
                  <a:lnTo>
                    <a:pt x="2702840" y="3635422"/>
                  </a:lnTo>
                  <a:lnTo>
                    <a:pt x="2712356" y="3640197"/>
                  </a:lnTo>
                  <a:lnTo>
                    <a:pt x="2722269" y="3644972"/>
                  </a:lnTo>
                  <a:lnTo>
                    <a:pt x="2731389" y="3650543"/>
                  </a:lnTo>
                  <a:lnTo>
                    <a:pt x="2740509" y="3656114"/>
                  </a:lnTo>
                  <a:lnTo>
                    <a:pt x="2749233" y="3662481"/>
                  </a:lnTo>
                  <a:lnTo>
                    <a:pt x="2757560" y="3669246"/>
                  </a:lnTo>
                  <a:lnTo>
                    <a:pt x="2765490" y="3676011"/>
                  </a:lnTo>
                  <a:lnTo>
                    <a:pt x="2773421" y="3683174"/>
                  </a:lnTo>
                  <a:lnTo>
                    <a:pt x="2780558" y="3691133"/>
                  </a:lnTo>
                  <a:lnTo>
                    <a:pt x="2787299" y="3699092"/>
                  </a:lnTo>
                  <a:lnTo>
                    <a:pt x="2794040" y="3707448"/>
                  </a:lnTo>
                  <a:lnTo>
                    <a:pt x="2800384" y="3716203"/>
                  </a:lnTo>
                  <a:lnTo>
                    <a:pt x="2805935" y="3725355"/>
                  </a:lnTo>
                  <a:lnTo>
                    <a:pt x="2811487" y="3734906"/>
                  </a:lnTo>
                  <a:lnTo>
                    <a:pt x="2816245" y="3744456"/>
                  </a:lnTo>
                  <a:lnTo>
                    <a:pt x="2821003" y="3754007"/>
                  </a:lnTo>
                  <a:lnTo>
                    <a:pt x="2824572" y="3764751"/>
                  </a:lnTo>
                  <a:lnTo>
                    <a:pt x="2828537" y="3775098"/>
                  </a:lnTo>
                  <a:lnTo>
                    <a:pt x="2831313" y="3785444"/>
                  </a:lnTo>
                  <a:lnTo>
                    <a:pt x="2833692" y="3796188"/>
                  </a:lnTo>
                  <a:lnTo>
                    <a:pt x="2835674" y="3806933"/>
                  </a:lnTo>
                  <a:lnTo>
                    <a:pt x="2837260" y="3818473"/>
                  </a:lnTo>
                  <a:lnTo>
                    <a:pt x="2838053" y="3829615"/>
                  </a:lnTo>
                  <a:lnTo>
                    <a:pt x="2838450" y="3841155"/>
                  </a:lnTo>
                  <a:lnTo>
                    <a:pt x="2838053" y="3852297"/>
                  </a:lnTo>
                  <a:lnTo>
                    <a:pt x="2837260" y="3864236"/>
                  </a:lnTo>
                  <a:lnTo>
                    <a:pt x="2835674" y="3874980"/>
                  </a:lnTo>
                  <a:lnTo>
                    <a:pt x="2833692" y="3886122"/>
                  </a:lnTo>
                  <a:lnTo>
                    <a:pt x="2831313" y="3896866"/>
                  </a:lnTo>
                  <a:lnTo>
                    <a:pt x="2828537" y="3907611"/>
                  </a:lnTo>
                  <a:lnTo>
                    <a:pt x="2824572" y="3917957"/>
                  </a:lnTo>
                  <a:lnTo>
                    <a:pt x="2821003" y="3927906"/>
                  </a:lnTo>
                  <a:lnTo>
                    <a:pt x="2816245" y="3937854"/>
                  </a:lnTo>
                  <a:lnTo>
                    <a:pt x="2811487" y="3947405"/>
                  </a:lnTo>
                  <a:lnTo>
                    <a:pt x="2805935" y="3956557"/>
                  </a:lnTo>
                  <a:lnTo>
                    <a:pt x="2800384" y="3965710"/>
                  </a:lnTo>
                  <a:lnTo>
                    <a:pt x="2794040" y="3974464"/>
                  </a:lnTo>
                  <a:lnTo>
                    <a:pt x="2787299" y="3982821"/>
                  </a:lnTo>
                  <a:lnTo>
                    <a:pt x="2780558" y="3991178"/>
                  </a:lnTo>
                  <a:lnTo>
                    <a:pt x="2773421" y="3998738"/>
                  </a:lnTo>
                  <a:lnTo>
                    <a:pt x="2765490" y="4006299"/>
                  </a:lnTo>
                  <a:lnTo>
                    <a:pt x="2757560" y="4013064"/>
                  </a:lnTo>
                  <a:lnTo>
                    <a:pt x="2749233" y="4019829"/>
                  </a:lnTo>
                  <a:lnTo>
                    <a:pt x="2740509" y="4026196"/>
                  </a:lnTo>
                  <a:lnTo>
                    <a:pt x="2731389" y="4032165"/>
                  </a:lnTo>
                  <a:lnTo>
                    <a:pt x="2722269" y="4037338"/>
                  </a:lnTo>
                  <a:lnTo>
                    <a:pt x="2712356" y="4042114"/>
                  </a:lnTo>
                  <a:lnTo>
                    <a:pt x="2702840" y="4046491"/>
                  </a:lnTo>
                  <a:lnTo>
                    <a:pt x="2692134" y="4050868"/>
                  </a:lnTo>
                  <a:lnTo>
                    <a:pt x="2682221" y="4054052"/>
                  </a:lnTo>
                  <a:lnTo>
                    <a:pt x="2671515" y="4056837"/>
                  </a:lnTo>
                  <a:lnTo>
                    <a:pt x="2660809" y="4059623"/>
                  </a:lnTo>
                  <a:lnTo>
                    <a:pt x="2650103" y="4061613"/>
                  </a:lnTo>
                  <a:lnTo>
                    <a:pt x="2638603" y="4062806"/>
                  </a:lnTo>
                  <a:lnTo>
                    <a:pt x="2627501" y="4063602"/>
                  </a:lnTo>
                  <a:lnTo>
                    <a:pt x="2616002" y="4064000"/>
                  </a:lnTo>
                  <a:lnTo>
                    <a:pt x="2604503" y="4063602"/>
                  </a:lnTo>
                  <a:lnTo>
                    <a:pt x="2593400" y="4062806"/>
                  </a:lnTo>
                  <a:lnTo>
                    <a:pt x="2582297" y="4061613"/>
                  </a:lnTo>
                  <a:lnTo>
                    <a:pt x="2571195" y="4059623"/>
                  </a:lnTo>
                  <a:lnTo>
                    <a:pt x="2560489" y="4056837"/>
                  </a:lnTo>
                  <a:lnTo>
                    <a:pt x="2549783" y="4054052"/>
                  </a:lnTo>
                  <a:lnTo>
                    <a:pt x="2539473" y="4050868"/>
                  </a:lnTo>
                  <a:lnTo>
                    <a:pt x="2529560" y="4046491"/>
                  </a:lnTo>
                  <a:lnTo>
                    <a:pt x="2519647" y="4042114"/>
                  </a:lnTo>
                  <a:lnTo>
                    <a:pt x="2510131" y="4037338"/>
                  </a:lnTo>
                  <a:lnTo>
                    <a:pt x="2501011" y="4032165"/>
                  </a:lnTo>
                  <a:lnTo>
                    <a:pt x="2491891" y="4026196"/>
                  </a:lnTo>
                  <a:lnTo>
                    <a:pt x="2483167" y="4019829"/>
                  </a:lnTo>
                  <a:lnTo>
                    <a:pt x="2474841" y="4013064"/>
                  </a:lnTo>
                  <a:lnTo>
                    <a:pt x="2466514" y="4006299"/>
                  </a:lnTo>
                  <a:lnTo>
                    <a:pt x="2458980" y="3998738"/>
                  </a:lnTo>
                  <a:lnTo>
                    <a:pt x="2451446" y="3991178"/>
                  </a:lnTo>
                  <a:lnTo>
                    <a:pt x="2444308" y="3982821"/>
                  </a:lnTo>
                  <a:lnTo>
                    <a:pt x="2437964" y="3974464"/>
                  </a:lnTo>
                  <a:lnTo>
                    <a:pt x="2431620" y="3965710"/>
                  </a:lnTo>
                  <a:lnTo>
                    <a:pt x="2425672" y="3956557"/>
                  </a:lnTo>
                  <a:lnTo>
                    <a:pt x="2420914" y="3947405"/>
                  </a:lnTo>
                  <a:lnTo>
                    <a:pt x="2415759" y="3937854"/>
                  </a:lnTo>
                  <a:lnTo>
                    <a:pt x="2411397" y="3927906"/>
                  </a:lnTo>
                  <a:lnTo>
                    <a:pt x="2407035" y="3917957"/>
                  </a:lnTo>
                  <a:lnTo>
                    <a:pt x="2403863" y="3907611"/>
                  </a:lnTo>
                  <a:lnTo>
                    <a:pt x="2400691" y="3896866"/>
                  </a:lnTo>
                  <a:lnTo>
                    <a:pt x="2398312" y="3886122"/>
                  </a:lnTo>
                  <a:lnTo>
                    <a:pt x="2396329" y="3874980"/>
                  </a:lnTo>
                  <a:lnTo>
                    <a:pt x="2395140" y="3864236"/>
                  </a:lnTo>
                  <a:lnTo>
                    <a:pt x="2394347" y="3852297"/>
                  </a:lnTo>
                  <a:lnTo>
                    <a:pt x="2393950" y="3841155"/>
                  </a:lnTo>
                  <a:lnTo>
                    <a:pt x="2394347" y="3829615"/>
                  </a:lnTo>
                  <a:lnTo>
                    <a:pt x="2395140" y="3818473"/>
                  </a:lnTo>
                  <a:lnTo>
                    <a:pt x="2396329" y="3806933"/>
                  </a:lnTo>
                  <a:lnTo>
                    <a:pt x="2398312" y="3796188"/>
                  </a:lnTo>
                  <a:lnTo>
                    <a:pt x="2400691" y="3785444"/>
                  </a:lnTo>
                  <a:lnTo>
                    <a:pt x="2403863" y="3775098"/>
                  </a:lnTo>
                  <a:lnTo>
                    <a:pt x="2407035" y="3764751"/>
                  </a:lnTo>
                  <a:lnTo>
                    <a:pt x="2411397" y="3754007"/>
                  </a:lnTo>
                  <a:lnTo>
                    <a:pt x="2415759" y="3744456"/>
                  </a:lnTo>
                  <a:lnTo>
                    <a:pt x="2420914" y="3734906"/>
                  </a:lnTo>
                  <a:lnTo>
                    <a:pt x="2425672" y="3725355"/>
                  </a:lnTo>
                  <a:lnTo>
                    <a:pt x="2431620" y="3716203"/>
                  </a:lnTo>
                  <a:lnTo>
                    <a:pt x="2437964" y="3707448"/>
                  </a:lnTo>
                  <a:lnTo>
                    <a:pt x="2444308" y="3699092"/>
                  </a:lnTo>
                  <a:lnTo>
                    <a:pt x="2451446" y="3691133"/>
                  </a:lnTo>
                  <a:lnTo>
                    <a:pt x="2458980" y="3683174"/>
                  </a:lnTo>
                  <a:lnTo>
                    <a:pt x="2466514" y="3676011"/>
                  </a:lnTo>
                  <a:lnTo>
                    <a:pt x="2474841" y="3669246"/>
                  </a:lnTo>
                  <a:lnTo>
                    <a:pt x="2483167" y="3662481"/>
                  </a:lnTo>
                  <a:lnTo>
                    <a:pt x="2491891" y="3656114"/>
                  </a:lnTo>
                  <a:lnTo>
                    <a:pt x="2501011" y="3650543"/>
                  </a:lnTo>
                  <a:lnTo>
                    <a:pt x="2510131" y="3644972"/>
                  </a:lnTo>
                  <a:lnTo>
                    <a:pt x="2519647" y="3640197"/>
                  </a:lnTo>
                  <a:lnTo>
                    <a:pt x="2529560" y="3635422"/>
                  </a:lnTo>
                  <a:lnTo>
                    <a:pt x="2539473" y="3631840"/>
                  </a:lnTo>
                  <a:lnTo>
                    <a:pt x="2549783" y="3627861"/>
                  </a:lnTo>
                  <a:lnTo>
                    <a:pt x="2560489" y="3625075"/>
                  </a:lnTo>
                  <a:lnTo>
                    <a:pt x="2571195" y="3622688"/>
                  </a:lnTo>
                  <a:lnTo>
                    <a:pt x="2582297" y="3620300"/>
                  </a:lnTo>
                  <a:lnTo>
                    <a:pt x="2593400" y="3619106"/>
                  </a:lnTo>
                  <a:lnTo>
                    <a:pt x="2604503" y="3618310"/>
                  </a:lnTo>
                  <a:lnTo>
                    <a:pt x="2616002" y="3617912"/>
                  </a:lnTo>
                  <a:close/>
                  <a:moveTo>
                    <a:pt x="2187774" y="3414712"/>
                  </a:moveTo>
                  <a:lnTo>
                    <a:pt x="2193738" y="3415107"/>
                  </a:lnTo>
                  <a:lnTo>
                    <a:pt x="2199303" y="3415502"/>
                  </a:lnTo>
                  <a:lnTo>
                    <a:pt x="2204869" y="3415897"/>
                  </a:lnTo>
                  <a:lnTo>
                    <a:pt x="2210833" y="3417081"/>
                  </a:lnTo>
                  <a:lnTo>
                    <a:pt x="2216001" y="3418265"/>
                  </a:lnTo>
                  <a:lnTo>
                    <a:pt x="2221567" y="3419845"/>
                  </a:lnTo>
                  <a:lnTo>
                    <a:pt x="2227133" y="3421819"/>
                  </a:lnTo>
                  <a:lnTo>
                    <a:pt x="2231904" y="3423793"/>
                  </a:lnTo>
                  <a:lnTo>
                    <a:pt x="2237470" y="3425767"/>
                  </a:lnTo>
                  <a:lnTo>
                    <a:pt x="2241843" y="3428530"/>
                  </a:lnTo>
                  <a:lnTo>
                    <a:pt x="2247011" y="3431294"/>
                  </a:lnTo>
                  <a:lnTo>
                    <a:pt x="2251384" y="3434058"/>
                  </a:lnTo>
                  <a:lnTo>
                    <a:pt x="2256155" y="3437611"/>
                  </a:lnTo>
                  <a:lnTo>
                    <a:pt x="2260131" y="3440769"/>
                  </a:lnTo>
                  <a:lnTo>
                    <a:pt x="2264504" y="3443928"/>
                  </a:lnTo>
                  <a:lnTo>
                    <a:pt x="2268480" y="3448271"/>
                  </a:lnTo>
                  <a:lnTo>
                    <a:pt x="2272455" y="3451824"/>
                  </a:lnTo>
                  <a:lnTo>
                    <a:pt x="2275636" y="3456167"/>
                  </a:lnTo>
                  <a:lnTo>
                    <a:pt x="2278816" y="3460115"/>
                  </a:lnTo>
                  <a:lnTo>
                    <a:pt x="2282395" y="3464853"/>
                  </a:lnTo>
                  <a:lnTo>
                    <a:pt x="2285178" y="3469195"/>
                  </a:lnTo>
                  <a:lnTo>
                    <a:pt x="2288358" y="3474328"/>
                  </a:lnTo>
                  <a:lnTo>
                    <a:pt x="2290743" y="3479065"/>
                  </a:lnTo>
                  <a:lnTo>
                    <a:pt x="2292731" y="3484198"/>
                  </a:lnTo>
                  <a:lnTo>
                    <a:pt x="2294719" y="3488936"/>
                  </a:lnTo>
                  <a:lnTo>
                    <a:pt x="2296707" y="3494463"/>
                  </a:lnTo>
                  <a:lnTo>
                    <a:pt x="2298297" y="3499990"/>
                  </a:lnTo>
                  <a:lnTo>
                    <a:pt x="2299490" y="3505123"/>
                  </a:lnTo>
                  <a:lnTo>
                    <a:pt x="2300683" y="3511045"/>
                  </a:lnTo>
                  <a:lnTo>
                    <a:pt x="2301478" y="3516967"/>
                  </a:lnTo>
                  <a:lnTo>
                    <a:pt x="2301875" y="3522494"/>
                  </a:lnTo>
                  <a:lnTo>
                    <a:pt x="2301875" y="3528416"/>
                  </a:lnTo>
                  <a:lnTo>
                    <a:pt x="2301875" y="3534338"/>
                  </a:lnTo>
                  <a:lnTo>
                    <a:pt x="2301478" y="3539866"/>
                  </a:lnTo>
                  <a:lnTo>
                    <a:pt x="2300683" y="3545393"/>
                  </a:lnTo>
                  <a:lnTo>
                    <a:pt x="2299490" y="3550920"/>
                  </a:lnTo>
                  <a:lnTo>
                    <a:pt x="2298297" y="3556447"/>
                  </a:lnTo>
                  <a:lnTo>
                    <a:pt x="2296707" y="3561975"/>
                  </a:lnTo>
                  <a:lnTo>
                    <a:pt x="2294719" y="3567107"/>
                  </a:lnTo>
                  <a:lnTo>
                    <a:pt x="2292731" y="3572634"/>
                  </a:lnTo>
                  <a:lnTo>
                    <a:pt x="2290743" y="3577372"/>
                  </a:lnTo>
                  <a:lnTo>
                    <a:pt x="2288358" y="3582504"/>
                  </a:lnTo>
                  <a:lnTo>
                    <a:pt x="2285178" y="3587242"/>
                  </a:lnTo>
                  <a:lnTo>
                    <a:pt x="2282395" y="3591585"/>
                  </a:lnTo>
                  <a:lnTo>
                    <a:pt x="2278816" y="3596323"/>
                  </a:lnTo>
                  <a:lnTo>
                    <a:pt x="2275636" y="3600271"/>
                  </a:lnTo>
                  <a:lnTo>
                    <a:pt x="2272455" y="3604614"/>
                  </a:lnTo>
                  <a:lnTo>
                    <a:pt x="2268480" y="3608562"/>
                  </a:lnTo>
                  <a:lnTo>
                    <a:pt x="2264504" y="3612115"/>
                  </a:lnTo>
                  <a:lnTo>
                    <a:pt x="2260131" y="3615668"/>
                  </a:lnTo>
                  <a:lnTo>
                    <a:pt x="2256155" y="3619221"/>
                  </a:lnTo>
                  <a:lnTo>
                    <a:pt x="2251384" y="3622380"/>
                  </a:lnTo>
                  <a:lnTo>
                    <a:pt x="2247011" y="3625143"/>
                  </a:lnTo>
                  <a:lnTo>
                    <a:pt x="2241843" y="3627907"/>
                  </a:lnTo>
                  <a:lnTo>
                    <a:pt x="2237470" y="3630276"/>
                  </a:lnTo>
                  <a:lnTo>
                    <a:pt x="2231904" y="3633040"/>
                  </a:lnTo>
                  <a:lnTo>
                    <a:pt x="2227133" y="3634619"/>
                  </a:lnTo>
                  <a:lnTo>
                    <a:pt x="2221567" y="3636593"/>
                  </a:lnTo>
                  <a:lnTo>
                    <a:pt x="2216001" y="3637777"/>
                  </a:lnTo>
                  <a:lnTo>
                    <a:pt x="2210833" y="3639751"/>
                  </a:lnTo>
                  <a:lnTo>
                    <a:pt x="2204869" y="3640541"/>
                  </a:lnTo>
                  <a:lnTo>
                    <a:pt x="2199303" y="3641330"/>
                  </a:lnTo>
                  <a:lnTo>
                    <a:pt x="2193738" y="3641725"/>
                  </a:lnTo>
                  <a:lnTo>
                    <a:pt x="2187774" y="3641725"/>
                  </a:lnTo>
                  <a:lnTo>
                    <a:pt x="2181413" y="3641725"/>
                  </a:lnTo>
                  <a:lnTo>
                    <a:pt x="2175847" y="3641330"/>
                  </a:lnTo>
                  <a:lnTo>
                    <a:pt x="2170281" y="3640541"/>
                  </a:lnTo>
                  <a:lnTo>
                    <a:pt x="2164715" y="3639751"/>
                  </a:lnTo>
                  <a:lnTo>
                    <a:pt x="2159149" y="3637777"/>
                  </a:lnTo>
                  <a:lnTo>
                    <a:pt x="2153583" y="3636593"/>
                  </a:lnTo>
                  <a:lnTo>
                    <a:pt x="2148415" y="3634619"/>
                  </a:lnTo>
                  <a:lnTo>
                    <a:pt x="2143247" y="3633040"/>
                  </a:lnTo>
                  <a:lnTo>
                    <a:pt x="2138476" y="3630276"/>
                  </a:lnTo>
                  <a:lnTo>
                    <a:pt x="2133308" y="3627907"/>
                  </a:lnTo>
                  <a:lnTo>
                    <a:pt x="2128139" y="3625143"/>
                  </a:lnTo>
                  <a:lnTo>
                    <a:pt x="2123766" y="3622380"/>
                  </a:lnTo>
                  <a:lnTo>
                    <a:pt x="2118995" y="3619221"/>
                  </a:lnTo>
                  <a:lnTo>
                    <a:pt x="2115020" y="3615668"/>
                  </a:lnTo>
                  <a:lnTo>
                    <a:pt x="2110646" y="3612115"/>
                  </a:lnTo>
                  <a:lnTo>
                    <a:pt x="2106671" y="3608562"/>
                  </a:lnTo>
                  <a:lnTo>
                    <a:pt x="2103093" y="3604614"/>
                  </a:lnTo>
                  <a:lnTo>
                    <a:pt x="2099515" y="3600271"/>
                  </a:lnTo>
                  <a:lnTo>
                    <a:pt x="2096334" y="3596323"/>
                  </a:lnTo>
                  <a:lnTo>
                    <a:pt x="2092756" y="3591585"/>
                  </a:lnTo>
                  <a:lnTo>
                    <a:pt x="2089973" y="3587242"/>
                  </a:lnTo>
                  <a:lnTo>
                    <a:pt x="2087190" y="3582504"/>
                  </a:lnTo>
                  <a:lnTo>
                    <a:pt x="2084805" y="3577372"/>
                  </a:lnTo>
                  <a:lnTo>
                    <a:pt x="2082419" y="3572634"/>
                  </a:lnTo>
                  <a:lnTo>
                    <a:pt x="2080431" y="3567107"/>
                  </a:lnTo>
                  <a:lnTo>
                    <a:pt x="2078444" y="3561975"/>
                  </a:lnTo>
                  <a:lnTo>
                    <a:pt x="2077251" y="3556447"/>
                  </a:lnTo>
                  <a:lnTo>
                    <a:pt x="2076058" y="3550920"/>
                  </a:lnTo>
                  <a:lnTo>
                    <a:pt x="2074468" y="3545393"/>
                  </a:lnTo>
                  <a:lnTo>
                    <a:pt x="2073673" y="3539866"/>
                  </a:lnTo>
                  <a:lnTo>
                    <a:pt x="2073275" y="3534338"/>
                  </a:lnTo>
                  <a:lnTo>
                    <a:pt x="2073275" y="3528416"/>
                  </a:lnTo>
                  <a:lnTo>
                    <a:pt x="2073275" y="3522494"/>
                  </a:lnTo>
                  <a:lnTo>
                    <a:pt x="2073673" y="3516967"/>
                  </a:lnTo>
                  <a:lnTo>
                    <a:pt x="2074468" y="3511045"/>
                  </a:lnTo>
                  <a:lnTo>
                    <a:pt x="2076058" y="3505123"/>
                  </a:lnTo>
                  <a:lnTo>
                    <a:pt x="2077251" y="3499990"/>
                  </a:lnTo>
                  <a:lnTo>
                    <a:pt x="2078444" y="3494463"/>
                  </a:lnTo>
                  <a:lnTo>
                    <a:pt x="2080431" y="3488936"/>
                  </a:lnTo>
                  <a:lnTo>
                    <a:pt x="2082419" y="3484198"/>
                  </a:lnTo>
                  <a:lnTo>
                    <a:pt x="2084805" y="3479065"/>
                  </a:lnTo>
                  <a:lnTo>
                    <a:pt x="2087190" y="3474328"/>
                  </a:lnTo>
                  <a:lnTo>
                    <a:pt x="2089973" y="3469195"/>
                  </a:lnTo>
                  <a:lnTo>
                    <a:pt x="2092756" y="3464853"/>
                  </a:lnTo>
                  <a:lnTo>
                    <a:pt x="2096334" y="3460115"/>
                  </a:lnTo>
                  <a:lnTo>
                    <a:pt x="2099515" y="3456167"/>
                  </a:lnTo>
                  <a:lnTo>
                    <a:pt x="2103093" y="3451824"/>
                  </a:lnTo>
                  <a:lnTo>
                    <a:pt x="2106671" y="3448271"/>
                  </a:lnTo>
                  <a:lnTo>
                    <a:pt x="2110646" y="3443928"/>
                  </a:lnTo>
                  <a:lnTo>
                    <a:pt x="2115020" y="3440769"/>
                  </a:lnTo>
                  <a:lnTo>
                    <a:pt x="2118995" y="3437611"/>
                  </a:lnTo>
                  <a:lnTo>
                    <a:pt x="2123766" y="3434058"/>
                  </a:lnTo>
                  <a:lnTo>
                    <a:pt x="2128139" y="3431294"/>
                  </a:lnTo>
                  <a:lnTo>
                    <a:pt x="2133308" y="3428530"/>
                  </a:lnTo>
                  <a:lnTo>
                    <a:pt x="2138476" y="3425767"/>
                  </a:lnTo>
                  <a:lnTo>
                    <a:pt x="2143247" y="3423793"/>
                  </a:lnTo>
                  <a:lnTo>
                    <a:pt x="2148415" y="3421819"/>
                  </a:lnTo>
                  <a:lnTo>
                    <a:pt x="2153583" y="3419845"/>
                  </a:lnTo>
                  <a:lnTo>
                    <a:pt x="2159149" y="3418265"/>
                  </a:lnTo>
                  <a:lnTo>
                    <a:pt x="2164715" y="3417081"/>
                  </a:lnTo>
                  <a:lnTo>
                    <a:pt x="2170281" y="3415897"/>
                  </a:lnTo>
                  <a:lnTo>
                    <a:pt x="2175847" y="3415502"/>
                  </a:lnTo>
                  <a:lnTo>
                    <a:pt x="2181413" y="3415107"/>
                  </a:lnTo>
                  <a:lnTo>
                    <a:pt x="2187774" y="3414712"/>
                  </a:lnTo>
                  <a:close/>
                  <a:moveTo>
                    <a:pt x="2877146" y="3217862"/>
                  </a:moveTo>
                  <a:lnTo>
                    <a:pt x="2885867" y="3218259"/>
                  </a:lnTo>
                  <a:lnTo>
                    <a:pt x="2894191" y="3219051"/>
                  </a:lnTo>
                  <a:lnTo>
                    <a:pt x="2902515" y="3219844"/>
                  </a:lnTo>
                  <a:lnTo>
                    <a:pt x="2910840" y="3221430"/>
                  </a:lnTo>
                  <a:lnTo>
                    <a:pt x="2918768" y="3223412"/>
                  </a:lnTo>
                  <a:lnTo>
                    <a:pt x="2926696" y="3225394"/>
                  </a:lnTo>
                  <a:lnTo>
                    <a:pt x="2934624" y="3228169"/>
                  </a:lnTo>
                  <a:lnTo>
                    <a:pt x="2942156" y="3230943"/>
                  </a:lnTo>
                  <a:lnTo>
                    <a:pt x="2949291" y="3234511"/>
                  </a:lnTo>
                  <a:lnTo>
                    <a:pt x="2956426" y="3238079"/>
                  </a:lnTo>
                  <a:lnTo>
                    <a:pt x="2963561" y="3242043"/>
                  </a:lnTo>
                  <a:lnTo>
                    <a:pt x="2970300" y="3246403"/>
                  </a:lnTo>
                  <a:lnTo>
                    <a:pt x="2976643" y="3251160"/>
                  </a:lnTo>
                  <a:lnTo>
                    <a:pt x="2982985" y="3255917"/>
                  </a:lnTo>
                  <a:lnTo>
                    <a:pt x="2988931" y="3261070"/>
                  </a:lnTo>
                  <a:lnTo>
                    <a:pt x="2994481" y="3266620"/>
                  </a:lnTo>
                  <a:lnTo>
                    <a:pt x="3000030" y="3272169"/>
                  </a:lnTo>
                  <a:lnTo>
                    <a:pt x="3005580" y="3278512"/>
                  </a:lnTo>
                  <a:lnTo>
                    <a:pt x="3010337" y="3284458"/>
                  </a:lnTo>
                  <a:lnTo>
                    <a:pt x="3015093" y="3291196"/>
                  </a:lnTo>
                  <a:lnTo>
                    <a:pt x="3019057" y="3297935"/>
                  </a:lnTo>
                  <a:lnTo>
                    <a:pt x="3023418" y="3305070"/>
                  </a:lnTo>
                  <a:lnTo>
                    <a:pt x="3026986" y="3312206"/>
                  </a:lnTo>
                  <a:lnTo>
                    <a:pt x="3030553" y="3319341"/>
                  </a:lnTo>
                  <a:lnTo>
                    <a:pt x="3033328" y="3326873"/>
                  </a:lnTo>
                  <a:lnTo>
                    <a:pt x="3035706" y="3334404"/>
                  </a:lnTo>
                  <a:lnTo>
                    <a:pt x="3038085" y="3342332"/>
                  </a:lnTo>
                  <a:lnTo>
                    <a:pt x="3040067" y="3350657"/>
                  </a:lnTo>
                  <a:lnTo>
                    <a:pt x="3041652" y="3358585"/>
                  </a:lnTo>
                  <a:lnTo>
                    <a:pt x="3042445" y="3366909"/>
                  </a:lnTo>
                  <a:lnTo>
                    <a:pt x="3043238" y="3375630"/>
                  </a:lnTo>
                  <a:lnTo>
                    <a:pt x="3043238" y="3383954"/>
                  </a:lnTo>
                  <a:lnTo>
                    <a:pt x="3043238" y="3392675"/>
                  </a:lnTo>
                  <a:lnTo>
                    <a:pt x="3042445" y="3401000"/>
                  </a:lnTo>
                  <a:lnTo>
                    <a:pt x="3041652" y="3408928"/>
                  </a:lnTo>
                  <a:lnTo>
                    <a:pt x="3040067" y="3417252"/>
                  </a:lnTo>
                  <a:lnTo>
                    <a:pt x="3038085" y="3425180"/>
                  </a:lnTo>
                  <a:lnTo>
                    <a:pt x="3035706" y="3433108"/>
                  </a:lnTo>
                  <a:lnTo>
                    <a:pt x="3033328" y="3441036"/>
                  </a:lnTo>
                  <a:lnTo>
                    <a:pt x="3030553" y="3448568"/>
                  </a:lnTo>
                  <a:lnTo>
                    <a:pt x="3026986" y="3456100"/>
                  </a:lnTo>
                  <a:lnTo>
                    <a:pt x="3023418" y="3463235"/>
                  </a:lnTo>
                  <a:lnTo>
                    <a:pt x="3019057" y="3469974"/>
                  </a:lnTo>
                  <a:lnTo>
                    <a:pt x="3015093" y="3476712"/>
                  </a:lnTo>
                  <a:lnTo>
                    <a:pt x="3010337" y="3483451"/>
                  </a:lnTo>
                  <a:lnTo>
                    <a:pt x="3005580" y="3489794"/>
                  </a:lnTo>
                  <a:lnTo>
                    <a:pt x="3000030" y="3495343"/>
                  </a:lnTo>
                  <a:lnTo>
                    <a:pt x="2994481" y="3501289"/>
                  </a:lnTo>
                  <a:lnTo>
                    <a:pt x="2988931" y="3506442"/>
                  </a:lnTo>
                  <a:lnTo>
                    <a:pt x="2982985" y="3511992"/>
                  </a:lnTo>
                  <a:lnTo>
                    <a:pt x="2976643" y="3517145"/>
                  </a:lnTo>
                  <a:lnTo>
                    <a:pt x="2970300" y="3521506"/>
                  </a:lnTo>
                  <a:lnTo>
                    <a:pt x="2963561" y="3525866"/>
                  </a:lnTo>
                  <a:lnTo>
                    <a:pt x="2956426" y="3529830"/>
                  </a:lnTo>
                  <a:lnTo>
                    <a:pt x="2949291" y="3533794"/>
                  </a:lnTo>
                  <a:lnTo>
                    <a:pt x="2942156" y="3536965"/>
                  </a:lnTo>
                  <a:lnTo>
                    <a:pt x="2934624" y="3539740"/>
                  </a:lnTo>
                  <a:lnTo>
                    <a:pt x="2926696" y="3542515"/>
                  </a:lnTo>
                  <a:lnTo>
                    <a:pt x="2918768" y="3544893"/>
                  </a:lnTo>
                  <a:lnTo>
                    <a:pt x="2910840" y="3546479"/>
                  </a:lnTo>
                  <a:lnTo>
                    <a:pt x="2902515" y="3548065"/>
                  </a:lnTo>
                  <a:lnTo>
                    <a:pt x="2894191" y="3548857"/>
                  </a:lnTo>
                  <a:lnTo>
                    <a:pt x="2885867" y="3549650"/>
                  </a:lnTo>
                  <a:lnTo>
                    <a:pt x="2877146" y="3549650"/>
                  </a:lnTo>
                  <a:lnTo>
                    <a:pt x="2868821" y="3549650"/>
                  </a:lnTo>
                  <a:lnTo>
                    <a:pt x="2860101" y="3548857"/>
                  </a:lnTo>
                  <a:lnTo>
                    <a:pt x="2851776" y="3548065"/>
                  </a:lnTo>
                  <a:lnTo>
                    <a:pt x="2843848" y="3546479"/>
                  </a:lnTo>
                  <a:lnTo>
                    <a:pt x="2835524" y="3544893"/>
                  </a:lnTo>
                  <a:lnTo>
                    <a:pt x="2827992" y="3542515"/>
                  </a:lnTo>
                  <a:lnTo>
                    <a:pt x="2820460" y="3539740"/>
                  </a:lnTo>
                  <a:lnTo>
                    <a:pt x="2812929" y="3536965"/>
                  </a:lnTo>
                  <a:lnTo>
                    <a:pt x="2805397" y="3533794"/>
                  </a:lnTo>
                  <a:lnTo>
                    <a:pt x="2798262" y="3529830"/>
                  </a:lnTo>
                  <a:lnTo>
                    <a:pt x="2791127" y="3525866"/>
                  </a:lnTo>
                  <a:lnTo>
                    <a:pt x="2784784" y="3521506"/>
                  </a:lnTo>
                  <a:lnTo>
                    <a:pt x="2778045" y="3517145"/>
                  </a:lnTo>
                  <a:lnTo>
                    <a:pt x="2771703" y="3511992"/>
                  </a:lnTo>
                  <a:lnTo>
                    <a:pt x="2766153" y="3506442"/>
                  </a:lnTo>
                  <a:lnTo>
                    <a:pt x="2760207" y="3501289"/>
                  </a:lnTo>
                  <a:lnTo>
                    <a:pt x="2754261" y="3495343"/>
                  </a:lnTo>
                  <a:lnTo>
                    <a:pt x="2749505" y="3489794"/>
                  </a:lnTo>
                  <a:lnTo>
                    <a:pt x="2744351" y="3483451"/>
                  </a:lnTo>
                  <a:lnTo>
                    <a:pt x="2739991" y="3476712"/>
                  </a:lnTo>
                  <a:lnTo>
                    <a:pt x="2735234" y="3469974"/>
                  </a:lnTo>
                  <a:lnTo>
                    <a:pt x="2731666" y="3463235"/>
                  </a:lnTo>
                  <a:lnTo>
                    <a:pt x="2727702" y="3456100"/>
                  </a:lnTo>
                  <a:lnTo>
                    <a:pt x="2724531" y="3448568"/>
                  </a:lnTo>
                  <a:lnTo>
                    <a:pt x="2721756" y="3441036"/>
                  </a:lnTo>
                  <a:lnTo>
                    <a:pt x="2718982" y="3433108"/>
                  </a:lnTo>
                  <a:lnTo>
                    <a:pt x="2716603" y="3425180"/>
                  </a:lnTo>
                  <a:lnTo>
                    <a:pt x="2715018" y="3417252"/>
                  </a:lnTo>
                  <a:lnTo>
                    <a:pt x="2713432" y="3408928"/>
                  </a:lnTo>
                  <a:lnTo>
                    <a:pt x="2712639" y="3401000"/>
                  </a:lnTo>
                  <a:lnTo>
                    <a:pt x="2711450" y="3392675"/>
                  </a:lnTo>
                  <a:lnTo>
                    <a:pt x="2711450" y="3383954"/>
                  </a:lnTo>
                  <a:lnTo>
                    <a:pt x="2711450" y="3375630"/>
                  </a:lnTo>
                  <a:lnTo>
                    <a:pt x="2712639" y="3366909"/>
                  </a:lnTo>
                  <a:lnTo>
                    <a:pt x="2713432" y="3358585"/>
                  </a:lnTo>
                  <a:lnTo>
                    <a:pt x="2715018" y="3350657"/>
                  </a:lnTo>
                  <a:lnTo>
                    <a:pt x="2716603" y="3342332"/>
                  </a:lnTo>
                  <a:lnTo>
                    <a:pt x="2718982" y="3334404"/>
                  </a:lnTo>
                  <a:lnTo>
                    <a:pt x="2721756" y="3326873"/>
                  </a:lnTo>
                  <a:lnTo>
                    <a:pt x="2724531" y="3319341"/>
                  </a:lnTo>
                  <a:lnTo>
                    <a:pt x="2727702" y="3312206"/>
                  </a:lnTo>
                  <a:lnTo>
                    <a:pt x="2731666" y="3305070"/>
                  </a:lnTo>
                  <a:lnTo>
                    <a:pt x="2735234" y="3297935"/>
                  </a:lnTo>
                  <a:lnTo>
                    <a:pt x="2739991" y="3291196"/>
                  </a:lnTo>
                  <a:lnTo>
                    <a:pt x="2744351" y="3284458"/>
                  </a:lnTo>
                  <a:lnTo>
                    <a:pt x="2749505" y="3278512"/>
                  </a:lnTo>
                  <a:lnTo>
                    <a:pt x="2754261" y="3272169"/>
                  </a:lnTo>
                  <a:lnTo>
                    <a:pt x="2760207" y="3266620"/>
                  </a:lnTo>
                  <a:lnTo>
                    <a:pt x="2766153" y="3261070"/>
                  </a:lnTo>
                  <a:lnTo>
                    <a:pt x="2771703" y="3255917"/>
                  </a:lnTo>
                  <a:lnTo>
                    <a:pt x="2778045" y="3251160"/>
                  </a:lnTo>
                  <a:lnTo>
                    <a:pt x="2784784" y="3246403"/>
                  </a:lnTo>
                  <a:lnTo>
                    <a:pt x="2791127" y="3242043"/>
                  </a:lnTo>
                  <a:lnTo>
                    <a:pt x="2798262" y="3238079"/>
                  </a:lnTo>
                  <a:lnTo>
                    <a:pt x="2805397" y="3234511"/>
                  </a:lnTo>
                  <a:lnTo>
                    <a:pt x="2812929" y="3230943"/>
                  </a:lnTo>
                  <a:lnTo>
                    <a:pt x="2820460" y="3228169"/>
                  </a:lnTo>
                  <a:lnTo>
                    <a:pt x="2827992" y="3225394"/>
                  </a:lnTo>
                  <a:lnTo>
                    <a:pt x="2835524" y="3223412"/>
                  </a:lnTo>
                  <a:lnTo>
                    <a:pt x="2843848" y="3221430"/>
                  </a:lnTo>
                  <a:lnTo>
                    <a:pt x="2851776" y="3219844"/>
                  </a:lnTo>
                  <a:lnTo>
                    <a:pt x="2860101" y="3219051"/>
                  </a:lnTo>
                  <a:lnTo>
                    <a:pt x="2868821" y="3218259"/>
                  </a:lnTo>
                  <a:lnTo>
                    <a:pt x="2877146" y="3217862"/>
                  </a:lnTo>
                  <a:close/>
                  <a:moveTo>
                    <a:pt x="1341242" y="3000374"/>
                  </a:moveTo>
                  <a:lnTo>
                    <a:pt x="410762" y="4429560"/>
                  </a:lnTo>
                  <a:lnTo>
                    <a:pt x="409572" y="4434325"/>
                  </a:lnTo>
                  <a:lnTo>
                    <a:pt x="406794" y="4447826"/>
                  </a:lnTo>
                  <a:lnTo>
                    <a:pt x="404414" y="4458151"/>
                  </a:lnTo>
                  <a:lnTo>
                    <a:pt x="402430" y="4469667"/>
                  </a:lnTo>
                  <a:lnTo>
                    <a:pt x="400446" y="4483169"/>
                  </a:lnTo>
                  <a:lnTo>
                    <a:pt x="398859" y="4498259"/>
                  </a:lnTo>
                  <a:lnTo>
                    <a:pt x="396875" y="4514937"/>
                  </a:lnTo>
                  <a:lnTo>
                    <a:pt x="395287" y="4533204"/>
                  </a:lnTo>
                  <a:lnTo>
                    <a:pt x="394097" y="4552265"/>
                  </a:lnTo>
                  <a:lnTo>
                    <a:pt x="393700" y="4572915"/>
                  </a:lnTo>
                  <a:lnTo>
                    <a:pt x="394097" y="4594359"/>
                  </a:lnTo>
                  <a:lnTo>
                    <a:pt x="394891" y="4616597"/>
                  </a:lnTo>
                  <a:lnTo>
                    <a:pt x="397271" y="4640026"/>
                  </a:lnTo>
                  <a:lnTo>
                    <a:pt x="400049" y="4664249"/>
                  </a:lnTo>
                  <a:lnTo>
                    <a:pt x="401636" y="4676162"/>
                  </a:lnTo>
                  <a:lnTo>
                    <a:pt x="403620" y="4688870"/>
                  </a:lnTo>
                  <a:lnTo>
                    <a:pt x="406398" y="4701180"/>
                  </a:lnTo>
                  <a:lnTo>
                    <a:pt x="409175" y="4713490"/>
                  </a:lnTo>
                  <a:lnTo>
                    <a:pt x="412350" y="4726198"/>
                  </a:lnTo>
                  <a:lnTo>
                    <a:pt x="415921" y="4738905"/>
                  </a:lnTo>
                  <a:lnTo>
                    <a:pt x="419492" y="4752010"/>
                  </a:lnTo>
                  <a:lnTo>
                    <a:pt x="423857" y="4764320"/>
                  </a:lnTo>
                  <a:lnTo>
                    <a:pt x="428221" y="4777425"/>
                  </a:lnTo>
                  <a:lnTo>
                    <a:pt x="433380" y="4790132"/>
                  </a:lnTo>
                  <a:lnTo>
                    <a:pt x="438538" y="4802839"/>
                  </a:lnTo>
                  <a:lnTo>
                    <a:pt x="444887" y="4815944"/>
                  </a:lnTo>
                  <a:lnTo>
                    <a:pt x="451235" y="4828254"/>
                  </a:lnTo>
                  <a:lnTo>
                    <a:pt x="457584" y="4841359"/>
                  </a:lnTo>
                  <a:lnTo>
                    <a:pt x="464726" y="4853669"/>
                  </a:lnTo>
                  <a:lnTo>
                    <a:pt x="472662" y="4866773"/>
                  </a:lnTo>
                  <a:lnTo>
                    <a:pt x="480995" y="4879084"/>
                  </a:lnTo>
                  <a:lnTo>
                    <a:pt x="489724" y="4891394"/>
                  </a:lnTo>
                  <a:lnTo>
                    <a:pt x="498850" y="4903704"/>
                  </a:lnTo>
                  <a:lnTo>
                    <a:pt x="508770" y="4915618"/>
                  </a:lnTo>
                  <a:lnTo>
                    <a:pt x="519087" y="4927531"/>
                  </a:lnTo>
                  <a:lnTo>
                    <a:pt x="530197" y="4939444"/>
                  </a:lnTo>
                  <a:lnTo>
                    <a:pt x="541704" y="4950960"/>
                  </a:lnTo>
                  <a:lnTo>
                    <a:pt x="553608" y="4962476"/>
                  </a:lnTo>
                  <a:lnTo>
                    <a:pt x="566702" y="4973992"/>
                  </a:lnTo>
                  <a:lnTo>
                    <a:pt x="579796" y="4984714"/>
                  </a:lnTo>
                  <a:lnTo>
                    <a:pt x="594081" y="4995436"/>
                  </a:lnTo>
                  <a:lnTo>
                    <a:pt x="609159" y="5005761"/>
                  </a:lnTo>
                  <a:lnTo>
                    <a:pt x="624237" y="5016085"/>
                  </a:lnTo>
                  <a:lnTo>
                    <a:pt x="640109" y="5026410"/>
                  </a:lnTo>
                  <a:lnTo>
                    <a:pt x="657171" y="5035941"/>
                  </a:lnTo>
                  <a:lnTo>
                    <a:pt x="674630" y="5045074"/>
                  </a:lnTo>
                  <a:lnTo>
                    <a:pt x="3954917" y="5045074"/>
                  </a:lnTo>
                  <a:lnTo>
                    <a:pt x="3972376" y="5035941"/>
                  </a:lnTo>
                  <a:lnTo>
                    <a:pt x="3989041" y="5026410"/>
                  </a:lnTo>
                  <a:lnTo>
                    <a:pt x="4005310" y="5016085"/>
                  </a:lnTo>
                  <a:lnTo>
                    <a:pt x="4020785" y="5005761"/>
                  </a:lnTo>
                  <a:lnTo>
                    <a:pt x="4035069" y="4995436"/>
                  </a:lnTo>
                  <a:lnTo>
                    <a:pt x="4049354" y="4984714"/>
                  </a:lnTo>
                  <a:lnTo>
                    <a:pt x="4062448" y="4973992"/>
                  </a:lnTo>
                  <a:lnTo>
                    <a:pt x="4075543" y="4962476"/>
                  </a:lnTo>
                  <a:lnTo>
                    <a:pt x="4087446" y="4950960"/>
                  </a:lnTo>
                  <a:lnTo>
                    <a:pt x="4098953" y="4939444"/>
                  </a:lnTo>
                  <a:lnTo>
                    <a:pt x="4110063" y="4927531"/>
                  </a:lnTo>
                  <a:lnTo>
                    <a:pt x="4120777" y="4915618"/>
                  </a:lnTo>
                  <a:lnTo>
                    <a:pt x="4130300" y="4903704"/>
                  </a:lnTo>
                  <a:lnTo>
                    <a:pt x="4139823" y="4891394"/>
                  </a:lnTo>
                  <a:lnTo>
                    <a:pt x="4148552" y="4879084"/>
                  </a:lnTo>
                  <a:lnTo>
                    <a:pt x="4156488" y="4866773"/>
                  </a:lnTo>
                  <a:lnTo>
                    <a:pt x="4164424" y="4853669"/>
                  </a:lnTo>
                  <a:lnTo>
                    <a:pt x="4171566" y="4841359"/>
                  </a:lnTo>
                  <a:lnTo>
                    <a:pt x="4178312" y="4828254"/>
                  </a:lnTo>
                  <a:lnTo>
                    <a:pt x="4184661" y="4815944"/>
                  </a:lnTo>
                  <a:lnTo>
                    <a:pt x="4190613" y="4802839"/>
                  </a:lnTo>
                  <a:lnTo>
                    <a:pt x="4195771" y="4790132"/>
                  </a:lnTo>
                  <a:lnTo>
                    <a:pt x="4200929" y="4777425"/>
                  </a:lnTo>
                  <a:lnTo>
                    <a:pt x="4205294" y="4764320"/>
                  </a:lnTo>
                  <a:lnTo>
                    <a:pt x="4209659" y="4752010"/>
                  </a:lnTo>
                  <a:lnTo>
                    <a:pt x="4213627" y="4738905"/>
                  </a:lnTo>
                  <a:lnTo>
                    <a:pt x="4217197" y="4726198"/>
                  </a:lnTo>
                  <a:lnTo>
                    <a:pt x="4219975" y="4713490"/>
                  </a:lnTo>
                  <a:lnTo>
                    <a:pt x="4222753" y="4701180"/>
                  </a:lnTo>
                  <a:lnTo>
                    <a:pt x="4225530" y="4688870"/>
                  </a:lnTo>
                  <a:lnTo>
                    <a:pt x="4227514" y="4676162"/>
                  </a:lnTo>
                  <a:lnTo>
                    <a:pt x="4229498" y="4664249"/>
                  </a:lnTo>
                  <a:lnTo>
                    <a:pt x="4232673" y="4640026"/>
                  </a:lnTo>
                  <a:lnTo>
                    <a:pt x="4234259" y="4616597"/>
                  </a:lnTo>
                  <a:lnTo>
                    <a:pt x="4235450" y="4594359"/>
                  </a:lnTo>
                  <a:lnTo>
                    <a:pt x="4235450" y="4572915"/>
                  </a:lnTo>
                  <a:lnTo>
                    <a:pt x="4235053" y="4552265"/>
                  </a:lnTo>
                  <a:lnTo>
                    <a:pt x="4234259" y="4533204"/>
                  </a:lnTo>
                  <a:lnTo>
                    <a:pt x="4232673" y="4514937"/>
                  </a:lnTo>
                  <a:lnTo>
                    <a:pt x="4230689" y="4498259"/>
                  </a:lnTo>
                  <a:lnTo>
                    <a:pt x="4228705" y="4483169"/>
                  </a:lnTo>
                  <a:lnTo>
                    <a:pt x="4226721" y="4469667"/>
                  </a:lnTo>
                  <a:lnTo>
                    <a:pt x="4224737" y="4458151"/>
                  </a:lnTo>
                  <a:lnTo>
                    <a:pt x="4222356" y="4447826"/>
                  </a:lnTo>
                  <a:lnTo>
                    <a:pt x="4219578" y="4434325"/>
                  </a:lnTo>
                  <a:lnTo>
                    <a:pt x="4218388" y="4429560"/>
                  </a:lnTo>
                  <a:lnTo>
                    <a:pt x="3282826" y="3000490"/>
                  </a:lnTo>
                  <a:lnTo>
                    <a:pt x="3282951" y="3001367"/>
                  </a:lnTo>
                  <a:lnTo>
                    <a:pt x="3282554" y="3003754"/>
                  </a:lnTo>
                  <a:lnTo>
                    <a:pt x="3281761" y="3006140"/>
                  </a:lnTo>
                  <a:lnTo>
                    <a:pt x="3280173" y="3008526"/>
                  </a:lnTo>
                  <a:lnTo>
                    <a:pt x="3278189" y="3010913"/>
                  </a:lnTo>
                  <a:lnTo>
                    <a:pt x="3275015" y="3013299"/>
                  </a:lnTo>
                  <a:lnTo>
                    <a:pt x="3271841" y="3015685"/>
                  </a:lnTo>
                  <a:lnTo>
                    <a:pt x="3267476" y="3017674"/>
                  </a:lnTo>
                  <a:lnTo>
                    <a:pt x="3263111" y="3020458"/>
                  </a:lnTo>
                  <a:lnTo>
                    <a:pt x="3252398" y="3024832"/>
                  </a:lnTo>
                  <a:lnTo>
                    <a:pt x="3239304" y="3029605"/>
                  </a:lnTo>
                  <a:lnTo>
                    <a:pt x="3223829" y="3033582"/>
                  </a:lnTo>
                  <a:lnTo>
                    <a:pt x="3206370" y="3037957"/>
                  </a:lnTo>
                  <a:lnTo>
                    <a:pt x="3186927" y="3041934"/>
                  </a:lnTo>
                  <a:lnTo>
                    <a:pt x="3165897" y="3046309"/>
                  </a:lnTo>
                  <a:lnTo>
                    <a:pt x="3142486" y="3050286"/>
                  </a:lnTo>
                  <a:lnTo>
                    <a:pt x="3117091" y="3054263"/>
                  </a:lnTo>
                  <a:lnTo>
                    <a:pt x="3090109" y="3057843"/>
                  </a:lnTo>
                  <a:lnTo>
                    <a:pt x="3061143" y="3061024"/>
                  </a:lnTo>
                  <a:lnTo>
                    <a:pt x="3030987" y="3065001"/>
                  </a:lnTo>
                  <a:lnTo>
                    <a:pt x="2998847" y="3068183"/>
                  </a:lnTo>
                  <a:lnTo>
                    <a:pt x="2964722" y="3070967"/>
                  </a:lnTo>
                  <a:lnTo>
                    <a:pt x="2929804" y="3074149"/>
                  </a:lnTo>
                  <a:lnTo>
                    <a:pt x="2892903" y="3076933"/>
                  </a:lnTo>
                  <a:lnTo>
                    <a:pt x="2855207" y="3079319"/>
                  </a:lnTo>
                  <a:lnTo>
                    <a:pt x="2815528" y="3082103"/>
                  </a:lnTo>
                  <a:lnTo>
                    <a:pt x="2775055" y="3084489"/>
                  </a:lnTo>
                  <a:lnTo>
                    <a:pt x="2690141" y="3088069"/>
                  </a:lnTo>
                  <a:lnTo>
                    <a:pt x="2600862" y="3091648"/>
                  </a:lnTo>
                  <a:lnTo>
                    <a:pt x="2507615" y="3093637"/>
                  </a:lnTo>
                  <a:lnTo>
                    <a:pt x="2411195" y="3095227"/>
                  </a:lnTo>
                  <a:lnTo>
                    <a:pt x="2312393" y="3095625"/>
                  </a:lnTo>
                  <a:lnTo>
                    <a:pt x="2213195" y="3095227"/>
                  </a:lnTo>
                  <a:lnTo>
                    <a:pt x="2116774" y="3093637"/>
                  </a:lnTo>
                  <a:lnTo>
                    <a:pt x="2023924" y="3091648"/>
                  </a:lnTo>
                  <a:lnTo>
                    <a:pt x="1934645" y="3088069"/>
                  </a:lnTo>
                  <a:lnTo>
                    <a:pt x="1849731" y="3084489"/>
                  </a:lnTo>
                  <a:lnTo>
                    <a:pt x="1808862" y="3082103"/>
                  </a:lnTo>
                  <a:lnTo>
                    <a:pt x="1769579" y="3079319"/>
                  </a:lnTo>
                  <a:lnTo>
                    <a:pt x="1731884" y="3076933"/>
                  </a:lnTo>
                  <a:lnTo>
                    <a:pt x="1694982" y="3074149"/>
                  </a:lnTo>
                  <a:lnTo>
                    <a:pt x="1659667" y="3070967"/>
                  </a:lnTo>
                  <a:lnTo>
                    <a:pt x="1626336" y="3068183"/>
                  </a:lnTo>
                  <a:lnTo>
                    <a:pt x="1593799" y="3065001"/>
                  </a:lnTo>
                  <a:lnTo>
                    <a:pt x="1563643" y="3061024"/>
                  </a:lnTo>
                  <a:lnTo>
                    <a:pt x="1534677" y="3057843"/>
                  </a:lnTo>
                  <a:lnTo>
                    <a:pt x="1507298" y="3054263"/>
                  </a:lnTo>
                  <a:lnTo>
                    <a:pt x="1482300" y="3050286"/>
                  </a:lnTo>
                  <a:lnTo>
                    <a:pt x="1458889" y="3046309"/>
                  </a:lnTo>
                  <a:lnTo>
                    <a:pt x="1437462" y="3041934"/>
                  </a:lnTo>
                  <a:lnTo>
                    <a:pt x="1418019" y="3037957"/>
                  </a:lnTo>
                  <a:lnTo>
                    <a:pt x="1400561" y="3033582"/>
                  </a:lnTo>
                  <a:lnTo>
                    <a:pt x="1385086" y="3029605"/>
                  </a:lnTo>
                  <a:lnTo>
                    <a:pt x="1372388" y="3024832"/>
                  </a:lnTo>
                  <a:lnTo>
                    <a:pt x="1361675" y="3020458"/>
                  </a:lnTo>
                  <a:lnTo>
                    <a:pt x="1356913" y="3017674"/>
                  </a:lnTo>
                  <a:lnTo>
                    <a:pt x="1352945" y="3015685"/>
                  </a:lnTo>
                  <a:lnTo>
                    <a:pt x="1349374" y="3013299"/>
                  </a:lnTo>
                  <a:lnTo>
                    <a:pt x="1346597" y="3010913"/>
                  </a:lnTo>
                  <a:lnTo>
                    <a:pt x="1344613" y="3008526"/>
                  </a:lnTo>
                  <a:lnTo>
                    <a:pt x="1343025" y="3006140"/>
                  </a:lnTo>
                  <a:lnTo>
                    <a:pt x="1341835" y="3003754"/>
                  </a:lnTo>
                  <a:lnTo>
                    <a:pt x="1341438" y="3001367"/>
                  </a:lnTo>
                  <a:lnTo>
                    <a:pt x="1341580" y="3000374"/>
                  </a:lnTo>
                  <a:lnTo>
                    <a:pt x="1341242" y="3000374"/>
                  </a:lnTo>
                  <a:close/>
                  <a:moveTo>
                    <a:pt x="1717823" y="0"/>
                  </a:moveTo>
                  <a:lnTo>
                    <a:pt x="2909343" y="0"/>
                  </a:lnTo>
                  <a:lnTo>
                    <a:pt x="2919266" y="3571"/>
                  </a:lnTo>
                  <a:lnTo>
                    <a:pt x="2927601" y="6745"/>
                  </a:lnTo>
                  <a:lnTo>
                    <a:pt x="2935937" y="11110"/>
                  </a:lnTo>
                  <a:lnTo>
                    <a:pt x="2946653" y="15872"/>
                  </a:lnTo>
                  <a:lnTo>
                    <a:pt x="2959354" y="22618"/>
                  </a:lnTo>
                  <a:lnTo>
                    <a:pt x="2972849" y="30951"/>
                  </a:lnTo>
                  <a:lnTo>
                    <a:pt x="2987931" y="40871"/>
                  </a:lnTo>
                  <a:lnTo>
                    <a:pt x="2995870" y="46427"/>
                  </a:lnTo>
                  <a:lnTo>
                    <a:pt x="3003808" y="52776"/>
                  </a:lnTo>
                  <a:lnTo>
                    <a:pt x="3011349" y="58728"/>
                  </a:lnTo>
                  <a:lnTo>
                    <a:pt x="3019684" y="65474"/>
                  </a:lnTo>
                  <a:lnTo>
                    <a:pt x="3027623" y="72616"/>
                  </a:lnTo>
                  <a:lnTo>
                    <a:pt x="3035957" y="80553"/>
                  </a:lnTo>
                  <a:lnTo>
                    <a:pt x="3043896" y="88489"/>
                  </a:lnTo>
                  <a:lnTo>
                    <a:pt x="3051834" y="97219"/>
                  </a:lnTo>
                  <a:lnTo>
                    <a:pt x="3059375" y="105949"/>
                  </a:lnTo>
                  <a:lnTo>
                    <a:pt x="3066917" y="115472"/>
                  </a:lnTo>
                  <a:lnTo>
                    <a:pt x="3074458" y="125393"/>
                  </a:lnTo>
                  <a:lnTo>
                    <a:pt x="3080808" y="135313"/>
                  </a:lnTo>
                  <a:lnTo>
                    <a:pt x="3087556" y="146027"/>
                  </a:lnTo>
                  <a:lnTo>
                    <a:pt x="3093509" y="157536"/>
                  </a:lnTo>
                  <a:lnTo>
                    <a:pt x="3099066" y="169439"/>
                  </a:lnTo>
                  <a:lnTo>
                    <a:pt x="3104226" y="181344"/>
                  </a:lnTo>
                  <a:lnTo>
                    <a:pt x="3108592" y="194439"/>
                  </a:lnTo>
                  <a:lnTo>
                    <a:pt x="3112958" y="207534"/>
                  </a:lnTo>
                  <a:lnTo>
                    <a:pt x="3115339" y="217058"/>
                  </a:lnTo>
                  <a:lnTo>
                    <a:pt x="3117324" y="226581"/>
                  </a:lnTo>
                  <a:lnTo>
                    <a:pt x="3119309" y="236502"/>
                  </a:lnTo>
                  <a:lnTo>
                    <a:pt x="3120499" y="246025"/>
                  </a:lnTo>
                  <a:lnTo>
                    <a:pt x="3121690" y="256342"/>
                  </a:lnTo>
                  <a:lnTo>
                    <a:pt x="3122087" y="266263"/>
                  </a:lnTo>
                  <a:lnTo>
                    <a:pt x="3122484" y="276184"/>
                  </a:lnTo>
                  <a:lnTo>
                    <a:pt x="3122484" y="286103"/>
                  </a:lnTo>
                  <a:lnTo>
                    <a:pt x="3121690" y="296024"/>
                  </a:lnTo>
                  <a:lnTo>
                    <a:pt x="3121293" y="306341"/>
                  </a:lnTo>
                  <a:lnTo>
                    <a:pt x="3120102" y="316659"/>
                  </a:lnTo>
                  <a:lnTo>
                    <a:pt x="3118515" y="326976"/>
                  </a:lnTo>
                  <a:lnTo>
                    <a:pt x="3116530" y="337690"/>
                  </a:lnTo>
                  <a:lnTo>
                    <a:pt x="3114149" y="348007"/>
                  </a:lnTo>
                  <a:lnTo>
                    <a:pt x="3111767" y="358325"/>
                  </a:lnTo>
                  <a:lnTo>
                    <a:pt x="3108592" y="369039"/>
                  </a:lnTo>
                  <a:lnTo>
                    <a:pt x="3105417" y="379356"/>
                  </a:lnTo>
                  <a:lnTo>
                    <a:pt x="3101845" y="390466"/>
                  </a:lnTo>
                  <a:lnTo>
                    <a:pt x="3097479" y="401180"/>
                  </a:lnTo>
                  <a:lnTo>
                    <a:pt x="3093509" y="411894"/>
                  </a:lnTo>
                  <a:lnTo>
                    <a:pt x="3088747" y="422609"/>
                  </a:lnTo>
                  <a:lnTo>
                    <a:pt x="3083587" y="434116"/>
                  </a:lnTo>
                  <a:lnTo>
                    <a:pt x="3078030" y="444830"/>
                  </a:lnTo>
                  <a:lnTo>
                    <a:pt x="3072076" y="455940"/>
                  </a:lnTo>
                  <a:lnTo>
                    <a:pt x="3066123" y="466655"/>
                  </a:lnTo>
                  <a:lnTo>
                    <a:pt x="3059772" y="477766"/>
                  </a:lnTo>
                  <a:lnTo>
                    <a:pt x="3052628" y="489274"/>
                  </a:lnTo>
                  <a:lnTo>
                    <a:pt x="3045483" y="500781"/>
                  </a:lnTo>
                  <a:lnTo>
                    <a:pt x="3037942" y="511891"/>
                  </a:lnTo>
                  <a:lnTo>
                    <a:pt x="3030401" y="523400"/>
                  </a:lnTo>
                  <a:lnTo>
                    <a:pt x="3022066" y="534908"/>
                  </a:lnTo>
                  <a:lnTo>
                    <a:pt x="3013334" y="546415"/>
                  </a:lnTo>
                  <a:lnTo>
                    <a:pt x="3013334" y="2104709"/>
                  </a:lnTo>
                  <a:lnTo>
                    <a:pt x="4604543" y="4495920"/>
                  </a:lnTo>
                  <a:lnTo>
                    <a:pt x="4606527" y="4504649"/>
                  </a:lnTo>
                  <a:lnTo>
                    <a:pt x="4608511" y="4511792"/>
                  </a:lnTo>
                  <a:lnTo>
                    <a:pt x="4612481" y="4530046"/>
                  </a:lnTo>
                  <a:lnTo>
                    <a:pt x="4614862" y="4542744"/>
                  </a:lnTo>
                  <a:lnTo>
                    <a:pt x="4617243" y="4558220"/>
                  </a:lnTo>
                  <a:lnTo>
                    <a:pt x="4619625" y="4575679"/>
                  </a:lnTo>
                  <a:lnTo>
                    <a:pt x="4622403" y="4595123"/>
                  </a:lnTo>
                  <a:lnTo>
                    <a:pt x="4624387" y="4616948"/>
                  </a:lnTo>
                  <a:lnTo>
                    <a:pt x="4625975" y="4639964"/>
                  </a:lnTo>
                  <a:lnTo>
                    <a:pt x="4627166" y="4664963"/>
                  </a:lnTo>
                  <a:lnTo>
                    <a:pt x="4627563" y="4691153"/>
                  </a:lnTo>
                  <a:lnTo>
                    <a:pt x="4627166" y="4718533"/>
                  </a:lnTo>
                  <a:lnTo>
                    <a:pt x="4626373" y="4733215"/>
                  </a:lnTo>
                  <a:lnTo>
                    <a:pt x="4625579" y="4747501"/>
                  </a:lnTo>
                  <a:lnTo>
                    <a:pt x="4624387" y="4762183"/>
                  </a:lnTo>
                  <a:lnTo>
                    <a:pt x="4623197" y="4777262"/>
                  </a:lnTo>
                  <a:lnTo>
                    <a:pt x="4621213" y="4792341"/>
                  </a:lnTo>
                  <a:lnTo>
                    <a:pt x="4618831" y="4807817"/>
                  </a:lnTo>
                  <a:lnTo>
                    <a:pt x="4616449" y="4823689"/>
                  </a:lnTo>
                  <a:lnTo>
                    <a:pt x="4614068" y="4839562"/>
                  </a:lnTo>
                  <a:lnTo>
                    <a:pt x="4610496" y="4855038"/>
                  </a:lnTo>
                  <a:lnTo>
                    <a:pt x="4606923" y="4870910"/>
                  </a:lnTo>
                  <a:lnTo>
                    <a:pt x="4602557" y="4887180"/>
                  </a:lnTo>
                  <a:lnTo>
                    <a:pt x="4598191" y="4903449"/>
                  </a:lnTo>
                  <a:lnTo>
                    <a:pt x="4593032" y="4919719"/>
                  </a:lnTo>
                  <a:lnTo>
                    <a:pt x="4587872" y="4935988"/>
                  </a:lnTo>
                  <a:lnTo>
                    <a:pt x="4581919" y="4952257"/>
                  </a:lnTo>
                  <a:lnTo>
                    <a:pt x="4575171" y="4968527"/>
                  </a:lnTo>
                  <a:lnTo>
                    <a:pt x="4568821" y="4985193"/>
                  </a:lnTo>
                  <a:lnTo>
                    <a:pt x="4560883" y="5001463"/>
                  </a:lnTo>
                  <a:lnTo>
                    <a:pt x="4552944" y="5017732"/>
                  </a:lnTo>
                  <a:lnTo>
                    <a:pt x="4544212" y="5033605"/>
                  </a:lnTo>
                  <a:lnTo>
                    <a:pt x="4535083" y="5049874"/>
                  </a:lnTo>
                  <a:lnTo>
                    <a:pt x="4525161" y="5066144"/>
                  </a:lnTo>
                  <a:lnTo>
                    <a:pt x="4514047" y="5082016"/>
                  </a:lnTo>
                  <a:lnTo>
                    <a:pt x="4503331" y="5097889"/>
                  </a:lnTo>
                  <a:lnTo>
                    <a:pt x="4491423" y="5112968"/>
                  </a:lnTo>
                  <a:lnTo>
                    <a:pt x="4478722" y="5128444"/>
                  </a:lnTo>
                  <a:lnTo>
                    <a:pt x="4465624" y="5143919"/>
                  </a:lnTo>
                  <a:lnTo>
                    <a:pt x="4451335" y="5158998"/>
                  </a:lnTo>
                  <a:lnTo>
                    <a:pt x="4437047" y="5173681"/>
                  </a:lnTo>
                  <a:lnTo>
                    <a:pt x="4421171" y="5188363"/>
                  </a:lnTo>
                  <a:lnTo>
                    <a:pt x="4404897" y="5202251"/>
                  </a:lnTo>
                  <a:lnTo>
                    <a:pt x="4387830" y="5216537"/>
                  </a:lnTo>
                  <a:lnTo>
                    <a:pt x="4369969" y="5230028"/>
                  </a:lnTo>
                  <a:lnTo>
                    <a:pt x="4351315" y="5243520"/>
                  </a:lnTo>
                  <a:lnTo>
                    <a:pt x="4331865" y="5256615"/>
                  </a:lnTo>
                  <a:lnTo>
                    <a:pt x="4311227" y="5268916"/>
                  </a:lnTo>
                  <a:lnTo>
                    <a:pt x="4290191" y="5281218"/>
                  </a:lnTo>
                  <a:lnTo>
                    <a:pt x="4267963" y="5293122"/>
                  </a:lnTo>
                  <a:lnTo>
                    <a:pt x="4255659" y="5299074"/>
                  </a:lnTo>
                  <a:lnTo>
                    <a:pt x="371507" y="5299074"/>
                  </a:lnTo>
                  <a:lnTo>
                    <a:pt x="359600" y="5293122"/>
                  </a:lnTo>
                  <a:lnTo>
                    <a:pt x="337373" y="5281218"/>
                  </a:lnTo>
                  <a:lnTo>
                    <a:pt x="315940" y="5268916"/>
                  </a:lnTo>
                  <a:lnTo>
                    <a:pt x="295301" y="5256615"/>
                  </a:lnTo>
                  <a:lnTo>
                    <a:pt x="275852" y="5243520"/>
                  </a:lnTo>
                  <a:lnTo>
                    <a:pt x="257197" y="5230028"/>
                  </a:lnTo>
                  <a:lnTo>
                    <a:pt x="239336" y="5216537"/>
                  </a:lnTo>
                  <a:lnTo>
                    <a:pt x="222269" y="5202251"/>
                  </a:lnTo>
                  <a:lnTo>
                    <a:pt x="205996" y="5188363"/>
                  </a:lnTo>
                  <a:lnTo>
                    <a:pt x="190517" y="5173681"/>
                  </a:lnTo>
                  <a:lnTo>
                    <a:pt x="175831" y="5158998"/>
                  </a:lnTo>
                  <a:lnTo>
                    <a:pt x="161939" y="5143919"/>
                  </a:lnTo>
                  <a:lnTo>
                    <a:pt x="148841" y="5128444"/>
                  </a:lnTo>
                  <a:lnTo>
                    <a:pt x="135743" y="5112968"/>
                  </a:lnTo>
                  <a:lnTo>
                    <a:pt x="124233" y="5097889"/>
                  </a:lnTo>
                  <a:lnTo>
                    <a:pt x="113119" y="5082016"/>
                  </a:lnTo>
                  <a:lnTo>
                    <a:pt x="102403" y="5066144"/>
                  </a:lnTo>
                  <a:lnTo>
                    <a:pt x="92480" y="5049874"/>
                  </a:lnTo>
                  <a:lnTo>
                    <a:pt x="82954" y="5033605"/>
                  </a:lnTo>
                  <a:lnTo>
                    <a:pt x="74222" y="5017732"/>
                  </a:lnTo>
                  <a:lnTo>
                    <a:pt x="66284" y="5001463"/>
                  </a:lnTo>
                  <a:lnTo>
                    <a:pt x="59140" y="4985193"/>
                  </a:lnTo>
                  <a:lnTo>
                    <a:pt x="51995" y="4968527"/>
                  </a:lnTo>
                  <a:lnTo>
                    <a:pt x="45248" y="4952257"/>
                  </a:lnTo>
                  <a:lnTo>
                    <a:pt x="39294" y="4935988"/>
                  </a:lnTo>
                  <a:lnTo>
                    <a:pt x="34134" y="4919719"/>
                  </a:lnTo>
                  <a:lnTo>
                    <a:pt x="28975" y="4903449"/>
                  </a:lnTo>
                  <a:lnTo>
                    <a:pt x="24609" y="4887180"/>
                  </a:lnTo>
                  <a:lnTo>
                    <a:pt x="20243" y="4870910"/>
                  </a:lnTo>
                  <a:lnTo>
                    <a:pt x="17067" y="4855038"/>
                  </a:lnTo>
                  <a:lnTo>
                    <a:pt x="13495" y="4839562"/>
                  </a:lnTo>
                  <a:lnTo>
                    <a:pt x="10717" y="4823689"/>
                  </a:lnTo>
                  <a:lnTo>
                    <a:pt x="8335" y="4807817"/>
                  </a:lnTo>
                  <a:lnTo>
                    <a:pt x="6351" y="4792341"/>
                  </a:lnTo>
                  <a:lnTo>
                    <a:pt x="4366" y="4777262"/>
                  </a:lnTo>
                  <a:lnTo>
                    <a:pt x="2779" y="4762183"/>
                  </a:lnTo>
                  <a:lnTo>
                    <a:pt x="1588" y="4747501"/>
                  </a:lnTo>
                  <a:lnTo>
                    <a:pt x="794" y="4733215"/>
                  </a:lnTo>
                  <a:lnTo>
                    <a:pt x="397" y="4718533"/>
                  </a:lnTo>
                  <a:lnTo>
                    <a:pt x="0" y="4691153"/>
                  </a:lnTo>
                  <a:lnTo>
                    <a:pt x="397" y="4664963"/>
                  </a:lnTo>
                  <a:lnTo>
                    <a:pt x="1191" y="4639964"/>
                  </a:lnTo>
                  <a:lnTo>
                    <a:pt x="2779" y="4616948"/>
                  </a:lnTo>
                  <a:lnTo>
                    <a:pt x="4763" y="4595123"/>
                  </a:lnTo>
                  <a:lnTo>
                    <a:pt x="7542" y="4575679"/>
                  </a:lnTo>
                  <a:lnTo>
                    <a:pt x="9923" y="4558220"/>
                  </a:lnTo>
                  <a:lnTo>
                    <a:pt x="12304" y="4542744"/>
                  </a:lnTo>
                  <a:lnTo>
                    <a:pt x="15083" y="4530046"/>
                  </a:lnTo>
                  <a:lnTo>
                    <a:pt x="19052" y="4511792"/>
                  </a:lnTo>
                  <a:lnTo>
                    <a:pt x="20640" y="4504649"/>
                  </a:lnTo>
                  <a:lnTo>
                    <a:pt x="23418" y="4495920"/>
                  </a:lnTo>
                  <a:lnTo>
                    <a:pt x="1614229" y="2104709"/>
                  </a:lnTo>
                  <a:lnTo>
                    <a:pt x="1614229" y="546415"/>
                  </a:lnTo>
                  <a:lnTo>
                    <a:pt x="1605497" y="534908"/>
                  </a:lnTo>
                  <a:lnTo>
                    <a:pt x="1597559" y="523400"/>
                  </a:lnTo>
                  <a:lnTo>
                    <a:pt x="1589621" y="511891"/>
                  </a:lnTo>
                  <a:lnTo>
                    <a:pt x="1582080" y="500781"/>
                  </a:lnTo>
                  <a:lnTo>
                    <a:pt x="1574539" y="489274"/>
                  </a:lnTo>
                  <a:lnTo>
                    <a:pt x="1567791" y="477766"/>
                  </a:lnTo>
                  <a:lnTo>
                    <a:pt x="1561044" y="466655"/>
                  </a:lnTo>
                  <a:lnTo>
                    <a:pt x="1555090" y="455940"/>
                  </a:lnTo>
                  <a:lnTo>
                    <a:pt x="1549136" y="444830"/>
                  </a:lnTo>
                  <a:lnTo>
                    <a:pt x="1543580" y="434116"/>
                  </a:lnTo>
                  <a:lnTo>
                    <a:pt x="1538817" y="422609"/>
                  </a:lnTo>
                  <a:lnTo>
                    <a:pt x="1534054" y="411894"/>
                  </a:lnTo>
                  <a:lnTo>
                    <a:pt x="1529688" y="401180"/>
                  </a:lnTo>
                  <a:lnTo>
                    <a:pt x="1525322" y="390466"/>
                  </a:lnTo>
                  <a:lnTo>
                    <a:pt x="1522147" y="379356"/>
                  </a:lnTo>
                  <a:lnTo>
                    <a:pt x="1518971" y="369039"/>
                  </a:lnTo>
                  <a:lnTo>
                    <a:pt x="1515796" y="358325"/>
                  </a:lnTo>
                  <a:lnTo>
                    <a:pt x="1513018" y="348007"/>
                  </a:lnTo>
                  <a:lnTo>
                    <a:pt x="1511033" y="337690"/>
                  </a:lnTo>
                  <a:lnTo>
                    <a:pt x="1509049" y="326976"/>
                  </a:lnTo>
                  <a:lnTo>
                    <a:pt x="1507461" y="316659"/>
                  </a:lnTo>
                  <a:lnTo>
                    <a:pt x="1506270" y="306341"/>
                  </a:lnTo>
                  <a:lnTo>
                    <a:pt x="1505476" y="296024"/>
                  </a:lnTo>
                  <a:lnTo>
                    <a:pt x="1505079" y="286103"/>
                  </a:lnTo>
                  <a:lnTo>
                    <a:pt x="1505079" y="276184"/>
                  </a:lnTo>
                  <a:lnTo>
                    <a:pt x="1505079" y="266263"/>
                  </a:lnTo>
                  <a:lnTo>
                    <a:pt x="1505873" y="256342"/>
                  </a:lnTo>
                  <a:lnTo>
                    <a:pt x="1506667" y="246025"/>
                  </a:lnTo>
                  <a:lnTo>
                    <a:pt x="1508255" y="236502"/>
                  </a:lnTo>
                  <a:lnTo>
                    <a:pt x="1510239" y="226581"/>
                  </a:lnTo>
                  <a:lnTo>
                    <a:pt x="1512224" y="217058"/>
                  </a:lnTo>
                  <a:lnTo>
                    <a:pt x="1514208" y="207534"/>
                  </a:lnTo>
                  <a:lnTo>
                    <a:pt x="1518574" y="194439"/>
                  </a:lnTo>
                  <a:lnTo>
                    <a:pt x="1522940" y="181344"/>
                  </a:lnTo>
                  <a:lnTo>
                    <a:pt x="1528497" y="169439"/>
                  </a:lnTo>
                  <a:lnTo>
                    <a:pt x="1533657" y="157536"/>
                  </a:lnTo>
                  <a:lnTo>
                    <a:pt x="1540007" y="146027"/>
                  </a:lnTo>
                  <a:lnTo>
                    <a:pt x="1546358" y="135313"/>
                  </a:lnTo>
                  <a:lnTo>
                    <a:pt x="1553502" y="125393"/>
                  </a:lnTo>
                  <a:lnTo>
                    <a:pt x="1560250" y="115472"/>
                  </a:lnTo>
                  <a:lnTo>
                    <a:pt x="1567791" y="105949"/>
                  </a:lnTo>
                  <a:lnTo>
                    <a:pt x="1575729" y="97219"/>
                  </a:lnTo>
                  <a:lnTo>
                    <a:pt x="1583271" y="88489"/>
                  </a:lnTo>
                  <a:lnTo>
                    <a:pt x="1591606" y="80553"/>
                  </a:lnTo>
                  <a:lnTo>
                    <a:pt x="1599544" y="72616"/>
                  </a:lnTo>
                  <a:lnTo>
                    <a:pt x="1607879" y="65474"/>
                  </a:lnTo>
                  <a:lnTo>
                    <a:pt x="1615817" y="58728"/>
                  </a:lnTo>
                  <a:lnTo>
                    <a:pt x="1623358" y="52776"/>
                  </a:lnTo>
                  <a:lnTo>
                    <a:pt x="1631693" y="46427"/>
                  </a:lnTo>
                  <a:lnTo>
                    <a:pt x="1639235" y="40871"/>
                  </a:lnTo>
                  <a:lnTo>
                    <a:pt x="1654317" y="30951"/>
                  </a:lnTo>
                  <a:lnTo>
                    <a:pt x="1668606" y="22618"/>
                  </a:lnTo>
                  <a:lnTo>
                    <a:pt x="1680910" y="15872"/>
                  </a:lnTo>
                  <a:lnTo>
                    <a:pt x="1691230" y="11110"/>
                  </a:lnTo>
                  <a:lnTo>
                    <a:pt x="1699565" y="6745"/>
                  </a:lnTo>
                  <a:lnTo>
                    <a:pt x="1708297" y="3571"/>
                  </a:lnTo>
                  <a:lnTo>
                    <a:pt x="17178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966561" y="1475899"/>
            <a:ext cx="1326833" cy="1326833"/>
            <a:chOff x="6229" y="3099"/>
            <a:chExt cx="2786" cy="2786"/>
          </a:xfrm>
        </p:grpSpPr>
        <p:sp>
          <p:nvSpPr>
            <p:cNvPr id="19" name="椭圆 18"/>
            <p:cNvSpPr/>
            <p:nvPr/>
          </p:nvSpPr>
          <p:spPr>
            <a:xfrm>
              <a:off x="6229" y="3099"/>
              <a:ext cx="2787" cy="2787"/>
            </a:xfrm>
            <a:prstGeom prst="ellipse">
              <a:avLst/>
            </a:prstGeom>
            <a:solidFill>
              <a:srgbClr val="ABCE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KSO_Shape"/>
            <p:cNvSpPr/>
            <p:nvPr/>
          </p:nvSpPr>
          <p:spPr bwMode="auto">
            <a:xfrm>
              <a:off x="7082" y="3820"/>
              <a:ext cx="1082" cy="1346"/>
            </a:xfrm>
            <a:custGeom>
              <a:avLst/>
              <a:gdLst>
                <a:gd name="T0" fmla="*/ 1652585 w 5505447"/>
                <a:gd name="T1" fmla="*/ 4997450 h 6858000"/>
                <a:gd name="T2" fmla="*/ 1652586 w 5505447"/>
                <a:gd name="T3" fmla="*/ 4335463 h 6858000"/>
                <a:gd name="T4" fmla="*/ 4694235 w 5505447"/>
                <a:gd name="T5" fmla="*/ 4089400 h 6858000"/>
                <a:gd name="T6" fmla="*/ 3722685 w 5505447"/>
                <a:gd name="T7" fmla="*/ 3795713 h 6858000"/>
                <a:gd name="T8" fmla="*/ 2624135 w 5505447"/>
                <a:gd name="T9" fmla="*/ 3611563 h 6858000"/>
                <a:gd name="T10" fmla="*/ 2881310 w 5505447"/>
                <a:gd name="T11" fmla="*/ 4089401 h 6858000"/>
                <a:gd name="T12" fmla="*/ 3722685 w 5505447"/>
                <a:gd name="T13" fmla="*/ 3071816 h 6858000"/>
                <a:gd name="T14" fmla="*/ 2624135 w 5505447"/>
                <a:gd name="T15" fmla="*/ 2995616 h 6858000"/>
                <a:gd name="T16" fmla="*/ 3722685 w 5505447"/>
                <a:gd name="T17" fmla="*/ 2703514 h 6858000"/>
                <a:gd name="T18" fmla="*/ 3544885 w 5505447"/>
                <a:gd name="T19" fmla="*/ 2517776 h 6858000"/>
                <a:gd name="T20" fmla="*/ 811212 w 5505447"/>
                <a:gd name="T21" fmla="*/ 3181354 h 6858000"/>
                <a:gd name="T22" fmla="*/ 1652588 w 5505447"/>
                <a:gd name="T23" fmla="*/ 1979617 h 6858000"/>
                <a:gd name="T24" fmla="*/ 2624135 w 5505447"/>
                <a:gd name="T25" fmla="*/ 1903417 h 6858000"/>
                <a:gd name="T26" fmla="*/ 1652588 w 5505447"/>
                <a:gd name="T27" fmla="*/ 1609729 h 6858000"/>
                <a:gd name="T28" fmla="*/ 3544885 w 5505447"/>
                <a:gd name="T29" fmla="*/ 1609728 h 6858000"/>
                <a:gd name="T30" fmla="*/ 4728059 w 5505447"/>
                <a:gd name="T31" fmla="*/ 5365062 h 6858000"/>
                <a:gd name="T32" fmla="*/ 550863 w 5505447"/>
                <a:gd name="T33" fmla="*/ 830266 h 6858000"/>
                <a:gd name="T34" fmla="*/ 3519813 w 5505447"/>
                <a:gd name="T35" fmla="*/ 482329 h 6858000"/>
                <a:gd name="T36" fmla="*/ 3474335 w 5505447"/>
                <a:gd name="T37" fmla="*/ 533264 h 6858000"/>
                <a:gd name="T38" fmla="*/ 3463913 w 5505447"/>
                <a:gd name="T39" fmla="*/ 603618 h 6858000"/>
                <a:gd name="T40" fmla="*/ 3493284 w 5505447"/>
                <a:gd name="T41" fmla="*/ 665695 h 6858000"/>
                <a:gd name="T42" fmla="*/ 3551394 w 5505447"/>
                <a:gd name="T43" fmla="*/ 701349 h 6858000"/>
                <a:gd name="T44" fmla="*/ 3622453 w 5505447"/>
                <a:gd name="T45" fmla="*/ 697848 h 6858000"/>
                <a:gd name="T46" fmla="*/ 3676773 w 5505447"/>
                <a:gd name="T47" fmla="*/ 656781 h 6858000"/>
                <a:gd name="T48" fmla="*/ 3700143 w 5505447"/>
                <a:gd name="T49" fmla="*/ 591521 h 6858000"/>
                <a:gd name="T50" fmla="*/ 3683405 w 5505447"/>
                <a:gd name="T51" fmla="*/ 523077 h 6858000"/>
                <a:gd name="T52" fmla="*/ 3632875 w 5505447"/>
                <a:gd name="T53" fmla="*/ 477235 h 6858000"/>
                <a:gd name="T54" fmla="*/ 1963242 w 5505447"/>
                <a:gd name="T55" fmla="*/ 465775 h 6858000"/>
                <a:gd name="T56" fmla="*/ 1899340 w 5505447"/>
                <a:gd name="T57" fmla="*/ 492516 h 6858000"/>
                <a:gd name="T58" fmla="*/ 1861189 w 5505447"/>
                <a:gd name="T59" fmla="*/ 549499 h 6858000"/>
                <a:gd name="T60" fmla="*/ 1861189 w 5505447"/>
                <a:gd name="T61" fmla="*/ 620808 h 6858000"/>
                <a:gd name="T62" fmla="*/ 1899340 w 5505447"/>
                <a:gd name="T63" fmla="*/ 677792 h 6858000"/>
                <a:gd name="T64" fmla="*/ 1963242 w 5505447"/>
                <a:gd name="T65" fmla="*/ 704533 h 6858000"/>
                <a:gd name="T66" fmla="*/ 2032549 w 5505447"/>
                <a:gd name="T67" fmla="*/ 690526 h 6858000"/>
                <a:gd name="T68" fmla="*/ 2080873 w 5505447"/>
                <a:gd name="T69" fmla="*/ 642456 h 6858000"/>
                <a:gd name="T70" fmla="*/ 2094861 w 5505447"/>
                <a:gd name="T71" fmla="*/ 572739 h 6858000"/>
                <a:gd name="T72" fmla="*/ 2067838 w 5505447"/>
                <a:gd name="T73" fmla="*/ 509070 h 6858000"/>
                <a:gd name="T74" fmla="*/ 2010930 w 5505447"/>
                <a:gd name="T75" fmla="*/ 470550 h 6858000"/>
                <a:gd name="T76" fmla="*/ 4885370 w 5505447"/>
                <a:gd name="T77" fmla="*/ 295278 h 6858000"/>
                <a:gd name="T78" fmla="*/ 5069837 w 5505447"/>
                <a:gd name="T79" fmla="*/ 323534 h 6858000"/>
                <a:gd name="T80" fmla="*/ 5232080 w 5505447"/>
                <a:gd name="T81" fmla="*/ 401318 h 6858000"/>
                <a:gd name="T82" fmla="*/ 5363842 w 5505447"/>
                <a:gd name="T83" fmla="*/ 521327 h 6858000"/>
                <a:gd name="T84" fmla="*/ 5456552 w 5505447"/>
                <a:gd name="T85" fmla="*/ 674037 h 6858000"/>
                <a:gd name="T86" fmla="*/ 5502272 w 5505447"/>
                <a:gd name="T87" fmla="*/ 852146 h 6858000"/>
                <a:gd name="T88" fmla="*/ 5495605 w 5505447"/>
                <a:gd name="T89" fmla="*/ 6347485 h 6858000"/>
                <a:gd name="T90" fmla="*/ 5437502 w 5505447"/>
                <a:gd name="T91" fmla="*/ 6520197 h 6858000"/>
                <a:gd name="T92" fmla="*/ 5333997 w 5505447"/>
                <a:gd name="T93" fmla="*/ 6665922 h 6858000"/>
                <a:gd name="T94" fmla="*/ 5193980 w 5505447"/>
                <a:gd name="T95" fmla="*/ 6775772 h 6858000"/>
                <a:gd name="T96" fmla="*/ 5025387 w 5505447"/>
                <a:gd name="T97" fmla="*/ 6842126 h 6858000"/>
                <a:gd name="T98" fmla="*/ 588010 w 5505447"/>
                <a:gd name="T99" fmla="*/ 6857048 h 6858000"/>
                <a:gd name="T100" fmla="*/ 406718 w 5505447"/>
                <a:gd name="T101" fmla="*/ 6820220 h 6858000"/>
                <a:gd name="T102" fmla="*/ 248920 w 5505447"/>
                <a:gd name="T103" fmla="*/ 6734499 h 6858000"/>
                <a:gd name="T104" fmla="*/ 123190 w 5505447"/>
                <a:gd name="T105" fmla="*/ 6609092 h 6858000"/>
                <a:gd name="T106" fmla="*/ 37465 w 5505447"/>
                <a:gd name="T107" fmla="*/ 6450985 h 6858000"/>
                <a:gd name="T108" fmla="*/ 953 w 5505447"/>
                <a:gd name="T109" fmla="*/ 6270019 h 6858000"/>
                <a:gd name="T110" fmla="*/ 15875 w 5505447"/>
                <a:gd name="T111" fmla="*/ 775315 h 6858000"/>
                <a:gd name="T112" fmla="*/ 82233 w 5505447"/>
                <a:gd name="T113" fmla="*/ 606731 h 6858000"/>
                <a:gd name="T114" fmla="*/ 192088 w 5505447"/>
                <a:gd name="T115" fmla="*/ 466720 h 6858000"/>
                <a:gd name="T116" fmla="*/ 337820 w 5505447"/>
                <a:gd name="T117" fmla="*/ 363220 h 6858000"/>
                <a:gd name="T118" fmla="*/ 510223 w 5505447"/>
                <a:gd name="T119" fmla="*/ 305120 h 6858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05447" h="6858000">
                  <a:moveTo>
                    <a:pt x="4951951" y="5119688"/>
                  </a:moveTo>
                  <a:lnTo>
                    <a:pt x="4954585" y="5119688"/>
                  </a:lnTo>
                  <a:lnTo>
                    <a:pt x="4953367" y="5121008"/>
                  </a:lnTo>
                  <a:lnTo>
                    <a:pt x="4951951" y="5119688"/>
                  </a:lnTo>
                  <a:close/>
                  <a:moveTo>
                    <a:pt x="3981447" y="5119688"/>
                  </a:moveTo>
                  <a:lnTo>
                    <a:pt x="4951950" y="5119688"/>
                  </a:lnTo>
                  <a:lnTo>
                    <a:pt x="3981447" y="6160425"/>
                  </a:lnTo>
                  <a:lnTo>
                    <a:pt x="3981447" y="5119688"/>
                  </a:lnTo>
                  <a:close/>
                  <a:moveTo>
                    <a:pt x="1652585" y="4889500"/>
                  </a:moveTo>
                  <a:lnTo>
                    <a:pt x="2624135" y="4889500"/>
                  </a:lnTo>
                  <a:lnTo>
                    <a:pt x="2624135" y="4997450"/>
                  </a:lnTo>
                  <a:lnTo>
                    <a:pt x="1652585" y="4997450"/>
                  </a:lnTo>
                  <a:lnTo>
                    <a:pt x="1652585" y="4889500"/>
                  </a:lnTo>
                  <a:close/>
                  <a:moveTo>
                    <a:pt x="1652585" y="4705350"/>
                  </a:moveTo>
                  <a:lnTo>
                    <a:pt x="2624135" y="4705350"/>
                  </a:lnTo>
                  <a:lnTo>
                    <a:pt x="2624135" y="4813300"/>
                  </a:lnTo>
                  <a:lnTo>
                    <a:pt x="1652585" y="4813300"/>
                  </a:lnTo>
                  <a:lnTo>
                    <a:pt x="1652585" y="4705350"/>
                  </a:lnTo>
                  <a:close/>
                  <a:moveTo>
                    <a:pt x="1652585" y="4519613"/>
                  </a:moveTo>
                  <a:lnTo>
                    <a:pt x="2624135" y="4519613"/>
                  </a:lnTo>
                  <a:lnTo>
                    <a:pt x="2624135" y="4629151"/>
                  </a:lnTo>
                  <a:lnTo>
                    <a:pt x="1652585" y="4629151"/>
                  </a:lnTo>
                  <a:lnTo>
                    <a:pt x="1652585" y="4519613"/>
                  </a:lnTo>
                  <a:close/>
                  <a:moveTo>
                    <a:pt x="1652586" y="4335463"/>
                  </a:moveTo>
                  <a:lnTo>
                    <a:pt x="2624135" y="4335463"/>
                  </a:lnTo>
                  <a:lnTo>
                    <a:pt x="2624135" y="4443413"/>
                  </a:lnTo>
                  <a:lnTo>
                    <a:pt x="1652586" y="4443413"/>
                  </a:lnTo>
                  <a:lnTo>
                    <a:pt x="1652586" y="4335463"/>
                  </a:lnTo>
                  <a:close/>
                  <a:moveTo>
                    <a:pt x="811210" y="4335463"/>
                  </a:moveTo>
                  <a:lnTo>
                    <a:pt x="1474786" y="4335463"/>
                  </a:lnTo>
                  <a:lnTo>
                    <a:pt x="1474786" y="4997451"/>
                  </a:lnTo>
                  <a:lnTo>
                    <a:pt x="811210" y="4997451"/>
                  </a:lnTo>
                  <a:lnTo>
                    <a:pt x="811210" y="4335463"/>
                  </a:lnTo>
                  <a:close/>
                  <a:moveTo>
                    <a:pt x="3722685" y="3981450"/>
                  </a:moveTo>
                  <a:lnTo>
                    <a:pt x="4694235" y="3981450"/>
                  </a:lnTo>
                  <a:lnTo>
                    <a:pt x="4694235" y="4089400"/>
                  </a:lnTo>
                  <a:lnTo>
                    <a:pt x="3722685" y="4089400"/>
                  </a:lnTo>
                  <a:lnTo>
                    <a:pt x="3722685" y="3981450"/>
                  </a:lnTo>
                  <a:close/>
                  <a:moveTo>
                    <a:pt x="1652586" y="3981450"/>
                  </a:moveTo>
                  <a:lnTo>
                    <a:pt x="2624135" y="3981450"/>
                  </a:lnTo>
                  <a:lnTo>
                    <a:pt x="2624135" y="4089400"/>
                  </a:lnTo>
                  <a:lnTo>
                    <a:pt x="1652586" y="4089400"/>
                  </a:lnTo>
                  <a:lnTo>
                    <a:pt x="1652586" y="3981450"/>
                  </a:lnTo>
                  <a:close/>
                  <a:moveTo>
                    <a:pt x="3722685" y="3795713"/>
                  </a:moveTo>
                  <a:lnTo>
                    <a:pt x="4694235" y="3795713"/>
                  </a:lnTo>
                  <a:lnTo>
                    <a:pt x="4694235" y="3905251"/>
                  </a:lnTo>
                  <a:lnTo>
                    <a:pt x="3722685" y="3905251"/>
                  </a:lnTo>
                  <a:lnTo>
                    <a:pt x="3722685" y="3795713"/>
                  </a:lnTo>
                  <a:close/>
                  <a:moveTo>
                    <a:pt x="1652586" y="3795713"/>
                  </a:moveTo>
                  <a:lnTo>
                    <a:pt x="2624135" y="3795713"/>
                  </a:lnTo>
                  <a:lnTo>
                    <a:pt x="2624135" y="3905251"/>
                  </a:lnTo>
                  <a:lnTo>
                    <a:pt x="1652586" y="3905251"/>
                  </a:lnTo>
                  <a:lnTo>
                    <a:pt x="1652586" y="3795713"/>
                  </a:lnTo>
                  <a:close/>
                  <a:moveTo>
                    <a:pt x="3722685" y="3611563"/>
                  </a:moveTo>
                  <a:lnTo>
                    <a:pt x="4694235" y="3611563"/>
                  </a:lnTo>
                  <a:lnTo>
                    <a:pt x="4694235" y="3719513"/>
                  </a:lnTo>
                  <a:lnTo>
                    <a:pt x="3722685" y="3719513"/>
                  </a:lnTo>
                  <a:lnTo>
                    <a:pt x="3722685" y="3611563"/>
                  </a:lnTo>
                  <a:close/>
                  <a:moveTo>
                    <a:pt x="1652586" y="3611563"/>
                  </a:moveTo>
                  <a:lnTo>
                    <a:pt x="2624135" y="3611563"/>
                  </a:lnTo>
                  <a:lnTo>
                    <a:pt x="2624135" y="3719513"/>
                  </a:lnTo>
                  <a:lnTo>
                    <a:pt x="1652586" y="3719513"/>
                  </a:lnTo>
                  <a:lnTo>
                    <a:pt x="1652586" y="3611563"/>
                  </a:lnTo>
                  <a:close/>
                  <a:moveTo>
                    <a:pt x="3722685" y="3427415"/>
                  </a:moveTo>
                  <a:lnTo>
                    <a:pt x="4694235" y="3427415"/>
                  </a:lnTo>
                  <a:lnTo>
                    <a:pt x="4694235" y="3535363"/>
                  </a:lnTo>
                  <a:lnTo>
                    <a:pt x="3722685" y="3535363"/>
                  </a:lnTo>
                  <a:lnTo>
                    <a:pt x="3722685" y="3427415"/>
                  </a:lnTo>
                  <a:close/>
                  <a:moveTo>
                    <a:pt x="2881310" y="3427415"/>
                  </a:moveTo>
                  <a:lnTo>
                    <a:pt x="3544885" y="3427415"/>
                  </a:lnTo>
                  <a:lnTo>
                    <a:pt x="3544885" y="4089401"/>
                  </a:lnTo>
                  <a:lnTo>
                    <a:pt x="2881310" y="4089401"/>
                  </a:lnTo>
                  <a:lnTo>
                    <a:pt x="2881310" y="3427415"/>
                  </a:lnTo>
                  <a:close/>
                  <a:moveTo>
                    <a:pt x="1652586" y="3427415"/>
                  </a:moveTo>
                  <a:lnTo>
                    <a:pt x="2624135" y="3427415"/>
                  </a:lnTo>
                  <a:lnTo>
                    <a:pt x="2624135" y="3535365"/>
                  </a:lnTo>
                  <a:lnTo>
                    <a:pt x="1652586" y="3535365"/>
                  </a:lnTo>
                  <a:lnTo>
                    <a:pt x="1652586" y="3427415"/>
                  </a:lnTo>
                  <a:close/>
                  <a:moveTo>
                    <a:pt x="811211" y="3427415"/>
                  </a:moveTo>
                  <a:lnTo>
                    <a:pt x="1474786" y="3427415"/>
                  </a:lnTo>
                  <a:lnTo>
                    <a:pt x="1474786" y="4089401"/>
                  </a:lnTo>
                  <a:lnTo>
                    <a:pt x="811211" y="4089401"/>
                  </a:lnTo>
                  <a:lnTo>
                    <a:pt x="811211" y="3427415"/>
                  </a:lnTo>
                  <a:close/>
                  <a:moveTo>
                    <a:pt x="3722685" y="3071816"/>
                  </a:moveTo>
                  <a:lnTo>
                    <a:pt x="4694235" y="3071816"/>
                  </a:lnTo>
                  <a:lnTo>
                    <a:pt x="4694235" y="3181354"/>
                  </a:lnTo>
                  <a:lnTo>
                    <a:pt x="3722685" y="3181354"/>
                  </a:lnTo>
                  <a:lnTo>
                    <a:pt x="3722685" y="3071816"/>
                  </a:lnTo>
                  <a:close/>
                  <a:moveTo>
                    <a:pt x="1652587" y="3071816"/>
                  </a:moveTo>
                  <a:lnTo>
                    <a:pt x="2624135" y="3071816"/>
                  </a:lnTo>
                  <a:lnTo>
                    <a:pt x="2624135" y="3181354"/>
                  </a:lnTo>
                  <a:lnTo>
                    <a:pt x="1652587" y="3181354"/>
                  </a:lnTo>
                  <a:lnTo>
                    <a:pt x="1652587" y="3071816"/>
                  </a:lnTo>
                  <a:close/>
                  <a:moveTo>
                    <a:pt x="1652587" y="2887666"/>
                  </a:moveTo>
                  <a:lnTo>
                    <a:pt x="2624135" y="2887666"/>
                  </a:lnTo>
                  <a:lnTo>
                    <a:pt x="2624135" y="2995616"/>
                  </a:lnTo>
                  <a:lnTo>
                    <a:pt x="1652587" y="2995616"/>
                  </a:lnTo>
                  <a:lnTo>
                    <a:pt x="1652587" y="2887666"/>
                  </a:lnTo>
                  <a:close/>
                  <a:moveTo>
                    <a:pt x="3722685" y="2887665"/>
                  </a:moveTo>
                  <a:lnTo>
                    <a:pt x="4694235" y="2887665"/>
                  </a:lnTo>
                  <a:lnTo>
                    <a:pt x="4694235" y="2995615"/>
                  </a:lnTo>
                  <a:lnTo>
                    <a:pt x="3722685" y="2995615"/>
                  </a:lnTo>
                  <a:lnTo>
                    <a:pt x="3722685" y="2887665"/>
                  </a:lnTo>
                  <a:close/>
                  <a:moveTo>
                    <a:pt x="3722685" y="2703514"/>
                  </a:moveTo>
                  <a:lnTo>
                    <a:pt x="4694235" y="2703514"/>
                  </a:lnTo>
                  <a:lnTo>
                    <a:pt x="4694235" y="2811465"/>
                  </a:lnTo>
                  <a:lnTo>
                    <a:pt x="3722685" y="2811465"/>
                  </a:lnTo>
                  <a:lnTo>
                    <a:pt x="3722685" y="2703514"/>
                  </a:lnTo>
                  <a:close/>
                  <a:moveTo>
                    <a:pt x="1652587" y="2703514"/>
                  </a:moveTo>
                  <a:lnTo>
                    <a:pt x="2624135" y="2703514"/>
                  </a:lnTo>
                  <a:lnTo>
                    <a:pt x="2624135" y="2811465"/>
                  </a:lnTo>
                  <a:lnTo>
                    <a:pt x="1652587" y="2811465"/>
                  </a:lnTo>
                  <a:lnTo>
                    <a:pt x="1652587" y="2703514"/>
                  </a:lnTo>
                  <a:close/>
                  <a:moveTo>
                    <a:pt x="3722685" y="2517776"/>
                  </a:moveTo>
                  <a:lnTo>
                    <a:pt x="4694235" y="2517776"/>
                  </a:lnTo>
                  <a:lnTo>
                    <a:pt x="4694235" y="2627315"/>
                  </a:lnTo>
                  <a:lnTo>
                    <a:pt x="3722685" y="2627315"/>
                  </a:lnTo>
                  <a:lnTo>
                    <a:pt x="3722685" y="2517776"/>
                  </a:lnTo>
                  <a:close/>
                  <a:moveTo>
                    <a:pt x="2881310" y="2517776"/>
                  </a:moveTo>
                  <a:lnTo>
                    <a:pt x="3544885" y="2517776"/>
                  </a:lnTo>
                  <a:lnTo>
                    <a:pt x="3544885" y="3181354"/>
                  </a:lnTo>
                  <a:lnTo>
                    <a:pt x="2881310" y="3181354"/>
                  </a:lnTo>
                  <a:lnTo>
                    <a:pt x="2881310" y="2517776"/>
                  </a:lnTo>
                  <a:close/>
                  <a:moveTo>
                    <a:pt x="1652587" y="2517776"/>
                  </a:moveTo>
                  <a:lnTo>
                    <a:pt x="2624135" y="2517776"/>
                  </a:lnTo>
                  <a:lnTo>
                    <a:pt x="2624135" y="2627315"/>
                  </a:lnTo>
                  <a:lnTo>
                    <a:pt x="1652587" y="2627315"/>
                  </a:lnTo>
                  <a:lnTo>
                    <a:pt x="1652587" y="2517776"/>
                  </a:lnTo>
                  <a:close/>
                  <a:moveTo>
                    <a:pt x="811212" y="2517776"/>
                  </a:moveTo>
                  <a:lnTo>
                    <a:pt x="1474787" y="2517776"/>
                  </a:lnTo>
                  <a:lnTo>
                    <a:pt x="1474787" y="3181354"/>
                  </a:lnTo>
                  <a:lnTo>
                    <a:pt x="811212" y="3181354"/>
                  </a:lnTo>
                  <a:lnTo>
                    <a:pt x="811212" y="2517776"/>
                  </a:lnTo>
                  <a:close/>
                  <a:moveTo>
                    <a:pt x="3722685" y="2163766"/>
                  </a:moveTo>
                  <a:lnTo>
                    <a:pt x="4694235" y="2163766"/>
                  </a:lnTo>
                  <a:lnTo>
                    <a:pt x="4694235" y="2273303"/>
                  </a:lnTo>
                  <a:lnTo>
                    <a:pt x="3722685" y="2273303"/>
                  </a:lnTo>
                  <a:lnTo>
                    <a:pt x="3722685" y="2163766"/>
                  </a:lnTo>
                  <a:close/>
                  <a:moveTo>
                    <a:pt x="1652588" y="2163766"/>
                  </a:moveTo>
                  <a:lnTo>
                    <a:pt x="2624135" y="2163766"/>
                  </a:lnTo>
                  <a:lnTo>
                    <a:pt x="2624135" y="2273304"/>
                  </a:lnTo>
                  <a:lnTo>
                    <a:pt x="1652588" y="2273304"/>
                  </a:lnTo>
                  <a:lnTo>
                    <a:pt x="1652588" y="2163766"/>
                  </a:lnTo>
                  <a:close/>
                  <a:moveTo>
                    <a:pt x="1652588" y="1979617"/>
                  </a:moveTo>
                  <a:lnTo>
                    <a:pt x="2624135" y="1979617"/>
                  </a:lnTo>
                  <a:lnTo>
                    <a:pt x="2624135" y="2087566"/>
                  </a:lnTo>
                  <a:lnTo>
                    <a:pt x="1652588" y="2087566"/>
                  </a:lnTo>
                  <a:lnTo>
                    <a:pt x="1652588" y="1979617"/>
                  </a:lnTo>
                  <a:close/>
                  <a:moveTo>
                    <a:pt x="3722685" y="1979616"/>
                  </a:moveTo>
                  <a:lnTo>
                    <a:pt x="4694235" y="1979616"/>
                  </a:lnTo>
                  <a:lnTo>
                    <a:pt x="4694235" y="2087566"/>
                  </a:lnTo>
                  <a:lnTo>
                    <a:pt x="3722685" y="2087566"/>
                  </a:lnTo>
                  <a:lnTo>
                    <a:pt x="3722685" y="1979616"/>
                  </a:lnTo>
                  <a:close/>
                  <a:moveTo>
                    <a:pt x="1652588" y="1793879"/>
                  </a:moveTo>
                  <a:lnTo>
                    <a:pt x="2624135" y="1793879"/>
                  </a:lnTo>
                  <a:lnTo>
                    <a:pt x="2624135" y="1903417"/>
                  </a:lnTo>
                  <a:lnTo>
                    <a:pt x="1652588" y="1903417"/>
                  </a:lnTo>
                  <a:lnTo>
                    <a:pt x="1652588" y="1793879"/>
                  </a:lnTo>
                  <a:close/>
                  <a:moveTo>
                    <a:pt x="3722685" y="1793878"/>
                  </a:moveTo>
                  <a:lnTo>
                    <a:pt x="4694235" y="1793878"/>
                  </a:lnTo>
                  <a:lnTo>
                    <a:pt x="4694235" y="1903416"/>
                  </a:lnTo>
                  <a:lnTo>
                    <a:pt x="3722685" y="1903416"/>
                  </a:lnTo>
                  <a:lnTo>
                    <a:pt x="3722685" y="1793878"/>
                  </a:lnTo>
                  <a:close/>
                  <a:moveTo>
                    <a:pt x="1652588" y="1609729"/>
                  </a:moveTo>
                  <a:lnTo>
                    <a:pt x="2624135" y="1609729"/>
                  </a:lnTo>
                  <a:lnTo>
                    <a:pt x="2624135" y="1719267"/>
                  </a:lnTo>
                  <a:lnTo>
                    <a:pt x="1652588" y="1719267"/>
                  </a:lnTo>
                  <a:lnTo>
                    <a:pt x="1652588" y="1609729"/>
                  </a:lnTo>
                  <a:close/>
                  <a:moveTo>
                    <a:pt x="811213" y="1609729"/>
                  </a:moveTo>
                  <a:lnTo>
                    <a:pt x="1474788" y="1609729"/>
                  </a:lnTo>
                  <a:lnTo>
                    <a:pt x="1474788" y="2273303"/>
                  </a:lnTo>
                  <a:lnTo>
                    <a:pt x="811213" y="2273303"/>
                  </a:lnTo>
                  <a:lnTo>
                    <a:pt x="811213" y="1609729"/>
                  </a:lnTo>
                  <a:close/>
                  <a:moveTo>
                    <a:pt x="3722685" y="1609728"/>
                  </a:moveTo>
                  <a:lnTo>
                    <a:pt x="4694235" y="1609728"/>
                  </a:lnTo>
                  <a:lnTo>
                    <a:pt x="4694235" y="1719266"/>
                  </a:lnTo>
                  <a:lnTo>
                    <a:pt x="3722685" y="1719266"/>
                  </a:lnTo>
                  <a:lnTo>
                    <a:pt x="3722685" y="1609728"/>
                  </a:lnTo>
                  <a:close/>
                  <a:moveTo>
                    <a:pt x="2881310" y="1609728"/>
                  </a:moveTo>
                  <a:lnTo>
                    <a:pt x="3544885" y="1609728"/>
                  </a:lnTo>
                  <a:lnTo>
                    <a:pt x="3544885" y="2273303"/>
                  </a:lnTo>
                  <a:lnTo>
                    <a:pt x="2881310" y="2273303"/>
                  </a:lnTo>
                  <a:lnTo>
                    <a:pt x="2881310" y="1609728"/>
                  </a:lnTo>
                  <a:close/>
                  <a:moveTo>
                    <a:pt x="550863" y="830266"/>
                  </a:moveTo>
                  <a:lnTo>
                    <a:pt x="550863" y="6173788"/>
                  </a:lnTo>
                  <a:lnTo>
                    <a:pt x="3970893" y="6173788"/>
                  </a:lnTo>
                  <a:lnTo>
                    <a:pt x="3972506" y="6175293"/>
                  </a:lnTo>
                  <a:lnTo>
                    <a:pt x="3973909" y="6173788"/>
                  </a:lnTo>
                  <a:lnTo>
                    <a:pt x="3981237" y="6173788"/>
                  </a:lnTo>
                  <a:lnTo>
                    <a:pt x="3981447" y="6173561"/>
                  </a:lnTo>
                  <a:lnTo>
                    <a:pt x="3981447" y="6165704"/>
                  </a:lnTo>
                  <a:lnTo>
                    <a:pt x="4728059" y="5365062"/>
                  </a:lnTo>
                  <a:lnTo>
                    <a:pt x="4609280" y="5493722"/>
                  </a:lnTo>
                  <a:lnTo>
                    <a:pt x="4732169" y="5360654"/>
                  </a:lnTo>
                  <a:lnTo>
                    <a:pt x="4954584" y="5122143"/>
                  </a:lnTo>
                  <a:lnTo>
                    <a:pt x="4953428" y="5121066"/>
                  </a:lnTo>
                  <a:lnTo>
                    <a:pt x="4954585" y="5119813"/>
                  </a:lnTo>
                  <a:lnTo>
                    <a:pt x="4954585" y="5119688"/>
                  </a:lnTo>
                  <a:lnTo>
                    <a:pt x="4954585" y="830266"/>
                  </a:lnTo>
                  <a:lnTo>
                    <a:pt x="3916359" y="830266"/>
                  </a:lnTo>
                  <a:lnTo>
                    <a:pt x="3916359" y="990601"/>
                  </a:lnTo>
                  <a:lnTo>
                    <a:pt x="1639884" y="990601"/>
                  </a:lnTo>
                  <a:lnTo>
                    <a:pt x="1639884" y="830266"/>
                  </a:lnTo>
                  <a:lnTo>
                    <a:pt x="550863" y="830266"/>
                  </a:lnTo>
                  <a:close/>
                  <a:moveTo>
                    <a:pt x="3581397" y="465138"/>
                  </a:moveTo>
                  <a:lnTo>
                    <a:pt x="3575396" y="465456"/>
                  </a:lnTo>
                  <a:lnTo>
                    <a:pt x="3569396" y="465775"/>
                  </a:lnTo>
                  <a:lnTo>
                    <a:pt x="3563079" y="466730"/>
                  </a:lnTo>
                  <a:lnTo>
                    <a:pt x="3557395" y="467685"/>
                  </a:lnTo>
                  <a:lnTo>
                    <a:pt x="3551394" y="468958"/>
                  </a:lnTo>
                  <a:lnTo>
                    <a:pt x="3546025" y="470550"/>
                  </a:lnTo>
                  <a:lnTo>
                    <a:pt x="3540656" y="472460"/>
                  </a:lnTo>
                  <a:lnTo>
                    <a:pt x="3534972" y="474688"/>
                  </a:lnTo>
                  <a:lnTo>
                    <a:pt x="3529919" y="477235"/>
                  </a:lnTo>
                  <a:lnTo>
                    <a:pt x="3524550" y="479782"/>
                  </a:lnTo>
                  <a:lnTo>
                    <a:pt x="3519813" y="482329"/>
                  </a:lnTo>
                  <a:lnTo>
                    <a:pt x="3514760" y="485831"/>
                  </a:lnTo>
                  <a:lnTo>
                    <a:pt x="3510338" y="489014"/>
                  </a:lnTo>
                  <a:lnTo>
                    <a:pt x="3505917" y="492516"/>
                  </a:lnTo>
                  <a:lnTo>
                    <a:pt x="3501495" y="496654"/>
                  </a:lnTo>
                  <a:lnTo>
                    <a:pt x="3497390" y="500474"/>
                  </a:lnTo>
                  <a:lnTo>
                    <a:pt x="3493284" y="504294"/>
                  </a:lnTo>
                  <a:lnTo>
                    <a:pt x="3489494" y="509070"/>
                  </a:lnTo>
                  <a:lnTo>
                    <a:pt x="3486020" y="513526"/>
                  </a:lnTo>
                  <a:lnTo>
                    <a:pt x="3482862" y="517983"/>
                  </a:lnTo>
                  <a:lnTo>
                    <a:pt x="3479388" y="523077"/>
                  </a:lnTo>
                  <a:lnTo>
                    <a:pt x="3476862" y="527852"/>
                  </a:lnTo>
                  <a:lnTo>
                    <a:pt x="3474335" y="533264"/>
                  </a:lnTo>
                  <a:lnTo>
                    <a:pt x="3471809" y="538357"/>
                  </a:lnTo>
                  <a:lnTo>
                    <a:pt x="3469598" y="544087"/>
                  </a:lnTo>
                  <a:lnTo>
                    <a:pt x="3467703" y="549499"/>
                  </a:lnTo>
                  <a:lnTo>
                    <a:pt x="3466124" y="555229"/>
                  </a:lnTo>
                  <a:lnTo>
                    <a:pt x="3464861" y="560960"/>
                  </a:lnTo>
                  <a:lnTo>
                    <a:pt x="3463913" y="567008"/>
                  </a:lnTo>
                  <a:lnTo>
                    <a:pt x="3462966" y="572738"/>
                  </a:lnTo>
                  <a:lnTo>
                    <a:pt x="3462650" y="579105"/>
                  </a:lnTo>
                  <a:lnTo>
                    <a:pt x="3462334" y="585154"/>
                  </a:lnTo>
                  <a:lnTo>
                    <a:pt x="3462650" y="591521"/>
                  </a:lnTo>
                  <a:lnTo>
                    <a:pt x="3462966" y="597251"/>
                  </a:lnTo>
                  <a:lnTo>
                    <a:pt x="3463913" y="603618"/>
                  </a:lnTo>
                  <a:lnTo>
                    <a:pt x="3464861" y="609348"/>
                  </a:lnTo>
                  <a:lnTo>
                    <a:pt x="3466124" y="615397"/>
                  </a:lnTo>
                  <a:lnTo>
                    <a:pt x="3467703" y="620808"/>
                  </a:lnTo>
                  <a:lnTo>
                    <a:pt x="3469598" y="626539"/>
                  </a:lnTo>
                  <a:lnTo>
                    <a:pt x="3471809" y="631950"/>
                  </a:lnTo>
                  <a:lnTo>
                    <a:pt x="3474335" y="637362"/>
                  </a:lnTo>
                  <a:lnTo>
                    <a:pt x="3476862" y="642456"/>
                  </a:lnTo>
                  <a:lnTo>
                    <a:pt x="3479388" y="647231"/>
                  </a:lnTo>
                  <a:lnTo>
                    <a:pt x="3482862" y="652324"/>
                  </a:lnTo>
                  <a:lnTo>
                    <a:pt x="3486020" y="656781"/>
                  </a:lnTo>
                  <a:lnTo>
                    <a:pt x="3489494" y="661556"/>
                  </a:lnTo>
                  <a:lnTo>
                    <a:pt x="3493284" y="665695"/>
                  </a:lnTo>
                  <a:lnTo>
                    <a:pt x="3497390" y="669833"/>
                  </a:lnTo>
                  <a:lnTo>
                    <a:pt x="3501495" y="673972"/>
                  </a:lnTo>
                  <a:lnTo>
                    <a:pt x="3505917" y="677792"/>
                  </a:lnTo>
                  <a:lnTo>
                    <a:pt x="3510338" y="681294"/>
                  </a:lnTo>
                  <a:lnTo>
                    <a:pt x="3514760" y="684795"/>
                  </a:lnTo>
                  <a:lnTo>
                    <a:pt x="3519813" y="687661"/>
                  </a:lnTo>
                  <a:lnTo>
                    <a:pt x="3524550" y="690526"/>
                  </a:lnTo>
                  <a:lnTo>
                    <a:pt x="3529919" y="693072"/>
                  </a:lnTo>
                  <a:lnTo>
                    <a:pt x="3534972" y="695938"/>
                  </a:lnTo>
                  <a:lnTo>
                    <a:pt x="3540656" y="697848"/>
                  </a:lnTo>
                  <a:lnTo>
                    <a:pt x="3546025" y="699758"/>
                  </a:lnTo>
                  <a:lnTo>
                    <a:pt x="3551394" y="701349"/>
                  </a:lnTo>
                  <a:lnTo>
                    <a:pt x="3557395" y="702623"/>
                  </a:lnTo>
                  <a:lnTo>
                    <a:pt x="3563079" y="703578"/>
                  </a:lnTo>
                  <a:lnTo>
                    <a:pt x="3569396" y="704533"/>
                  </a:lnTo>
                  <a:lnTo>
                    <a:pt x="3575396" y="704851"/>
                  </a:lnTo>
                  <a:lnTo>
                    <a:pt x="3581397" y="704851"/>
                  </a:lnTo>
                  <a:lnTo>
                    <a:pt x="3587713" y="704851"/>
                  </a:lnTo>
                  <a:lnTo>
                    <a:pt x="3593713" y="704533"/>
                  </a:lnTo>
                  <a:lnTo>
                    <a:pt x="3599714" y="703578"/>
                  </a:lnTo>
                  <a:lnTo>
                    <a:pt x="3605399" y="702623"/>
                  </a:lnTo>
                  <a:lnTo>
                    <a:pt x="3611399" y="701349"/>
                  </a:lnTo>
                  <a:lnTo>
                    <a:pt x="3616768" y="699758"/>
                  </a:lnTo>
                  <a:lnTo>
                    <a:pt x="3622453" y="697848"/>
                  </a:lnTo>
                  <a:lnTo>
                    <a:pt x="3627822" y="695938"/>
                  </a:lnTo>
                  <a:lnTo>
                    <a:pt x="3632875" y="693072"/>
                  </a:lnTo>
                  <a:lnTo>
                    <a:pt x="3638243" y="690526"/>
                  </a:lnTo>
                  <a:lnTo>
                    <a:pt x="3642981" y="687661"/>
                  </a:lnTo>
                  <a:lnTo>
                    <a:pt x="3648034" y="684795"/>
                  </a:lnTo>
                  <a:lnTo>
                    <a:pt x="3652455" y="681294"/>
                  </a:lnTo>
                  <a:lnTo>
                    <a:pt x="3657192" y="677792"/>
                  </a:lnTo>
                  <a:lnTo>
                    <a:pt x="3661614" y="673972"/>
                  </a:lnTo>
                  <a:lnTo>
                    <a:pt x="3665404" y="669833"/>
                  </a:lnTo>
                  <a:lnTo>
                    <a:pt x="3669509" y="665695"/>
                  </a:lnTo>
                  <a:lnTo>
                    <a:pt x="3673299" y="661556"/>
                  </a:lnTo>
                  <a:lnTo>
                    <a:pt x="3676773" y="656781"/>
                  </a:lnTo>
                  <a:lnTo>
                    <a:pt x="3680247" y="652324"/>
                  </a:lnTo>
                  <a:lnTo>
                    <a:pt x="3683405" y="647231"/>
                  </a:lnTo>
                  <a:lnTo>
                    <a:pt x="3685932" y="642456"/>
                  </a:lnTo>
                  <a:lnTo>
                    <a:pt x="3688458" y="637362"/>
                  </a:lnTo>
                  <a:lnTo>
                    <a:pt x="3691300" y="631950"/>
                  </a:lnTo>
                  <a:lnTo>
                    <a:pt x="3693195" y="626539"/>
                  </a:lnTo>
                  <a:lnTo>
                    <a:pt x="3695090" y="620808"/>
                  </a:lnTo>
                  <a:lnTo>
                    <a:pt x="3696669" y="615397"/>
                  </a:lnTo>
                  <a:lnTo>
                    <a:pt x="3697933" y="609348"/>
                  </a:lnTo>
                  <a:lnTo>
                    <a:pt x="3698880" y="603618"/>
                  </a:lnTo>
                  <a:lnTo>
                    <a:pt x="3699828" y="597251"/>
                  </a:lnTo>
                  <a:lnTo>
                    <a:pt x="3700143" y="591521"/>
                  </a:lnTo>
                  <a:lnTo>
                    <a:pt x="3700459" y="585154"/>
                  </a:lnTo>
                  <a:lnTo>
                    <a:pt x="3700143" y="579105"/>
                  </a:lnTo>
                  <a:lnTo>
                    <a:pt x="3699828" y="572738"/>
                  </a:lnTo>
                  <a:lnTo>
                    <a:pt x="3698880" y="567008"/>
                  </a:lnTo>
                  <a:lnTo>
                    <a:pt x="3697933" y="560960"/>
                  </a:lnTo>
                  <a:lnTo>
                    <a:pt x="3696669" y="555229"/>
                  </a:lnTo>
                  <a:lnTo>
                    <a:pt x="3695090" y="549499"/>
                  </a:lnTo>
                  <a:lnTo>
                    <a:pt x="3693195" y="544087"/>
                  </a:lnTo>
                  <a:lnTo>
                    <a:pt x="3691300" y="538357"/>
                  </a:lnTo>
                  <a:lnTo>
                    <a:pt x="3688458" y="533264"/>
                  </a:lnTo>
                  <a:lnTo>
                    <a:pt x="3685932" y="527852"/>
                  </a:lnTo>
                  <a:lnTo>
                    <a:pt x="3683405" y="523077"/>
                  </a:lnTo>
                  <a:lnTo>
                    <a:pt x="3680247" y="517983"/>
                  </a:lnTo>
                  <a:lnTo>
                    <a:pt x="3676773" y="513526"/>
                  </a:lnTo>
                  <a:lnTo>
                    <a:pt x="3673299" y="509070"/>
                  </a:lnTo>
                  <a:lnTo>
                    <a:pt x="3669509" y="504294"/>
                  </a:lnTo>
                  <a:lnTo>
                    <a:pt x="3665404" y="500474"/>
                  </a:lnTo>
                  <a:lnTo>
                    <a:pt x="3661614" y="496654"/>
                  </a:lnTo>
                  <a:lnTo>
                    <a:pt x="3657192" y="492516"/>
                  </a:lnTo>
                  <a:lnTo>
                    <a:pt x="3652455" y="489014"/>
                  </a:lnTo>
                  <a:lnTo>
                    <a:pt x="3648034" y="485831"/>
                  </a:lnTo>
                  <a:lnTo>
                    <a:pt x="3642981" y="482329"/>
                  </a:lnTo>
                  <a:lnTo>
                    <a:pt x="3638243" y="479782"/>
                  </a:lnTo>
                  <a:lnTo>
                    <a:pt x="3632875" y="477235"/>
                  </a:lnTo>
                  <a:lnTo>
                    <a:pt x="3627822" y="474688"/>
                  </a:lnTo>
                  <a:lnTo>
                    <a:pt x="3622453" y="472460"/>
                  </a:lnTo>
                  <a:lnTo>
                    <a:pt x="3616768" y="470550"/>
                  </a:lnTo>
                  <a:lnTo>
                    <a:pt x="3611399" y="468958"/>
                  </a:lnTo>
                  <a:lnTo>
                    <a:pt x="3605399" y="467685"/>
                  </a:lnTo>
                  <a:lnTo>
                    <a:pt x="3599714" y="466730"/>
                  </a:lnTo>
                  <a:lnTo>
                    <a:pt x="3593713" y="465775"/>
                  </a:lnTo>
                  <a:lnTo>
                    <a:pt x="3587713" y="465456"/>
                  </a:lnTo>
                  <a:lnTo>
                    <a:pt x="3581397" y="465138"/>
                  </a:lnTo>
                  <a:close/>
                  <a:moveTo>
                    <a:pt x="1975323" y="465138"/>
                  </a:moveTo>
                  <a:lnTo>
                    <a:pt x="1969282" y="465457"/>
                  </a:lnTo>
                  <a:lnTo>
                    <a:pt x="1963242" y="465775"/>
                  </a:lnTo>
                  <a:lnTo>
                    <a:pt x="1957201" y="466730"/>
                  </a:lnTo>
                  <a:lnTo>
                    <a:pt x="1951161" y="467685"/>
                  </a:lnTo>
                  <a:lnTo>
                    <a:pt x="1945756" y="468958"/>
                  </a:lnTo>
                  <a:lnTo>
                    <a:pt x="1939716" y="470550"/>
                  </a:lnTo>
                  <a:lnTo>
                    <a:pt x="1934311" y="472460"/>
                  </a:lnTo>
                  <a:lnTo>
                    <a:pt x="1928588" y="474689"/>
                  </a:lnTo>
                  <a:lnTo>
                    <a:pt x="1923502" y="477235"/>
                  </a:lnTo>
                  <a:lnTo>
                    <a:pt x="1918415" y="479782"/>
                  </a:lnTo>
                  <a:lnTo>
                    <a:pt x="1913328" y="482329"/>
                  </a:lnTo>
                  <a:lnTo>
                    <a:pt x="1908559" y="485831"/>
                  </a:lnTo>
                  <a:lnTo>
                    <a:pt x="1903790" y="489014"/>
                  </a:lnTo>
                  <a:lnTo>
                    <a:pt x="1899340" y="492516"/>
                  </a:lnTo>
                  <a:lnTo>
                    <a:pt x="1895206" y="496654"/>
                  </a:lnTo>
                  <a:lnTo>
                    <a:pt x="1890756" y="500474"/>
                  </a:lnTo>
                  <a:lnTo>
                    <a:pt x="1886941" y="504294"/>
                  </a:lnTo>
                  <a:lnTo>
                    <a:pt x="1882808" y="509070"/>
                  </a:lnTo>
                  <a:lnTo>
                    <a:pt x="1879310" y="513527"/>
                  </a:lnTo>
                  <a:lnTo>
                    <a:pt x="1876131" y="517983"/>
                  </a:lnTo>
                  <a:lnTo>
                    <a:pt x="1873270" y="523077"/>
                  </a:lnTo>
                  <a:lnTo>
                    <a:pt x="1870091" y="527852"/>
                  </a:lnTo>
                  <a:lnTo>
                    <a:pt x="1867547" y="533264"/>
                  </a:lnTo>
                  <a:lnTo>
                    <a:pt x="1865004" y="538357"/>
                  </a:lnTo>
                  <a:lnTo>
                    <a:pt x="1863097" y="544088"/>
                  </a:lnTo>
                  <a:lnTo>
                    <a:pt x="1861189" y="549499"/>
                  </a:lnTo>
                  <a:lnTo>
                    <a:pt x="1859281" y="555230"/>
                  </a:lnTo>
                  <a:lnTo>
                    <a:pt x="1858010" y="560960"/>
                  </a:lnTo>
                  <a:lnTo>
                    <a:pt x="1857056" y="567008"/>
                  </a:lnTo>
                  <a:lnTo>
                    <a:pt x="1856102" y="572739"/>
                  </a:lnTo>
                  <a:lnTo>
                    <a:pt x="1855784" y="579105"/>
                  </a:lnTo>
                  <a:lnTo>
                    <a:pt x="1855784" y="585154"/>
                  </a:lnTo>
                  <a:lnTo>
                    <a:pt x="1855784" y="591521"/>
                  </a:lnTo>
                  <a:lnTo>
                    <a:pt x="1856102" y="597251"/>
                  </a:lnTo>
                  <a:lnTo>
                    <a:pt x="1857056" y="603618"/>
                  </a:lnTo>
                  <a:lnTo>
                    <a:pt x="1858010" y="609348"/>
                  </a:lnTo>
                  <a:lnTo>
                    <a:pt x="1859281" y="615397"/>
                  </a:lnTo>
                  <a:lnTo>
                    <a:pt x="1861189" y="620808"/>
                  </a:lnTo>
                  <a:lnTo>
                    <a:pt x="1863097" y="626539"/>
                  </a:lnTo>
                  <a:lnTo>
                    <a:pt x="1865004" y="631951"/>
                  </a:lnTo>
                  <a:lnTo>
                    <a:pt x="1867547" y="637362"/>
                  </a:lnTo>
                  <a:lnTo>
                    <a:pt x="1870091" y="642456"/>
                  </a:lnTo>
                  <a:lnTo>
                    <a:pt x="1873270" y="647231"/>
                  </a:lnTo>
                  <a:lnTo>
                    <a:pt x="1876131" y="652324"/>
                  </a:lnTo>
                  <a:lnTo>
                    <a:pt x="1879310" y="656781"/>
                  </a:lnTo>
                  <a:lnTo>
                    <a:pt x="1882808" y="661556"/>
                  </a:lnTo>
                  <a:lnTo>
                    <a:pt x="1886941" y="665695"/>
                  </a:lnTo>
                  <a:lnTo>
                    <a:pt x="1890756" y="669833"/>
                  </a:lnTo>
                  <a:lnTo>
                    <a:pt x="1895206" y="673972"/>
                  </a:lnTo>
                  <a:lnTo>
                    <a:pt x="1899340" y="677792"/>
                  </a:lnTo>
                  <a:lnTo>
                    <a:pt x="1903790" y="681294"/>
                  </a:lnTo>
                  <a:lnTo>
                    <a:pt x="1908559" y="684796"/>
                  </a:lnTo>
                  <a:lnTo>
                    <a:pt x="1913328" y="687661"/>
                  </a:lnTo>
                  <a:lnTo>
                    <a:pt x="1918415" y="690526"/>
                  </a:lnTo>
                  <a:lnTo>
                    <a:pt x="1923502" y="693073"/>
                  </a:lnTo>
                  <a:lnTo>
                    <a:pt x="1928588" y="695938"/>
                  </a:lnTo>
                  <a:lnTo>
                    <a:pt x="1934311" y="697848"/>
                  </a:lnTo>
                  <a:lnTo>
                    <a:pt x="1939716" y="699758"/>
                  </a:lnTo>
                  <a:lnTo>
                    <a:pt x="1945756" y="701349"/>
                  </a:lnTo>
                  <a:lnTo>
                    <a:pt x="1951161" y="702623"/>
                  </a:lnTo>
                  <a:lnTo>
                    <a:pt x="1957201" y="703578"/>
                  </a:lnTo>
                  <a:lnTo>
                    <a:pt x="1963242" y="704533"/>
                  </a:lnTo>
                  <a:lnTo>
                    <a:pt x="1969282" y="704851"/>
                  </a:lnTo>
                  <a:lnTo>
                    <a:pt x="1975323" y="704851"/>
                  </a:lnTo>
                  <a:lnTo>
                    <a:pt x="1981681" y="704851"/>
                  </a:lnTo>
                  <a:lnTo>
                    <a:pt x="1987722" y="704533"/>
                  </a:lnTo>
                  <a:lnTo>
                    <a:pt x="1993762" y="703578"/>
                  </a:lnTo>
                  <a:lnTo>
                    <a:pt x="1999485" y="702623"/>
                  </a:lnTo>
                  <a:lnTo>
                    <a:pt x="2005525" y="701349"/>
                  </a:lnTo>
                  <a:lnTo>
                    <a:pt x="2010930" y="699758"/>
                  </a:lnTo>
                  <a:lnTo>
                    <a:pt x="2016653" y="697848"/>
                  </a:lnTo>
                  <a:lnTo>
                    <a:pt x="2022057" y="695938"/>
                  </a:lnTo>
                  <a:lnTo>
                    <a:pt x="2027462" y="693073"/>
                  </a:lnTo>
                  <a:lnTo>
                    <a:pt x="2032549" y="690526"/>
                  </a:lnTo>
                  <a:lnTo>
                    <a:pt x="2037635" y="687661"/>
                  </a:lnTo>
                  <a:lnTo>
                    <a:pt x="2042404" y="684796"/>
                  </a:lnTo>
                  <a:lnTo>
                    <a:pt x="2047491" y="681294"/>
                  </a:lnTo>
                  <a:lnTo>
                    <a:pt x="2051624" y="677792"/>
                  </a:lnTo>
                  <a:lnTo>
                    <a:pt x="2056075" y="673972"/>
                  </a:lnTo>
                  <a:lnTo>
                    <a:pt x="2060208" y="669833"/>
                  </a:lnTo>
                  <a:lnTo>
                    <a:pt x="2064341" y="665695"/>
                  </a:lnTo>
                  <a:lnTo>
                    <a:pt x="2067838" y="661556"/>
                  </a:lnTo>
                  <a:lnTo>
                    <a:pt x="2071653" y="656781"/>
                  </a:lnTo>
                  <a:lnTo>
                    <a:pt x="2074832" y="652324"/>
                  </a:lnTo>
                  <a:lnTo>
                    <a:pt x="2078012" y="647231"/>
                  </a:lnTo>
                  <a:lnTo>
                    <a:pt x="2080873" y="642456"/>
                  </a:lnTo>
                  <a:lnTo>
                    <a:pt x="2083734" y="637362"/>
                  </a:lnTo>
                  <a:lnTo>
                    <a:pt x="2085960" y="631951"/>
                  </a:lnTo>
                  <a:lnTo>
                    <a:pt x="2088185" y="626539"/>
                  </a:lnTo>
                  <a:lnTo>
                    <a:pt x="2089775" y="620808"/>
                  </a:lnTo>
                  <a:lnTo>
                    <a:pt x="2091364" y="615397"/>
                  </a:lnTo>
                  <a:lnTo>
                    <a:pt x="2092636" y="609348"/>
                  </a:lnTo>
                  <a:lnTo>
                    <a:pt x="2094225" y="603618"/>
                  </a:lnTo>
                  <a:lnTo>
                    <a:pt x="2094861" y="597251"/>
                  </a:lnTo>
                  <a:lnTo>
                    <a:pt x="2095179" y="591521"/>
                  </a:lnTo>
                  <a:lnTo>
                    <a:pt x="2095497" y="585154"/>
                  </a:lnTo>
                  <a:lnTo>
                    <a:pt x="2095179" y="579105"/>
                  </a:lnTo>
                  <a:lnTo>
                    <a:pt x="2094861" y="572739"/>
                  </a:lnTo>
                  <a:lnTo>
                    <a:pt x="2094225" y="567008"/>
                  </a:lnTo>
                  <a:lnTo>
                    <a:pt x="2092636" y="560960"/>
                  </a:lnTo>
                  <a:lnTo>
                    <a:pt x="2091364" y="555230"/>
                  </a:lnTo>
                  <a:lnTo>
                    <a:pt x="2089775" y="549499"/>
                  </a:lnTo>
                  <a:lnTo>
                    <a:pt x="2088185" y="544088"/>
                  </a:lnTo>
                  <a:lnTo>
                    <a:pt x="2085960" y="538357"/>
                  </a:lnTo>
                  <a:lnTo>
                    <a:pt x="2083734" y="533264"/>
                  </a:lnTo>
                  <a:lnTo>
                    <a:pt x="2080873" y="527852"/>
                  </a:lnTo>
                  <a:lnTo>
                    <a:pt x="2078012" y="523077"/>
                  </a:lnTo>
                  <a:lnTo>
                    <a:pt x="2074832" y="517983"/>
                  </a:lnTo>
                  <a:lnTo>
                    <a:pt x="2071653" y="513527"/>
                  </a:lnTo>
                  <a:lnTo>
                    <a:pt x="2067838" y="509070"/>
                  </a:lnTo>
                  <a:lnTo>
                    <a:pt x="2064341" y="504294"/>
                  </a:lnTo>
                  <a:lnTo>
                    <a:pt x="2060208" y="500474"/>
                  </a:lnTo>
                  <a:lnTo>
                    <a:pt x="2056075" y="496654"/>
                  </a:lnTo>
                  <a:lnTo>
                    <a:pt x="2051624" y="492516"/>
                  </a:lnTo>
                  <a:lnTo>
                    <a:pt x="2047491" y="489014"/>
                  </a:lnTo>
                  <a:lnTo>
                    <a:pt x="2042404" y="485831"/>
                  </a:lnTo>
                  <a:lnTo>
                    <a:pt x="2037635" y="482329"/>
                  </a:lnTo>
                  <a:lnTo>
                    <a:pt x="2032549" y="479782"/>
                  </a:lnTo>
                  <a:lnTo>
                    <a:pt x="2027462" y="477235"/>
                  </a:lnTo>
                  <a:lnTo>
                    <a:pt x="2022057" y="474689"/>
                  </a:lnTo>
                  <a:lnTo>
                    <a:pt x="2016653" y="472460"/>
                  </a:lnTo>
                  <a:lnTo>
                    <a:pt x="2010930" y="470550"/>
                  </a:lnTo>
                  <a:lnTo>
                    <a:pt x="2005525" y="468958"/>
                  </a:lnTo>
                  <a:lnTo>
                    <a:pt x="1999485" y="467685"/>
                  </a:lnTo>
                  <a:lnTo>
                    <a:pt x="1993762" y="466730"/>
                  </a:lnTo>
                  <a:lnTo>
                    <a:pt x="1987722" y="465775"/>
                  </a:lnTo>
                  <a:lnTo>
                    <a:pt x="1981681" y="465457"/>
                  </a:lnTo>
                  <a:lnTo>
                    <a:pt x="1975323" y="465138"/>
                  </a:lnTo>
                  <a:close/>
                  <a:moveTo>
                    <a:pt x="2038346" y="0"/>
                  </a:moveTo>
                  <a:lnTo>
                    <a:pt x="3519484" y="0"/>
                  </a:lnTo>
                  <a:lnTo>
                    <a:pt x="3431641" y="179388"/>
                  </a:lnTo>
                  <a:lnTo>
                    <a:pt x="3916359" y="179388"/>
                  </a:lnTo>
                  <a:lnTo>
                    <a:pt x="3916359" y="295278"/>
                  </a:lnTo>
                  <a:lnTo>
                    <a:pt x="4885370" y="295278"/>
                  </a:lnTo>
                  <a:lnTo>
                    <a:pt x="4901245" y="295596"/>
                  </a:lnTo>
                  <a:lnTo>
                    <a:pt x="4917437" y="296231"/>
                  </a:lnTo>
                  <a:lnTo>
                    <a:pt x="4932995" y="297183"/>
                  </a:lnTo>
                  <a:lnTo>
                    <a:pt x="4948552" y="298771"/>
                  </a:lnTo>
                  <a:lnTo>
                    <a:pt x="4964427" y="300676"/>
                  </a:lnTo>
                  <a:lnTo>
                    <a:pt x="4979667" y="302581"/>
                  </a:lnTo>
                  <a:lnTo>
                    <a:pt x="4994907" y="305120"/>
                  </a:lnTo>
                  <a:lnTo>
                    <a:pt x="5010465" y="307977"/>
                  </a:lnTo>
                  <a:lnTo>
                    <a:pt x="5025387" y="311471"/>
                  </a:lnTo>
                  <a:lnTo>
                    <a:pt x="5040310" y="314962"/>
                  </a:lnTo>
                  <a:lnTo>
                    <a:pt x="5054915" y="318772"/>
                  </a:lnTo>
                  <a:lnTo>
                    <a:pt x="5069837" y="323534"/>
                  </a:lnTo>
                  <a:lnTo>
                    <a:pt x="5084125" y="327979"/>
                  </a:lnTo>
                  <a:lnTo>
                    <a:pt x="5098412" y="333059"/>
                  </a:lnTo>
                  <a:lnTo>
                    <a:pt x="5112700" y="338456"/>
                  </a:lnTo>
                  <a:lnTo>
                    <a:pt x="5126987" y="344171"/>
                  </a:lnTo>
                  <a:lnTo>
                    <a:pt x="5140640" y="350203"/>
                  </a:lnTo>
                  <a:lnTo>
                    <a:pt x="5154292" y="356870"/>
                  </a:lnTo>
                  <a:lnTo>
                    <a:pt x="5167627" y="363220"/>
                  </a:lnTo>
                  <a:lnTo>
                    <a:pt x="5180962" y="370522"/>
                  </a:lnTo>
                  <a:lnTo>
                    <a:pt x="5193980" y="377507"/>
                  </a:lnTo>
                  <a:lnTo>
                    <a:pt x="5206680" y="385126"/>
                  </a:lnTo>
                  <a:lnTo>
                    <a:pt x="5219380" y="393381"/>
                  </a:lnTo>
                  <a:lnTo>
                    <a:pt x="5232080" y="401318"/>
                  </a:lnTo>
                  <a:lnTo>
                    <a:pt x="5244462" y="409890"/>
                  </a:lnTo>
                  <a:lnTo>
                    <a:pt x="5256527" y="418780"/>
                  </a:lnTo>
                  <a:lnTo>
                    <a:pt x="5268275" y="427669"/>
                  </a:lnTo>
                  <a:lnTo>
                    <a:pt x="5279705" y="436876"/>
                  </a:lnTo>
                  <a:lnTo>
                    <a:pt x="5291135" y="446718"/>
                  </a:lnTo>
                  <a:lnTo>
                    <a:pt x="5302247" y="456560"/>
                  </a:lnTo>
                  <a:lnTo>
                    <a:pt x="5313360" y="466720"/>
                  </a:lnTo>
                  <a:lnTo>
                    <a:pt x="5323520" y="477197"/>
                  </a:lnTo>
                  <a:lnTo>
                    <a:pt x="5333997" y="487674"/>
                  </a:lnTo>
                  <a:lnTo>
                    <a:pt x="5344157" y="498786"/>
                  </a:lnTo>
                  <a:lnTo>
                    <a:pt x="5354000" y="509898"/>
                  </a:lnTo>
                  <a:lnTo>
                    <a:pt x="5363842" y="521327"/>
                  </a:lnTo>
                  <a:lnTo>
                    <a:pt x="5373367" y="532757"/>
                  </a:lnTo>
                  <a:lnTo>
                    <a:pt x="5381940" y="544504"/>
                  </a:lnTo>
                  <a:lnTo>
                    <a:pt x="5390830" y="556568"/>
                  </a:lnTo>
                  <a:lnTo>
                    <a:pt x="5399402" y="568950"/>
                  </a:lnTo>
                  <a:lnTo>
                    <a:pt x="5407657" y="581332"/>
                  </a:lnTo>
                  <a:lnTo>
                    <a:pt x="5415595" y="594031"/>
                  </a:lnTo>
                  <a:lnTo>
                    <a:pt x="5423215" y="606731"/>
                  </a:lnTo>
                  <a:lnTo>
                    <a:pt x="5430517" y="619747"/>
                  </a:lnTo>
                  <a:lnTo>
                    <a:pt x="5437502" y="633082"/>
                  </a:lnTo>
                  <a:lnTo>
                    <a:pt x="5444170" y="646416"/>
                  </a:lnTo>
                  <a:lnTo>
                    <a:pt x="5450520" y="660068"/>
                  </a:lnTo>
                  <a:lnTo>
                    <a:pt x="5456552" y="674037"/>
                  </a:lnTo>
                  <a:lnTo>
                    <a:pt x="5462267" y="688007"/>
                  </a:lnTo>
                  <a:lnTo>
                    <a:pt x="5467665" y="702293"/>
                  </a:lnTo>
                  <a:lnTo>
                    <a:pt x="5472745" y="716580"/>
                  </a:lnTo>
                  <a:lnTo>
                    <a:pt x="5477507" y="731184"/>
                  </a:lnTo>
                  <a:lnTo>
                    <a:pt x="5481952" y="745789"/>
                  </a:lnTo>
                  <a:lnTo>
                    <a:pt x="5485762" y="760393"/>
                  </a:lnTo>
                  <a:lnTo>
                    <a:pt x="5489572" y="775315"/>
                  </a:lnTo>
                  <a:lnTo>
                    <a:pt x="5492747" y="790554"/>
                  </a:lnTo>
                  <a:lnTo>
                    <a:pt x="5495605" y="805793"/>
                  </a:lnTo>
                  <a:lnTo>
                    <a:pt x="5498145" y="821033"/>
                  </a:lnTo>
                  <a:lnTo>
                    <a:pt x="5500367" y="836589"/>
                  </a:lnTo>
                  <a:lnTo>
                    <a:pt x="5502272" y="852146"/>
                  </a:lnTo>
                  <a:lnTo>
                    <a:pt x="5503542" y="867703"/>
                  </a:lnTo>
                  <a:lnTo>
                    <a:pt x="5504495" y="883577"/>
                  </a:lnTo>
                  <a:lnTo>
                    <a:pt x="5505130" y="899451"/>
                  </a:lnTo>
                  <a:lnTo>
                    <a:pt x="5505447" y="915326"/>
                  </a:lnTo>
                  <a:lnTo>
                    <a:pt x="5505447" y="6237953"/>
                  </a:lnTo>
                  <a:lnTo>
                    <a:pt x="5505130" y="6253827"/>
                  </a:lnTo>
                  <a:lnTo>
                    <a:pt x="5504495" y="6270019"/>
                  </a:lnTo>
                  <a:lnTo>
                    <a:pt x="5503542" y="6285575"/>
                  </a:lnTo>
                  <a:lnTo>
                    <a:pt x="5502272" y="6301132"/>
                  </a:lnTo>
                  <a:lnTo>
                    <a:pt x="5500367" y="6317006"/>
                  </a:lnTo>
                  <a:lnTo>
                    <a:pt x="5498145" y="6332246"/>
                  </a:lnTo>
                  <a:lnTo>
                    <a:pt x="5495605" y="6347485"/>
                  </a:lnTo>
                  <a:lnTo>
                    <a:pt x="5492747" y="6363042"/>
                  </a:lnTo>
                  <a:lnTo>
                    <a:pt x="5489572" y="6377963"/>
                  </a:lnTo>
                  <a:lnTo>
                    <a:pt x="5485762" y="6392885"/>
                  </a:lnTo>
                  <a:lnTo>
                    <a:pt x="5481952" y="6407490"/>
                  </a:lnTo>
                  <a:lnTo>
                    <a:pt x="5477507" y="6422411"/>
                  </a:lnTo>
                  <a:lnTo>
                    <a:pt x="5472745" y="6436698"/>
                  </a:lnTo>
                  <a:lnTo>
                    <a:pt x="5467665" y="6450985"/>
                  </a:lnTo>
                  <a:lnTo>
                    <a:pt x="5462267" y="6465272"/>
                  </a:lnTo>
                  <a:lnTo>
                    <a:pt x="5456552" y="6479241"/>
                  </a:lnTo>
                  <a:lnTo>
                    <a:pt x="5450520" y="6493210"/>
                  </a:lnTo>
                  <a:lnTo>
                    <a:pt x="5444170" y="6506862"/>
                  </a:lnTo>
                  <a:lnTo>
                    <a:pt x="5437502" y="6520197"/>
                  </a:lnTo>
                  <a:lnTo>
                    <a:pt x="5430517" y="6533531"/>
                  </a:lnTo>
                  <a:lnTo>
                    <a:pt x="5423215" y="6546548"/>
                  </a:lnTo>
                  <a:lnTo>
                    <a:pt x="5415595" y="6559247"/>
                  </a:lnTo>
                  <a:lnTo>
                    <a:pt x="5407657" y="6572264"/>
                  </a:lnTo>
                  <a:lnTo>
                    <a:pt x="5399402" y="6584646"/>
                  </a:lnTo>
                  <a:lnTo>
                    <a:pt x="5390830" y="6597028"/>
                  </a:lnTo>
                  <a:lnTo>
                    <a:pt x="5381940" y="6609092"/>
                  </a:lnTo>
                  <a:lnTo>
                    <a:pt x="5373367" y="6620839"/>
                  </a:lnTo>
                  <a:lnTo>
                    <a:pt x="5363842" y="6632269"/>
                  </a:lnTo>
                  <a:lnTo>
                    <a:pt x="5354000" y="6643698"/>
                  </a:lnTo>
                  <a:lnTo>
                    <a:pt x="5344157" y="6654810"/>
                  </a:lnTo>
                  <a:lnTo>
                    <a:pt x="5333997" y="6665922"/>
                  </a:lnTo>
                  <a:lnTo>
                    <a:pt x="5323520" y="6676082"/>
                  </a:lnTo>
                  <a:lnTo>
                    <a:pt x="5313360" y="6686559"/>
                  </a:lnTo>
                  <a:lnTo>
                    <a:pt x="5302247" y="6696718"/>
                  </a:lnTo>
                  <a:lnTo>
                    <a:pt x="5291135" y="6706560"/>
                  </a:lnTo>
                  <a:lnTo>
                    <a:pt x="5279705" y="6716402"/>
                  </a:lnTo>
                  <a:lnTo>
                    <a:pt x="5268275" y="6725609"/>
                  </a:lnTo>
                  <a:lnTo>
                    <a:pt x="5256527" y="6734499"/>
                  </a:lnTo>
                  <a:lnTo>
                    <a:pt x="5244462" y="6743388"/>
                  </a:lnTo>
                  <a:lnTo>
                    <a:pt x="5232080" y="6751960"/>
                  </a:lnTo>
                  <a:lnTo>
                    <a:pt x="5219380" y="6760215"/>
                  </a:lnTo>
                  <a:lnTo>
                    <a:pt x="5206680" y="6768152"/>
                  </a:lnTo>
                  <a:lnTo>
                    <a:pt x="5193980" y="6775772"/>
                  </a:lnTo>
                  <a:lnTo>
                    <a:pt x="5180962" y="6783074"/>
                  </a:lnTo>
                  <a:lnTo>
                    <a:pt x="5167627" y="6790059"/>
                  </a:lnTo>
                  <a:lnTo>
                    <a:pt x="5154292" y="6796726"/>
                  </a:lnTo>
                  <a:lnTo>
                    <a:pt x="5140640" y="6803075"/>
                  </a:lnTo>
                  <a:lnTo>
                    <a:pt x="5126987" y="6809108"/>
                  </a:lnTo>
                  <a:lnTo>
                    <a:pt x="5112700" y="6814822"/>
                  </a:lnTo>
                  <a:lnTo>
                    <a:pt x="5098412" y="6820220"/>
                  </a:lnTo>
                  <a:lnTo>
                    <a:pt x="5084125" y="6825299"/>
                  </a:lnTo>
                  <a:lnTo>
                    <a:pt x="5069837" y="6830062"/>
                  </a:lnTo>
                  <a:lnTo>
                    <a:pt x="5054915" y="6834506"/>
                  </a:lnTo>
                  <a:lnTo>
                    <a:pt x="5040310" y="6838316"/>
                  </a:lnTo>
                  <a:lnTo>
                    <a:pt x="5025387" y="6842126"/>
                  </a:lnTo>
                  <a:lnTo>
                    <a:pt x="5010465" y="6845301"/>
                  </a:lnTo>
                  <a:lnTo>
                    <a:pt x="4994907" y="6848158"/>
                  </a:lnTo>
                  <a:lnTo>
                    <a:pt x="4979667" y="6850698"/>
                  </a:lnTo>
                  <a:lnTo>
                    <a:pt x="4964427" y="6852920"/>
                  </a:lnTo>
                  <a:lnTo>
                    <a:pt x="4948552" y="6854825"/>
                  </a:lnTo>
                  <a:lnTo>
                    <a:pt x="4932995" y="6856095"/>
                  </a:lnTo>
                  <a:lnTo>
                    <a:pt x="4917437" y="6857048"/>
                  </a:lnTo>
                  <a:lnTo>
                    <a:pt x="4901245" y="6857683"/>
                  </a:lnTo>
                  <a:lnTo>
                    <a:pt x="4885370" y="6858000"/>
                  </a:lnTo>
                  <a:lnTo>
                    <a:pt x="619760" y="6858000"/>
                  </a:lnTo>
                  <a:lnTo>
                    <a:pt x="603885" y="6857683"/>
                  </a:lnTo>
                  <a:lnTo>
                    <a:pt x="588010" y="6857048"/>
                  </a:lnTo>
                  <a:lnTo>
                    <a:pt x="572135" y="6856095"/>
                  </a:lnTo>
                  <a:lnTo>
                    <a:pt x="556578" y="6854825"/>
                  </a:lnTo>
                  <a:lnTo>
                    <a:pt x="541020" y="6852920"/>
                  </a:lnTo>
                  <a:lnTo>
                    <a:pt x="525463" y="6850698"/>
                  </a:lnTo>
                  <a:lnTo>
                    <a:pt x="510223" y="6848158"/>
                  </a:lnTo>
                  <a:lnTo>
                    <a:pt x="494983" y="6845301"/>
                  </a:lnTo>
                  <a:lnTo>
                    <a:pt x="479743" y="6842126"/>
                  </a:lnTo>
                  <a:lnTo>
                    <a:pt x="465138" y="6838316"/>
                  </a:lnTo>
                  <a:lnTo>
                    <a:pt x="450215" y="6834506"/>
                  </a:lnTo>
                  <a:lnTo>
                    <a:pt x="435610" y="6830062"/>
                  </a:lnTo>
                  <a:lnTo>
                    <a:pt x="421005" y="6825299"/>
                  </a:lnTo>
                  <a:lnTo>
                    <a:pt x="406718" y="6820220"/>
                  </a:lnTo>
                  <a:lnTo>
                    <a:pt x="392748" y="6814822"/>
                  </a:lnTo>
                  <a:lnTo>
                    <a:pt x="378460" y="6809108"/>
                  </a:lnTo>
                  <a:lnTo>
                    <a:pt x="364808" y="6803075"/>
                  </a:lnTo>
                  <a:lnTo>
                    <a:pt x="351155" y="6796726"/>
                  </a:lnTo>
                  <a:lnTo>
                    <a:pt x="337820" y="6790059"/>
                  </a:lnTo>
                  <a:lnTo>
                    <a:pt x="324485" y="6783074"/>
                  </a:lnTo>
                  <a:lnTo>
                    <a:pt x="311468" y="6775772"/>
                  </a:lnTo>
                  <a:lnTo>
                    <a:pt x="298768" y="6768152"/>
                  </a:lnTo>
                  <a:lnTo>
                    <a:pt x="286068" y="6760215"/>
                  </a:lnTo>
                  <a:lnTo>
                    <a:pt x="273050" y="6751960"/>
                  </a:lnTo>
                  <a:lnTo>
                    <a:pt x="260985" y="6743388"/>
                  </a:lnTo>
                  <a:lnTo>
                    <a:pt x="248920" y="6734499"/>
                  </a:lnTo>
                  <a:lnTo>
                    <a:pt x="237173" y="6725609"/>
                  </a:lnTo>
                  <a:lnTo>
                    <a:pt x="225425" y="6716402"/>
                  </a:lnTo>
                  <a:lnTo>
                    <a:pt x="213995" y="6706560"/>
                  </a:lnTo>
                  <a:lnTo>
                    <a:pt x="202883" y="6696718"/>
                  </a:lnTo>
                  <a:lnTo>
                    <a:pt x="192088" y="6686559"/>
                  </a:lnTo>
                  <a:lnTo>
                    <a:pt x="181610" y="6676082"/>
                  </a:lnTo>
                  <a:lnTo>
                    <a:pt x="171450" y="6665922"/>
                  </a:lnTo>
                  <a:lnTo>
                    <a:pt x="160973" y="6654810"/>
                  </a:lnTo>
                  <a:lnTo>
                    <a:pt x="151130" y="6643698"/>
                  </a:lnTo>
                  <a:lnTo>
                    <a:pt x="141605" y="6632269"/>
                  </a:lnTo>
                  <a:lnTo>
                    <a:pt x="132080" y="6620839"/>
                  </a:lnTo>
                  <a:lnTo>
                    <a:pt x="123190" y="6609092"/>
                  </a:lnTo>
                  <a:lnTo>
                    <a:pt x="114300" y="6597028"/>
                  </a:lnTo>
                  <a:lnTo>
                    <a:pt x="105728" y="6584646"/>
                  </a:lnTo>
                  <a:lnTo>
                    <a:pt x="97473" y="6572264"/>
                  </a:lnTo>
                  <a:lnTo>
                    <a:pt x="89853" y="6559247"/>
                  </a:lnTo>
                  <a:lnTo>
                    <a:pt x="82233" y="6546548"/>
                  </a:lnTo>
                  <a:lnTo>
                    <a:pt x="74613" y="6533531"/>
                  </a:lnTo>
                  <a:lnTo>
                    <a:pt x="67945" y="6520197"/>
                  </a:lnTo>
                  <a:lnTo>
                    <a:pt x="60960" y="6506862"/>
                  </a:lnTo>
                  <a:lnTo>
                    <a:pt x="54928" y="6493210"/>
                  </a:lnTo>
                  <a:lnTo>
                    <a:pt x="48578" y="6479241"/>
                  </a:lnTo>
                  <a:lnTo>
                    <a:pt x="43180" y="6465272"/>
                  </a:lnTo>
                  <a:lnTo>
                    <a:pt x="37465" y="6450985"/>
                  </a:lnTo>
                  <a:lnTo>
                    <a:pt x="32703" y="6436698"/>
                  </a:lnTo>
                  <a:lnTo>
                    <a:pt x="27623" y="6422411"/>
                  </a:lnTo>
                  <a:lnTo>
                    <a:pt x="23495" y="6407490"/>
                  </a:lnTo>
                  <a:lnTo>
                    <a:pt x="19685" y="6392885"/>
                  </a:lnTo>
                  <a:lnTo>
                    <a:pt x="15875" y="6377963"/>
                  </a:lnTo>
                  <a:lnTo>
                    <a:pt x="12700" y="6363042"/>
                  </a:lnTo>
                  <a:lnTo>
                    <a:pt x="9843" y="6347485"/>
                  </a:lnTo>
                  <a:lnTo>
                    <a:pt x="7303" y="6332246"/>
                  </a:lnTo>
                  <a:lnTo>
                    <a:pt x="4763" y="6317006"/>
                  </a:lnTo>
                  <a:lnTo>
                    <a:pt x="3175" y="6301132"/>
                  </a:lnTo>
                  <a:lnTo>
                    <a:pt x="1905" y="6285575"/>
                  </a:lnTo>
                  <a:lnTo>
                    <a:pt x="953" y="6270019"/>
                  </a:lnTo>
                  <a:lnTo>
                    <a:pt x="318" y="6253827"/>
                  </a:lnTo>
                  <a:lnTo>
                    <a:pt x="0" y="6237953"/>
                  </a:lnTo>
                  <a:lnTo>
                    <a:pt x="0" y="915326"/>
                  </a:lnTo>
                  <a:lnTo>
                    <a:pt x="318" y="899451"/>
                  </a:lnTo>
                  <a:lnTo>
                    <a:pt x="953" y="883577"/>
                  </a:lnTo>
                  <a:lnTo>
                    <a:pt x="1905" y="867703"/>
                  </a:lnTo>
                  <a:lnTo>
                    <a:pt x="3175" y="852146"/>
                  </a:lnTo>
                  <a:lnTo>
                    <a:pt x="4763" y="836589"/>
                  </a:lnTo>
                  <a:lnTo>
                    <a:pt x="7303" y="821033"/>
                  </a:lnTo>
                  <a:lnTo>
                    <a:pt x="9843" y="805793"/>
                  </a:lnTo>
                  <a:lnTo>
                    <a:pt x="12700" y="790554"/>
                  </a:lnTo>
                  <a:lnTo>
                    <a:pt x="15875" y="775315"/>
                  </a:lnTo>
                  <a:lnTo>
                    <a:pt x="19685" y="760393"/>
                  </a:lnTo>
                  <a:lnTo>
                    <a:pt x="23495" y="745789"/>
                  </a:lnTo>
                  <a:lnTo>
                    <a:pt x="27623" y="731184"/>
                  </a:lnTo>
                  <a:lnTo>
                    <a:pt x="32703" y="716580"/>
                  </a:lnTo>
                  <a:lnTo>
                    <a:pt x="37465" y="702293"/>
                  </a:lnTo>
                  <a:lnTo>
                    <a:pt x="43180" y="688007"/>
                  </a:lnTo>
                  <a:lnTo>
                    <a:pt x="48578" y="674037"/>
                  </a:lnTo>
                  <a:lnTo>
                    <a:pt x="54928" y="660068"/>
                  </a:lnTo>
                  <a:lnTo>
                    <a:pt x="60960" y="646416"/>
                  </a:lnTo>
                  <a:lnTo>
                    <a:pt x="67945" y="633082"/>
                  </a:lnTo>
                  <a:lnTo>
                    <a:pt x="74613" y="619747"/>
                  </a:lnTo>
                  <a:lnTo>
                    <a:pt x="82233" y="606731"/>
                  </a:lnTo>
                  <a:lnTo>
                    <a:pt x="89853" y="594031"/>
                  </a:lnTo>
                  <a:lnTo>
                    <a:pt x="97473" y="581332"/>
                  </a:lnTo>
                  <a:lnTo>
                    <a:pt x="105728" y="568950"/>
                  </a:lnTo>
                  <a:lnTo>
                    <a:pt x="114300" y="556568"/>
                  </a:lnTo>
                  <a:lnTo>
                    <a:pt x="123190" y="544504"/>
                  </a:lnTo>
                  <a:lnTo>
                    <a:pt x="132080" y="532757"/>
                  </a:lnTo>
                  <a:lnTo>
                    <a:pt x="141605" y="521327"/>
                  </a:lnTo>
                  <a:lnTo>
                    <a:pt x="151130" y="509898"/>
                  </a:lnTo>
                  <a:lnTo>
                    <a:pt x="160973" y="498786"/>
                  </a:lnTo>
                  <a:lnTo>
                    <a:pt x="171450" y="487674"/>
                  </a:lnTo>
                  <a:lnTo>
                    <a:pt x="181610" y="477197"/>
                  </a:lnTo>
                  <a:lnTo>
                    <a:pt x="192088" y="466720"/>
                  </a:lnTo>
                  <a:lnTo>
                    <a:pt x="202883" y="456560"/>
                  </a:lnTo>
                  <a:lnTo>
                    <a:pt x="213995" y="446718"/>
                  </a:lnTo>
                  <a:lnTo>
                    <a:pt x="225425" y="436876"/>
                  </a:lnTo>
                  <a:lnTo>
                    <a:pt x="237173" y="427669"/>
                  </a:lnTo>
                  <a:lnTo>
                    <a:pt x="248920" y="418780"/>
                  </a:lnTo>
                  <a:lnTo>
                    <a:pt x="260985" y="409890"/>
                  </a:lnTo>
                  <a:lnTo>
                    <a:pt x="273050" y="401318"/>
                  </a:lnTo>
                  <a:lnTo>
                    <a:pt x="286068" y="393381"/>
                  </a:lnTo>
                  <a:lnTo>
                    <a:pt x="298768" y="385126"/>
                  </a:lnTo>
                  <a:lnTo>
                    <a:pt x="311468" y="377507"/>
                  </a:lnTo>
                  <a:lnTo>
                    <a:pt x="324485" y="370522"/>
                  </a:lnTo>
                  <a:lnTo>
                    <a:pt x="337820" y="363220"/>
                  </a:lnTo>
                  <a:lnTo>
                    <a:pt x="351155" y="356870"/>
                  </a:lnTo>
                  <a:lnTo>
                    <a:pt x="364808" y="350203"/>
                  </a:lnTo>
                  <a:lnTo>
                    <a:pt x="378460" y="344171"/>
                  </a:lnTo>
                  <a:lnTo>
                    <a:pt x="392748" y="338456"/>
                  </a:lnTo>
                  <a:lnTo>
                    <a:pt x="406718" y="333059"/>
                  </a:lnTo>
                  <a:lnTo>
                    <a:pt x="421005" y="327979"/>
                  </a:lnTo>
                  <a:lnTo>
                    <a:pt x="435610" y="323534"/>
                  </a:lnTo>
                  <a:lnTo>
                    <a:pt x="450215" y="318772"/>
                  </a:lnTo>
                  <a:lnTo>
                    <a:pt x="465138" y="314962"/>
                  </a:lnTo>
                  <a:lnTo>
                    <a:pt x="479743" y="311471"/>
                  </a:lnTo>
                  <a:lnTo>
                    <a:pt x="494983" y="307977"/>
                  </a:lnTo>
                  <a:lnTo>
                    <a:pt x="510223" y="305120"/>
                  </a:lnTo>
                  <a:lnTo>
                    <a:pt x="525463" y="302581"/>
                  </a:lnTo>
                  <a:lnTo>
                    <a:pt x="541020" y="300676"/>
                  </a:lnTo>
                  <a:lnTo>
                    <a:pt x="556578" y="298771"/>
                  </a:lnTo>
                  <a:lnTo>
                    <a:pt x="572135" y="297183"/>
                  </a:lnTo>
                  <a:lnTo>
                    <a:pt x="588010" y="296231"/>
                  </a:lnTo>
                  <a:lnTo>
                    <a:pt x="603885" y="295596"/>
                  </a:lnTo>
                  <a:lnTo>
                    <a:pt x="619760" y="295278"/>
                  </a:lnTo>
                  <a:lnTo>
                    <a:pt x="1639884" y="295278"/>
                  </a:lnTo>
                  <a:lnTo>
                    <a:pt x="1639884" y="179388"/>
                  </a:lnTo>
                  <a:lnTo>
                    <a:pt x="2125900" y="179388"/>
                  </a:lnTo>
                  <a:lnTo>
                    <a:pt x="2038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35855" y="1476375"/>
            <a:ext cx="1326833" cy="1326833"/>
            <a:chOff x="10364" y="3100"/>
            <a:chExt cx="2786" cy="2786"/>
          </a:xfrm>
        </p:grpSpPr>
        <p:sp>
          <p:nvSpPr>
            <p:cNvPr id="21" name="椭圆 20"/>
            <p:cNvSpPr/>
            <p:nvPr/>
          </p:nvSpPr>
          <p:spPr>
            <a:xfrm>
              <a:off x="10364" y="3100"/>
              <a:ext cx="2787" cy="2787"/>
            </a:xfrm>
            <a:prstGeom prst="ellipse">
              <a:avLst/>
            </a:prstGeom>
            <a:solidFill>
              <a:srgbClr val="ABCE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11142" y="3866"/>
              <a:ext cx="1230" cy="1253"/>
            </a:xfrm>
            <a:custGeom>
              <a:avLst/>
              <a:gdLst>
                <a:gd name="T0" fmla="*/ 1088909 w 1944688"/>
                <a:gd name="T1" fmla="*/ 1478020 h 1979613"/>
                <a:gd name="T2" fmla="*/ 1105805 w 1944688"/>
                <a:gd name="T3" fmla="*/ 1615987 h 1979613"/>
                <a:gd name="T4" fmla="*/ 979564 w 1944688"/>
                <a:gd name="T5" fmla="*/ 1431925 h 1979613"/>
                <a:gd name="T6" fmla="*/ 811133 w 1944688"/>
                <a:gd name="T7" fmla="*/ 1321868 h 1979613"/>
                <a:gd name="T8" fmla="*/ 770571 w 1944688"/>
                <a:gd name="T9" fmla="*/ 1208449 h 1979613"/>
                <a:gd name="T10" fmla="*/ 827928 w 1944688"/>
                <a:gd name="T11" fmla="*/ 1109921 h 1979613"/>
                <a:gd name="T12" fmla="*/ 1112606 w 1944688"/>
                <a:gd name="T13" fmla="*/ 674053 h 1979613"/>
                <a:gd name="T14" fmla="*/ 1149350 w 1944688"/>
                <a:gd name="T15" fmla="*/ 766128 h 1979613"/>
                <a:gd name="T16" fmla="*/ 1085682 w 1944688"/>
                <a:gd name="T17" fmla="*/ 922338 h 1979613"/>
                <a:gd name="T18" fmla="*/ 916605 w 1944688"/>
                <a:gd name="T19" fmla="*/ 541568 h 1979613"/>
                <a:gd name="T20" fmla="*/ 864200 w 1944688"/>
                <a:gd name="T21" fmla="*/ 1004409 h 1979613"/>
                <a:gd name="T22" fmla="*/ 743510 w 1944688"/>
                <a:gd name="T23" fmla="*/ 1114247 h 1979613"/>
                <a:gd name="T24" fmla="*/ 749545 w 1944688"/>
                <a:gd name="T25" fmla="*/ 1320271 h 1979613"/>
                <a:gd name="T26" fmla="*/ 863882 w 1944688"/>
                <a:gd name="T27" fmla="*/ 1423442 h 1979613"/>
                <a:gd name="T28" fmla="*/ 1035388 w 1944688"/>
                <a:gd name="T29" fmla="*/ 1692004 h 1979613"/>
                <a:gd name="T30" fmla="*/ 1135434 w 1944688"/>
                <a:gd name="T31" fmla="*/ 1598357 h 1979613"/>
                <a:gd name="T32" fmla="*/ 1087158 w 1944688"/>
                <a:gd name="T33" fmla="*/ 1425029 h 1979613"/>
                <a:gd name="T34" fmla="*/ 1029672 w 1944688"/>
                <a:gd name="T35" fmla="*/ 1070121 h 1979613"/>
                <a:gd name="T36" fmla="*/ 1170370 w 1944688"/>
                <a:gd name="T37" fmla="*/ 968220 h 1979613"/>
                <a:gd name="T38" fmla="*/ 1219598 w 1944688"/>
                <a:gd name="T39" fmla="*/ 767275 h 1979613"/>
                <a:gd name="T40" fmla="*/ 1157348 w 1944688"/>
                <a:gd name="T41" fmla="*/ 597122 h 1979613"/>
                <a:gd name="T42" fmla="*/ 995370 w 1944688"/>
                <a:gd name="T43" fmla="*/ 529823 h 1979613"/>
                <a:gd name="T44" fmla="*/ 888020 w 1944688"/>
                <a:gd name="T45" fmla="*/ 312370 h 1979613"/>
                <a:gd name="T46" fmla="*/ 871505 w 1944688"/>
                <a:gd name="T47" fmla="*/ 408875 h 1979613"/>
                <a:gd name="T48" fmla="*/ 969327 w 1944688"/>
                <a:gd name="T49" fmla="*/ 472999 h 1979613"/>
                <a:gd name="T50" fmla="*/ 1059209 w 1944688"/>
                <a:gd name="T51" fmla="*/ 399351 h 1979613"/>
                <a:gd name="T52" fmla="*/ 1026813 w 1944688"/>
                <a:gd name="T53" fmla="*/ 299037 h 1979613"/>
                <a:gd name="T54" fmla="*/ 1190379 w 1944688"/>
                <a:gd name="T55" fmla="*/ 1270 h 1979613"/>
                <a:gd name="T56" fmla="*/ 1266286 w 1944688"/>
                <a:gd name="T57" fmla="*/ 52379 h 1979613"/>
                <a:gd name="T58" fmla="*/ 1285978 w 1944688"/>
                <a:gd name="T59" fmla="*/ 375543 h 1979613"/>
                <a:gd name="T60" fmla="*/ 1339335 w 1944688"/>
                <a:gd name="T61" fmla="*/ 412367 h 1979613"/>
                <a:gd name="T62" fmla="*/ 1627402 w 1944688"/>
                <a:gd name="T63" fmla="*/ 266975 h 1979613"/>
                <a:gd name="T64" fmla="*/ 1713155 w 1944688"/>
                <a:gd name="T65" fmla="*/ 299037 h 1979613"/>
                <a:gd name="T66" fmla="*/ 1944688 w 1944688"/>
                <a:gd name="T67" fmla="*/ 730768 h 1979613"/>
                <a:gd name="T68" fmla="*/ 1900224 w 1944688"/>
                <a:gd name="T69" fmla="*/ 811083 h 1979613"/>
                <a:gd name="T70" fmla="*/ 1646458 w 1944688"/>
                <a:gd name="T71" fmla="*/ 985997 h 1979613"/>
                <a:gd name="T72" fmla="*/ 1891013 w 1944688"/>
                <a:gd name="T73" fmla="*/ 1162499 h 1979613"/>
                <a:gd name="T74" fmla="*/ 1943735 w 1944688"/>
                <a:gd name="T75" fmla="*/ 1238369 h 1979613"/>
                <a:gd name="T76" fmla="*/ 1720142 w 1944688"/>
                <a:gd name="T77" fmla="*/ 1672640 h 1979613"/>
                <a:gd name="T78" fmla="*/ 1637883 w 1944688"/>
                <a:gd name="T79" fmla="*/ 1712956 h 1979613"/>
                <a:gd name="T80" fmla="*/ 1347910 w 1944688"/>
                <a:gd name="T81" fmla="*/ 1568199 h 1979613"/>
                <a:gd name="T82" fmla="*/ 1289471 w 1944688"/>
                <a:gd name="T83" fmla="*/ 1595817 h 1979613"/>
                <a:gd name="T84" fmla="*/ 1271050 w 1944688"/>
                <a:gd name="T85" fmla="*/ 1918028 h 1979613"/>
                <a:gd name="T86" fmla="*/ 1200542 w 1944688"/>
                <a:gd name="T87" fmla="*/ 1976121 h 1979613"/>
                <a:gd name="T88" fmla="*/ 710797 w 1944688"/>
                <a:gd name="T89" fmla="*/ 1960884 h 1979613"/>
                <a:gd name="T90" fmla="*/ 663474 w 1944688"/>
                <a:gd name="T91" fmla="*/ 1882156 h 1979613"/>
                <a:gd name="T92" fmla="*/ 638384 w 1944688"/>
                <a:gd name="T93" fmla="*/ 1574866 h 1979613"/>
                <a:gd name="T94" fmla="*/ 363339 w 1944688"/>
                <a:gd name="T95" fmla="*/ 1698353 h 1979613"/>
                <a:gd name="T96" fmla="*/ 271551 w 1944688"/>
                <a:gd name="T97" fmla="*/ 1705655 h 1979613"/>
                <a:gd name="T98" fmla="*/ 6987 w 1944688"/>
                <a:gd name="T99" fmla="*/ 1295510 h 1979613"/>
                <a:gd name="T100" fmla="*/ 13339 w 1944688"/>
                <a:gd name="T101" fmla="*/ 1204402 h 1979613"/>
                <a:gd name="T102" fmla="*/ 283303 w 1944688"/>
                <a:gd name="T103" fmla="*/ 1025361 h 1979613"/>
                <a:gd name="T104" fmla="*/ 288702 w 1944688"/>
                <a:gd name="T105" fmla="*/ 960601 h 1979613"/>
                <a:gd name="T106" fmla="*/ 18739 w 1944688"/>
                <a:gd name="T107" fmla="*/ 784100 h 1979613"/>
                <a:gd name="T108" fmla="*/ 3811 w 1944688"/>
                <a:gd name="T109" fmla="*/ 693944 h 1979613"/>
                <a:gd name="T110" fmla="*/ 261706 w 1944688"/>
                <a:gd name="T111" fmla="*/ 277768 h 1979613"/>
                <a:gd name="T112" fmla="*/ 353493 w 1944688"/>
                <a:gd name="T113" fmla="*/ 276181 h 1979613"/>
                <a:gd name="T114" fmla="*/ 632032 w 1944688"/>
                <a:gd name="T115" fmla="*/ 407922 h 1979613"/>
                <a:gd name="T116" fmla="*/ 663157 w 1944688"/>
                <a:gd name="T117" fmla="*/ 108250 h 1979613"/>
                <a:gd name="T118" fmla="*/ 702540 w 1944688"/>
                <a:gd name="T119" fmla="*/ 24761 h 1979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4688" h="1979613">
                  <a:moveTo>
                    <a:pt x="979564" y="1431925"/>
                  </a:moveTo>
                  <a:lnTo>
                    <a:pt x="987534" y="1431925"/>
                  </a:lnTo>
                  <a:lnTo>
                    <a:pt x="995504" y="1432561"/>
                  </a:lnTo>
                  <a:lnTo>
                    <a:pt x="1003474" y="1433515"/>
                  </a:lnTo>
                  <a:lnTo>
                    <a:pt x="1011443" y="1435104"/>
                  </a:lnTo>
                  <a:lnTo>
                    <a:pt x="1023238" y="1437647"/>
                  </a:lnTo>
                  <a:lnTo>
                    <a:pt x="1029614" y="1439237"/>
                  </a:lnTo>
                  <a:lnTo>
                    <a:pt x="1035352" y="1441144"/>
                  </a:lnTo>
                  <a:lnTo>
                    <a:pt x="1041091" y="1443687"/>
                  </a:lnTo>
                  <a:lnTo>
                    <a:pt x="1046829" y="1445913"/>
                  </a:lnTo>
                  <a:lnTo>
                    <a:pt x="1052886" y="1449092"/>
                  </a:lnTo>
                  <a:lnTo>
                    <a:pt x="1058305" y="1452271"/>
                  </a:lnTo>
                  <a:lnTo>
                    <a:pt x="1063725" y="1455450"/>
                  </a:lnTo>
                  <a:lnTo>
                    <a:pt x="1069463" y="1459264"/>
                  </a:lnTo>
                  <a:lnTo>
                    <a:pt x="1074563" y="1463397"/>
                  </a:lnTo>
                  <a:lnTo>
                    <a:pt x="1079664" y="1467847"/>
                  </a:lnTo>
                  <a:lnTo>
                    <a:pt x="1084127" y="1472616"/>
                  </a:lnTo>
                  <a:lnTo>
                    <a:pt x="1088909" y="1478020"/>
                  </a:lnTo>
                  <a:lnTo>
                    <a:pt x="1093372" y="1484060"/>
                  </a:lnTo>
                  <a:lnTo>
                    <a:pt x="1097198" y="1489782"/>
                  </a:lnTo>
                  <a:lnTo>
                    <a:pt x="1101023" y="1496458"/>
                  </a:lnTo>
                  <a:lnTo>
                    <a:pt x="1104848" y="1503770"/>
                  </a:lnTo>
                  <a:lnTo>
                    <a:pt x="1107399" y="1511081"/>
                  </a:lnTo>
                  <a:lnTo>
                    <a:pt x="1110268" y="1519029"/>
                  </a:lnTo>
                  <a:lnTo>
                    <a:pt x="1112499" y="1526658"/>
                  </a:lnTo>
                  <a:lnTo>
                    <a:pt x="1114093" y="1535559"/>
                  </a:lnTo>
                  <a:lnTo>
                    <a:pt x="1115687" y="1544142"/>
                  </a:lnTo>
                  <a:lnTo>
                    <a:pt x="1116962" y="1553043"/>
                  </a:lnTo>
                  <a:lnTo>
                    <a:pt x="1117600" y="1561627"/>
                  </a:lnTo>
                  <a:lnTo>
                    <a:pt x="1117600" y="1570210"/>
                  </a:lnTo>
                  <a:lnTo>
                    <a:pt x="1117281" y="1578475"/>
                  </a:lnTo>
                  <a:lnTo>
                    <a:pt x="1116006" y="1586740"/>
                  </a:lnTo>
                  <a:lnTo>
                    <a:pt x="1114412" y="1594688"/>
                  </a:lnTo>
                  <a:lnTo>
                    <a:pt x="1112181" y="1601999"/>
                  </a:lnTo>
                  <a:lnTo>
                    <a:pt x="1109311" y="1609311"/>
                  </a:lnTo>
                  <a:lnTo>
                    <a:pt x="1105805" y="1615987"/>
                  </a:lnTo>
                  <a:lnTo>
                    <a:pt x="1102298" y="1622027"/>
                  </a:lnTo>
                  <a:lnTo>
                    <a:pt x="1098154" y="1628385"/>
                  </a:lnTo>
                  <a:lnTo>
                    <a:pt x="1093372" y="1633789"/>
                  </a:lnTo>
                  <a:lnTo>
                    <a:pt x="1088590" y="1638875"/>
                  </a:lnTo>
                  <a:lnTo>
                    <a:pt x="1083490" y="1643644"/>
                  </a:lnTo>
                  <a:lnTo>
                    <a:pt x="1078389" y="1648094"/>
                  </a:lnTo>
                  <a:lnTo>
                    <a:pt x="1072970" y="1651909"/>
                  </a:lnTo>
                  <a:lnTo>
                    <a:pt x="1067231" y="1655406"/>
                  </a:lnTo>
                  <a:lnTo>
                    <a:pt x="1061812" y="1658903"/>
                  </a:lnTo>
                  <a:lnTo>
                    <a:pt x="1056074" y="1662082"/>
                  </a:lnTo>
                  <a:lnTo>
                    <a:pt x="1044279" y="1667486"/>
                  </a:lnTo>
                  <a:lnTo>
                    <a:pt x="1032483" y="1672254"/>
                  </a:lnTo>
                  <a:lnTo>
                    <a:pt x="1020051" y="1676705"/>
                  </a:lnTo>
                  <a:lnTo>
                    <a:pt x="1005067" y="1680520"/>
                  </a:lnTo>
                  <a:lnTo>
                    <a:pt x="990084" y="1683698"/>
                  </a:lnTo>
                  <a:lnTo>
                    <a:pt x="975420" y="1685924"/>
                  </a:lnTo>
                  <a:lnTo>
                    <a:pt x="960437" y="1687513"/>
                  </a:lnTo>
                  <a:lnTo>
                    <a:pt x="979564" y="1431925"/>
                  </a:lnTo>
                  <a:close/>
                  <a:moveTo>
                    <a:pt x="913172" y="1082675"/>
                  </a:moveTo>
                  <a:lnTo>
                    <a:pt x="935037" y="1374775"/>
                  </a:lnTo>
                  <a:lnTo>
                    <a:pt x="923312" y="1373508"/>
                  </a:lnTo>
                  <a:lnTo>
                    <a:pt x="911587" y="1371924"/>
                  </a:lnTo>
                  <a:lnTo>
                    <a:pt x="899545" y="1369706"/>
                  </a:lnTo>
                  <a:lnTo>
                    <a:pt x="887820" y="1366538"/>
                  </a:lnTo>
                  <a:lnTo>
                    <a:pt x="875778" y="1363053"/>
                  </a:lnTo>
                  <a:lnTo>
                    <a:pt x="864370" y="1358301"/>
                  </a:lnTo>
                  <a:lnTo>
                    <a:pt x="858349" y="1355767"/>
                  </a:lnTo>
                  <a:lnTo>
                    <a:pt x="852962" y="1353232"/>
                  </a:lnTo>
                  <a:lnTo>
                    <a:pt x="847258" y="1350064"/>
                  </a:lnTo>
                  <a:lnTo>
                    <a:pt x="841554" y="1346896"/>
                  </a:lnTo>
                  <a:lnTo>
                    <a:pt x="836484" y="1343411"/>
                  </a:lnTo>
                  <a:lnTo>
                    <a:pt x="831097" y="1339609"/>
                  </a:lnTo>
                  <a:lnTo>
                    <a:pt x="826027" y="1335491"/>
                  </a:lnTo>
                  <a:lnTo>
                    <a:pt x="820956" y="1331372"/>
                  </a:lnTo>
                  <a:lnTo>
                    <a:pt x="816203" y="1326620"/>
                  </a:lnTo>
                  <a:lnTo>
                    <a:pt x="811133" y="1321868"/>
                  </a:lnTo>
                  <a:lnTo>
                    <a:pt x="806696" y="1316482"/>
                  </a:lnTo>
                  <a:lnTo>
                    <a:pt x="802577" y="1311413"/>
                  </a:lnTo>
                  <a:lnTo>
                    <a:pt x="798140" y="1305394"/>
                  </a:lnTo>
                  <a:lnTo>
                    <a:pt x="794338" y="1299691"/>
                  </a:lnTo>
                  <a:lnTo>
                    <a:pt x="790535" y="1293355"/>
                  </a:lnTo>
                  <a:lnTo>
                    <a:pt x="787366" y="1287019"/>
                  </a:lnTo>
                  <a:lnTo>
                    <a:pt x="784197" y="1280365"/>
                  </a:lnTo>
                  <a:lnTo>
                    <a:pt x="781028" y="1273396"/>
                  </a:lnTo>
                  <a:lnTo>
                    <a:pt x="778176" y="1266426"/>
                  </a:lnTo>
                  <a:lnTo>
                    <a:pt x="775958" y="1259456"/>
                  </a:lnTo>
                  <a:lnTo>
                    <a:pt x="774057" y="1251852"/>
                  </a:lnTo>
                  <a:lnTo>
                    <a:pt x="772472" y="1244566"/>
                  </a:lnTo>
                  <a:lnTo>
                    <a:pt x="771205" y="1236962"/>
                  </a:lnTo>
                  <a:lnTo>
                    <a:pt x="770571" y="1230943"/>
                  </a:lnTo>
                  <a:lnTo>
                    <a:pt x="770571" y="1228408"/>
                  </a:lnTo>
                  <a:lnTo>
                    <a:pt x="769937" y="1224290"/>
                  </a:lnTo>
                  <a:lnTo>
                    <a:pt x="769937" y="1216370"/>
                  </a:lnTo>
                  <a:lnTo>
                    <a:pt x="770571" y="1208449"/>
                  </a:lnTo>
                  <a:lnTo>
                    <a:pt x="771205" y="1201163"/>
                  </a:lnTo>
                  <a:lnTo>
                    <a:pt x="772472" y="1193559"/>
                  </a:lnTo>
                  <a:lnTo>
                    <a:pt x="773740" y="1186589"/>
                  </a:lnTo>
                  <a:lnTo>
                    <a:pt x="775641" y="1179936"/>
                  </a:lnTo>
                  <a:lnTo>
                    <a:pt x="777542" y="1173283"/>
                  </a:lnTo>
                  <a:lnTo>
                    <a:pt x="779761" y="1166947"/>
                  </a:lnTo>
                  <a:lnTo>
                    <a:pt x="782296" y="1160928"/>
                  </a:lnTo>
                  <a:lnTo>
                    <a:pt x="785465" y="1154908"/>
                  </a:lnTo>
                  <a:lnTo>
                    <a:pt x="788317" y="1149522"/>
                  </a:lnTo>
                  <a:lnTo>
                    <a:pt x="792119" y="1144137"/>
                  </a:lnTo>
                  <a:lnTo>
                    <a:pt x="795922" y="1139068"/>
                  </a:lnTo>
                  <a:lnTo>
                    <a:pt x="799725" y="1134315"/>
                  </a:lnTo>
                  <a:lnTo>
                    <a:pt x="804161" y="1129563"/>
                  </a:lnTo>
                  <a:lnTo>
                    <a:pt x="808281" y="1124811"/>
                  </a:lnTo>
                  <a:lnTo>
                    <a:pt x="813034" y="1121009"/>
                  </a:lnTo>
                  <a:lnTo>
                    <a:pt x="818104" y="1116891"/>
                  </a:lnTo>
                  <a:lnTo>
                    <a:pt x="822858" y="1113406"/>
                  </a:lnTo>
                  <a:lnTo>
                    <a:pt x="827928" y="1109921"/>
                  </a:lnTo>
                  <a:lnTo>
                    <a:pt x="833315" y="1106753"/>
                  </a:lnTo>
                  <a:lnTo>
                    <a:pt x="844089" y="1101367"/>
                  </a:lnTo>
                  <a:lnTo>
                    <a:pt x="854864" y="1096298"/>
                  </a:lnTo>
                  <a:lnTo>
                    <a:pt x="866272" y="1092496"/>
                  </a:lnTo>
                  <a:lnTo>
                    <a:pt x="877680" y="1089011"/>
                  </a:lnTo>
                  <a:lnTo>
                    <a:pt x="889405" y="1086160"/>
                  </a:lnTo>
                  <a:lnTo>
                    <a:pt x="901130" y="1084259"/>
                  </a:lnTo>
                  <a:lnTo>
                    <a:pt x="913172" y="1082675"/>
                  </a:lnTo>
                  <a:close/>
                  <a:moveTo>
                    <a:pt x="1039752" y="628650"/>
                  </a:moveTo>
                  <a:lnTo>
                    <a:pt x="1050839" y="632778"/>
                  </a:lnTo>
                  <a:lnTo>
                    <a:pt x="1061292" y="637858"/>
                  </a:lnTo>
                  <a:lnTo>
                    <a:pt x="1072695" y="643890"/>
                  </a:lnTo>
                  <a:lnTo>
                    <a:pt x="1083148" y="650240"/>
                  </a:lnTo>
                  <a:lnTo>
                    <a:pt x="1093601" y="657225"/>
                  </a:lnTo>
                  <a:lnTo>
                    <a:pt x="1098986" y="661035"/>
                  </a:lnTo>
                  <a:lnTo>
                    <a:pt x="1103420" y="665163"/>
                  </a:lnTo>
                  <a:lnTo>
                    <a:pt x="1108172" y="669290"/>
                  </a:lnTo>
                  <a:lnTo>
                    <a:pt x="1112606" y="674053"/>
                  </a:lnTo>
                  <a:lnTo>
                    <a:pt x="1116724" y="678498"/>
                  </a:lnTo>
                  <a:lnTo>
                    <a:pt x="1121159" y="682943"/>
                  </a:lnTo>
                  <a:lnTo>
                    <a:pt x="1124960" y="687705"/>
                  </a:lnTo>
                  <a:lnTo>
                    <a:pt x="1128444" y="692785"/>
                  </a:lnTo>
                  <a:lnTo>
                    <a:pt x="1131612" y="697865"/>
                  </a:lnTo>
                  <a:lnTo>
                    <a:pt x="1134779" y="703580"/>
                  </a:lnTo>
                  <a:lnTo>
                    <a:pt x="1137630" y="708660"/>
                  </a:lnTo>
                  <a:lnTo>
                    <a:pt x="1139847" y="714058"/>
                  </a:lnTo>
                  <a:lnTo>
                    <a:pt x="1141748" y="719455"/>
                  </a:lnTo>
                  <a:lnTo>
                    <a:pt x="1143332" y="724853"/>
                  </a:lnTo>
                  <a:lnTo>
                    <a:pt x="1144915" y="730885"/>
                  </a:lnTo>
                  <a:lnTo>
                    <a:pt x="1146499" y="736600"/>
                  </a:lnTo>
                  <a:lnTo>
                    <a:pt x="1147449" y="742950"/>
                  </a:lnTo>
                  <a:lnTo>
                    <a:pt x="1148083" y="749300"/>
                  </a:lnTo>
                  <a:lnTo>
                    <a:pt x="1148716" y="755968"/>
                  </a:lnTo>
                  <a:lnTo>
                    <a:pt x="1148716" y="759143"/>
                  </a:lnTo>
                  <a:lnTo>
                    <a:pt x="1149350" y="763270"/>
                  </a:lnTo>
                  <a:lnTo>
                    <a:pt x="1149350" y="766128"/>
                  </a:lnTo>
                  <a:lnTo>
                    <a:pt x="1149350" y="767715"/>
                  </a:lnTo>
                  <a:lnTo>
                    <a:pt x="1149350" y="770890"/>
                  </a:lnTo>
                  <a:lnTo>
                    <a:pt x="1149350" y="778193"/>
                  </a:lnTo>
                  <a:lnTo>
                    <a:pt x="1148400" y="793115"/>
                  </a:lnTo>
                  <a:lnTo>
                    <a:pt x="1146816" y="807721"/>
                  </a:lnTo>
                  <a:lnTo>
                    <a:pt x="1145866" y="814706"/>
                  </a:lnTo>
                  <a:lnTo>
                    <a:pt x="1144282" y="821691"/>
                  </a:lnTo>
                  <a:lnTo>
                    <a:pt x="1142698" y="828358"/>
                  </a:lnTo>
                  <a:lnTo>
                    <a:pt x="1140798" y="835026"/>
                  </a:lnTo>
                  <a:lnTo>
                    <a:pt x="1136363" y="848043"/>
                  </a:lnTo>
                  <a:lnTo>
                    <a:pt x="1131295" y="860426"/>
                  </a:lnTo>
                  <a:lnTo>
                    <a:pt x="1128444" y="866458"/>
                  </a:lnTo>
                  <a:lnTo>
                    <a:pt x="1125277" y="872173"/>
                  </a:lnTo>
                  <a:lnTo>
                    <a:pt x="1118625" y="883603"/>
                  </a:lnTo>
                  <a:lnTo>
                    <a:pt x="1111339" y="894081"/>
                  </a:lnTo>
                  <a:lnTo>
                    <a:pt x="1103420" y="904558"/>
                  </a:lnTo>
                  <a:lnTo>
                    <a:pt x="1094868" y="913766"/>
                  </a:lnTo>
                  <a:lnTo>
                    <a:pt x="1085682" y="922338"/>
                  </a:lnTo>
                  <a:lnTo>
                    <a:pt x="1076179" y="930593"/>
                  </a:lnTo>
                  <a:lnTo>
                    <a:pt x="1066360" y="938213"/>
                  </a:lnTo>
                  <a:lnTo>
                    <a:pt x="1060025" y="942341"/>
                  </a:lnTo>
                  <a:lnTo>
                    <a:pt x="1054006" y="946786"/>
                  </a:lnTo>
                  <a:lnTo>
                    <a:pt x="1047671" y="950596"/>
                  </a:lnTo>
                  <a:lnTo>
                    <a:pt x="1041019" y="954088"/>
                  </a:lnTo>
                  <a:lnTo>
                    <a:pt x="1027716" y="960756"/>
                  </a:lnTo>
                  <a:lnTo>
                    <a:pt x="1014412" y="966788"/>
                  </a:lnTo>
                  <a:lnTo>
                    <a:pt x="1039752" y="628650"/>
                  </a:lnTo>
                  <a:close/>
                  <a:moveTo>
                    <a:pt x="953447" y="529505"/>
                  </a:moveTo>
                  <a:lnTo>
                    <a:pt x="947094" y="530140"/>
                  </a:lnTo>
                  <a:lnTo>
                    <a:pt x="941060" y="531410"/>
                  </a:lnTo>
                  <a:lnTo>
                    <a:pt x="935026" y="532997"/>
                  </a:lnTo>
                  <a:lnTo>
                    <a:pt x="929309" y="535220"/>
                  </a:lnTo>
                  <a:lnTo>
                    <a:pt x="928038" y="535220"/>
                  </a:lnTo>
                  <a:lnTo>
                    <a:pt x="928038" y="535537"/>
                  </a:lnTo>
                  <a:lnTo>
                    <a:pt x="922004" y="538394"/>
                  </a:lnTo>
                  <a:lnTo>
                    <a:pt x="916605" y="541568"/>
                  </a:lnTo>
                  <a:lnTo>
                    <a:pt x="911523" y="545060"/>
                  </a:lnTo>
                  <a:lnTo>
                    <a:pt x="906441" y="548870"/>
                  </a:lnTo>
                  <a:lnTo>
                    <a:pt x="901677" y="553314"/>
                  </a:lnTo>
                  <a:lnTo>
                    <a:pt x="897866" y="557441"/>
                  </a:lnTo>
                  <a:lnTo>
                    <a:pt x="894055" y="562520"/>
                  </a:lnTo>
                  <a:lnTo>
                    <a:pt x="890561" y="567917"/>
                  </a:lnTo>
                  <a:lnTo>
                    <a:pt x="887385" y="573313"/>
                  </a:lnTo>
                  <a:lnTo>
                    <a:pt x="884527" y="579027"/>
                  </a:lnTo>
                  <a:lnTo>
                    <a:pt x="882303" y="585059"/>
                  </a:lnTo>
                  <a:lnTo>
                    <a:pt x="880715" y="590773"/>
                  </a:lnTo>
                  <a:lnTo>
                    <a:pt x="879127" y="597122"/>
                  </a:lnTo>
                  <a:lnTo>
                    <a:pt x="878174" y="603789"/>
                  </a:lnTo>
                  <a:lnTo>
                    <a:pt x="877857" y="610455"/>
                  </a:lnTo>
                  <a:lnTo>
                    <a:pt x="878174" y="617121"/>
                  </a:lnTo>
                  <a:lnTo>
                    <a:pt x="906124" y="992029"/>
                  </a:lnTo>
                  <a:lnTo>
                    <a:pt x="891831" y="995521"/>
                  </a:lnTo>
                  <a:lnTo>
                    <a:pt x="877539" y="999965"/>
                  </a:lnTo>
                  <a:lnTo>
                    <a:pt x="864200" y="1004409"/>
                  </a:lnTo>
                  <a:lnTo>
                    <a:pt x="851178" y="1010123"/>
                  </a:lnTo>
                  <a:lnTo>
                    <a:pt x="838156" y="1015838"/>
                  </a:lnTo>
                  <a:lnTo>
                    <a:pt x="831487" y="1019329"/>
                  </a:lnTo>
                  <a:lnTo>
                    <a:pt x="825452" y="1022821"/>
                  </a:lnTo>
                  <a:lnTo>
                    <a:pt x="818783" y="1026948"/>
                  </a:lnTo>
                  <a:lnTo>
                    <a:pt x="812430" y="1031075"/>
                  </a:lnTo>
                  <a:lnTo>
                    <a:pt x="806078" y="1035519"/>
                  </a:lnTo>
                  <a:lnTo>
                    <a:pt x="799726" y="1040599"/>
                  </a:lnTo>
                  <a:lnTo>
                    <a:pt x="793692" y="1045678"/>
                  </a:lnTo>
                  <a:lnTo>
                    <a:pt x="787340" y="1051074"/>
                  </a:lnTo>
                  <a:lnTo>
                    <a:pt x="780988" y="1057106"/>
                  </a:lnTo>
                  <a:lnTo>
                    <a:pt x="775271" y="1063772"/>
                  </a:lnTo>
                  <a:lnTo>
                    <a:pt x="769236" y="1070756"/>
                  </a:lnTo>
                  <a:lnTo>
                    <a:pt x="763837" y="1078058"/>
                  </a:lnTo>
                  <a:lnTo>
                    <a:pt x="757803" y="1086311"/>
                  </a:lnTo>
                  <a:lnTo>
                    <a:pt x="752721" y="1095200"/>
                  </a:lnTo>
                  <a:lnTo>
                    <a:pt x="747639" y="1104406"/>
                  </a:lnTo>
                  <a:lnTo>
                    <a:pt x="743510" y="1114247"/>
                  </a:lnTo>
                  <a:lnTo>
                    <a:pt x="739064" y="1124723"/>
                  </a:lnTo>
                  <a:lnTo>
                    <a:pt x="735253" y="1136151"/>
                  </a:lnTo>
                  <a:lnTo>
                    <a:pt x="732077" y="1147896"/>
                  </a:lnTo>
                  <a:lnTo>
                    <a:pt x="729218" y="1159959"/>
                  </a:lnTo>
                  <a:lnTo>
                    <a:pt x="727313" y="1172340"/>
                  </a:lnTo>
                  <a:lnTo>
                    <a:pt x="726042" y="1185038"/>
                  </a:lnTo>
                  <a:lnTo>
                    <a:pt x="725407" y="1197736"/>
                  </a:lnTo>
                  <a:lnTo>
                    <a:pt x="725089" y="1210751"/>
                  </a:lnTo>
                  <a:lnTo>
                    <a:pt x="725089" y="1223132"/>
                  </a:lnTo>
                  <a:lnTo>
                    <a:pt x="725407" y="1229481"/>
                  </a:lnTo>
                  <a:lnTo>
                    <a:pt x="725725" y="1236782"/>
                  </a:lnTo>
                  <a:lnTo>
                    <a:pt x="727630" y="1251385"/>
                  </a:lnTo>
                  <a:lnTo>
                    <a:pt x="730171" y="1263765"/>
                  </a:lnTo>
                  <a:lnTo>
                    <a:pt x="733347" y="1276146"/>
                  </a:lnTo>
                  <a:lnTo>
                    <a:pt x="736841" y="1287891"/>
                  </a:lnTo>
                  <a:lnTo>
                    <a:pt x="740652" y="1299002"/>
                  </a:lnTo>
                  <a:lnTo>
                    <a:pt x="745098" y="1310113"/>
                  </a:lnTo>
                  <a:lnTo>
                    <a:pt x="749545" y="1320271"/>
                  </a:lnTo>
                  <a:lnTo>
                    <a:pt x="754309" y="1330112"/>
                  </a:lnTo>
                  <a:lnTo>
                    <a:pt x="760026" y="1339636"/>
                  </a:lnTo>
                  <a:lnTo>
                    <a:pt x="765425" y="1348524"/>
                  </a:lnTo>
                  <a:lnTo>
                    <a:pt x="771142" y="1356778"/>
                  </a:lnTo>
                  <a:lnTo>
                    <a:pt x="777176" y="1364079"/>
                  </a:lnTo>
                  <a:lnTo>
                    <a:pt x="783529" y="1371698"/>
                  </a:lnTo>
                  <a:lnTo>
                    <a:pt x="789563" y="1378364"/>
                  </a:lnTo>
                  <a:lnTo>
                    <a:pt x="796233" y="1384396"/>
                  </a:lnTo>
                  <a:lnTo>
                    <a:pt x="802902" y="1390110"/>
                  </a:lnTo>
                  <a:lnTo>
                    <a:pt x="809572" y="1395189"/>
                  </a:lnTo>
                  <a:lnTo>
                    <a:pt x="816242" y="1400268"/>
                  </a:lnTo>
                  <a:lnTo>
                    <a:pt x="822911" y="1404395"/>
                  </a:lnTo>
                  <a:lnTo>
                    <a:pt x="829581" y="1408522"/>
                  </a:lnTo>
                  <a:lnTo>
                    <a:pt x="836251" y="1412014"/>
                  </a:lnTo>
                  <a:lnTo>
                    <a:pt x="843238" y="1415506"/>
                  </a:lnTo>
                  <a:lnTo>
                    <a:pt x="849908" y="1418363"/>
                  </a:lnTo>
                  <a:lnTo>
                    <a:pt x="856577" y="1420903"/>
                  </a:lnTo>
                  <a:lnTo>
                    <a:pt x="863882" y="1423442"/>
                  </a:lnTo>
                  <a:lnTo>
                    <a:pt x="870552" y="1425347"/>
                  </a:lnTo>
                  <a:lnTo>
                    <a:pt x="877222" y="1427252"/>
                  </a:lnTo>
                  <a:lnTo>
                    <a:pt x="884209" y="1428839"/>
                  </a:lnTo>
                  <a:lnTo>
                    <a:pt x="897548" y="1431061"/>
                  </a:lnTo>
                  <a:lnTo>
                    <a:pt x="910888" y="1432648"/>
                  </a:lnTo>
                  <a:lnTo>
                    <a:pt x="925180" y="1433601"/>
                  </a:lnTo>
                  <a:lnTo>
                    <a:pt x="939472" y="1433601"/>
                  </a:lnTo>
                  <a:lnTo>
                    <a:pt x="958528" y="1687877"/>
                  </a:lnTo>
                  <a:lnTo>
                    <a:pt x="956305" y="1687877"/>
                  </a:lnTo>
                  <a:lnTo>
                    <a:pt x="956623" y="1698353"/>
                  </a:lnTo>
                  <a:lnTo>
                    <a:pt x="959481" y="1698671"/>
                  </a:lnTo>
                  <a:lnTo>
                    <a:pt x="959799" y="1703115"/>
                  </a:lnTo>
                  <a:lnTo>
                    <a:pt x="960116" y="1698671"/>
                  </a:lnTo>
                  <a:lnTo>
                    <a:pt x="975996" y="1698671"/>
                  </a:lnTo>
                  <a:lnTo>
                    <a:pt x="991559" y="1698353"/>
                  </a:lnTo>
                  <a:lnTo>
                    <a:pt x="1007122" y="1697083"/>
                  </a:lnTo>
                  <a:lnTo>
                    <a:pt x="1023002" y="1694861"/>
                  </a:lnTo>
                  <a:lnTo>
                    <a:pt x="1035388" y="1692004"/>
                  </a:lnTo>
                  <a:lnTo>
                    <a:pt x="1048410" y="1688830"/>
                  </a:lnTo>
                  <a:lnTo>
                    <a:pt x="1054762" y="1686608"/>
                  </a:lnTo>
                  <a:lnTo>
                    <a:pt x="1060797" y="1684385"/>
                  </a:lnTo>
                  <a:lnTo>
                    <a:pt x="1067149" y="1681528"/>
                  </a:lnTo>
                  <a:lnTo>
                    <a:pt x="1073501" y="1678671"/>
                  </a:lnTo>
                  <a:lnTo>
                    <a:pt x="1079853" y="1675179"/>
                  </a:lnTo>
                  <a:lnTo>
                    <a:pt x="1085570" y="1671370"/>
                  </a:lnTo>
                  <a:lnTo>
                    <a:pt x="1091922" y="1667243"/>
                  </a:lnTo>
                  <a:lnTo>
                    <a:pt x="1097639" y="1662799"/>
                  </a:lnTo>
                  <a:lnTo>
                    <a:pt x="1103673" y="1657085"/>
                  </a:lnTo>
                  <a:lnTo>
                    <a:pt x="1109072" y="1651371"/>
                  </a:lnTo>
                  <a:lnTo>
                    <a:pt x="1114472" y="1644704"/>
                  </a:lnTo>
                  <a:lnTo>
                    <a:pt x="1120189" y="1637086"/>
                  </a:lnTo>
                  <a:lnTo>
                    <a:pt x="1124953" y="1628514"/>
                  </a:lnTo>
                  <a:lnTo>
                    <a:pt x="1129082" y="1619308"/>
                  </a:lnTo>
                  <a:lnTo>
                    <a:pt x="1132575" y="1609467"/>
                  </a:lnTo>
                  <a:lnTo>
                    <a:pt x="1134163" y="1604071"/>
                  </a:lnTo>
                  <a:lnTo>
                    <a:pt x="1135434" y="1598357"/>
                  </a:lnTo>
                  <a:lnTo>
                    <a:pt x="1136704" y="1592643"/>
                  </a:lnTo>
                  <a:lnTo>
                    <a:pt x="1137657" y="1586611"/>
                  </a:lnTo>
                  <a:lnTo>
                    <a:pt x="1138927" y="1574866"/>
                  </a:lnTo>
                  <a:lnTo>
                    <a:pt x="1139245" y="1562802"/>
                  </a:lnTo>
                  <a:lnTo>
                    <a:pt x="1138927" y="1551057"/>
                  </a:lnTo>
                  <a:lnTo>
                    <a:pt x="1137974" y="1539311"/>
                  </a:lnTo>
                  <a:lnTo>
                    <a:pt x="1136704" y="1527566"/>
                  </a:lnTo>
                  <a:lnTo>
                    <a:pt x="1134481" y="1516137"/>
                  </a:lnTo>
                  <a:lnTo>
                    <a:pt x="1131940" y="1504709"/>
                  </a:lnTo>
                  <a:lnTo>
                    <a:pt x="1128764" y="1493916"/>
                  </a:lnTo>
                  <a:lnTo>
                    <a:pt x="1125270" y="1482805"/>
                  </a:lnTo>
                  <a:lnTo>
                    <a:pt x="1120824" y="1472647"/>
                  </a:lnTo>
                  <a:lnTo>
                    <a:pt x="1115742" y="1463441"/>
                  </a:lnTo>
                  <a:lnTo>
                    <a:pt x="1110660" y="1454235"/>
                  </a:lnTo>
                  <a:lnTo>
                    <a:pt x="1105261" y="1445981"/>
                  </a:lnTo>
                  <a:lnTo>
                    <a:pt x="1099227" y="1438362"/>
                  </a:lnTo>
                  <a:lnTo>
                    <a:pt x="1093510" y="1431061"/>
                  </a:lnTo>
                  <a:lnTo>
                    <a:pt x="1087158" y="1425029"/>
                  </a:lnTo>
                  <a:lnTo>
                    <a:pt x="1080806" y="1418998"/>
                  </a:lnTo>
                  <a:lnTo>
                    <a:pt x="1074771" y="1413919"/>
                  </a:lnTo>
                  <a:lnTo>
                    <a:pt x="1068102" y="1409157"/>
                  </a:lnTo>
                  <a:lnTo>
                    <a:pt x="1061750" y="1404395"/>
                  </a:lnTo>
                  <a:lnTo>
                    <a:pt x="1055080" y="1400586"/>
                  </a:lnTo>
                  <a:lnTo>
                    <a:pt x="1048410" y="1397094"/>
                  </a:lnTo>
                  <a:lnTo>
                    <a:pt x="1041740" y="1393602"/>
                  </a:lnTo>
                  <a:lnTo>
                    <a:pt x="1035071" y="1390745"/>
                  </a:lnTo>
                  <a:lnTo>
                    <a:pt x="1028401" y="1388205"/>
                  </a:lnTo>
                  <a:lnTo>
                    <a:pt x="1021731" y="1385666"/>
                  </a:lnTo>
                  <a:lnTo>
                    <a:pt x="1015062" y="1383761"/>
                  </a:lnTo>
                  <a:lnTo>
                    <a:pt x="1007122" y="1381539"/>
                  </a:lnTo>
                  <a:lnTo>
                    <a:pt x="999499" y="1379952"/>
                  </a:lnTo>
                  <a:lnTo>
                    <a:pt x="991877" y="1378364"/>
                  </a:lnTo>
                  <a:lnTo>
                    <a:pt x="983937" y="1377095"/>
                  </a:lnTo>
                  <a:lnTo>
                    <a:pt x="1006804" y="1075201"/>
                  </a:lnTo>
                  <a:lnTo>
                    <a:pt x="1018238" y="1072661"/>
                  </a:lnTo>
                  <a:lnTo>
                    <a:pt x="1029672" y="1070121"/>
                  </a:lnTo>
                  <a:lnTo>
                    <a:pt x="1040788" y="1066947"/>
                  </a:lnTo>
                  <a:lnTo>
                    <a:pt x="1051904" y="1062820"/>
                  </a:lnTo>
                  <a:lnTo>
                    <a:pt x="1063338" y="1058376"/>
                  </a:lnTo>
                  <a:lnTo>
                    <a:pt x="1074771" y="1053297"/>
                  </a:lnTo>
                  <a:lnTo>
                    <a:pt x="1085570" y="1047265"/>
                  </a:lnTo>
                  <a:lnTo>
                    <a:pt x="1096686" y="1040916"/>
                  </a:lnTo>
                  <a:lnTo>
                    <a:pt x="1103356" y="1036789"/>
                  </a:lnTo>
                  <a:lnTo>
                    <a:pt x="1109390" y="1032027"/>
                  </a:lnTo>
                  <a:lnTo>
                    <a:pt x="1116060" y="1027266"/>
                  </a:lnTo>
                  <a:lnTo>
                    <a:pt x="1122412" y="1022187"/>
                  </a:lnTo>
                  <a:lnTo>
                    <a:pt x="1128764" y="1016790"/>
                  </a:lnTo>
                  <a:lnTo>
                    <a:pt x="1135116" y="1010758"/>
                  </a:lnTo>
                  <a:lnTo>
                    <a:pt x="1141150" y="1005044"/>
                  </a:lnTo>
                  <a:lnTo>
                    <a:pt x="1147185" y="998378"/>
                  </a:lnTo>
                  <a:lnTo>
                    <a:pt x="1152902" y="991394"/>
                  </a:lnTo>
                  <a:lnTo>
                    <a:pt x="1158936" y="984093"/>
                  </a:lnTo>
                  <a:lnTo>
                    <a:pt x="1164336" y="976474"/>
                  </a:lnTo>
                  <a:lnTo>
                    <a:pt x="1170370" y="968220"/>
                  </a:lnTo>
                  <a:lnTo>
                    <a:pt x="1175452" y="959966"/>
                  </a:lnTo>
                  <a:lnTo>
                    <a:pt x="1180533" y="950760"/>
                  </a:lnTo>
                  <a:lnTo>
                    <a:pt x="1185615" y="941554"/>
                  </a:lnTo>
                  <a:lnTo>
                    <a:pt x="1190379" y="931714"/>
                  </a:lnTo>
                  <a:lnTo>
                    <a:pt x="1194508" y="921555"/>
                  </a:lnTo>
                  <a:lnTo>
                    <a:pt x="1198954" y="910444"/>
                  </a:lnTo>
                  <a:lnTo>
                    <a:pt x="1202766" y="899651"/>
                  </a:lnTo>
                  <a:lnTo>
                    <a:pt x="1206259" y="887906"/>
                  </a:lnTo>
                  <a:lnTo>
                    <a:pt x="1209435" y="876160"/>
                  </a:lnTo>
                  <a:lnTo>
                    <a:pt x="1212294" y="863779"/>
                  </a:lnTo>
                  <a:lnTo>
                    <a:pt x="1214517" y="851399"/>
                  </a:lnTo>
                  <a:lnTo>
                    <a:pt x="1216422" y="838701"/>
                  </a:lnTo>
                  <a:lnTo>
                    <a:pt x="1217693" y="826003"/>
                  </a:lnTo>
                  <a:lnTo>
                    <a:pt x="1218963" y="812988"/>
                  </a:lnTo>
                  <a:lnTo>
                    <a:pt x="1219598" y="799972"/>
                  </a:lnTo>
                  <a:lnTo>
                    <a:pt x="1219916" y="787274"/>
                  </a:lnTo>
                  <a:lnTo>
                    <a:pt x="1219916" y="774259"/>
                  </a:lnTo>
                  <a:lnTo>
                    <a:pt x="1219598" y="767275"/>
                  </a:lnTo>
                  <a:lnTo>
                    <a:pt x="1219598" y="763783"/>
                  </a:lnTo>
                  <a:lnTo>
                    <a:pt x="1219281" y="760926"/>
                  </a:lnTo>
                  <a:lnTo>
                    <a:pt x="1219281" y="754894"/>
                  </a:lnTo>
                  <a:lnTo>
                    <a:pt x="1218328" y="747910"/>
                  </a:lnTo>
                  <a:lnTo>
                    <a:pt x="1218010" y="740927"/>
                  </a:lnTo>
                  <a:lnTo>
                    <a:pt x="1217058" y="734260"/>
                  </a:lnTo>
                  <a:lnTo>
                    <a:pt x="1214834" y="720292"/>
                  </a:lnTo>
                  <a:lnTo>
                    <a:pt x="1212294" y="706325"/>
                  </a:lnTo>
                  <a:lnTo>
                    <a:pt x="1208800" y="692674"/>
                  </a:lnTo>
                  <a:lnTo>
                    <a:pt x="1204671" y="679341"/>
                  </a:lnTo>
                  <a:lnTo>
                    <a:pt x="1199907" y="666643"/>
                  </a:lnTo>
                  <a:lnTo>
                    <a:pt x="1194826" y="654263"/>
                  </a:lnTo>
                  <a:lnTo>
                    <a:pt x="1189426" y="642835"/>
                  </a:lnTo>
                  <a:lnTo>
                    <a:pt x="1183709" y="632359"/>
                  </a:lnTo>
                  <a:lnTo>
                    <a:pt x="1177357" y="622201"/>
                  </a:lnTo>
                  <a:lnTo>
                    <a:pt x="1170688" y="613312"/>
                  </a:lnTo>
                  <a:lnTo>
                    <a:pt x="1164018" y="605058"/>
                  </a:lnTo>
                  <a:lnTo>
                    <a:pt x="1157348" y="597122"/>
                  </a:lnTo>
                  <a:lnTo>
                    <a:pt x="1150361" y="590138"/>
                  </a:lnTo>
                  <a:lnTo>
                    <a:pt x="1143691" y="583789"/>
                  </a:lnTo>
                  <a:lnTo>
                    <a:pt x="1136704" y="578075"/>
                  </a:lnTo>
                  <a:lnTo>
                    <a:pt x="1129399" y="572996"/>
                  </a:lnTo>
                  <a:lnTo>
                    <a:pt x="1122412" y="567917"/>
                  </a:lnTo>
                  <a:lnTo>
                    <a:pt x="1115742" y="563472"/>
                  </a:lnTo>
                  <a:lnTo>
                    <a:pt x="1108755" y="559663"/>
                  </a:lnTo>
                  <a:lnTo>
                    <a:pt x="1101768" y="555536"/>
                  </a:lnTo>
                  <a:lnTo>
                    <a:pt x="1094463" y="552044"/>
                  </a:lnTo>
                  <a:lnTo>
                    <a:pt x="1088111" y="549505"/>
                  </a:lnTo>
                  <a:lnTo>
                    <a:pt x="1080806" y="546330"/>
                  </a:lnTo>
                  <a:lnTo>
                    <a:pt x="1073818" y="543791"/>
                  </a:lnTo>
                  <a:lnTo>
                    <a:pt x="1060162" y="539664"/>
                  </a:lnTo>
                  <a:lnTo>
                    <a:pt x="1046504" y="536172"/>
                  </a:lnTo>
                  <a:lnTo>
                    <a:pt x="1033165" y="533315"/>
                  </a:lnTo>
                  <a:lnTo>
                    <a:pt x="1019508" y="531093"/>
                  </a:lnTo>
                  <a:lnTo>
                    <a:pt x="1007122" y="530140"/>
                  </a:lnTo>
                  <a:lnTo>
                    <a:pt x="995370" y="529823"/>
                  </a:lnTo>
                  <a:lnTo>
                    <a:pt x="983301" y="529823"/>
                  </a:lnTo>
                  <a:lnTo>
                    <a:pt x="971550" y="530140"/>
                  </a:lnTo>
                  <a:lnTo>
                    <a:pt x="967104" y="529823"/>
                  </a:lnTo>
                  <a:lnTo>
                    <a:pt x="962657" y="529505"/>
                  </a:lnTo>
                  <a:lnTo>
                    <a:pt x="953447" y="529505"/>
                  </a:lnTo>
                  <a:close/>
                  <a:moveTo>
                    <a:pt x="958846" y="276181"/>
                  </a:moveTo>
                  <a:lnTo>
                    <a:pt x="953764" y="276816"/>
                  </a:lnTo>
                  <a:lnTo>
                    <a:pt x="949318" y="277451"/>
                  </a:lnTo>
                  <a:lnTo>
                    <a:pt x="944236" y="278403"/>
                  </a:lnTo>
                  <a:lnTo>
                    <a:pt x="939472" y="279356"/>
                  </a:lnTo>
                  <a:lnTo>
                    <a:pt x="934708" y="280625"/>
                  </a:lnTo>
                  <a:lnTo>
                    <a:pt x="930262" y="282213"/>
                  </a:lnTo>
                  <a:lnTo>
                    <a:pt x="925815" y="284117"/>
                  </a:lnTo>
                  <a:lnTo>
                    <a:pt x="916922" y="288562"/>
                  </a:lnTo>
                  <a:lnTo>
                    <a:pt x="908982" y="293006"/>
                  </a:lnTo>
                  <a:lnTo>
                    <a:pt x="901360" y="299037"/>
                  </a:lnTo>
                  <a:lnTo>
                    <a:pt x="894372" y="305386"/>
                  </a:lnTo>
                  <a:lnTo>
                    <a:pt x="888020" y="312370"/>
                  </a:lnTo>
                  <a:lnTo>
                    <a:pt x="882621" y="319672"/>
                  </a:lnTo>
                  <a:lnTo>
                    <a:pt x="877539" y="327925"/>
                  </a:lnTo>
                  <a:lnTo>
                    <a:pt x="873093" y="336496"/>
                  </a:lnTo>
                  <a:lnTo>
                    <a:pt x="871505" y="340941"/>
                  </a:lnTo>
                  <a:lnTo>
                    <a:pt x="869917" y="345702"/>
                  </a:lnTo>
                  <a:lnTo>
                    <a:pt x="868964" y="350464"/>
                  </a:lnTo>
                  <a:lnTo>
                    <a:pt x="867694" y="354908"/>
                  </a:lnTo>
                  <a:lnTo>
                    <a:pt x="866741" y="359670"/>
                  </a:lnTo>
                  <a:lnTo>
                    <a:pt x="866106" y="364749"/>
                  </a:lnTo>
                  <a:lnTo>
                    <a:pt x="865788" y="369511"/>
                  </a:lnTo>
                  <a:lnTo>
                    <a:pt x="865788" y="374590"/>
                  </a:lnTo>
                  <a:lnTo>
                    <a:pt x="865788" y="379669"/>
                  </a:lnTo>
                  <a:lnTo>
                    <a:pt x="866106" y="384749"/>
                  </a:lnTo>
                  <a:lnTo>
                    <a:pt x="866741" y="389828"/>
                  </a:lnTo>
                  <a:lnTo>
                    <a:pt x="867694" y="394590"/>
                  </a:lnTo>
                  <a:lnTo>
                    <a:pt x="868964" y="399351"/>
                  </a:lnTo>
                  <a:lnTo>
                    <a:pt x="869917" y="404113"/>
                  </a:lnTo>
                  <a:lnTo>
                    <a:pt x="871505" y="408875"/>
                  </a:lnTo>
                  <a:lnTo>
                    <a:pt x="873093" y="413002"/>
                  </a:lnTo>
                  <a:lnTo>
                    <a:pt x="877539" y="421573"/>
                  </a:lnTo>
                  <a:lnTo>
                    <a:pt x="882621" y="429826"/>
                  </a:lnTo>
                  <a:lnTo>
                    <a:pt x="888020" y="437445"/>
                  </a:lnTo>
                  <a:lnTo>
                    <a:pt x="894372" y="444429"/>
                  </a:lnTo>
                  <a:lnTo>
                    <a:pt x="901360" y="450778"/>
                  </a:lnTo>
                  <a:lnTo>
                    <a:pt x="908982" y="456492"/>
                  </a:lnTo>
                  <a:lnTo>
                    <a:pt x="916922" y="461254"/>
                  </a:lnTo>
                  <a:lnTo>
                    <a:pt x="925815" y="465381"/>
                  </a:lnTo>
                  <a:lnTo>
                    <a:pt x="930262" y="466968"/>
                  </a:lnTo>
                  <a:lnTo>
                    <a:pt x="934708" y="468555"/>
                  </a:lnTo>
                  <a:lnTo>
                    <a:pt x="939472" y="470142"/>
                  </a:lnTo>
                  <a:lnTo>
                    <a:pt x="944236" y="471095"/>
                  </a:lnTo>
                  <a:lnTo>
                    <a:pt x="949318" y="472047"/>
                  </a:lnTo>
                  <a:lnTo>
                    <a:pt x="953764" y="472682"/>
                  </a:lnTo>
                  <a:lnTo>
                    <a:pt x="958846" y="472999"/>
                  </a:lnTo>
                  <a:lnTo>
                    <a:pt x="964245" y="473317"/>
                  </a:lnTo>
                  <a:lnTo>
                    <a:pt x="969327" y="472999"/>
                  </a:lnTo>
                  <a:lnTo>
                    <a:pt x="974408" y="472682"/>
                  </a:lnTo>
                  <a:lnTo>
                    <a:pt x="978855" y="472047"/>
                  </a:lnTo>
                  <a:lnTo>
                    <a:pt x="983937" y="471095"/>
                  </a:lnTo>
                  <a:lnTo>
                    <a:pt x="988701" y="470142"/>
                  </a:lnTo>
                  <a:lnTo>
                    <a:pt x="993465" y="468555"/>
                  </a:lnTo>
                  <a:lnTo>
                    <a:pt x="997911" y="466968"/>
                  </a:lnTo>
                  <a:lnTo>
                    <a:pt x="1002358" y="465381"/>
                  </a:lnTo>
                  <a:lnTo>
                    <a:pt x="1011250" y="461254"/>
                  </a:lnTo>
                  <a:lnTo>
                    <a:pt x="1018873" y="456492"/>
                  </a:lnTo>
                  <a:lnTo>
                    <a:pt x="1026813" y="450778"/>
                  </a:lnTo>
                  <a:lnTo>
                    <a:pt x="1033800" y="444429"/>
                  </a:lnTo>
                  <a:lnTo>
                    <a:pt x="1040152" y="437445"/>
                  </a:lnTo>
                  <a:lnTo>
                    <a:pt x="1045552" y="429826"/>
                  </a:lnTo>
                  <a:lnTo>
                    <a:pt x="1050633" y="421573"/>
                  </a:lnTo>
                  <a:lnTo>
                    <a:pt x="1055080" y="413002"/>
                  </a:lnTo>
                  <a:lnTo>
                    <a:pt x="1056668" y="408875"/>
                  </a:lnTo>
                  <a:lnTo>
                    <a:pt x="1058256" y="404113"/>
                  </a:lnTo>
                  <a:lnTo>
                    <a:pt x="1059209" y="399351"/>
                  </a:lnTo>
                  <a:lnTo>
                    <a:pt x="1060479" y="394590"/>
                  </a:lnTo>
                  <a:lnTo>
                    <a:pt x="1061432" y="389828"/>
                  </a:lnTo>
                  <a:lnTo>
                    <a:pt x="1062067" y="384749"/>
                  </a:lnTo>
                  <a:lnTo>
                    <a:pt x="1062385" y="379669"/>
                  </a:lnTo>
                  <a:lnTo>
                    <a:pt x="1062385" y="374590"/>
                  </a:lnTo>
                  <a:lnTo>
                    <a:pt x="1062385" y="369511"/>
                  </a:lnTo>
                  <a:lnTo>
                    <a:pt x="1062067" y="364749"/>
                  </a:lnTo>
                  <a:lnTo>
                    <a:pt x="1061432" y="359670"/>
                  </a:lnTo>
                  <a:lnTo>
                    <a:pt x="1060479" y="354908"/>
                  </a:lnTo>
                  <a:lnTo>
                    <a:pt x="1059209" y="350464"/>
                  </a:lnTo>
                  <a:lnTo>
                    <a:pt x="1058256" y="345702"/>
                  </a:lnTo>
                  <a:lnTo>
                    <a:pt x="1056668" y="340941"/>
                  </a:lnTo>
                  <a:lnTo>
                    <a:pt x="1055080" y="336496"/>
                  </a:lnTo>
                  <a:lnTo>
                    <a:pt x="1050633" y="327925"/>
                  </a:lnTo>
                  <a:lnTo>
                    <a:pt x="1045552" y="319672"/>
                  </a:lnTo>
                  <a:lnTo>
                    <a:pt x="1040152" y="312370"/>
                  </a:lnTo>
                  <a:lnTo>
                    <a:pt x="1033800" y="305386"/>
                  </a:lnTo>
                  <a:lnTo>
                    <a:pt x="1026813" y="299037"/>
                  </a:lnTo>
                  <a:lnTo>
                    <a:pt x="1018873" y="293006"/>
                  </a:lnTo>
                  <a:lnTo>
                    <a:pt x="1011250" y="288562"/>
                  </a:lnTo>
                  <a:lnTo>
                    <a:pt x="1002358" y="284117"/>
                  </a:lnTo>
                  <a:lnTo>
                    <a:pt x="997911" y="282213"/>
                  </a:lnTo>
                  <a:lnTo>
                    <a:pt x="993465" y="280625"/>
                  </a:lnTo>
                  <a:lnTo>
                    <a:pt x="988701" y="279356"/>
                  </a:lnTo>
                  <a:lnTo>
                    <a:pt x="983937" y="278403"/>
                  </a:lnTo>
                  <a:lnTo>
                    <a:pt x="978855" y="277451"/>
                  </a:lnTo>
                  <a:lnTo>
                    <a:pt x="974408" y="276816"/>
                  </a:lnTo>
                  <a:lnTo>
                    <a:pt x="969327" y="276181"/>
                  </a:lnTo>
                  <a:lnTo>
                    <a:pt x="964245" y="276181"/>
                  </a:lnTo>
                  <a:lnTo>
                    <a:pt x="958846" y="276181"/>
                  </a:lnTo>
                  <a:close/>
                  <a:moveTo>
                    <a:pt x="765743" y="0"/>
                  </a:moveTo>
                  <a:lnTo>
                    <a:pt x="771142" y="0"/>
                  </a:lnTo>
                  <a:lnTo>
                    <a:pt x="1173864" y="0"/>
                  </a:lnTo>
                  <a:lnTo>
                    <a:pt x="1179263" y="0"/>
                  </a:lnTo>
                  <a:lnTo>
                    <a:pt x="1184662" y="635"/>
                  </a:lnTo>
                  <a:lnTo>
                    <a:pt x="1190379" y="1270"/>
                  </a:lnTo>
                  <a:lnTo>
                    <a:pt x="1195461" y="2222"/>
                  </a:lnTo>
                  <a:lnTo>
                    <a:pt x="1200542" y="3810"/>
                  </a:lnTo>
                  <a:lnTo>
                    <a:pt x="1205624" y="4762"/>
                  </a:lnTo>
                  <a:lnTo>
                    <a:pt x="1210706" y="6667"/>
                  </a:lnTo>
                  <a:lnTo>
                    <a:pt x="1215787" y="8889"/>
                  </a:lnTo>
                  <a:lnTo>
                    <a:pt x="1220551" y="10794"/>
                  </a:lnTo>
                  <a:lnTo>
                    <a:pt x="1224998" y="13016"/>
                  </a:lnTo>
                  <a:lnTo>
                    <a:pt x="1229444" y="15873"/>
                  </a:lnTo>
                  <a:lnTo>
                    <a:pt x="1234208" y="18412"/>
                  </a:lnTo>
                  <a:lnTo>
                    <a:pt x="1238337" y="21587"/>
                  </a:lnTo>
                  <a:lnTo>
                    <a:pt x="1242466" y="24761"/>
                  </a:lnTo>
                  <a:lnTo>
                    <a:pt x="1246277" y="28253"/>
                  </a:lnTo>
                  <a:lnTo>
                    <a:pt x="1250088" y="31745"/>
                  </a:lnTo>
                  <a:lnTo>
                    <a:pt x="1253900" y="35872"/>
                  </a:lnTo>
                  <a:lnTo>
                    <a:pt x="1256758" y="39681"/>
                  </a:lnTo>
                  <a:lnTo>
                    <a:pt x="1260570" y="43491"/>
                  </a:lnTo>
                  <a:lnTo>
                    <a:pt x="1263110" y="47935"/>
                  </a:lnTo>
                  <a:lnTo>
                    <a:pt x="1266286" y="52379"/>
                  </a:lnTo>
                  <a:lnTo>
                    <a:pt x="1268510" y="56824"/>
                  </a:lnTo>
                  <a:lnTo>
                    <a:pt x="1271050" y="61585"/>
                  </a:lnTo>
                  <a:lnTo>
                    <a:pt x="1273274" y="66347"/>
                  </a:lnTo>
                  <a:lnTo>
                    <a:pt x="1275179" y="71109"/>
                  </a:lnTo>
                  <a:lnTo>
                    <a:pt x="1276767" y="76188"/>
                  </a:lnTo>
                  <a:lnTo>
                    <a:pt x="1278355" y="81267"/>
                  </a:lnTo>
                  <a:lnTo>
                    <a:pt x="1279626" y="86664"/>
                  </a:lnTo>
                  <a:lnTo>
                    <a:pt x="1280261" y="91743"/>
                  </a:lnTo>
                  <a:lnTo>
                    <a:pt x="1281214" y="97140"/>
                  </a:lnTo>
                  <a:lnTo>
                    <a:pt x="1281531" y="102854"/>
                  </a:lnTo>
                  <a:lnTo>
                    <a:pt x="1281849" y="108250"/>
                  </a:lnTo>
                  <a:lnTo>
                    <a:pt x="1281849" y="345702"/>
                  </a:lnTo>
                  <a:lnTo>
                    <a:pt x="1281849" y="351099"/>
                  </a:lnTo>
                  <a:lnTo>
                    <a:pt x="1282484" y="356496"/>
                  </a:lnTo>
                  <a:lnTo>
                    <a:pt x="1282802" y="361575"/>
                  </a:lnTo>
                  <a:lnTo>
                    <a:pt x="1284072" y="366337"/>
                  </a:lnTo>
                  <a:lnTo>
                    <a:pt x="1284707" y="371098"/>
                  </a:lnTo>
                  <a:lnTo>
                    <a:pt x="1285978" y="375543"/>
                  </a:lnTo>
                  <a:lnTo>
                    <a:pt x="1287566" y="379669"/>
                  </a:lnTo>
                  <a:lnTo>
                    <a:pt x="1289471" y="383796"/>
                  </a:lnTo>
                  <a:lnTo>
                    <a:pt x="1291059" y="387288"/>
                  </a:lnTo>
                  <a:lnTo>
                    <a:pt x="1293283" y="390780"/>
                  </a:lnTo>
                  <a:lnTo>
                    <a:pt x="1295188" y="393955"/>
                  </a:lnTo>
                  <a:lnTo>
                    <a:pt x="1298047" y="396812"/>
                  </a:lnTo>
                  <a:lnTo>
                    <a:pt x="1300270" y="399669"/>
                  </a:lnTo>
                  <a:lnTo>
                    <a:pt x="1303446" y="402208"/>
                  </a:lnTo>
                  <a:lnTo>
                    <a:pt x="1306304" y="404430"/>
                  </a:lnTo>
                  <a:lnTo>
                    <a:pt x="1309480" y="406335"/>
                  </a:lnTo>
                  <a:lnTo>
                    <a:pt x="1312656" y="407922"/>
                  </a:lnTo>
                  <a:lnTo>
                    <a:pt x="1316150" y="409510"/>
                  </a:lnTo>
                  <a:lnTo>
                    <a:pt x="1319644" y="410779"/>
                  </a:lnTo>
                  <a:lnTo>
                    <a:pt x="1323137" y="411414"/>
                  </a:lnTo>
                  <a:lnTo>
                    <a:pt x="1326949" y="412367"/>
                  </a:lnTo>
                  <a:lnTo>
                    <a:pt x="1331078" y="412684"/>
                  </a:lnTo>
                  <a:lnTo>
                    <a:pt x="1335206" y="412684"/>
                  </a:lnTo>
                  <a:lnTo>
                    <a:pt x="1339335" y="412367"/>
                  </a:lnTo>
                  <a:lnTo>
                    <a:pt x="1343464" y="411732"/>
                  </a:lnTo>
                  <a:lnTo>
                    <a:pt x="1347910" y="411097"/>
                  </a:lnTo>
                  <a:lnTo>
                    <a:pt x="1352039" y="409827"/>
                  </a:lnTo>
                  <a:lnTo>
                    <a:pt x="1356803" y="408875"/>
                  </a:lnTo>
                  <a:lnTo>
                    <a:pt x="1361568" y="406653"/>
                  </a:lnTo>
                  <a:lnTo>
                    <a:pt x="1366332" y="404748"/>
                  </a:lnTo>
                  <a:lnTo>
                    <a:pt x="1371096" y="402526"/>
                  </a:lnTo>
                  <a:lnTo>
                    <a:pt x="1375542" y="399986"/>
                  </a:lnTo>
                  <a:lnTo>
                    <a:pt x="1581349" y="281260"/>
                  </a:lnTo>
                  <a:lnTo>
                    <a:pt x="1586113" y="278721"/>
                  </a:lnTo>
                  <a:lnTo>
                    <a:pt x="1591195" y="276181"/>
                  </a:lnTo>
                  <a:lnTo>
                    <a:pt x="1596277" y="273959"/>
                  </a:lnTo>
                  <a:lnTo>
                    <a:pt x="1601358" y="272372"/>
                  </a:lnTo>
                  <a:lnTo>
                    <a:pt x="1606440" y="270784"/>
                  </a:lnTo>
                  <a:lnTo>
                    <a:pt x="1611522" y="269197"/>
                  </a:lnTo>
                  <a:lnTo>
                    <a:pt x="1617238" y="268562"/>
                  </a:lnTo>
                  <a:lnTo>
                    <a:pt x="1622320" y="267610"/>
                  </a:lnTo>
                  <a:lnTo>
                    <a:pt x="1627402" y="266975"/>
                  </a:lnTo>
                  <a:lnTo>
                    <a:pt x="1632801" y="266975"/>
                  </a:lnTo>
                  <a:lnTo>
                    <a:pt x="1637883" y="266975"/>
                  </a:lnTo>
                  <a:lnTo>
                    <a:pt x="1642964" y="266975"/>
                  </a:lnTo>
                  <a:lnTo>
                    <a:pt x="1648364" y="267610"/>
                  </a:lnTo>
                  <a:lnTo>
                    <a:pt x="1653445" y="268562"/>
                  </a:lnTo>
                  <a:lnTo>
                    <a:pt x="1658527" y="269197"/>
                  </a:lnTo>
                  <a:lnTo>
                    <a:pt x="1663609" y="270467"/>
                  </a:lnTo>
                  <a:lnTo>
                    <a:pt x="1668373" y="272054"/>
                  </a:lnTo>
                  <a:lnTo>
                    <a:pt x="1673454" y="273641"/>
                  </a:lnTo>
                  <a:lnTo>
                    <a:pt x="1678218" y="275546"/>
                  </a:lnTo>
                  <a:lnTo>
                    <a:pt x="1682982" y="277768"/>
                  </a:lnTo>
                  <a:lnTo>
                    <a:pt x="1687746" y="280308"/>
                  </a:lnTo>
                  <a:lnTo>
                    <a:pt x="1692193" y="282530"/>
                  </a:lnTo>
                  <a:lnTo>
                    <a:pt x="1696640" y="285704"/>
                  </a:lnTo>
                  <a:lnTo>
                    <a:pt x="1701086" y="288562"/>
                  </a:lnTo>
                  <a:lnTo>
                    <a:pt x="1705215" y="292053"/>
                  </a:lnTo>
                  <a:lnTo>
                    <a:pt x="1709344" y="295545"/>
                  </a:lnTo>
                  <a:lnTo>
                    <a:pt x="1713155" y="299037"/>
                  </a:lnTo>
                  <a:lnTo>
                    <a:pt x="1716648" y="302847"/>
                  </a:lnTo>
                  <a:lnTo>
                    <a:pt x="1720142" y="307291"/>
                  </a:lnTo>
                  <a:lnTo>
                    <a:pt x="1723318" y="311418"/>
                  </a:lnTo>
                  <a:lnTo>
                    <a:pt x="1726494" y="315862"/>
                  </a:lnTo>
                  <a:lnTo>
                    <a:pt x="1729670" y="320624"/>
                  </a:lnTo>
                  <a:lnTo>
                    <a:pt x="1930713" y="668866"/>
                  </a:lnTo>
                  <a:lnTo>
                    <a:pt x="1933254" y="673945"/>
                  </a:lnTo>
                  <a:lnTo>
                    <a:pt x="1935795" y="678707"/>
                  </a:lnTo>
                  <a:lnTo>
                    <a:pt x="1937701" y="683786"/>
                  </a:lnTo>
                  <a:lnTo>
                    <a:pt x="1939606" y="688865"/>
                  </a:lnTo>
                  <a:lnTo>
                    <a:pt x="1941194" y="693944"/>
                  </a:lnTo>
                  <a:lnTo>
                    <a:pt x="1942465" y="699341"/>
                  </a:lnTo>
                  <a:lnTo>
                    <a:pt x="1943735" y="704420"/>
                  </a:lnTo>
                  <a:lnTo>
                    <a:pt x="1944370" y="709499"/>
                  </a:lnTo>
                  <a:lnTo>
                    <a:pt x="1944688" y="715213"/>
                  </a:lnTo>
                  <a:lnTo>
                    <a:pt x="1944688" y="720292"/>
                  </a:lnTo>
                  <a:lnTo>
                    <a:pt x="1944688" y="725372"/>
                  </a:lnTo>
                  <a:lnTo>
                    <a:pt x="1944688" y="730768"/>
                  </a:lnTo>
                  <a:lnTo>
                    <a:pt x="1944370" y="735847"/>
                  </a:lnTo>
                  <a:lnTo>
                    <a:pt x="1943735" y="740927"/>
                  </a:lnTo>
                  <a:lnTo>
                    <a:pt x="1942465" y="746006"/>
                  </a:lnTo>
                  <a:lnTo>
                    <a:pt x="1941194" y="751085"/>
                  </a:lnTo>
                  <a:lnTo>
                    <a:pt x="1939606" y="756164"/>
                  </a:lnTo>
                  <a:lnTo>
                    <a:pt x="1938018" y="760926"/>
                  </a:lnTo>
                  <a:lnTo>
                    <a:pt x="1936113" y="766005"/>
                  </a:lnTo>
                  <a:lnTo>
                    <a:pt x="1933890" y="770767"/>
                  </a:lnTo>
                  <a:lnTo>
                    <a:pt x="1931349" y="775529"/>
                  </a:lnTo>
                  <a:lnTo>
                    <a:pt x="1929125" y="779655"/>
                  </a:lnTo>
                  <a:lnTo>
                    <a:pt x="1925949" y="784100"/>
                  </a:lnTo>
                  <a:lnTo>
                    <a:pt x="1923091" y="788226"/>
                  </a:lnTo>
                  <a:lnTo>
                    <a:pt x="1919597" y="792671"/>
                  </a:lnTo>
                  <a:lnTo>
                    <a:pt x="1916104" y="796480"/>
                  </a:lnTo>
                  <a:lnTo>
                    <a:pt x="1912610" y="800607"/>
                  </a:lnTo>
                  <a:lnTo>
                    <a:pt x="1908799" y="804099"/>
                  </a:lnTo>
                  <a:lnTo>
                    <a:pt x="1904352" y="807591"/>
                  </a:lnTo>
                  <a:lnTo>
                    <a:pt x="1900224" y="811083"/>
                  </a:lnTo>
                  <a:lnTo>
                    <a:pt x="1895777" y="813940"/>
                  </a:lnTo>
                  <a:lnTo>
                    <a:pt x="1891013" y="816797"/>
                  </a:lnTo>
                  <a:lnTo>
                    <a:pt x="1684888" y="935523"/>
                  </a:lnTo>
                  <a:lnTo>
                    <a:pt x="1680124" y="938380"/>
                  </a:lnTo>
                  <a:lnTo>
                    <a:pt x="1675995" y="941554"/>
                  </a:lnTo>
                  <a:lnTo>
                    <a:pt x="1671866" y="944094"/>
                  </a:lnTo>
                  <a:lnTo>
                    <a:pt x="1668055" y="947269"/>
                  </a:lnTo>
                  <a:lnTo>
                    <a:pt x="1664562" y="950760"/>
                  </a:lnTo>
                  <a:lnTo>
                    <a:pt x="1661385" y="953935"/>
                  </a:lnTo>
                  <a:lnTo>
                    <a:pt x="1658527" y="957427"/>
                  </a:lnTo>
                  <a:lnTo>
                    <a:pt x="1655986" y="960601"/>
                  </a:lnTo>
                  <a:lnTo>
                    <a:pt x="1654080" y="964093"/>
                  </a:lnTo>
                  <a:lnTo>
                    <a:pt x="1651857" y="967585"/>
                  </a:lnTo>
                  <a:lnTo>
                    <a:pt x="1649952" y="971395"/>
                  </a:lnTo>
                  <a:lnTo>
                    <a:pt x="1648681" y="975204"/>
                  </a:lnTo>
                  <a:lnTo>
                    <a:pt x="1647728" y="978696"/>
                  </a:lnTo>
                  <a:lnTo>
                    <a:pt x="1646776" y="982188"/>
                  </a:lnTo>
                  <a:lnTo>
                    <a:pt x="1646458" y="985997"/>
                  </a:lnTo>
                  <a:lnTo>
                    <a:pt x="1646458" y="989807"/>
                  </a:lnTo>
                  <a:lnTo>
                    <a:pt x="1646458" y="993616"/>
                  </a:lnTo>
                  <a:lnTo>
                    <a:pt x="1646776" y="997108"/>
                  </a:lnTo>
                  <a:lnTo>
                    <a:pt x="1647728" y="1000600"/>
                  </a:lnTo>
                  <a:lnTo>
                    <a:pt x="1648681" y="1004409"/>
                  </a:lnTo>
                  <a:lnTo>
                    <a:pt x="1649952" y="1008219"/>
                  </a:lnTo>
                  <a:lnTo>
                    <a:pt x="1651857" y="1011711"/>
                  </a:lnTo>
                  <a:lnTo>
                    <a:pt x="1654080" y="1015203"/>
                  </a:lnTo>
                  <a:lnTo>
                    <a:pt x="1656304" y="1018695"/>
                  </a:lnTo>
                  <a:lnTo>
                    <a:pt x="1658527" y="1022187"/>
                  </a:lnTo>
                  <a:lnTo>
                    <a:pt x="1661385" y="1025361"/>
                  </a:lnTo>
                  <a:lnTo>
                    <a:pt x="1664562" y="1028853"/>
                  </a:lnTo>
                  <a:lnTo>
                    <a:pt x="1668055" y="1032027"/>
                  </a:lnTo>
                  <a:lnTo>
                    <a:pt x="1671866" y="1035202"/>
                  </a:lnTo>
                  <a:lnTo>
                    <a:pt x="1675995" y="1038376"/>
                  </a:lnTo>
                  <a:lnTo>
                    <a:pt x="1680442" y="1040916"/>
                  </a:lnTo>
                  <a:lnTo>
                    <a:pt x="1684888" y="1043773"/>
                  </a:lnTo>
                  <a:lnTo>
                    <a:pt x="1891013" y="1162499"/>
                  </a:lnTo>
                  <a:lnTo>
                    <a:pt x="1895777" y="1165674"/>
                  </a:lnTo>
                  <a:lnTo>
                    <a:pt x="1900224" y="1168848"/>
                  </a:lnTo>
                  <a:lnTo>
                    <a:pt x="1904352" y="1171705"/>
                  </a:lnTo>
                  <a:lnTo>
                    <a:pt x="1908799" y="1175514"/>
                  </a:lnTo>
                  <a:lnTo>
                    <a:pt x="1912610" y="1179006"/>
                  </a:lnTo>
                  <a:lnTo>
                    <a:pt x="1916104" y="1182816"/>
                  </a:lnTo>
                  <a:lnTo>
                    <a:pt x="1919597" y="1186625"/>
                  </a:lnTo>
                  <a:lnTo>
                    <a:pt x="1923091" y="1191069"/>
                  </a:lnTo>
                  <a:lnTo>
                    <a:pt x="1925949" y="1195196"/>
                  </a:lnTo>
                  <a:lnTo>
                    <a:pt x="1929125" y="1199641"/>
                  </a:lnTo>
                  <a:lnTo>
                    <a:pt x="1931349" y="1204402"/>
                  </a:lnTo>
                  <a:lnTo>
                    <a:pt x="1933890" y="1209164"/>
                  </a:lnTo>
                  <a:lnTo>
                    <a:pt x="1936113" y="1213608"/>
                  </a:lnTo>
                  <a:lnTo>
                    <a:pt x="1938018" y="1218370"/>
                  </a:lnTo>
                  <a:lnTo>
                    <a:pt x="1939606" y="1223449"/>
                  </a:lnTo>
                  <a:lnTo>
                    <a:pt x="1941194" y="1228211"/>
                  </a:lnTo>
                  <a:lnTo>
                    <a:pt x="1942465" y="1233290"/>
                  </a:lnTo>
                  <a:lnTo>
                    <a:pt x="1943735" y="1238369"/>
                  </a:lnTo>
                  <a:lnTo>
                    <a:pt x="1944370" y="1243449"/>
                  </a:lnTo>
                  <a:lnTo>
                    <a:pt x="1944688" y="1249163"/>
                  </a:lnTo>
                  <a:lnTo>
                    <a:pt x="1944688" y="1254242"/>
                  </a:lnTo>
                  <a:lnTo>
                    <a:pt x="1944688" y="1259321"/>
                  </a:lnTo>
                  <a:lnTo>
                    <a:pt x="1944688" y="1264718"/>
                  </a:lnTo>
                  <a:lnTo>
                    <a:pt x="1944370" y="1269797"/>
                  </a:lnTo>
                  <a:lnTo>
                    <a:pt x="1943735" y="1274876"/>
                  </a:lnTo>
                  <a:lnTo>
                    <a:pt x="1942465" y="1280273"/>
                  </a:lnTo>
                  <a:lnTo>
                    <a:pt x="1941194" y="1285352"/>
                  </a:lnTo>
                  <a:lnTo>
                    <a:pt x="1939606" y="1290431"/>
                  </a:lnTo>
                  <a:lnTo>
                    <a:pt x="1937701" y="1295510"/>
                  </a:lnTo>
                  <a:lnTo>
                    <a:pt x="1935795" y="1300589"/>
                  </a:lnTo>
                  <a:lnTo>
                    <a:pt x="1933254" y="1305351"/>
                  </a:lnTo>
                  <a:lnTo>
                    <a:pt x="1930713" y="1310430"/>
                  </a:lnTo>
                  <a:lnTo>
                    <a:pt x="1729670" y="1658672"/>
                  </a:lnTo>
                  <a:lnTo>
                    <a:pt x="1726494" y="1663434"/>
                  </a:lnTo>
                  <a:lnTo>
                    <a:pt x="1723318" y="1668196"/>
                  </a:lnTo>
                  <a:lnTo>
                    <a:pt x="1720142" y="1672640"/>
                  </a:lnTo>
                  <a:lnTo>
                    <a:pt x="1716648" y="1676449"/>
                  </a:lnTo>
                  <a:lnTo>
                    <a:pt x="1713155" y="1680259"/>
                  </a:lnTo>
                  <a:lnTo>
                    <a:pt x="1709344" y="1684385"/>
                  </a:lnTo>
                  <a:lnTo>
                    <a:pt x="1705215" y="1687243"/>
                  </a:lnTo>
                  <a:lnTo>
                    <a:pt x="1701086" y="1691052"/>
                  </a:lnTo>
                  <a:lnTo>
                    <a:pt x="1696640" y="1693909"/>
                  </a:lnTo>
                  <a:lnTo>
                    <a:pt x="1692193" y="1696766"/>
                  </a:lnTo>
                  <a:lnTo>
                    <a:pt x="1687746" y="1699623"/>
                  </a:lnTo>
                  <a:lnTo>
                    <a:pt x="1682982" y="1701845"/>
                  </a:lnTo>
                  <a:lnTo>
                    <a:pt x="1678218" y="1703750"/>
                  </a:lnTo>
                  <a:lnTo>
                    <a:pt x="1673454" y="1705655"/>
                  </a:lnTo>
                  <a:lnTo>
                    <a:pt x="1668373" y="1707242"/>
                  </a:lnTo>
                  <a:lnTo>
                    <a:pt x="1663609" y="1708829"/>
                  </a:lnTo>
                  <a:lnTo>
                    <a:pt x="1658527" y="1710099"/>
                  </a:lnTo>
                  <a:lnTo>
                    <a:pt x="1653445" y="1711369"/>
                  </a:lnTo>
                  <a:lnTo>
                    <a:pt x="1648364" y="1712004"/>
                  </a:lnTo>
                  <a:lnTo>
                    <a:pt x="1642964" y="1712321"/>
                  </a:lnTo>
                  <a:lnTo>
                    <a:pt x="1637883" y="1712956"/>
                  </a:lnTo>
                  <a:lnTo>
                    <a:pt x="1632801" y="1712956"/>
                  </a:lnTo>
                  <a:lnTo>
                    <a:pt x="1627402" y="1712321"/>
                  </a:lnTo>
                  <a:lnTo>
                    <a:pt x="1622320" y="1712004"/>
                  </a:lnTo>
                  <a:lnTo>
                    <a:pt x="1617238" y="1711369"/>
                  </a:lnTo>
                  <a:lnTo>
                    <a:pt x="1611522" y="1710099"/>
                  </a:lnTo>
                  <a:lnTo>
                    <a:pt x="1606440" y="1708829"/>
                  </a:lnTo>
                  <a:lnTo>
                    <a:pt x="1601358" y="1707242"/>
                  </a:lnTo>
                  <a:lnTo>
                    <a:pt x="1596277" y="1705337"/>
                  </a:lnTo>
                  <a:lnTo>
                    <a:pt x="1591195" y="1703432"/>
                  </a:lnTo>
                  <a:lnTo>
                    <a:pt x="1586113" y="1701210"/>
                  </a:lnTo>
                  <a:lnTo>
                    <a:pt x="1581349" y="1698353"/>
                  </a:lnTo>
                  <a:lnTo>
                    <a:pt x="1375542" y="1579627"/>
                  </a:lnTo>
                  <a:lnTo>
                    <a:pt x="1371096" y="1576770"/>
                  </a:lnTo>
                  <a:lnTo>
                    <a:pt x="1366332" y="1574548"/>
                  </a:lnTo>
                  <a:lnTo>
                    <a:pt x="1361568" y="1572643"/>
                  </a:lnTo>
                  <a:lnTo>
                    <a:pt x="1356803" y="1571056"/>
                  </a:lnTo>
                  <a:lnTo>
                    <a:pt x="1352039" y="1569469"/>
                  </a:lnTo>
                  <a:lnTo>
                    <a:pt x="1347910" y="1568199"/>
                  </a:lnTo>
                  <a:lnTo>
                    <a:pt x="1343464" y="1567564"/>
                  </a:lnTo>
                  <a:lnTo>
                    <a:pt x="1339335" y="1567247"/>
                  </a:lnTo>
                  <a:lnTo>
                    <a:pt x="1335206" y="1566612"/>
                  </a:lnTo>
                  <a:lnTo>
                    <a:pt x="1331078" y="1566612"/>
                  </a:lnTo>
                  <a:lnTo>
                    <a:pt x="1326949" y="1567247"/>
                  </a:lnTo>
                  <a:lnTo>
                    <a:pt x="1323137" y="1567882"/>
                  </a:lnTo>
                  <a:lnTo>
                    <a:pt x="1319644" y="1568517"/>
                  </a:lnTo>
                  <a:lnTo>
                    <a:pt x="1316150" y="1569786"/>
                  </a:lnTo>
                  <a:lnTo>
                    <a:pt x="1312656" y="1571374"/>
                  </a:lnTo>
                  <a:lnTo>
                    <a:pt x="1309480" y="1572961"/>
                  </a:lnTo>
                  <a:lnTo>
                    <a:pt x="1306304" y="1574866"/>
                  </a:lnTo>
                  <a:lnTo>
                    <a:pt x="1303446" y="1577405"/>
                  </a:lnTo>
                  <a:lnTo>
                    <a:pt x="1300270" y="1579627"/>
                  </a:lnTo>
                  <a:lnTo>
                    <a:pt x="1298047" y="1582484"/>
                  </a:lnTo>
                  <a:lnTo>
                    <a:pt x="1295188" y="1585659"/>
                  </a:lnTo>
                  <a:lnTo>
                    <a:pt x="1293283" y="1588516"/>
                  </a:lnTo>
                  <a:lnTo>
                    <a:pt x="1291059" y="1592325"/>
                  </a:lnTo>
                  <a:lnTo>
                    <a:pt x="1289471" y="1595817"/>
                  </a:lnTo>
                  <a:lnTo>
                    <a:pt x="1287566" y="1599944"/>
                  </a:lnTo>
                  <a:lnTo>
                    <a:pt x="1285978" y="1604071"/>
                  </a:lnTo>
                  <a:lnTo>
                    <a:pt x="1284707" y="1608198"/>
                  </a:lnTo>
                  <a:lnTo>
                    <a:pt x="1284072" y="1612959"/>
                  </a:lnTo>
                  <a:lnTo>
                    <a:pt x="1282802" y="1618039"/>
                  </a:lnTo>
                  <a:lnTo>
                    <a:pt x="1282484" y="1622800"/>
                  </a:lnTo>
                  <a:lnTo>
                    <a:pt x="1281849" y="1628197"/>
                  </a:lnTo>
                  <a:lnTo>
                    <a:pt x="1281849" y="1633594"/>
                  </a:lnTo>
                  <a:lnTo>
                    <a:pt x="1281849" y="1871046"/>
                  </a:lnTo>
                  <a:lnTo>
                    <a:pt x="1281531" y="1877077"/>
                  </a:lnTo>
                  <a:lnTo>
                    <a:pt x="1281214" y="1882156"/>
                  </a:lnTo>
                  <a:lnTo>
                    <a:pt x="1280261" y="1887553"/>
                  </a:lnTo>
                  <a:lnTo>
                    <a:pt x="1279626" y="1892950"/>
                  </a:lnTo>
                  <a:lnTo>
                    <a:pt x="1278355" y="1898029"/>
                  </a:lnTo>
                  <a:lnTo>
                    <a:pt x="1276767" y="1903108"/>
                  </a:lnTo>
                  <a:lnTo>
                    <a:pt x="1275179" y="1908187"/>
                  </a:lnTo>
                  <a:lnTo>
                    <a:pt x="1273274" y="1913266"/>
                  </a:lnTo>
                  <a:lnTo>
                    <a:pt x="1271050" y="1918028"/>
                  </a:lnTo>
                  <a:lnTo>
                    <a:pt x="1268510" y="1922790"/>
                  </a:lnTo>
                  <a:lnTo>
                    <a:pt x="1266286" y="1927234"/>
                  </a:lnTo>
                  <a:lnTo>
                    <a:pt x="1263110" y="1931361"/>
                  </a:lnTo>
                  <a:lnTo>
                    <a:pt x="1260570" y="1935805"/>
                  </a:lnTo>
                  <a:lnTo>
                    <a:pt x="1256758" y="1939932"/>
                  </a:lnTo>
                  <a:lnTo>
                    <a:pt x="1253900" y="1944059"/>
                  </a:lnTo>
                  <a:lnTo>
                    <a:pt x="1250088" y="1947551"/>
                  </a:lnTo>
                  <a:lnTo>
                    <a:pt x="1246277" y="1951360"/>
                  </a:lnTo>
                  <a:lnTo>
                    <a:pt x="1242466" y="1954535"/>
                  </a:lnTo>
                  <a:lnTo>
                    <a:pt x="1238337" y="1958027"/>
                  </a:lnTo>
                  <a:lnTo>
                    <a:pt x="1234208" y="1960884"/>
                  </a:lnTo>
                  <a:lnTo>
                    <a:pt x="1229444" y="1963423"/>
                  </a:lnTo>
                  <a:lnTo>
                    <a:pt x="1224998" y="1966280"/>
                  </a:lnTo>
                  <a:lnTo>
                    <a:pt x="1220551" y="1968502"/>
                  </a:lnTo>
                  <a:lnTo>
                    <a:pt x="1215787" y="1971042"/>
                  </a:lnTo>
                  <a:lnTo>
                    <a:pt x="1210706" y="1972947"/>
                  </a:lnTo>
                  <a:lnTo>
                    <a:pt x="1205624" y="1974534"/>
                  </a:lnTo>
                  <a:lnTo>
                    <a:pt x="1200542" y="1976121"/>
                  </a:lnTo>
                  <a:lnTo>
                    <a:pt x="1195461" y="1977391"/>
                  </a:lnTo>
                  <a:lnTo>
                    <a:pt x="1190379" y="1978026"/>
                  </a:lnTo>
                  <a:lnTo>
                    <a:pt x="1184662" y="1978978"/>
                  </a:lnTo>
                  <a:lnTo>
                    <a:pt x="1179263" y="1979296"/>
                  </a:lnTo>
                  <a:lnTo>
                    <a:pt x="1173864" y="1979613"/>
                  </a:lnTo>
                  <a:lnTo>
                    <a:pt x="771142" y="1979613"/>
                  </a:lnTo>
                  <a:lnTo>
                    <a:pt x="765743" y="1979296"/>
                  </a:lnTo>
                  <a:lnTo>
                    <a:pt x="760344" y="1978978"/>
                  </a:lnTo>
                  <a:lnTo>
                    <a:pt x="754944" y="1978026"/>
                  </a:lnTo>
                  <a:lnTo>
                    <a:pt x="749545" y="1977391"/>
                  </a:lnTo>
                  <a:lnTo>
                    <a:pt x="744146" y="1976121"/>
                  </a:lnTo>
                  <a:lnTo>
                    <a:pt x="739064" y="1974534"/>
                  </a:lnTo>
                  <a:lnTo>
                    <a:pt x="733982" y="1972947"/>
                  </a:lnTo>
                  <a:lnTo>
                    <a:pt x="729218" y="1971042"/>
                  </a:lnTo>
                  <a:lnTo>
                    <a:pt x="724772" y="1968502"/>
                  </a:lnTo>
                  <a:lnTo>
                    <a:pt x="720008" y="1966280"/>
                  </a:lnTo>
                  <a:lnTo>
                    <a:pt x="715244" y="1963423"/>
                  </a:lnTo>
                  <a:lnTo>
                    <a:pt x="710797" y="1960884"/>
                  </a:lnTo>
                  <a:lnTo>
                    <a:pt x="706668" y="1958027"/>
                  </a:lnTo>
                  <a:lnTo>
                    <a:pt x="702540" y="1954535"/>
                  </a:lnTo>
                  <a:lnTo>
                    <a:pt x="698728" y="1951360"/>
                  </a:lnTo>
                  <a:lnTo>
                    <a:pt x="694917" y="1947551"/>
                  </a:lnTo>
                  <a:lnTo>
                    <a:pt x="691423" y="1944059"/>
                  </a:lnTo>
                  <a:lnTo>
                    <a:pt x="687930" y="1939932"/>
                  </a:lnTo>
                  <a:lnTo>
                    <a:pt x="684754" y="1935805"/>
                  </a:lnTo>
                  <a:lnTo>
                    <a:pt x="681578" y="1931361"/>
                  </a:lnTo>
                  <a:lnTo>
                    <a:pt x="678719" y="1927234"/>
                  </a:lnTo>
                  <a:lnTo>
                    <a:pt x="675861" y="1922790"/>
                  </a:lnTo>
                  <a:lnTo>
                    <a:pt x="673638" y="1918028"/>
                  </a:lnTo>
                  <a:lnTo>
                    <a:pt x="671732" y="1913266"/>
                  </a:lnTo>
                  <a:lnTo>
                    <a:pt x="669826" y="1908187"/>
                  </a:lnTo>
                  <a:lnTo>
                    <a:pt x="667921" y="1903108"/>
                  </a:lnTo>
                  <a:lnTo>
                    <a:pt x="666650" y="1898029"/>
                  </a:lnTo>
                  <a:lnTo>
                    <a:pt x="665380" y="1892950"/>
                  </a:lnTo>
                  <a:lnTo>
                    <a:pt x="664110" y="1887553"/>
                  </a:lnTo>
                  <a:lnTo>
                    <a:pt x="663474" y="1882156"/>
                  </a:lnTo>
                  <a:lnTo>
                    <a:pt x="663157" y="1877077"/>
                  </a:lnTo>
                  <a:lnTo>
                    <a:pt x="663157" y="1871046"/>
                  </a:lnTo>
                  <a:lnTo>
                    <a:pt x="663157" y="1633594"/>
                  </a:lnTo>
                  <a:lnTo>
                    <a:pt x="663157" y="1628197"/>
                  </a:lnTo>
                  <a:lnTo>
                    <a:pt x="662839" y="1623118"/>
                  </a:lnTo>
                  <a:lnTo>
                    <a:pt x="661886" y="1618039"/>
                  </a:lnTo>
                  <a:lnTo>
                    <a:pt x="661251" y="1612959"/>
                  </a:lnTo>
                  <a:lnTo>
                    <a:pt x="659981" y="1608515"/>
                  </a:lnTo>
                  <a:lnTo>
                    <a:pt x="658710" y="1604071"/>
                  </a:lnTo>
                  <a:lnTo>
                    <a:pt x="657122" y="1599944"/>
                  </a:lnTo>
                  <a:lnTo>
                    <a:pt x="655534" y="1596135"/>
                  </a:lnTo>
                  <a:lnTo>
                    <a:pt x="653629" y="1592325"/>
                  </a:lnTo>
                  <a:lnTo>
                    <a:pt x="651723" y="1588516"/>
                  </a:lnTo>
                  <a:lnTo>
                    <a:pt x="649500" y="1585659"/>
                  </a:lnTo>
                  <a:lnTo>
                    <a:pt x="646959" y="1582484"/>
                  </a:lnTo>
                  <a:lnTo>
                    <a:pt x="644418" y="1579627"/>
                  </a:lnTo>
                  <a:lnTo>
                    <a:pt x="641560" y="1577405"/>
                  </a:lnTo>
                  <a:lnTo>
                    <a:pt x="638384" y="1574866"/>
                  </a:lnTo>
                  <a:lnTo>
                    <a:pt x="635525" y="1572961"/>
                  </a:lnTo>
                  <a:lnTo>
                    <a:pt x="632032" y="1571374"/>
                  </a:lnTo>
                  <a:lnTo>
                    <a:pt x="628538" y="1569786"/>
                  </a:lnTo>
                  <a:lnTo>
                    <a:pt x="625044" y="1568517"/>
                  </a:lnTo>
                  <a:lnTo>
                    <a:pt x="621551" y="1567882"/>
                  </a:lnTo>
                  <a:lnTo>
                    <a:pt x="617739" y="1567247"/>
                  </a:lnTo>
                  <a:lnTo>
                    <a:pt x="613610" y="1566612"/>
                  </a:lnTo>
                  <a:lnTo>
                    <a:pt x="609799" y="1566612"/>
                  </a:lnTo>
                  <a:lnTo>
                    <a:pt x="605353" y="1567247"/>
                  </a:lnTo>
                  <a:lnTo>
                    <a:pt x="601224" y="1567564"/>
                  </a:lnTo>
                  <a:lnTo>
                    <a:pt x="596778" y="1568199"/>
                  </a:lnTo>
                  <a:lnTo>
                    <a:pt x="592649" y="1569469"/>
                  </a:lnTo>
                  <a:lnTo>
                    <a:pt x="587885" y="1571056"/>
                  </a:lnTo>
                  <a:lnTo>
                    <a:pt x="583438" y="1572643"/>
                  </a:lnTo>
                  <a:lnTo>
                    <a:pt x="578674" y="1574548"/>
                  </a:lnTo>
                  <a:lnTo>
                    <a:pt x="574228" y="1576770"/>
                  </a:lnTo>
                  <a:lnTo>
                    <a:pt x="569146" y="1579627"/>
                  </a:lnTo>
                  <a:lnTo>
                    <a:pt x="363339" y="1698353"/>
                  </a:lnTo>
                  <a:lnTo>
                    <a:pt x="358575" y="1701210"/>
                  </a:lnTo>
                  <a:lnTo>
                    <a:pt x="353493" y="1703432"/>
                  </a:lnTo>
                  <a:lnTo>
                    <a:pt x="348411" y="1705337"/>
                  </a:lnTo>
                  <a:lnTo>
                    <a:pt x="343330" y="1707242"/>
                  </a:lnTo>
                  <a:lnTo>
                    <a:pt x="338248" y="1708829"/>
                  </a:lnTo>
                  <a:lnTo>
                    <a:pt x="333166" y="1710099"/>
                  </a:lnTo>
                  <a:lnTo>
                    <a:pt x="328085" y="1711369"/>
                  </a:lnTo>
                  <a:lnTo>
                    <a:pt x="323003" y="1712004"/>
                  </a:lnTo>
                  <a:lnTo>
                    <a:pt x="317286" y="1712321"/>
                  </a:lnTo>
                  <a:lnTo>
                    <a:pt x="312205" y="1712956"/>
                  </a:lnTo>
                  <a:lnTo>
                    <a:pt x="306805" y="1712956"/>
                  </a:lnTo>
                  <a:lnTo>
                    <a:pt x="301724" y="1712321"/>
                  </a:lnTo>
                  <a:lnTo>
                    <a:pt x="296642" y="1712004"/>
                  </a:lnTo>
                  <a:lnTo>
                    <a:pt x="291560" y="1711369"/>
                  </a:lnTo>
                  <a:lnTo>
                    <a:pt x="286479" y="1710099"/>
                  </a:lnTo>
                  <a:lnTo>
                    <a:pt x="281397" y="1708829"/>
                  </a:lnTo>
                  <a:lnTo>
                    <a:pt x="276315" y="1707242"/>
                  </a:lnTo>
                  <a:lnTo>
                    <a:pt x="271551" y="1705655"/>
                  </a:lnTo>
                  <a:lnTo>
                    <a:pt x="266470" y="1703750"/>
                  </a:lnTo>
                  <a:lnTo>
                    <a:pt x="261706" y="1701845"/>
                  </a:lnTo>
                  <a:lnTo>
                    <a:pt x="256941" y="1699623"/>
                  </a:lnTo>
                  <a:lnTo>
                    <a:pt x="252813" y="1696766"/>
                  </a:lnTo>
                  <a:lnTo>
                    <a:pt x="248049" y="1693909"/>
                  </a:lnTo>
                  <a:lnTo>
                    <a:pt x="243602" y="1691052"/>
                  </a:lnTo>
                  <a:lnTo>
                    <a:pt x="239791" y="1687243"/>
                  </a:lnTo>
                  <a:lnTo>
                    <a:pt x="235980" y="1684385"/>
                  </a:lnTo>
                  <a:lnTo>
                    <a:pt x="231851" y="1680259"/>
                  </a:lnTo>
                  <a:lnTo>
                    <a:pt x="228040" y="1676449"/>
                  </a:lnTo>
                  <a:lnTo>
                    <a:pt x="224863" y="1672640"/>
                  </a:lnTo>
                  <a:lnTo>
                    <a:pt x="221370" y="1668196"/>
                  </a:lnTo>
                  <a:lnTo>
                    <a:pt x="218194" y="1663434"/>
                  </a:lnTo>
                  <a:lnTo>
                    <a:pt x="215335" y="1658672"/>
                  </a:lnTo>
                  <a:lnTo>
                    <a:pt x="14292" y="1310430"/>
                  </a:lnTo>
                  <a:lnTo>
                    <a:pt x="11751" y="1305351"/>
                  </a:lnTo>
                  <a:lnTo>
                    <a:pt x="9211" y="1300589"/>
                  </a:lnTo>
                  <a:lnTo>
                    <a:pt x="6987" y="1295510"/>
                  </a:lnTo>
                  <a:lnTo>
                    <a:pt x="5399" y="1290431"/>
                  </a:lnTo>
                  <a:lnTo>
                    <a:pt x="3811" y="1285352"/>
                  </a:lnTo>
                  <a:lnTo>
                    <a:pt x="2541" y="1280273"/>
                  </a:lnTo>
                  <a:lnTo>
                    <a:pt x="1588" y="1274876"/>
                  </a:lnTo>
                  <a:lnTo>
                    <a:pt x="635" y="1269797"/>
                  </a:lnTo>
                  <a:lnTo>
                    <a:pt x="318" y="1264718"/>
                  </a:lnTo>
                  <a:lnTo>
                    <a:pt x="0" y="1259321"/>
                  </a:lnTo>
                  <a:lnTo>
                    <a:pt x="0" y="1254242"/>
                  </a:lnTo>
                  <a:lnTo>
                    <a:pt x="318" y="1249163"/>
                  </a:lnTo>
                  <a:lnTo>
                    <a:pt x="635" y="1243449"/>
                  </a:lnTo>
                  <a:lnTo>
                    <a:pt x="1588" y="1238369"/>
                  </a:lnTo>
                  <a:lnTo>
                    <a:pt x="2223" y="1233290"/>
                  </a:lnTo>
                  <a:lnTo>
                    <a:pt x="3494" y="1228211"/>
                  </a:lnTo>
                  <a:lnTo>
                    <a:pt x="5082" y="1223449"/>
                  </a:lnTo>
                  <a:lnTo>
                    <a:pt x="6987" y="1218370"/>
                  </a:lnTo>
                  <a:lnTo>
                    <a:pt x="8893" y="1213608"/>
                  </a:lnTo>
                  <a:lnTo>
                    <a:pt x="10799" y="1209164"/>
                  </a:lnTo>
                  <a:lnTo>
                    <a:pt x="13339" y="1204402"/>
                  </a:lnTo>
                  <a:lnTo>
                    <a:pt x="15880" y="1199641"/>
                  </a:lnTo>
                  <a:lnTo>
                    <a:pt x="18739" y="1195196"/>
                  </a:lnTo>
                  <a:lnTo>
                    <a:pt x="21915" y="1191069"/>
                  </a:lnTo>
                  <a:lnTo>
                    <a:pt x="25091" y="1186625"/>
                  </a:lnTo>
                  <a:lnTo>
                    <a:pt x="28584" y="1182816"/>
                  </a:lnTo>
                  <a:lnTo>
                    <a:pt x="32396" y="1179006"/>
                  </a:lnTo>
                  <a:lnTo>
                    <a:pt x="36207" y="1175514"/>
                  </a:lnTo>
                  <a:lnTo>
                    <a:pt x="40336" y="1171705"/>
                  </a:lnTo>
                  <a:lnTo>
                    <a:pt x="44465" y="1168848"/>
                  </a:lnTo>
                  <a:lnTo>
                    <a:pt x="49229" y="1165674"/>
                  </a:lnTo>
                  <a:lnTo>
                    <a:pt x="53993" y="1162499"/>
                  </a:lnTo>
                  <a:lnTo>
                    <a:pt x="259800" y="1043773"/>
                  </a:lnTo>
                  <a:lnTo>
                    <a:pt x="264564" y="1040916"/>
                  </a:lnTo>
                  <a:lnTo>
                    <a:pt x="268693" y="1038376"/>
                  </a:lnTo>
                  <a:lnTo>
                    <a:pt x="272822" y="1035202"/>
                  </a:lnTo>
                  <a:lnTo>
                    <a:pt x="276633" y="1032027"/>
                  </a:lnTo>
                  <a:lnTo>
                    <a:pt x="280127" y="1028853"/>
                  </a:lnTo>
                  <a:lnTo>
                    <a:pt x="283303" y="1025361"/>
                  </a:lnTo>
                  <a:lnTo>
                    <a:pt x="286161" y="1022187"/>
                  </a:lnTo>
                  <a:lnTo>
                    <a:pt x="288702" y="1018695"/>
                  </a:lnTo>
                  <a:lnTo>
                    <a:pt x="291243" y="1015203"/>
                  </a:lnTo>
                  <a:lnTo>
                    <a:pt x="293148" y="1011711"/>
                  </a:lnTo>
                  <a:lnTo>
                    <a:pt x="294736" y="1008219"/>
                  </a:lnTo>
                  <a:lnTo>
                    <a:pt x="295689" y="1004409"/>
                  </a:lnTo>
                  <a:lnTo>
                    <a:pt x="296960" y="1000600"/>
                  </a:lnTo>
                  <a:lnTo>
                    <a:pt x="297912" y="997108"/>
                  </a:lnTo>
                  <a:lnTo>
                    <a:pt x="298230" y="993616"/>
                  </a:lnTo>
                  <a:lnTo>
                    <a:pt x="298230" y="989807"/>
                  </a:lnTo>
                  <a:lnTo>
                    <a:pt x="298230" y="985997"/>
                  </a:lnTo>
                  <a:lnTo>
                    <a:pt x="297912" y="982188"/>
                  </a:lnTo>
                  <a:lnTo>
                    <a:pt x="296960" y="978696"/>
                  </a:lnTo>
                  <a:lnTo>
                    <a:pt x="295689" y="975204"/>
                  </a:lnTo>
                  <a:lnTo>
                    <a:pt x="294736" y="971395"/>
                  </a:lnTo>
                  <a:lnTo>
                    <a:pt x="293148" y="967585"/>
                  </a:lnTo>
                  <a:lnTo>
                    <a:pt x="291243" y="964093"/>
                  </a:lnTo>
                  <a:lnTo>
                    <a:pt x="288702" y="960601"/>
                  </a:lnTo>
                  <a:lnTo>
                    <a:pt x="286161" y="957427"/>
                  </a:lnTo>
                  <a:lnTo>
                    <a:pt x="283303" y="953935"/>
                  </a:lnTo>
                  <a:lnTo>
                    <a:pt x="280127" y="950760"/>
                  </a:lnTo>
                  <a:lnTo>
                    <a:pt x="276633" y="947269"/>
                  </a:lnTo>
                  <a:lnTo>
                    <a:pt x="272822" y="944094"/>
                  </a:lnTo>
                  <a:lnTo>
                    <a:pt x="268693" y="941554"/>
                  </a:lnTo>
                  <a:lnTo>
                    <a:pt x="264564" y="938380"/>
                  </a:lnTo>
                  <a:lnTo>
                    <a:pt x="259800" y="935523"/>
                  </a:lnTo>
                  <a:lnTo>
                    <a:pt x="53993" y="816797"/>
                  </a:lnTo>
                  <a:lnTo>
                    <a:pt x="49229" y="813940"/>
                  </a:lnTo>
                  <a:lnTo>
                    <a:pt x="44465" y="811083"/>
                  </a:lnTo>
                  <a:lnTo>
                    <a:pt x="40336" y="807591"/>
                  </a:lnTo>
                  <a:lnTo>
                    <a:pt x="36207" y="804099"/>
                  </a:lnTo>
                  <a:lnTo>
                    <a:pt x="32396" y="800607"/>
                  </a:lnTo>
                  <a:lnTo>
                    <a:pt x="28584" y="796480"/>
                  </a:lnTo>
                  <a:lnTo>
                    <a:pt x="25091" y="792671"/>
                  </a:lnTo>
                  <a:lnTo>
                    <a:pt x="21915" y="788226"/>
                  </a:lnTo>
                  <a:lnTo>
                    <a:pt x="18739" y="784100"/>
                  </a:lnTo>
                  <a:lnTo>
                    <a:pt x="15880" y="779655"/>
                  </a:lnTo>
                  <a:lnTo>
                    <a:pt x="13339" y="775529"/>
                  </a:lnTo>
                  <a:lnTo>
                    <a:pt x="10799" y="770767"/>
                  </a:lnTo>
                  <a:lnTo>
                    <a:pt x="8893" y="766005"/>
                  </a:lnTo>
                  <a:lnTo>
                    <a:pt x="6987" y="760926"/>
                  </a:lnTo>
                  <a:lnTo>
                    <a:pt x="5082" y="756164"/>
                  </a:lnTo>
                  <a:lnTo>
                    <a:pt x="3494" y="751085"/>
                  </a:lnTo>
                  <a:lnTo>
                    <a:pt x="2223" y="746006"/>
                  </a:lnTo>
                  <a:lnTo>
                    <a:pt x="1588" y="740927"/>
                  </a:lnTo>
                  <a:lnTo>
                    <a:pt x="635" y="735847"/>
                  </a:lnTo>
                  <a:lnTo>
                    <a:pt x="318" y="730768"/>
                  </a:lnTo>
                  <a:lnTo>
                    <a:pt x="0" y="725372"/>
                  </a:lnTo>
                  <a:lnTo>
                    <a:pt x="0" y="720292"/>
                  </a:lnTo>
                  <a:lnTo>
                    <a:pt x="318" y="715213"/>
                  </a:lnTo>
                  <a:lnTo>
                    <a:pt x="635" y="709499"/>
                  </a:lnTo>
                  <a:lnTo>
                    <a:pt x="1588" y="704420"/>
                  </a:lnTo>
                  <a:lnTo>
                    <a:pt x="2541" y="699341"/>
                  </a:lnTo>
                  <a:lnTo>
                    <a:pt x="3811" y="693944"/>
                  </a:lnTo>
                  <a:lnTo>
                    <a:pt x="5399" y="688865"/>
                  </a:lnTo>
                  <a:lnTo>
                    <a:pt x="6987" y="683786"/>
                  </a:lnTo>
                  <a:lnTo>
                    <a:pt x="9211" y="678707"/>
                  </a:lnTo>
                  <a:lnTo>
                    <a:pt x="11751" y="673945"/>
                  </a:lnTo>
                  <a:lnTo>
                    <a:pt x="14292" y="668866"/>
                  </a:lnTo>
                  <a:lnTo>
                    <a:pt x="215335" y="320624"/>
                  </a:lnTo>
                  <a:lnTo>
                    <a:pt x="218194" y="315862"/>
                  </a:lnTo>
                  <a:lnTo>
                    <a:pt x="221370" y="311418"/>
                  </a:lnTo>
                  <a:lnTo>
                    <a:pt x="224863" y="307291"/>
                  </a:lnTo>
                  <a:lnTo>
                    <a:pt x="228040" y="302847"/>
                  </a:lnTo>
                  <a:lnTo>
                    <a:pt x="231851" y="299037"/>
                  </a:lnTo>
                  <a:lnTo>
                    <a:pt x="235980" y="295545"/>
                  </a:lnTo>
                  <a:lnTo>
                    <a:pt x="239791" y="292053"/>
                  </a:lnTo>
                  <a:lnTo>
                    <a:pt x="243602" y="288562"/>
                  </a:lnTo>
                  <a:lnTo>
                    <a:pt x="248049" y="285704"/>
                  </a:lnTo>
                  <a:lnTo>
                    <a:pt x="252813" y="282530"/>
                  </a:lnTo>
                  <a:lnTo>
                    <a:pt x="256941" y="280308"/>
                  </a:lnTo>
                  <a:lnTo>
                    <a:pt x="261706" y="277768"/>
                  </a:lnTo>
                  <a:lnTo>
                    <a:pt x="266470" y="275546"/>
                  </a:lnTo>
                  <a:lnTo>
                    <a:pt x="271551" y="273641"/>
                  </a:lnTo>
                  <a:lnTo>
                    <a:pt x="276315" y="272054"/>
                  </a:lnTo>
                  <a:lnTo>
                    <a:pt x="281397" y="270467"/>
                  </a:lnTo>
                  <a:lnTo>
                    <a:pt x="286479" y="269197"/>
                  </a:lnTo>
                  <a:lnTo>
                    <a:pt x="291560" y="268562"/>
                  </a:lnTo>
                  <a:lnTo>
                    <a:pt x="296642" y="267610"/>
                  </a:lnTo>
                  <a:lnTo>
                    <a:pt x="301724" y="266975"/>
                  </a:lnTo>
                  <a:lnTo>
                    <a:pt x="306805" y="266975"/>
                  </a:lnTo>
                  <a:lnTo>
                    <a:pt x="312205" y="266975"/>
                  </a:lnTo>
                  <a:lnTo>
                    <a:pt x="317286" y="266975"/>
                  </a:lnTo>
                  <a:lnTo>
                    <a:pt x="323003" y="267610"/>
                  </a:lnTo>
                  <a:lnTo>
                    <a:pt x="328085" y="268562"/>
                  </a:lnTo>
                  <a:lnTo>
                    <a:pt x="333166" y="269197"/>
                  </a:lnTo>
                  <a:lnTo>
                    <a:pt x="338248" y="270784"/>
                  </a:lnTo>
                  <a:lnTo>
                    <a:pt x="343330" y="272372"/>
                  </a:lnTo>
                  <a:lnTo>
                    <a:pt x="348411" y="273959"/>
                  </a:lnTo>
                  <a:lnTo>
                    <a:pt x="353493" y="276181"/>
                  </a:lnTo>
                  <a:lnTo>
                    <a:pt x="358575" y="278721"/>
                  </a:lnTo>
                  <a:lnTo>
                    <a:pt x="363339" y="281260"/>
                  </a:lnTo>
                  <a:lnTo>
                    <a:pt x="569146" y="399986"/>
                  </a:lnTo>
                  <a:lnTo>
                    <a:pt x="574228" y="402526"/>
                  </a:lnTo>
                  <a:lnTo>
                    <a:pt x="578674" y="404748"/>
                  </a:lnTo>
                  <a:lnTo>
                    <a:pt x="583438" y="406653"/>
                  </a:lnTo>
                  <a:lnTo>
                    <a:pt x="587885" y="408875"/>
                  </a:lnTo>
                  <a:lnTo>
                    <a:pt x="592649" y="409827"/>
                  </a:lnTo>
                  <a:lnTo>
                    <a:pt x="596778" y="411097"/>
                  </a:lnTo>
                  <a:lnTo>
                    <a:pt x="601224" y="411732"/>
                  </a:lnTo>
                  <a:lnTo>
                    <a:pt x="605353" y="412367"/>
                  </a:lnTo>
                  <a:lnTo>
                    <a:pt x="609799" y="412684"/>
                  </a:lnTo>
                  <a:lnTo>
                    <a:pt x="613610" y="412684"/>
                  </a:lnTo>
                  <a:lnTo>
                    <a:pt x="617739" y="412367"/>
                  </a:lnTo>
                  <a:lnTo>
                    <a:pt x="621551" y="411414"/>
                  </a:lnTo>
                  <a:lnTo>
                    <a:pt x="625044" y="410779"/>
                  </a:lnTo>
                  <a:lnTo>
                    <a:pt x="628538" y="409510"/>
                  </a:lnTo>
                  <a:lnTo>
                    <a:pt x="632032" y="407922"/>
                  </a:lnTo>
                  <a:lnTo>
                    <a:pt x="635525" y="406335"/>
                  </a:lnTo>
                  <a:lnTo>
                    <a:pt x="638384" y="404430"/>
                  </a:lnTo>
                  <a:lnTo>
                    <a:pt x="641560" y="402208"/>
                  </a:lnTo>
                  <a:lnTo>
                    <a:pt x="644418" y="399669"/>
                  </a:lnTo>
                  <a:lnTo>
                    <a:pt x="646959" y="396812"/>
                  </a:lnTo>
                  <a:lnTo>
                    <a:pt x="649500" y="393955"/>
                  </a:lnTo>
                  <a:lnTo>
                    <a:pt x="651723" y="390780"/>
                  </a:lnTo>
                  <a:lnTo>
                    <a:pt x="653629" y="387288"/>
                  </a:lnTo>
                  <a:lnTo>
                    <a:pt x="655534" y="383796"/>
                  </a:lnTo>
                  <a:lnTo>
                    <a:pt x="657122" y="379669"/>
                  </a:lnTo>
                  <a:lnTo>
                    <a:pt x="658710" y="375543"/>
                  </a:lnTo>
                  <a:lnTo>
                    <a:pt x="659981" y="371098"/>
                  </a:lnTo>
                  <a:lnTo>
                    <a:pt x="661251" y="366337"/>
                  </a:lnTo>
                  <a:lnTo>
                    <a:pt x="661886" y="361575"/>
                  </a:lnTo>
                  <a:lnTo>
                    <a:pt x="662839" y="356496"/>
                  </a:lnTo>
                  <a:lnTo>
                    <a:pt x="663157" y="351099"/>
                  </a:lnTo>
                  <a:lnTo>
                    <a:pt x="663157" y="345702"/>
                  </a:lnTo>
                  <a:lnTo>
                    <a:pt x="663157" y="108250"/>
                  </a:lnTo>
                  <a:lnTo>
                    <a:pt x="663157" y="102854"/>
                  </a:lnTo>
                  <a:lnTo>
                    <a:pt x="663474" y="97140"/>
                  </a:lnTo>
                  <a:lnTo>
                    <a:pt x="664110" y="91743"/>
                  </a:lnTo>
                  <a:lnTo>
                    <a:pt x="665380" y="86664"/>
                  </a:lnTo>
                  <a:lnTo>
                    <a:pt x="666650" y="81267"/>
                  </a:lnTo>
                  <a:lnTo>
                    <a:pt x="667921" y="76188"/>
                  </a:lnTo>
                  <a:lnTo>
                    <a:pt x="669826" y="71109"/>
                  </a:lnTo>
                  <a:lnTo>
                    <a:pt x="671732" y="66347"/>
                  </a:lnTo>
                  <a:lnTo>
                    <a:pt x="673638" y="61585"/>
                  </a:lnTo>
                  <a:lnTo>
                    <a:pt x="675861" y="56824"/>
                  </a:lnTo>
                  <a:lnTo>
                    <a:pt x="678719" y="52379"/>
                  </a:lnTo>
                  <a:lnTo>
                    <a:pt x="681578" y="47935"/>
                  </a:lnTo>
                  <a:lnTo>
                    <a:pt x="684754" y="43491"/>
                  </a:lnTo>
                  <a:lnTo>
                    <a:pt x="687930" y="39681"/>
                  </a:lnTo>
                  <a:lnTo>
                    <a:pt x="691423" y="35872"/>
                  </a:lnTo>
                  <a:lnTo>
                    <a:pt x="694917" y="31745"/>
                  </a:lnTo>
                  <a:lnTo>
                    <a:pt x="698728" y="28253"/>
                  </a:lnTo>
                  <a:lnTo>
                    <a:pt x="702540" y="24761"/>
                  </a:lnTo>
                  <a:lnTo>
                    <a:pt x="706668" y="21587"/>
                  </a:lnTo>
                  <a:lnTo>
                    <a:pt x="710797" y="18412"/>
                  </a:lnTo>
                  <a:lnTo>
                    <a:pt x="715244" y="15873"/>
                  </a:lnTo>
                  <a:lnTo>
                    <a:pt x="720008" y="13016"/>
                  </a:lnTo>
                  <a:lnTo>
                    <a:pt x="724772" y="10794"/>
                  </a:lnTo>
                  <a:lnTo>
                    <a:pt x="729218" y="8889"/>
                  </a:lnTo>
                  <a:lnTo>
                    <a:pt x="733982" y="6667"/>
                  </a:lnTo>
                  <a:lnTo>
                    <a:pt x="739064" y="4762"/>
                  </a:lnTo>
                  <a:lnTo>
                    <a:pt x="744146" y="3810"/>
                  </a:lnTo>
                  <a:lnTo>
                    <a:pt x="749545" y="2222"/>
                  </a:lnTo>
                  <a:lnTo>
                    <a:pt x="754944" y="1270"/>
                  </a:lnTo>
                  <a:lnTo>
                    <a:pt x="760344" y="635"/>
                  </a:lnTo>
                  <a:lnTo>
                    <a:pt x="76574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014005" y="1508557"/>
            <a:ext cx="1327309" cy="1327310"/>
            <a:chOff x="14499" y="3099"/>
            <a:chExt cx="2787" cy="2787"/>
          </a:xfrm>
        </p:grpSpPr>
        <p:sp>
          <p:nvSpPr>
            <p:cNvPr id="23" name="椭圆 22"/>
            <p:cNvSpPr/>
            <p:nvPr/>
          </p:nvSpPr>
          <p:spPr>
            <a:xfrm>
              <a:off x="14499" y="3099"/>
              <a:ext cx="2787" cy="2787"/>
            </a:xfrm>
            <a:prstGeom prst="ellipse">
              <a:avLst/>
            </a:prstGeom>
            <a:solidFill>
              <a:srgbClr val="ABCE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KSO_Shape"/>
            <p:cNvSpPr/>
            <p:nvPr/>
          </p:nvSpPr>
          <p:spPr bwMode="auto">
            <a:xfrm>
              <a:off x="15402" y="3866"/>
              <a:ext cx="980" cy="1254"/>
            </a:xfrm>
            <a:custGeom>
              <a:avLst/>
              <a:gdLst>
                <a:gd name="T0" fmla="*/ 1139504 w 1546226"/>
                <a:gd name="T1" fmla="*/ 1893571 h 1979613"/>
                <a:gd name="T2" fmla="*/ 1117260 w 1546226"/>
                <a:gd name="T3" fmla="*/ 1969136 h 1979613"/>
                <a:gd name="T4" fmla="*/ 423882 w 1546226"/>
                <a:gd name="T5" fmla="*/ 1965643 h 1979613"/>
                <a:gd name="T6" fmla="*/ 408946 w 1546226"/>
                <a:gd name="T7" fmla="*/ 1888173 h 1979613"/>
                <a:gd name="T8" fmla="*/ 965201 w 1546226"/>
                <a:gd name="T9" fmla="*/ 1608456 h 1979613"/>
                <a:gd name="T10" fmla="*/ 1020446 w 1546226"/>
                <a:gd name="T11" fmla="*/ 1663701 h 1979613"/>
                <a:gd name="T12" fmla="*/ 977266 w 1546226"/>
                <a:gd name="T13" fmla="*/ 1729106 h 1979613"/>
                <a:gd name="T14" fmla="*/ 536258 w 1546226"/>
                <a:gd name="T15" fmla="*/ 1704658 h 1979613"/>
                <a:gd name="T16" fmla="*/ 543878 w 1546226"/>
                <a:gd name="T17" fmla="*/ 1626236 h 1979613"/>
                <a:gd name="T18" fmla="*/ 859473 w 1546226"/>
                <a:gd name="T19" fmla="*/ 1366838 h 1979613"/>
                <a:gd name="T20" fmla="*/ 895986 w 1546226"/>
                <a:gd name="T21" fmla="*/ 1436370 h 1979613"/>
                <a:gd name="T22" fmla="*/ 835026 w 1546226"/>
                <a:gd name="T23" fmla="*/ 1485900 h 1979613"/>
                <a:gd name="T24" fmla="*/ 652463 w 1546226"/>
                <a:gd name="T25" fmla="*/ 1442403 h 1979613"/>
                <a:gd name="T26" fmla="*/ 681991 w 1546226"/>
                <a:gd name="T27" fmla="*/ 1369695 h 1979613"/>
                <a:gd name="T28" fmla="*/ 1304222 w 1546226"/>
                <a:gd name="T29" fmla="*/ 1188236 h 1979613"/>
                <a:gd name="T30" fmla="*/ 1445365 w 1546226"/>
                <a:gd name="T31" fmla="*/ 1409543 h 1979613"/>
                <a:gd name="T32" fmla="*/ 1521804 w 1546226"/>
                <a:gd name="T33" fmla="*/ 1643532 h 1979613"/>
                <a:gd name="T34" fmla="*/ 1542420 w 1546226"/>
                <a:gd name="T35" fmla="*/ 1979613 h 1979613"/>
                <a:gd name="T36" fmla="*/ 1276311 w 1546226"/>
                <a:gd name="T37" fmla="*/ 1712016 h 1979613"/>
                <a:gd name="T38" fmla="*/ 1209387 w 1546226"/>
                <a:gd name="T39" fmla="*/ 1506880 h 1979613"/>
                <a:gd name="T40" fmla="*/ 1061267 w 1546226"/>
                <a:gd name="T41" fmla="*/ 1303011 h 1979613"/>
                <a:gd name="T42" fmla="*/ 1032087 w 1546226"/>
                <a:gd name="T43" fmla="*/ 1155896 h 1979613"/>
                <a:gd name="T44" fmla="*/ 847726 w 1546226"/>
                <a:gd name="T45" fmla="*/ 496570 h 1979613"/>
                <a:gd name="T46" fmla="*/ 896938 w 1546226"/>
                <a:gd name="T47" fmla="*/ 557212 h 1979613"/>
                <a:gd name="T48" fmla="*/ 847726 w 1546226"/>
                <a:gd name="T49" fmla="*/ 617855 h 1979613"/>
                <a:gd name="T50" fmla="*/ 656908 w 1546226"/>
                <a:gd name="T51" fmla="*/ 586740 h 1979613"/>
                <a:gd name="T52" fmla="*/ 672148 w 1546226"/>
                <a:gd name="T53" fmla="*/ 509270 h 1979613"/>
                <a:gd name="T54" fmla="*/ 988378 w 1546226"/>
                <a:gd name="T55" fmla="*/ 255587 h 1979613"/>
                <a:gd name="T56" fmla="*/ 1017588 w 1546226"/>
                <a:gd name="T57" fmla="*/ 328295 h 1979613"/>
                <a:gd name="T58" fmla="*/ 587375 w 1546226"/>
                <a:gd name="T59" fmla="*/ 371475 h 1979613"/>
                <a:gd name="T60" fmla="*/ 527050 w 1546226"/>
                <a:gd name="T61" fmla="*/ 322262 h 1979613"/>
                <a:gd name="T62" fmla="*/ 563563 w 1546226"/>
                <a:gd name="T63" fmla="*/ 252730 h 1979613"/>
                <a:gd name="T64" fmla="*/ 1543686 w 1546226"/>
                <a:gd name="T65" fmla="*/ 172057 h 1979613"/>
                <a:gd name="T66" fmla="*/ 1479895 w 1546226"/>
                <a:gd name="T67" fmla="*/ 486332 h 1979613"/>
                <a:gd name="T68" fmla="*/ 1310737 w 1546226"/>
                <a:gd name="T69" fmla="*/ 784417 h 1979613"/>
                <a:gd name="T70" fmla="*/ 1144435 w 1546226"/>
                <a:gd name="T71" fmla="*/ 941872 h 1979613"/>
                <a:gd name="T72" fmla="*/ 913707 w 1546226"/>
                <a:gd name="T73" fmla="*/ 1072978 h 1979613"/>
                <a:gd name="T74" fmla="*/ 591894 w 1546226"/>
                <a:gd name="T75" fmla="*/ 1216782 h 1979613"/>
                <a:gd name="T76" fmla="*/ 376083 w 1546226"/>
                <a:gd name="T77" fmla="*/ 1436140 h 1979613"/>
                <a:gd name="T78" fmla="*/ 278650 w 1546226"/>
                <a:gd name="T79" fmla="*/ 1673275 h 1979613"/>
                <a:gd name="T80" fmla="*/ 256752 w 1546226"/>
                <a:gd name="T81" fmla="*/ 1943107 h 1979613"/>
                <a:gd name="T82" fmla="*/ 11425 w 1546226"/>
                <a:gd name="T83" fmla="*/ 1721210 h 1979613"/>
                <a:gd name="T84" fmla="*/ 94893 w 1546226"/>
                <a:gd name="T85" fmla="*/ 1422807 h 1979613"/>
                <a:gd name="T86" fmla="*/ 266908 w 1546226"/>
                <a:gd name="T87" fmla="*/ 1159959 h 1979613"/>
                <a:gd name="T88" fmla="*/ 445904 w 1546226"/>
                <a:gd name="T89" fmla="*/ 1007266 h 1979613"/>
                <a:gd name="T90" fmla="*/ 691866 w 1546226"/>
                <a:gd name="T91" fmla="*/ 883143 h 1979613"/>
                <a:gd name="T92" fmla="*/ 1012409 w 1546226"/>
                <a:gd name="T93" fmla="*/ 720292 h 1979613"/>
                <a:gd name="T94" fmla="*/ 1199340 w 1546226"/>
                <a:gd name="T95" fmla="*/ 492998 h 1979613"/>
                <a:gd name="T96" fmla="*/ 1277730 w 1546226"/>
                <a:gd name="T97" fmla="*/ 259356 h 1979613"/>
                <a:gd name="T98" fmla="*/ 463603 w 1546226"/>
                <a:gd name="T99" fmla="*/ 0 h 1979613"/>
                <a:gd name="T100" fmla="*/ 1141411 w 1546226"/>
                <a:gd name="T101" fmla="*/ 43609 h 1979613"/>
                <a:gd name="T102" fmla="*/ 1112176 w 1546226"/>
                <a:gd name="T103" fmla="*/ 116504 h 1979613"/>
                <a:gd name="T104" fmla="*/ 419433 w 1546226"/>
                <a:gd name="T105" fmla="*/ 105681 h 1979613"/>
                <a:gd name="T106" fmla="*/ 412124 w 1546226"/>
                <a:gd name="T107" fmla="*/ 27693 h 1979613"/>
                <a:gd name="T108" fmla="*/ 256779 w 1546226"/>
                <a:gd name="T109" fmla="*/ 31137 h 1979613"/>
                <a:gd name="T110" fmla="*/ 279287 w 1546226"/>
                <a:gd name="T111" fmla="*/ 311049 h 1979613"/>
                <a:gd name="T112" fmla="*/ 361076 w 1546226"/>
                <a:gd name="T113" fmla="*/ 519156 h 1979613"/>
                <a:gd name="T114" fmla="*/ 530043 w 1546226"/>
                <a:gd name="T115" fmla="*/ 718050 h 1979613"/>
                <a:gd name="T116" fmla="*/ 466323 w 1546226"/>
                <a:gd name="T117" fmla="*/ 850539 h 1979613"/>
                <a:gd name="T118" fmla="*/ 255828 w 1546226"/>
                <a:gd name="T119" fmla="*/ 808600 h 1979613"/>
                <a:gd name="T120" fmla="*/ 108418 w 1546226"/>
                <a:gd name="T121" fmla="*/ 587149 h 1979613"/>
                <a:gd name="T122" fmla="*/ 28214 w 1546226"/>
                <a:gd name="T123" fmla="*/ 353306 h 1979613"/>
                <a:gd name="T124" fmla="*/ 2853 w 1546226"/>
                <a:gd name="T125" fmla="*/ 15886 h 1979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46226" h="1979613">
                  <a:moveTo>
                    <a:pt x="463603" y="1855788"/>
                  </a:moveTo>
                  <a:lnTo>
                    <a:pt x="1082623" y="1855788"/>
                  </a:lnTo>
                  <a:lnTo>
                    <a:pt x="1088978" y="1856106"/>
                  </a:lnTo>
                  <a:lnTo>
                    <a:pt x="1095016" y="1857058"/>
                  </a:lnTo>
                  <a:lnTo>
                    <a:pt x="1101054" y="1858646"/>
                  </a:lnTo>
                  <a:lnTo>
                    <a:pt x="1106773" y="1860551"/>
                  </a:lnTo>
                  <a:lnTo>
                    <a:pt x="1112176" y="1863091"/>
                  </a:lnTo>
                  <a:lnTo>
                    <a:pt x="1117260" y="1866266"/>
                  </a:lnTo>
                  <a:lnTo>
                    <a:pt x="1122026" y="1869758"/>
                  </a:lnTo>
                  <a:lnTo>
                    <a:pt x="1126157" y="1873886"/>
                  </a:lnTo>
                  <a:lnTo>
                    <a:pt x="1130606" y="1878013"/>
                  </a:lnTo>
                  <a:lnTo>
                    <a:pt x="1134102" y="1883093"/>
                  </a:lnTo>
                  <a:lnTo>
                    <a:pt x="1137279" y="1888173"/>
                  </a:lnTo>
                  <a:lnTo>
                    <a:pt x="1139504" y="1893571"/>
                  </a:lnTo>
                  <a:lnTo>
                    <a:pt x="1141411" y="1899286"/>
                  </a:lnTo>
                  <a:lnTo>
                    <a:pt x="1142999" y="1905318"/>
                  </a:lnTo>
                  <a:lnTo>
                    <a:pt x="1144270" y="1911351"/>
                  </a:lnTo>
                  <a:lnTo>
                    <a:pt x="1144588" y="1917701"/>
                  </a:lnTo>
                  <a:lnTo>
                    <a:pt x="1144270" y="1924051"/>
                  </a:lnTo>
                  <a:lnTo>
                    <a:pt x="1142999" y="1930401"/>
                  </a:lnTo>
                  <a:lnTo>
                    <a:pt x="1141411" y="1936116"/>
                  </a:lnTo>
                  <a:lnTo>
                    <a:pt x="1139504" y="1941513"/>
                  </a:lnTo>
                  <a:lnTo>
                    <a:pt x="1137279" y="1947228"/>
                  </a:lnTo>
                  <a:lnTo>
                    <a:pt x="1134102" y="1952308"/>
                  </a:lnTo>
                  <a:lnTo>
                    <a:pt x="1130606" y="1956753"/>
                  </a:lnTo>
                  <a:lnTo>
                    <a:pt x="1126157" y="1961198"/>
                  </a:lnTo>
                  <a:lnTo>
                    <a:pt x="1122026" y="1965643"/>
                  </a:lnTo>
                  <a:lnTo>
                    <a:pt x="1117260" y="1969136"/>
                  </a:lnTo>
                  <a:lnTo>
                    <a:pt x="1112176" y="1972311"/>
                  </a:lnTo>
                  <a:lnTo>
                    <a:pt x="1106773" y="1974533"/>
                  </a:lnTo>
                  <a:lnTo>
                    <a:pt x="1101054" y="1976756"/>
                  </a:lnTo>
                  <a:lnTo>
                    <a:pt x="1095016" y="1978026"/>
                  </a:lnTo>
                  <a:lnTo>
                    <a:pt x="1088978" y="1979296"/>
                  </a:lnTo>
                  <a:lnTo>
                    <a:pt x="1082623" y="1979613"/>
                  </a:lnTo>
                  <a:lnTo>
                    <a:pt x="463603" y="1979613"/>
                  </a:lnTo>
                  <a:lnTo>
                    <a:pt x="457248" y="1979296"/>
                  </a:lnTo>
                  <a:lnTo>
                    <a:pt x="450892" y="1978026"/>
                  </a:lnTo>
                  <a:lnTo>
                    <a:pt x="445172" y="1976756"/>
                  </a:lnTo>
                  <a:lnTo>
                    <a:pt x="439135" y="1974533"/>
                  </a:lnTo>
                  <a:lnTo>
                    <a:pt x="433733" y="1972311"/>
                  </a:lnTo>
                  <a:lnTo>
                    <a:pt x="428648" y="1969136"/>
                  </a:lnTo>
                  <a:lnTo>
                    <a:pt x="423882" y="1965643"/>
                  </a:lnTo>
                  <a:lnTo>
                    <a:pt x="419433" y="1961198"/>
                  </a:lnTo>
                  <a:lnTo>
                    <a:pt x="415620" y="1956753"/>
                  </a:lnTo>
                  <a:lnTo>
                    <a:pt x="412124" y="1952308"/>
                  </a:lnTo>
                  <a:lnTo>
                    <a:pt x="408946" y="1947228"/>
                  </a:lnTo>
                  <a:lnTo>
                    <a:pt x="406087" y="1941513"/>
                  </a:lnTo>
                  <a:lnTo>
                    <a:pt x="404180" y="1936116"/>
                  </a:lnTo>
                  <a:lnTo>
                    <a:pt x="402591" y="1930401"/>
                  </a:lnTo>
                  <a:lnTo>
                    <a:pt x="401956" y="1924051"/>
                  </a:lnTo>
                  <a:lnTo>
                    <a:pt x="401638" y="1917701"/>
                  </a:lnTo>
                  <a:lnTo>
                    <a:pt x="401956" y="1911351"/>
                  </a:lnTo>
                  <a:lnTo>
                    <a:pt x="402591" y="1905318"/>
                  </a:lnTo>
                  <a:lnTo>
                    <a:pt x="404180" y="1899286"/>
                  </a:lnTo>
                  <a:lnTo>
                    <a:pt x="406087" y="1893571"/>
                  </a:lnTo>
                  <a:lnTo>
                    <a:pt x="408946" y="1888173"/>
                  </a:lnTo>
                  <a:lnTo>
                    <a:pt x="412124" y="1883093"/>
                  </a:lnTo>
                  <a:lnTo>
                    <a:pt x="415620" y="1878013"/>
                  </a:lnTo>
                  <a:lnTo>
                    <a:pt x="419433" y="1873886"/>
                  </a:lnTo>
                  <a:lnTo>
                    <a:pt x="423882" y="1869758"/>
                  </a:lnTo>
                  <a:lnTo>
                    <a:pt x="428648" y="1866266"/>
                  </a:lnTo>
                  <a:lnTo>
                    <a:pt x="433733" y="1863091"/>
                  </a:lnTo>
                  <a:lnTo>
                    <a:pt x="439135" y="1860551"/>
                  </a:lnTo>
                  <a:lnTo>
                    <a:pt x="445172" y="1858646"/>
                  </a:lnTo>
                  <a:lnTo>
                    <a:pt x="450892" y="1857058"/>
                  </a:lnTo>
                  <a:lnTo>
                    <a:pt x="457248" y="1856106"/>
                  </a:lnTo>
                  <a:lnTo>
                    <a:pt x="463603" y="1855788"/>
                  </a:lnTo>
                  <a:close/>
                  <a:moveTo>
                    <a:pt x="587375" y="1608138"/>
                  </a:moveTo>
                  <a:lnTo>
                    <a:pt x="958851" y="1608138"/>
                  </a:lnTo>
                  <a:lnTo>
                    <a:pt x="965201" y="1608456"/>
                  </a:lnTo>
                  <a:lnTo>
                    <a:pt x="971551" y="1609408"/>
                  </a:lnTo>
                  <a:lnTo>
                    <a:pt x="977266" y="1610996"/>
                  </a:lnTo>
                  <a:lnTo>
                    <a:pt x="982981" y="1612901"/>
                  </a:lnTo>
                  <a:lnTo>
                    <a:pt x="988378" y="1615758"/>
                  </a:lnTo>
                  <a:lnTo>
                    <a:pt x="993458" y="1618616"/>
                  </a:lnTo>
                  <a:lnTo>
                    <a:pt x="998221" y="1622426"/>
                  </a:lnTo>
                  <a:lnTo>
                    <a:pt x="1002348" y="1626236"/>
                  </a:lnTo>
                  <a:lnTo>
                    <a:pt x="1006793" y="1630998"/>
                  </a:lnTo>
                  <a:lnTo>
                    <a:pt x="1010286" y="1635761"/>
                  </a:lnTo>
                  <a:lnTo>
                    <a:pt x="1013461" y="1640841"/>
                  </a:lnTo>
                  <a:lnTo>
                    <a:pt x="1015683" y="1646238"/>
                  </a:lnTo>
                  <a:lnTo>
                    <a:pt x="1017588" y="1651636"/>
                  </a:lnTo>
                  <a:lnTo>
                    <a:pt x="1019176" y="1657668"/>
                  </a:lnTo>
                  <a:lnTo>
                    <a:pt x="1020446" y="1663701"/>
                  </a:lnTo>
                  <a:lnTo>
                    <a:pt x="1020763" y="1670051"/>
                  </a:lnTo>
                  <a:lnTo>
                    <a:pt x="1020446" y="1676401"/>
                  </a:lnTo>
                  <a:lnTo>
                    <a:pt x="1019176" y="1682751"/>
                  </a:lnTo>
                  <a:lnTo>
                    <a:pt x="1017588" y="1688466"/>
                  </a:lnTo>
                  <a:lnTo>
                    <a:pt x="1015683" y="1694498"/>
                  </a:lnTo>
                  <a:lnTo>
                    <a:pt x="1013461" y="1699578"/>
                  </a:lnTo>
                  <a:lnTo>
                    <a:pt x="1010286" y="1704658"/>
                  </a:lnTo>
                  <a:lnTo>
                    <a:pt x="1006793" y="1709738"/>
                  </a:lnTo>
                  <a:lnTo>
                    <a:pt x="1002348" y="1713866"/>
                  </a:lnTo>
                  <a:lnTo>
                    <a:pt x="998221" y="1717993"/>
                  </a:lnTo>
                  <a:lnTo>
                    <a:pt x="993458" y="1721486"/>
                  </a:lnTo>
                  <a:lnTo>
                    <a:pt x="988378" y="1724661"/>
                  </a:lnTo>
                  <a:lnTo>
                    <a:pt x="982981" y="1727201"/>
                  </a:lnTo>
                  <a:lnTo>
                    <a:pt x="977266" y="1729106"/>
                  </a:lnTo>
                  <a:lnTo>
                    <a:pt x="971551" y="1730693"/>
                  </a:lnTo>
                  <a:lnTo>
                    <a:pt x="965201" y="1731646"/>
                  </a:lnTo>
                  <a:lnTo>
                    <a:pt x="958851" y="1731963"/>
                  </a:lnTo>
                  <a:lnTo>
                    <a:pt x="587375" y="1731963"/>
                  </a:lnTo>
                  <a:lnTo>
                    <a:pt x="581343" y="1731646"/>
                  </a:lnTo>
                  <a:lnTo>
                    <a:pt x="575310" y="1730693"/>
                  </a:lnTo>
                  <a:lnTo>
                    <a:pt x="568960" y="1729106"/>
                  </a:lnTo>
                  <a:lnTo>
                    <a:pt x="563563" y="1727201"/>
                  </a:lnTo>
                  <a:lnTo>
                    <a:pt x="558165" y="1724661"/>
                  </a:lnTo>
                  <a:lnTo>
                    <a:pt x="553085" y="1721486"/>
                  </a:lnTo>
                  <a:lnTo>
                    <a:pt x="548323" y="1717993"/>
                  </a:lnTo>
                  <a:lnTo>
                    <a:pt x="543878" y="1713866"/>
                  </a:lnTo>
                  <a:lnTo>
                    <a:pt x="539750" y="1709738"/>
                  </a:lnTo>
                  <a:lnTo>
                    <a:pt x="536258" y="1704658"/>
                  </a:lnTo>
                  <a:lnTo>
                    <a:pt x="533083" y="1699578"/>
                  </a:lnTo>
                  <a:lnTo>
                    <a:pt x="530543" y="1694498"/>
                  </a:lnTo>
                  <a:lnTo>
                    <a:pt x="528320" y="1688466"/>
                  </a:lnTo>
                  <a:lnTo>
                    <a:pt x="527050" y="1682751"/>
                  </a:lnTo>
                  <a:lnTo>
                    <a:pt x="526098" y="1676401"/>
                  </a:lnTo>
                  <a:lnTo>
                    <a:pt x="525463" y="1670051"/>
                  </a:lnTo>
                  <a:lnTo>
                    <a:pt x="526098" y="1663701"/>
                  </a:lnTo>
                  <a:lnTo>
                    <a:pt x="527050" y="1657668"/>
                  </a:lnTo>
                  <a:lnTo>
                    <a:pt x="528320" y="1651636"/>
                  </a:lnTo>
                  <a:lnTo>
                    <a:pt x="530543" y="1646238"/>
                  </a:lnTo>
                  <a:lnTo>
                    <a:pt x="533083" y="1640841"/>
                  </a:lnTo>
                  <a:lnTo>
                    <a:pt x="536258" y="1635761"/>
                  </a:lnTo>
                  <a:lnTo>
                    <a:pt x="539750" y="1630998"/>
                  </a:lnTo>
                  <a:lnTo>
                    <a:pt x="543878" y="1626236"/>
                  </a:lnTo>
                  <a:lnTo>
                    <a:pt x="548323" y="1622426"/>
                  </a:lnTo>
                  <a:lnTo>
                    <a:pt x="553085" y="1618616"/>
                  </a:lnTo>
                  <a:lnTo>
                    <a:pt x="558165" y="1615758"/>
                  </a:lnTo>
                  <a:lnTo>
                    <a:pt x="563563" y="1612901"/>
                  </a:lnTo>
                  <a:lnTo>
                    <a:pt x="568960" y="1610996"/>
                  </a:lnTo>
                  <a:lnTo>
                    <a:pt x="575310" y="1609408"/>
                  </a:lnTo>
                  <a:lnTo>
                    <a:pt x="581343" y="1608456"/>
                  </a:lnTo>
                  <a:lnTo>
                    <a:pt x="587375" y="1608138"/>
                  </a:lnTo>
                  <a:close/>
                  <a:moveTo>
                    <a:pt x="711201" y="1362075"/>
                  </a:moveTo>
                  <a:lnTo>
                    <a:pt x="835026" y="1362075"/>
                  </a:lnTo>
                  <a:lnTo>
                    <a:pt x="841376" y="1362710"/>
                  </a:lnTo>
                  <a:lnTo>
                    <a:pt x="847726" y="1363345"/>
                  </a:lnTo>
                  <a:lnTo>
                    <a:pt x="853441" y="1364933"/>
                  </a:lnTo>
                  <a:lnTo>
                    <a:pt x="859473" y="1366838"/>
                  </a:lnTo>
                  <a:lnTo>
                    <a:pt x="864553" y="1369695"/>
                  </a:lnTo>
                  <a:lnTo>
                    <a:pt x="869633" y="1372870"/>
                  </a:lnTo>
                  <a:lnTo>
                    <a:pt x="874713" y="1376363"/>
                  </a:lnTo>
                  <a:lnTo>
                    <a:pt x="879158" y="1380173"/>
                  </a:lnTo>
                  <a:lnTo>
                    <a:pt x="882968" y="1384618"/>
                  </a:lnTo>
                  <a:lnTo>
                    <a:pt x="886461" y="1389380"/>
                  </a:lnTo>
                  <a:lnTo>
                    <a:pt x="889636" y="1394460"/>
                  </a:lnTo>
                  <a:lnTo>
                    <a:pt x="892493" y="1399858"/>
                  </a:lnTo>
                  <a:lnTo>
                    <a:pt x="894398" y="1405573"/>
                  </a:lnTo>
                  <a:lnTo>
                    <a:pt x="895986" y="1411605"/>
                  </a:lnTo>
                  <a:lnTo>
                    <a:pt x="896621" y="1417320"/>
                  </a:lnTo>
                  <a:lnTo>
                    <a:pt x="896938" y="1423670"/>
                  </a:lnTo>
                  <a:lnTo>
                    <a:pt x="896621" y="1430338"/>
                  </a:lnTo>
                  <a:lnTo>
                    <a:pt x="895986" y="1436370"/>
                  </a:lnTo>
                  <a:lnTo>
                    <a:pt x="894398" y="1442403"/>
                  </a:lnTo>
                  <a:lnTo>
                    <a:pt x="892493" y="1448118"/>
                  </a:lnTo>
                  <a:lnTo>
                    <a:pt x="889636" y="1453515"/>
                  </a:lnTo>
                  <a:lnTo>
                    <a:pt x="886461" y="1458595"/>
                  </a:lnTo>
                  <a:lnTo>
                    <a:pt x="882968" y="1463358"/>
                  </a:lnTo>
                  <a:lnTo>
                    <a:pt x="879158" y="1467485"/>
                  </a:lnTo>
                  <a:lnTo>
                    <a:pt x="874713" y="1471930"/>
                  </a:lnTo>
                  <a:lnTo>
                    <a:pt x="869633" y="1475423"/>
                  </a:lnTo>
                  <a:lnTo>
                    <a:pt x="864553" y="1478598"/>
                  </a:lnTo>
                  <a:lnTo>
                    <a:pt x="859473" y="1480820"/>
                  </a:lnTo>
                  <a:lnTo>
                    <a:pt x="853441" y="1483360"/>
                  </a:lnTo>
                  <a:lnTo>
                    <a:pt x="847726" y="1484313"/>
                  </a:lnTo>
                  <a:lnTo>
                    <a:pt x="841376" y="1485583"/>
                  </a:lnTo>
                  <a:lnTo>
                    <a:pt x="835026" y="1485900"/>
                  </a:lnTo>
                  <a:lnTo>
                    <a:pt x="711201" y="1485900"/>
                  </a:lnTo>
                  <a:lnTo>
                    <a:pt x="705168" y="1485583"/>
                  </a:lnTo>
                  <a:lnTo>
                    <a:pt x="698818" y="1484313"/>
                  </a:lnTo>
                  <a:lnTo>
                    <a:pt x="692786" y="1483360"/>
                  </a:lnTo>
                  <a:lnTo>
                    <a:pt x="687388" y="1480820"/>
                  </a:lnTo>
                  <a:lnTo>
                    <a:pt x="681991" y="1478598"/>
                  </a:lnTo>
                  <a:lnTo>
                    <a:pt x="676911" y="1475423"/>
                  </a:lnTo>
                  <a:lnTo>
                    <a:pt x="672148" y="1471930"/>
                  </a:lnTo>
                  <a:lnTo>
                    <a:pt x="667703" y="1467485"/>
                  </a:lnTo>
                  <a:lnTo>
                    <a:pt x="663576" y="1463358"/>
                  </a:lnTo>
                  <a:lnTo>
                    <a:pt x="660083" y="1458595"/>
                  </a:lnTo>
                  <a:lnTo>
                    <a:pt x="656908" y="1453515"/>
                  </a:lnTo>
                  <a:lnTo>
                    <a:pt x="654368" y="1448118"/>
                  </a:lnTo>
                  <a:lnTo>
                    <a:pt x="652463" y="1442403"/>
                  </a:lnTo>
                  <a:lnTo>
                    <a:pt x="650876" y="1436370"/>
                  </a:lnTo>
                  <a:lnTo>
                    <a:pt x="649923" y="1430338"/>
                  </a:lnTo>
                  <a:lnTo>
                    <a:pt x="649288" y="1423670"/>
                  </a:lnTo>
                  <a:lnTo>
                    <a:pt x="649923" y="1417320"/>
                  </a:lnTo>
                  <a:lnTo>
                    <a:pt x="650876" y="1411605"/>
                  </a:lnTo>
                  <a:lnTo>
                    <a:pt x="652463" y="1405573"/>
                  </a:lnTo>
                  <a:lnTo>
                    <a:pt x="654368" y="1399858"/>
                  </a:lnTo>
                  <a:lnTo>
                    <a:pt x="656908" y="1394460"/>
                  </a:lnTo>
                  <a:lnTo>
                    <a:pt x="660083" y="1389380"/>
                  </a:lnTo>
                  <a:lnTo>
                    <a:pt x="663576" y="1384618"/>
                  </a:lnTo>
                  <a:lnTo>
                    <a:pt x="667703" y="1380173"/>
                  </a:lnTo>
                  <a:lnTo>
                    <a:pt x="672148" y="1376363"/>
                  </a:lnTo>
                  <a:lnTo>
                    <a:pt x="676911" y="1372870"/>
                  </a:lnTo>
                  <a:lnTo>
                    <a:pt x="681991" y="1369695"/>
                  </a:lnTo>
                  <a:lnTo>
                    <a:pt x="687388" y="1366838"/>
                  </a:lnTo>
                  <a:lnTo>
                    <a:pt x="692786" y="1364933"/>
                  </a:lnTo>
                  <a:lnTo>
                    <a:pt x="698818" y="1363345"/>
                  </a:lnTo>
                  <a:lnTo>
                    <a:pt x="705168" y="1362710"/>
                  </a:lnTo>
                  <a:lnTo>
                    <a:pt x="711201" y="1362075"/>
                  </a:lnTo>
                  <a:close/>
                  <a:moveTo>
                    <a:pt x="1181793" y="1068388"/>
                  </a:moveTo>
                  <a:lnTo>
                    <a:pt x="1199238" y="1082973"/>
                  </a:lnTo>
                  <a:lnTo>
                    <a:pt x="1215731" y="1097240"/>
                  </a:lnTo>
                  <a:lnTo>
                    <a:pt x="1231590" y="1112142"/>
                  </a:lnTo>
                  <a:lnTo>
                    <a:pt x="1247448" y="1127044"/>
                  </a:lnTo>
                  <a:lnTo>
                    <a:pt x="1262038" y="1142262"/>
                  </a:lnTo>
                  <a:lnTo>
                    <a:pt x="1276628" y="1157164"/>
                  </a:lnTo>
                  <a:lnTo>
                    <a:pt x="1290267" y="1172700"/>
                  </a:lnTo>
                  <a:lnTo>
                    <a:pt x="1304222" y="1188236"/>
                  </a:lnTo>
                  <a:lnTo>
                    <a:pt x="1316909" y="1203772"/>
                  </a:lnTo>
                  <a:lnTo>
                    <a:pt x="1329596" y="1219308"/>
                  </a:lnTo>
                  <a:lnTo>
                    <a:pt x="1341332" y="1235160"/>
                  </a:lnTo>
                  <a:lnTo>
                    <a:pt x="1353067" y="1250696"/>
                  </a:lnTo>
                  <a:lnTo>
                    <a:pt x="1363851" y="1266866"/>
                  </a:lnTo>
                  <a:lnTo>
                    <a:pt x="1374952" y="1282402"/>
                  </a:lnTo>
                  <a:lnTo>
                    <a:pt x="1385102" y="1298572"/>
                  </a:lnTo>
                  <a:lnTo>
                    <a:pt x="1394934" y="1314425"/>
                  </a:lnTo>
                  <a:lnTo>
                    <a:pt x="1404132" y="1330278"/>
                  </a:lnTo>
                  <a:lnTo>
                    <a:pt x="1413330" y="1346131"/>
                  </a:lnTo>
                  <a:lnTo>
                    <a:pt x="1421894" y="1362301"/>
                  </a:lnTo>
                  <a:lnTo>
                    <a:pt x="1430141" y="1377837"/>
                  </a:lnTo>
                  <a:lnTo>
                    <a:pt x="1438070" y="1394007"/>
                  </a:lnTo>
                  <a:lnTo>
                    <a:pt x="1445365" y="1409543"/>
                  </a:lnTo>
                  <a:lnTo>
                    <a:pt x="1452343" y="1425079"/>
                  </a:lnTo>
                  <a:lnTo>
                    <a:pt x="1459003" y="1440931"/>
                  </a:lnTo>
                  <a:lnTo>
                    <a:pt x="1465664" y="1456467"/>
                  </a:lnTo>
                  <a:lnTo>
                    <a:pt x="1471690" y="1471686"/>
                  </a:lnTo>
                  <a:lnTo>
                    <a:pt x="1477399" y="1486905"/>
                  </a:lnTo>
                  <a:lnTo>
                    <a:pt x="1483109" y="1502124"/>
                  </a:lnTo>
                  <a:lnTo>
                    <a:pt x="1488183" y="1517025"/>
                  </a:lnTo>
                  <a:lnTo>
                    <a:pt x="1492624" y="1531927"/>
                  </a:lnTo>
                  <a:lnTo>
                    <a:pt x="1501822" y="1561413"/>
                  </a:lnTo>
                  <a:lnTo>
                    <a:pt x="1506579" y="1577901"/>
                  </a:lnTo>
                  <a:lnTo>
                    <a:pt x="1510703" y="1594705"/>
                  </a:lnTo>
                  <a:lnTo>
                    <a:pt x="1514509" y="1611192"/>
                  </a:lnTo>
                  <a:lnTo>
                    <a:pt x="1518315" y="1627045"/>
                  </a:lnTo>
                  <a:lnTo>
                    <a:pt x="1521804" y="1643532"/>
                  </a:lnTo>
                  <a:lnTo>
                    <a:pt x="1524976" y="1659067"/>
                  </a:lnTo>
                  <a:lnTo>
                    <a:pt x="1530685" y="1690773"/>
                  </a:lnTo>
                  <a:lnTo>
                    <a:pt x="1535125" y="1721528"/>
                  </a:lnTo>
                  <a:lnTo>
                    <a:pt x="1538931" y="1751014"/>
                  </a:lnTo>
                  <a:lnTo>
                    <a:pt x="1541786" y="1780184"/>
                  </a:lnTo>
                  <a:lnTo>
                    <a:pt x="1543689" y="1807451"/>
                  </a:lnTo>
                  <a:lnTo>
                    <a:pt x="1545275" y="1834084"/>
                  </a:lnTo>
                  <a:lnTo>
                    <a:pt x="1545909" y="1859448"/>
                  </a:lnTo>
                  <a:lnTo>
                    <a:pt x="1546226" y="1883228"/>
                  </a:lnTo>
                  <a:lnTo>
                    <a:pt x="1546226" y="1905739"/>
                  </a:lnTo>
                  <a:lnTo>
                    <a:pt x="1545592" y="1926665"/>
                  </a:lnTo>
                  <a:lnTo>
                    <a:pt x="1544640" y="1946005"/>
                  </a:lnTo>
                  <a:lnTo>
                    <a:pt x="1543689" y="1963443"/>
                  </a:lnTo>
                  <a:lnTo>
                    <a:pt x="1542420" y="1979613"/>
                  </a:lnTo>
                  <a:lnTo>
                    <a:pt x="1286461" y="1979613"/>
                  </a:lnTo>
                  <a:lnTo>
                    <a:pt x="1288681" y="1961224"/>
                  </a:lnTo>
                  <a:lnTo>
                    <a:pt x="1289632" y="1948859"/>
                  </a:lnTo>
                  <a:lnTo>
                    <a:pt x="1290901" y="1934591"/>
                  </a:lnTo>
                  <a:lnTo>
                    <a:pt x="1291535" y="1919055"/>
                  </a:lnTo>
                  <a:lnTo>
                    <a:pt x="1291853" y="1900983"/>
                  </a:lnTo>
                  <a:lnTo>
                    <a:pt x="1292487" y="1881642"/>
                  </a:lnTo>
                  <a:lnTo>
                    <a:pt x="1291853" y="1861033"/>
                  </a:lnTo>
                  <a:lnTo>
                    <a:pt x="1291218" y="1839156"/>
                  </a:lnTo>
                  <a:lnTo>
                    <a:pt x="1289950" y="1815694"/>
                  </a:lnTo>
                  <a:lnTo>
                    <a:pt x="1287729" y="1791281"/>
                  </a:lnTo>
                  <a:lnTo>
                    <a:pt x="1284875" y="1765916"/>
                  </a:lnTo>
                  <a:lnTo>
                    <a:pt x="1281069" y="1739283"/>
                  </a:lnTo>
                  <a:lnTo>
                    <a:pt x="1276311" y="1712016"/>
                  </a:lnTo>
                  <a:lnTo>
                    <a:pt x="1273456" y="1698383"/>
                  </a:lnTo>
                  <a:lnTo>
                    <a:pt x="1270919" y="1684115"/>
                  </a:lnTo>
                  <a:lnTo>
                    <a:pt x="1267430" y="1669847"/>
                  </a:lnTo>
                  <a:lnTo>
                    <a:pt x="1263624" y="1655263"/>
                  </a:lnTo>
                  <a:lnTo>
                    <a:pt x="1259818" y="1640678"/>
                  </a:lnTo>
                  <a:lnTo>
                    <a:pt x="1256012" y="1626410"/>
                  </a:lnTo>
                  <a:lnTo>
                    <a:pt x="1251254" y="1611509"/>
                  </a:lnTo>
                  <a:lnTo>
                    <a:pt x="1246497" y="1596607"/>
                  </a:lnTo>
                  <a:lnTo>
                    <a:pt x="1241105" y="1581705"/>
                  </a:lnTo>
                  <a:lnTo>
                    <a:pt x="1235713" y="1566803"/>
                  </a:lnTo>
                  <a:lnTo>
                    <a:pt x="1229686" y="1551902"/>
                  </a:lnTo>
                  <a:lnTo>
                    <a:pt x="1223343" y="1536683"/>
                  </a:lnTo>
                  <a:lnTo>
                    <a:pt x="1216365" y="1521781"/>
                  </a:lnTo>
                  <a:lnTo>
                    <a:pt x="1209387" y="1506880"/>
                  </a:lnTo>
                  <a:lnTo>
                    <a:pt x="1201775" y="1491661"/>
                  </a:lnTo>
                  <a:lnTo>
                    <a:pt x="1194163" y="1476759"/>
                  </a:lnTo>
                  <a:lnTo>
                    <a:pt x="1185599" y="1461540"/>
                  </a:lnTo>
                  <a:lnTo>
                    <a:pt x="1176718" y="1446638"/>
                  </a:lnTo>
                  <a:lnTo>
                    <a:pt x="1167520" y="1431737"/>
                  </a:lnTo>
                  <a:lnTo>
                    <a:pt x="1157688" y="1416835"/>
                  </a:lnTo>
                  <a:lnTo>
                    <a:pt x="1147538" y="1402567"/>
                  </a:lnTo>
                  <a:lnTo>
                    <a:pt x="1136437" y="1387666"/>
                  </a:lnTo>
                  <a:lnTo>
                    <a:pt x="1125653" y="1373081"/>
                  </a:lnTo>
                  <a:lnTo>
                    <a:pt x="1113918" y="1359130"/>
                  </a:lnTo>
                  <a:lnTo>
                    <a:pt x="1101231" y="1344545"/>
                  </a:lnTo>
                  <a:lnTo>
                    <a:pt x="1088861" y="1330595"/>
                  </a:lnTo>
                  <a:lnTo>
                    <a:pt x="1075540" y="1316961"/>
                  </a:lnTo>
                  <a:lnTo>
                    <a:pt x="1061267" y="1303011"/>
                  </a:lnTo>
                  <a:lnTo>
                    <a:pt x="1046994" y="1289377"/>
                  </a:lnTo>
                  <a:lnTo>
                    <a:pt x="1032087" y="1276061"/>
                  </a:lnTo>
                  <a:lnTo>
                    <a:pt x="1016228" y="1263062"/>
                  </a:lnTo>
                  <a:lnTo>
                    <a:pt x="1000052" y="1250379"/>
                  </a:lnTo>
                  <a:lnTo>
                    <a:pt x="983242" y="1237697"/>
                  </a:lnTo>
                  <a:lnTo>
                    <a:pt x="965798" y="1225332"/>
                  </a:lnTo>
                  <a:lnTo>
                    <a:pt x="947402" y="1213283"/>
                  </a:lnTo>
                  <a:lnTo>
                    <a:pt x="928688" y="1201552"/>
                  </a:lnTo>
                  <a:lnTo>
                    <a:pt x="946767" y="1194260"/>
                  </a:lnTo>
                  <a:lnTo>
                    <a:pt x="964212" y="1186968"/>
                  </a:lnTo>
                  <a:lnTo>
                    <a:pt x="981973" y="1179358"/>
                  </a:lnTo>
                  <a:lnTo>
                    <a:pt x="998784" y="1171749"/>
                  </a:lnTo>
                  <a:lnTo>
                    <a:pt x="1015594" y="1163822"/>
                  </a:lnTo>
                  <a:lnTo>
                    <a:pt x="1032087" y="1155896"/>
                  </a:lnTo>
                  <a:lnTo>
                    <a:pt x="1048580" y="1147652"/>
                  </a:lnTo>
                  <a:lnTo>
                    <a:pt x="1064122" y="1139726"/>
                  </a:lnTo>
                  <a:lnTo>
                    <a:pt x="1079663" y="1130848"/>
                  </a:lnTo>
                  <a:lnTo>
                    <a:pt x="1095522" y="1122288"/>
                  </a:lnTo>
                  <a:lnTo>
                    <a:pt x="1110429" y="1113727"/>
                  </a:lnTo>
                  <a:lnTo>
                    <a:pt x="1125336" y="1105167"/>
                  </a:lnTo>
                  <a:lnTo>
                    <a:pt x="1139609" y="1096289"/>
                  </a:lnTo>
                  <a:lnTo>
                    <a:pt x="1154199" y="1087094"/>
                  </a:lnTo>
                  <a:lnTo>
                    <a:pt x="1168155" y="1077900"/>
                  </a:lnTo>
                  <a:lnTo>
                    <a:pt x="1181793" y="1068388"/>
                  </a:lnTo>
                  <a:close/>
                  <a:moveTo>
                    <a:pt x="711201" y="495300"/>
                  </a:moveTo>
                  <a:lnTo>
                    <a:pt x="835026" y="495300"/>
                  </a:lnTo>
                  <a:lnTo>
                    <a:pt x="841376" y="495617"/>
                  </a:lnTo>
                  <a:lnTo>
                    <a:pt x="847726" y="496570"/>
                  </a:lnTo>
                  <a:lnTo>
                    <a:pt x="853441" y="498157"/>
                  </a:lnTo>
                  <a:lnTo>
                    <a:pt x="859473" y="500062"/>
                  </a:lnTo>
                  <a:lnTo>
                    <a:pt x="864553" y="502602"/>
                  </a:lnTo>
                  <a:lnTo>
                    <a:pt x="869633" y="505777"/>
                  </a:lnTo>
                  <a:lnTo>
                    <a:pt x="874713" y="509270"/>
                  </a:lnTo>
                  <a:lnTo>
                    <a:pt x="879158" y="513397"/>
                  </a:lnTo>
                  <a:lnTo>
                    <a:pt x="882968" y="518160"/>
                  </a:lnTo>
                  <a:lnTo>
                    <a:pt x="886461" y="522605"/>
                  </a:lnTo>
                  <a:lnTo>
                    <a:pt x="889636" y="527685"/>
                  </a:lnTo>
                  <a:lnTo>
                    <a:pt x="892493" y="533400"/>
                  </a:lnTo>
                  <a:lnTo>
                    <a:pt x="894398" y="538797"/>
                  </a:lnTo>
                  <a:lnTo>
                    <a:pt x="895986" y="544512"/>
                  </a:lnTo>
                  <a:lnTo>
                    <a:pt x="896621" y="550862"/>
                  </a:lnTo>
                  <a:lnTo>
                    <a:pt x="896938" y="557212"/>
                  </a:lnTo>
                  <a:lnTo>
                    <a:pt x="896621" y="563562"/>
                  </a:lnTo>
                  <a:lnTo>
                    <a:pt x="895986" y="569595"/>
                  </a:lnTo>
                  <a:lnTo>
                    <a:pt x="894398" y="575627"/>
                  </a:lnTo>
                  <a:lnTo>
                    <a:pt x="892493" y="581342"/>
                  </a:lnTo>
                  <a:lnTo>
                    <a:pt x="889636" y="586740"/>
                  </a:lnTo>
                  <a:lnTo>
                    <a:pt x="886461" y="591820"/>
                  </a:lnTo>
                  <a:lnTo>
                    <a:pt x="882968" y="596265"/>
                  </a:lnTo>
                  <a:lnTo>
                    <a:pt x="879158" y="601027"/>
                  </a:lnTo>
                  <a:lnTo>
                    <a:pt x="874713" y="605155"/>
                  </a:lnTo>
                  <a:lnTo>
                    <a:pt x="869633" y="608647"/>
                  </a:lnTo>
                  <a:lnTo>
                    <a:pt x="864553" y="611822"/>
                  </a:lnTo>
                  <a:lnTo>
                    <a:pt x="859473" y="614045"/>
                  </a:lnTo>
                  <a:lnTo>
                    <a:pt x="853441" y="616267"/>
                  </a:lnTo>
                  <a:lnTo>
                    <a:pt x="847726" y="617855"/>
                  </a:lnTo>
                  <a:lnTo>
                    <a:pt x="841376" y="618807"/>
                  </a:lnTo>
                  <a:lnTo>
                    <a:pt x="835026" y="619125"/>
                  </a:lnTo>
                  <a:lnTo>
                    <a:pt x="711201" y="619125"/>
                  </a:lnTo>
                  <a:lnTo>
                    <a:pt x="705168" y="618807"/>
                  </a:lnTo>
                  <a:lnTo>
                    <a:pt x="698818" y="617855"/>
                  </a:lnTo>
                  <a:lnTo>
                    <a:pt x="692786" y="616267"/>
                  </a:lnTo>
                  <a:lnTo>
                    <a:pt x="687388" y="614045"/>
                  </a:lnTo>
                  <a:lnTo>
                    <a:pt x="681991" y="611822"/>
                  </a:lnTo>
                  <a:lnTo>
                    <a:pt x="676911" y="608647"/>
                  </a:lnTo>
                  <a:lnTo>
                    <a:pt x="672148" y="605155"/>
                  </a:lnTo>
                  <a:lnTo>
                    <a:pt x="667703" y="601027"/>
                  </a:lnTo>
                  <a:lnTo>
                    <a:pt x="663576" y="596265"/>
                  </a:lnTo>
                  <a:lnTo>
                    <a:pt x="660083" y="591820"/>
                  </a:lnTo>
                  <a:lnTo>
                    <a:pt x="656908" y="586740"/>
                  </a:lnTo>
                  <a:lnTo>
                    <a:pt x="654368" y="581342"/>
                  </a:lnTo>
                  <a:lnTo>
                    <a:pt x="652463" y="575627"/>
                  </a:lnTo>
                  <a:lnTo>
                    <a:pt x="650876" y="569595"/>
                  </a:lnTo>
                  <a:lnTo>
                    <a:pt x="649923" y="563562"/>
                  </a:lnTo>
                  <a:lnTo>
                    <a:pt x="649288" y="557212"/>
                  </a:lnTo>
                  <a:lnTo>
                    <a:pt x="649923" y="550862"/>
                  </a:lnTo>
                  <a:lnTo>
                    <a:pt x="650876" y="544512"/>
                  </a:lnTo>
                  <a:lnTo>
                    <a:pt x="652463" y="538797"/>
                  </a:lnTo>
                  <a:lnTo>
                    <a:pt x="654368" y="533400"/>
                  </a:lnTo>
                  <a:lnTo>
                    <a:pt x="656908" y="527685"/>
                  </a:lnTo>
                  <a:lnTo>
                    <a:pt x="660083" y="522605"/>
                  </a:lnTo>
                  <a:lnTo>
                    <a:pt x="663576" y="518160"/>
                  </a:lnTo>
                  <a:lnTo>
                    <a:pt x="667703" y="513397"/>
                  </a:lnTo>
                  <a:lnTo>
                    <a:pt x="672148" y="509270"/>
                  </a:lnTo>
                  <a:lnTo>
                    <a:pt x="676911" y="505777"/>
                  </a:lnTo>
                  <a:lnTo>
                    <a:pt x="681991" y="502602"/>
                  </a:lnTo>
                  <a:lnTo>
                    <a:pt x="687388" y="500062"/>
                  </a:lnTo>
                  <a:lnTo>
                    <a:pt x="692786" y="498157"/>
                  </a:lnTo>
                  <a:lnTo>
                    <a:pt x="698818" y="496570"/>
                  </a:lnTo>
                  <a:lnTo>
                    <a:pt x="705168" y="495617"/>
                  </a:lnTo>
                  <a:lnTo>
                    <a:pt x="711201" y="495300"/>
                  </a:lnTo>
                  <a:close/>
                  <a:moveTo>
                    <a:pt x="587375" y="247650"/>
                  </a:moveTo>
                  <a:lnTo>
                    <a:pt x="958851" y="247650"/>
                  </a:lnTo>
                  <a:lnTo>
                    <a:pt x="965201" y="247967"/>
                  </a:lnTo>
                  <a:lnTo>
                    <a:pt x="971551" y="249237"/>
                  </a:lnTo>
                  <a:lnTo>
                    <a:pt x="977266" y="250507"/>
                  </a:lnTo>
                  <a:lnTo>
                    <a:pt x="982981" y="252730"/>
                  </a:lnTo>
                  <a:lnTo>
                    <a:pt x="988378" y="255587"/>
                  </a:lnTo>
                  <a:lnTo>
                    <a:pt x="993458" y="258127"/>
                  </a:lnTo>
                  <a:lnTo>
                    <a:pt x="998221" y="262255"/>
                  </a:lnTo>
                  <a:lnTo>
                    <a:pt x="1002348" y="266065"/>
                  </a:lnTo>
                  <a:lnTo>
                    <a:pt x="1006793" y="270510"/>
                  </a:lnTo>
                  <a:lnTo>
                    <a:pt x="1010286" y="274955"/>
                  </a:lnTo>
                  <a:lnTo>
                    <a:pt x="1013461" y="280352"/>
                  </a:lnTo>
                  <a:lnTo>
                    <a:pt x="1015683" y="285750"/>
                  </a:lnTo>
                  <a:lnTo>
                    <a:pt x="1017588" y="291465"/>
                  </a:lnTo>
                  <a:lnTo>
                    <a:pt x="1019176" y="297497"/>
                  </a:lnTo>
                  <a:lnTo>
                    <a:pt x="1020446" y="303212"/>
                  </a:lnTo>
                  <a:lnTo>
                    <a:pt x="1020763" y="309880"/>
                  </a:lnTo>
                  <a:lnTo>
                    <a:pt x="1020446" y="316230"/>
                  </a:lnTo>
                  <a:lnTo>
                    <a:pt x="1019176" y="322262"/>
                  </a:lnTo>
                  <a:lnTo>
                    <a:pt x="1017588" y="328295"/>
                  </a:lnTo>
                  <a:lnTo>
                    <a:pt x="1015683" y="334010"/>
                  </a:lnTo>
                  <a:lnTo>
                    <a:pt x="1013461" y="339407"/>
                  </a:lnTo>
                  <a:lnTo>
                    <a:pt x="1010286" y="344487"/>
                  </a:lnTo>
                  <a:lnTo>
                    <a:pt x="1006793" y="349250"/>
                  </a:lnTo>
                  <a:lnTo>
                    <a:pt x="1002348" y="353377"/>
                  </a:lnTo>
                  <a:lnTo>
                    <a:pt x="998221" y="357505"/>
                  </a:lnTo>
                  <a:lnTo>
                    <a:pt x="993458" y="360997"/>
                  </a:lnTo>
                  <a:lnTo>
                    <a:pt x="988378" y="364172"/>
                  </a:lnTo>
                  <a:lnTo>
                    <a:pt x="982981" y="366712"/>
                  </a:lnTo>
                  <a:lnTo>
                    <a:pt x="977266" y="368617"/>
                  </a:lnTo>
                  <a:lnTo>
                    <a:pt x="971551" y="370205"/>
                  </a:lnTo>
                  <a:lnTo>
                    <a:pt x="965201" y="371475"/>
                  </a:lnTo>
                  <a:lnTo>
                    <a:pt x="958851" y="371475"/>
                  </a:lnTo>
                  <a:lnTo>
                    <a:pt x="587375" y="371475"/>
                  </a:lnTo>
                  <a:lnTo>
                    <a:pt x="581343" y="371475"/>
                  </a:lnTo>
                  <a:lnTo>
                    <a:pt x="575310" y="370205"/>
                  </a:lnTo>
                  <a:lnTo>
                    <a:pt x="568960" y="368617"/>
                  </a:lnTo>
                  <a:lnTo>
                    <a:pt x="563563" y="366712"/>
                  </a:lnTo>
                  <a:lnTo>
                    <a:pt x="558165" y="364172"/>
                  </a:lnTo>
                  <a:lnTo>
                    <a:pt x="553085" y="360997"/>
                  </a:lnTo>
                  <a:lnTo>
                    <a:pt x="548323" y="357505"/>
                  </a:lnTo>
                  <a:lnTo>
                    <a:pt x="543878" y="353377"/>
                  </a:lnTo>
                  <a:lnTo>
                    <a:pt x="539750" y="349250"/>
                  </a:lnTo>
                  <a:lnTo>
                    <a:pt x="536258" y="344487"/>
                  </a:lnTo>
                  <a:lnTo>
                    <a:pt x="533083" y="339407"/>
                  </a:lnTo>
                  <a:lnTo>
                    <a:pt x="530543" y="334010"/>
                  </a:lnTo>
                  <a:lnTo>
                    <a:pt x="528320" y="328295"/>
                  </a:lnTo>
                  <a:lnTo>
                    <a:pt x="527050" y="322262"/>
                  </a:lnTo>
                  <a:lnTo>
                    <a:pt x="526098" y="316230"/>
                  </a:lnTo>
                  <a:lnTo>
                    <a:pt x="525463" y="309880"/>
                  </a:lnTo>
                  <a:lnTo>
                    <a:pt x="526098" y="303212"/>
                  </a:lnTo>
                  <a:lnTo>
                    <a:pt x="527050" y="297497"/>
                  </a:lnTo>
                  <a:lnTo>
                    <a:pt x="528320" y="291465"/>
                  </a:lnTo>
                  <a:lnTo>
                    <a:pt x="530543" y="285750"/>
                  </a:lnTo>
                  <a:lnTo>
                    <a:pt x="533083" y="280352"/>
                  </a:lnTo>
                  <a:lnTo>
                    <a:pt x="536258" y="274955"/>
                  </a:lnTo>
                  <a:lnTo>
                    <a:pt x="539750" y="270510"/>
                  </a:lnTo>
                  <a:lnTo>
                    <a:pt x="543878" y="266065"/>
                  </a:lnTo>
                  <a:lnTo>
                    <a:pt x="548323" y="262255"/>
                  </a:lnTo>
                  <a:lnTo>
                    <a:pt x="553085" y="258127"/>
                  </a:lnTo>
                  <a:lnTo>
                    <a:pt x="558165" y="255587"/>
                  </a:lnTo>
                  <a:lnTo>
                    <a:pt x="563563" y="252730"/>
                  </a:lnTo>
                  <a:lnTo>
                    <a:pt x="568960" y="250507"/>
                  </a:lnTo>
                  <a:lnTo>
                    <a:pt x="575310" y="249237"/>
                  </a:lnTo>
                  <a:lnTo>
                    <a:pt x="581343" y="247967"/>
                  </a:lnTo>
                  <a:lnTo>
                    <a:pt x="587375" y="247650"/>
                  </a:lnTo>
                  <a:close/>
                  <a:moveTo>
                    <a:pt x="1286299" y="0"/>
                  </a:moveTo>
                  <a:lnTo>
                    <a:pt x="1542417" y="0"/>
                  </a:lnTo>
                  <a:lnTo>
                    <a:pt x="1543686" y="15872"/>
                  </a:lnTo>
                  <a:lnTo>
                    <a:pt x="1544638" y="33332"/>
                  </a:lnTo>
                  <a:lnTo>
                    <a:pt x="1545590" y="53014"/>
                  </a:lnTo>
                  <a:lnTo>
                    <a:pt x="1546225" y="73648"/>
                  </a:lnTo>
                  <a:lnTo>
                    <a:pt x="1546225" y="96504"/>
                  </a:lnTo>
                  <a:lnTo>
                    <a:pt x="1545908" y="120313"/>
                  </a:lnTo>
                  <a:lnTo>
                    <a:pt x="1545273" y="145709"/>
                  </a:lnTo>
                  <a:lnTo>
                    <a:pt x="1543686" y="172057"/>
                  </a:lnTo>
                  <a:lnTo>
                    <a:pt x="1541782" y="199993"/>
                  </a:lnTo>
                  <a:lnTo>
                    <a:pt x="1538926" y="228881"/>
                  </a:lnTo>
                  <a:lnTo>
                    <a:pt x="1535117" y="258721"/>
                  </a:lnTo>
                  <a:lnTo>
                    <a:pt x="1530674" y="289196"/>
                  </a:lnTo>
                  <a:lnTo>
                    <a:pt x="1524961" y="320941"/>
                  </a:lnTo>
                  <a:lnTo>
                    <a:pt x="1521788" y="336496"/>
                  </a:lnTo>
                  <a:lnTo>
                    <a:pt x="1518297" y="353003"/>
                  </a:lnTo>
                  <a:lnTo>
                    <a:pt x="1514488" y="369193"/>
                  </a:lnTo>
                  <a:lnTo>
                    <a:pt x="1510680" y="385701"/>
                  </a:lnTo>
                  <a:lnTo>
                    <a:pt x="1506554" y="402525"/>
                  </a:lnTo>
                  <a:lnTo>
                    <a:pt x="1501793" y="419033"/>
                  </a:lnTo>
                  <a:lnTo>
                    <a:pt x="1495129" y="441254"/>
                  </a:lnTo>
                  <a:lnTo>
                    <a:pt x="1488147" y="463476"/>
                  </a:lnTo>
                  <a:lnTo>
                    <a:pt x="1479895" y="486332"/>
                  </a:lnTo>
                  <a:lnTo>
                    <a:pt x="1471009" y="509506"/>
                  </a:lnTo>
                  <a:lnTo>
                    <a:pt x="1461805" y="532997"/>
                  </a:lnTo>
                  <a:lnTo>
                    <a:pt x="1451966" y="556806"/>
                  </a:lnTo>
                  <a:lnTo>
                    <a:pt x="1440858" y="580297"/>
                  </a:lnTo>
                  <a:lnTo>
                    <a:pt x="1428798" y="604741"/>
                  </a:lnTo>
                  <a:lnTo>
                    <a:pt x="1416421" y="628549"/>
                  </a:lnTo>
                  <a:lnTo>
                    <a:pt x="1402774" y="652675"/>
                  </a:lnTo>
                  <a:lnTo>
                    <a:pt x="1388175" y="677119"/>
                  </a:lnTo>
                  <a:lnTo>
                    <a:pt x="1372941" y="700928"/>
                  </a:lnTo>
                  <a:lnTo>
                    <a:pt x="1356438" y="725371"/>
                  </a:lnTo>
                  <a:lnTo>
                    <a:pt x="1338665" y="749180"/>
                  </a:lnTo>
                  <a:lnTo>
                    <a:pt x="1329779" y="760925"/>
                  </a:lnTo>
                  <a:lnTo>
                    <a:pt x="1320258" y="772671"/>
                  </a:lnTo>
                  <a:lnTo>
                    <a:pt x="1310737" y="784417"/>
                  </a:lnTo>
                  <a:lnTo>
                    <a:pt x="1300898" y="796480"/>
                  </a:lnTo>
                  <a:lnTo>
                    <a:pt x="1290743" y="807908"/>
                  </a:lnTo>
                  <a:lnTo>
                    <a:pt x="1279952" y="819654"/>
                  </a:lnTo>
                  <a:lnTo>
                    <a:pt x="1269161" y="831399"/>
                  </a:lnTo>
                  <a:lnTo>
                    <a:pt x="1258054" y="842827"/>
                  </a:lnTo>
                  <a:lnTo>
                    <a:pt x="1246628" y="854256"/>
                  </a:lnTo>
                  <a:lnTo>
                    <a:pt x="1234886" y="865366"/>
                  </a:lnTo>
                  <a:lnTo>
                    <a:pt x="1222826" y="876794"/>
                  </a:lnTo>
                  <a:lnTo>
                    <a:pt x="1210765" y="887905"/>
                  </a:lnTo>
                  <a:lnTo>
                    <a:pt x="1198071" y="898698"/>
                  </a:lnTo>
                  <a:lnTo>
                    <a:pt x="1185376" y="909809"/>
                  </a:lnTo>
                  <a:lnTo>
                    <a:pt x="1172046" y="920285"/>
                  </a:lnTo>
                  <a:lnTo>
                    <a:pt x="1158082" y="931396"/>
                  </a:lnTo>
                  <a:lnTo>
                    <a:pt x="1144435" y="941872"/>
                  </a:lnTo>
                  <a:lnTo>
                    <a:pt x="1130154" y="952030"/>
                  </a:lnTo>
                  <a:lnTo>
                    <a:pt x="1115555" y="962188"/>
                  </a:lnTo>
                  <a:lnTo>
                    <a:pt x="1100638" y="972347"/>
                  </a:lnTo>
                  <a:lnTo>
                    <a:pt x="1085404" y="982505"/>
                  </a:lnTo>
                  <a:lnTo>
                    <a:pt x="1070171" y="992346"/>
                  </a:lnTo>
                  <a:lnTo>
                    <a:pt x="1053985" y="1001869"/>
                  </a:lnTo>
                  <a:lnTo>
                    <a:pt x="1037482" y="1011710"/>
                  </a:lnTo>
                  <a:lnTo>
                    <a:pt x="1021296" y="1020916"/>
                  </a:lnTo>
                  <a:lnTo>
                    <a:pt x="1004158" y="1030122"/>
                  </a:lnTo>
                  <a:lnTo>
                    <a:pt x="986703" y="1039011"/>
                  </a:lnTo>
                  <a:lnTo>
                    <a:pt x="968930" y="1047582"/>
                  </a:lnTo>
                  <a:lnTo>
                    <a:pt x="951157" y="1056153"/>
                  </a:lnTo>
                  <a:lnTo>
                    <a:pt x="932750" y="1065042"/>
                  </a:lnTo>
                  <a:lnTo>
                    <a:pt x="913707" y="1072978"/>
                  </a:lnTo>
                  <a:lnTo>
                    <a:pt x="894665" y="1080914"/>
                  </a:lnTo>
                  <a:lnTo>
                    <a:pt x="874671" y="1088850"/>
                  </a:lnTo>
                  <a:lnTo>
                    <a:pt x="854677" y="1096152"/>
                  </a:lnTo>
                  <a:lnTo>
                    <a:pt x="834365" y="1103771"/>
                  </a:lnTo>
                  <a:lnTo>
                    <a:pt x="813419" y="1110754"/>
                  </a:lnTo>
                  <a:lnTo>
                    <a:pt x="785490" y="1120595"/>
                  </a:lnTo>
                  <a:lnTo>
                    <a:pt x="757879" y="1131071"/>
                  </a:lnTo>
                  <a:lnTo>
                    <a:pt x="731855" y="1142182"/>
                  </a:lnTo>
                  <a:lnTo>
                    <a:pt x="706148" y="1153293"/>
                  </a:lnTo>
                  <a:lnTo>
                    <a:pt x="681710" y="1165038"/>
                  </a:lnTo>
                  <a:lnTo>
                    <a:pt x="658225" y="1177736"/>
                  </a:lnTo>
                  <a:lnTo>
                    <a:pt x="635056" y="1190117"/>
                  </a:lnTo>
                  <a:lnTo>
                    <a:pt x="613158" y="1203450"/>
                  </a:lnTo>
                  <a:lnTo>
                    <a:pt x="591894" y="1216782"/>
                  </a:lnTo>
                  <a:lnTo>
                    <a:pt x="571900" y="1231068"/>
                  </a:lnTo>
                  <a:lnTo>
                    <a:pt x="552223" y="1245035"/>
                  </a:lnTo>
                  <a:lnTo>
                    <a:pt x="533498" y="1259638"/>
                  </a:lnTo>
                  <a:lnTo>
                    <a:pt x="516043" y="1274558"/>
                  </a:lnTo>
                  <a:lnTo>
                    <a:pt x="498588" y="1289796"/>
                  </a:lnTo>
                  <a:lnTo>
                    <a:pt x="482084" y="1305033"/>
                  </a:lnTo>
                  <a:lnTo>
                    <a:pt x="466533" y="1321223"/>
                  </a:lnTo>
                  <a:lnTo>
                    <a:pt x="451617" y="1336778"/>
                  </a:lnTo>
                  <a:lnTo>
                    <a:pt x="437653" y="1352968"/>
                  </a:lnTo>
                  <a:lnTo>
                    <a:pt x="424006" y="1369158"/>
                  </a:lnTo>
                  <a:lnTo>
                    <a:pt x="410993" y="1385666"/>
                  </a:lnTo>
                  <a:lnTo>
                    <a:pt x="398933" y="1402491"/>
                  </a:lnTo>
                  <a:lnTo>
                    <a:pt x="387191" y="1419315"/>
                  </a:lnTo>
                  <a:lnTo>
                    <a:pt x="376083" y="1436140"/>
                  </a:lnTo>
                  <a:lnTo>
                    <a:pt x="365927" y="1452965"/>
                  </a:lnTo>
                  <a:lnTo>
                    <a:pt x="356089" y="1470425"/>
                  </a:lnTo>
                  <a:lnTo>
                    <a:pt x="346567" y="1487250"/>
                  </a:lnTo>
                  <a:lnTo>
                    <a:pt x="337998" y="1504392"/>
                  </a:lnTo>
                  <a:lnTo>
                    <a:pt x="329747" y="1521534"/>
                  </a:lnTo>
                  <a:lnTo>
                    <a:pt x="322447" y="1538994"/>
                  </a:lnTo>
                  <a:lnTo>
                    <a:pt x="315465" y="1555819"/>
                  </a:lnTo>
                  <a:lnTo>
                    <a:pt x="308800" y="1572961"/>
                  </a:lnTo>
                  <a:lnTo>
                    <a:pt x="302453" y="1589786"/>
                  </a:lnTo>
                  <a:lnTo>
                    <a:pt x="297058" y="1606928"/>
                  </a:lnTo>
                  <a:lnTo>
                    <a:pt x="291345" y="1623435"/>
                  </a:lnTo>
                  <a:lnTo>
                    <a:pt x="286902" y="1640260"/>
                  </a:lnTo>
                  <a:lnTo>
                    <a:pt x="282459" y="1656767"/>
                  </a:lnTo>
                  <a:lnTo>
                    <a:pt x="278650" y="1673275"/>
                  </a:lnTo>
                  <a:lnTo>
                    <a:pt x="274525" y="1689465"/>
                  </a:lnTo>
                  <a:lnTo>
                    <a:pt x="271351" y="1705337"/>
                  </a:lnTo>
                  <a:lnTo>
                    <a:pt x="268495" y="1721210"/>
                  </a:lnTo>
                  <a:lnTo>
                    <a:pt x="265956" y="1736765"/>
                  </a:lnTo>
                  <a:lnTo>
                    <a:pt x="263734" y="1752002"/>
                  </a:lnTo>
                  <a:lnTo>
                    <a:pt x="261830" y="1766922"/>
                  </a:lnTo>
                  <a:lnTo>
                    <a:pt x="260243" y="1781525"/>
                  </a:lnTo>
                  <a:lnTo>
                    <a:pt x="257387" y="1809460"/>
                  </a:lnTo>
                  <a:lnTo>
                    <a:pt x="255482" y="1836761"/>
                  </a:lnTo>
                  <a:lnTo>
                    <a:pt x="254530" y="1861840"/>
                  </a:lnTo>
                  <a:lnTo>
                    <a:pt x="254530" y="1885331"/>
                  </a:lnTo>
                  <a:lnTo>
                    <a:pt x="254530" y="1906600"/>
                  </a:lnTo>
                  <a:lnTo>
                    <a:pt x="255482" y="1925964"/>
                  </a:lnTo>
                  <a:lnTo>
                    <a:pt x="256752" y="1943107"/>
                  </a:lnTo>
                  <a:lnTo>
                    <a:pt x="257704" y="1958027"/>
                  </a:lnTo>
                  <a:lnTo>
                    <a:pt x="260243" y="1979613"/>
                  </a:lnTo>
                  <a:lnTo>
                    <a:pt x="4126" y="1979613"/>
                  </a:lnTo>
                  <a:lnTo>
                    <a:pt x="2856" y="1963423"/>
                  </a:lnTo>
                  <a:lnTo>
                    <a:pt x="1587" y="1945964"/>
                  </a:lnTo>
                  <a:lnTo>
                    <a:pt x="952" y="1926599"/>
                  </a:lnTo>
                  <a:lnTo>
                    <a:pt x="317" y="1905648"/>
                  </a:lnTo>
                  <a:lnTo>
                    <a:pt x="0" y="1883109"/>
                  </a:lnTo>
                  <a:lnTo>
                    <a:pt x="317" y="1859300"/>
                  </a:lnTo>
                  <a:lnTo>
                    <a:pt x="1269" y="1833904"/>
                  </a:lnTo>
                  <a:lnTo>
                    <a:pt x="2856" y="1807238"/>
                  </a:lnTo>
                  <a:lnTo>
                    <a:pt x="4760" y="1779938"/>
                  </a:lnTo>
                  <a:lnTo>
                    <a:pt x="7934" y="1750732"/>
                  </a:lnTo>
                  <a:lnTo>
                    <a:pt x="11425" y="1721210"/>
                  </a:lnTo>
                  <a:lnTo>
                    <a:pt x="16186" y="1690417"/>
                  </a:lnTo>
                  <a:lnTo>
                    <a:pt x="21581" y="1658672"/>
                  </a:lnTo>
                  <a:lnTo>
                    <a:pt x="24755" y="1643117"/>
                  </a:lnTo>
                  <a:lnTo>
                    <a:pt x="28246" y="1626610"/>
                  </a:lnTo>
                  <a:lnTo>
                    <a:pt x="31737" y="1610737"/>
                  </a:lnTo>
                  <a:lnTo>
                    <a:pt x="36180" y="1594230"/>
                  </a:lnTo>
                  <a:lnTo>
                    <a:pt x="40306" y="1577405"/>
                  </a:lnTo>
                  <a:lnTo>
                    <a:pt x="45066" y="1560898"/>
                  </a:lnTo>
                  <a:lnTo>
                    <a:pt x="51414" y="1538359"/>
                  </a:lnTo>
                  <a:lnTo>
                    <a:pt x="58713" y="1516137"/>
                  </a:lnTo>
                  <a:lnTo>
                    <a:pt x="66647" y="1493599"/>
                  </a:lnTo>
                  <a:lnTo>
                    <a:pt x="75216" y="1470425"/>
                  </a:lnTo>
                  <a:lnTo>
                    <a:pt x="84737" y="1446933"/>
                  </a:lnTo>
                  <a:lnTo>
                    <a:pt x="94893" y="1422807"/>
                  </a:lnTo>
                  <a:lnTo>
                    <a:pt x="105684" y="1398999"/>
                  </a:lnTo>
                  <a:lnTo>
                    <a:pt x="117427" y="1375190"/>
                  </a:lnTo>
                  <a:lnTo>
                    <a:pt x="130121" y="1351381"/>
                  </a:lnTo>
                  <a:lnTo>
                    <a:pt x="143768" y="1326937"/>
                  </a:lnTo>
                  <a:lnTo>
                    <a:pt x="158367" y="1302811"/>
                  </a:lnTo>
                  <a:lnTo>
                    <a:pt x="173601" y="1278685"/>
                  </a:lnTo>
                  <a:lnTo>
                    <a:pt x="190422" y="1254559"/>
                  </a:lnTo>
                  <a:lnTo>
                    <a:pt x="207560" y="1230750"/>
                  </a:lnTo>
                  <a:lnTo>
                    <a:pt x="217081" y="1219005"/>
                  </a:lnTo>
                  <a:lnTo>
                    <a:pt x="226602" y="1206624"/>
                  </a:lnTo>
                  <a:lnTo>
                    <a:pt x="235805" y="1194878"/>
                  </a:lnTo>
                  <a:lnTo>
                    <a:pt x="245961" y="1183133"/>
                  </a:lnTo>
                  <a:lnTo>
                    <a:pt x="256117" y="1171387"/>
                  </a:lnTo>
                  <a:lnTo>
                    <a:pt x="266908" y="1159959"/>
                  </a:lnTo>
                  <a:lnTo>
                    <a:pt x="277381" y="1148213"/>
                  </a:lnTo>
                  <a:lnTo>
                    <a:pt x="288806" y="1137103"/>
                  </a:lnTo>
                  <a:lnTo>
                    <a:pt x="300231" y="1125675"/>
                  </a:lnTo>
                  <a:lnTo>
                    <a:pt x="311974" y="1114246"/>
                  </a:lnTo>
                  <a:lnTo>
                    <a:pt x="323717" y="1102818"/>
                  </a:lnTo>
                  <a:lnTo>
                    <a:pt x="336094" y="1092025"/>
                  </a:lnTo>
                  <a:lnTo>
                    <a:pt x="348789" y="1080914"/>
                  </a:lnTo>
                  <a:lnTo>
                    <a:pt x="361484" y="1070121"/>
                  </a:lnTo>
                  <a:lnTo>
                    <a:pt x="374813" y="1059010"/>
                  </a:lnTo>
                  <a:lnTo>
                    <a:pt x="388143" y="1048534"/>
                  </a:lnTo>
                  <a:lnTo>
                    <a:pt x="402424" y="1037741"/>
                  </a:lnTo>
                  <a:lnTo>
                    <a:pt x="416389" y="1027583"/>
                  </a:lnTo>
                  <a:lnTo>
                    <a:pt x="430988" y="1017107"/>
                  </a:lnTo>
                  <a:lnTo>
                    <a:pt x="445904" y="1007266"/>
                  </a:lnTo>
                  <a:lnTo>
                    <a:pt x="461138" y="997108"/>
                  </a:lnTo>
                  <a:lnTo>
                    <a:pt x="476689" y="987267"/>
                  </a:lnTo>
                  <a:lnTo>
                    <a:pt x="492240" y="977426"/>
                  </a:lnTo>
                  <a:lnTo>
                    <a:pt x="508743" y="968220"/>
                  </a:lnTo>
                  <a:lnTo>
                    <a:pt x="525247" y="958696"/>
                  </a:lnTo>
                  <a:lnTo>
                    <a:pt x="542385" y="949808"/>
                  </a:lnTo>
                  <a:lnTo>
                    <a:pt x="559840" y="940602"/>
                  </a:lnTo>
                  <a:lnTo>
                    <a:pt x="577295" y="931713"/>
                  </a:lnTo>
                  <a:lnTo>
                    <a:pt x="595385" y="923142"/>
                  </a:lnTo>
                  <a:lnTo>
                    <a:pt x="614110" y="914888"/>
                  </a:lnTo>
                  <a:lnTo>
                    <a:pt x="633152" y="906635"/>
                  </a:lnTo>
                  <a:lnTo>
                    <a:pt x="652195" y="898698"/>
                  </a:lnTo>
                  <a:lnTo>
                    <a:pt x="671872" y="891080"/>
                  </a:lnTo>
                  <a:lnTo>
                    <a:pt x="691866" y="883143"/>
                  </a:lnTo>
                  <a:lnTo>
                    <a:pt x="712178" y="876160"/>
                  </a:lnTo>
                  <a:lnTo>
                    <a:pt x="732807" y="868541"/>
                  </a:lnTo>
                  <a:lnTo>
                    <a:pt x="761053" y="858700"/>
                  </a:lnTo>
                  <a:lnTo>
                    <a:pt x="788346" y="848541"/>
                  </a:lnTo>
                  <a:lnTo>
                    <a:pt x="814688" y="837748"/>
                  </a:lnTo>
                  <a:lnTo>
                    <a:pt x="840078" y="826320"/>
                  </a:lnTo>
                  <a:lnTo>
                    <a:pt x="864833" y="814574"/>
                  </a:lnTo>
                  <a:lnTo>
                    <a:pt x="888318" y="801876"/>
                  </a:lnTo>
                  <a:lnTo>
                    <a:pt x="911169" y="789496"/>
                  </a:lnTo>
                  <a:lnTo>
                    <a:pt x="933067" y="776163"/>
                  </a:lnTo>
                  <a:lnTo>
                    <a:pt x="954013" y="762830"/>
                  </a:lnTo>
                  <a:lnTo>
                    <a:pt x="974642" y="749180"/>
                  </a:lnTo>
                  <a:lnTo>
                    <a:pt x="994002" y="734577"/>
                  </a:lnTo>
                  <a:lnTo>
                    <a:pt x="1012409" y="720292"/>
                  </a:lnTo>
                  <a:lnTo>
                    <a:pt x="1030500" y="705372"/>
                  </a:lnTo>
                  <a:lnTo>
                    <a:pt x="1047320" y="690134"/>
                  </a:lnTo>
                  <a:lnTo>
                    <a:pt x="1063823" y="674579"/>
                  </a:lnTo>
                  <a:lnTo>
                    <a:pt x="1079374" y="659024"/>
                  </a:lnTo>
                  <a:lnTo>
                    <a:pt x="1094291" y="642834"/>
                  </a:lnTo>
                  <a:lnTo>
                    <a:pt x="1108890" y="626962"/>
                  </a:lnTo>
                  <a:lnTo>
                    <a:pt x="1122219" y="610772"/>
                  </a:lnTo>
                  <a:lnTo>
                    <a:pt x="1135231" y="594265"/>
                  </a:lnTo>
                  <a:lnTo>
                    <a:pt x="1147292" y="577440"/>
                  </a:lnTo>
                  <a:lnTo>
                    <a:pt x="1159034" y="560615"/>
                  </a:lnTo>
                  <a:lnTo>
                    <a:pt x="1169825" y="543790"/>
                  </a:lnTo>
                  <a:lnTo>
                    <a:pt x="1180298" y="526965"/>
                  </a:lnTo>
                  <a:lnTo>
                    <a:pt x="1189819" y="510141"/>
                  </a:lnTo>
                  <a:lnTo>
                    <a:pt x="1199340" y="492998"/>
                  </a:lnTo>
                  <a:lnTo>
                    <a:pt x="1207909" y="475856"/>
                  </a:lnTo>
                  <a:lnTo>
                    <a:pt x="1216161" y="458714"/>
                  </a:lnTo>
                  <a:lnTo>
                    <a:pt x="1223778" y="441572"/>
                  </a:lnTo>
                  <a:lnTo>
                    <a:pt x="1231077" y="424429"/>
                  </a:lnTo>
                  <a:lnTo>
                    <a:pt x="1237425" y="407605"/>
                  </a:lnTo>
                  <a:lnTo>
                    <a:pt x="1243455" y="390462"/>
                  </a:lnTo>
                  <a:lnTo>
                    <a:pt x="1249485" y="373320"/>
                  </a:lnTo>
                  <a:lnTo>
                    <a:pt x="1254562" y="356495"/>
                  </a:lnTo>
                  <a:lnTo>
                    <a:pt x="1259323" y="340305"/>
                  </a:lnTo>
                  <a:lnTo>
                    <a:pt x="1264084" y="323798"/>
                  </a:lnTo>
                  <a:lnTo>
                    <a:pt x="1267892" y="307291"/>
                  </a:lnTo>
                  <a:lnTo>
                    <a:pt x="1271383" y="291101"/>
                  </a:lnTo>
                  <a:lnTo>
                    <a:pt x="1274874" y="275228"/>
                  </a:lnTo>
                  <a:lnTo>
                    <a:pt x="1277730" y="259356"/>
                  </a:lnTo>
                  <a:lnTo>
                    <a:pt x="1280269" y="243801"/>
                  </a:lnTo>
                  <a:lnTo>
                    <a:pt x="1282808" y="228563"/>
                  </a:lnTo>
                  <a:lnTo>
                    <a:pt x="1284713" y="213643"/>
                  </a:lnTo>
                  <a:lnTo>
                    <a:pt x="1286299" y="199040"/>
                  </a:lnTo>
                  <a:lnTo>
                    <a:pt x="1289156" y="170470"/>
                  </a:lnTo>
                  <a:lnTo>
                    <a:pt x="1291060" y="143804"/>
                  </a:lnTo>
                  <a:lnTo>
                    <a:pt x="1291695" y="118408"/>
                  </a:lnTo>
                  <a:lnTo>
                    <a:pt x="1292329" y="94917"/>
                  </a:lnTo>
                  <a:lnTo>
                    <a:pt x="1291695" y="73331"/>
                  </a:lnTo>
                  <a:lnTo>
                    <a:pt x="1291060" y="54284"/>
                  </a:lnTo>
                  <a:lnTo>
                    <a:pt x="1289790" y="36824"/>
                  </a:lnTo>
                  <a:lnTo>
                    <a:pt x="1288521" y="22221"/>
                  </a:lnTo>
                  <a:lnTo>
                    <a:pt x="1286299" y="0"/>
                  </a:lnTo>
                  <a:close/>
                  <a:moveTo>
                    <a:pt x="463603" y="0"/>
                  </a:moveTo>
                  <a:lnTo>
                    <a:pt x="1082623" y="0"/>
                  </a:lnTo>
                  <a:lnTo>
                    <a:pt x="1088978" y="637"/>
                  </a:lnTo>
                  <a:lnTo>
                    <a:pt x="1095016" y="1273"/>
                  </a:lnTo>
                  <a:lnTo>
                    <a:pt x="1101054" y="2865"/>
                  </a:lnTo>
                  <a:lnTo>
                    <a:pt x="1106773" y="5093"/>
                  </a:lnTo>
                  <a:lnTo>
                    <a:pt x="1112176" y="7639"/>
                  </a:lnTo>
                  <a:lnTo>
                    <a:pt x="1117260" y="10823"/>
                  </a:lnTo>
                  <a:lnTo>
                    <a:pt x="1122026" y="14324"/>
                  </a:lnTo>
                  <a:lnTo>
                    <a:pt x="1126157" y="18144"/>
                  </a:lnTo>
                  <a:lnTo>
                    <a:pt x="1130606" y="22919"/>
                  </a:lnTo>
                  <a:lnTo>
                    <a:pt x="1134102" y="27693"/>
                  </a:lnTo>
                  <a:lnTo>
                    <a:pt x="1137279" y="32786"/>
                  </a:lnTo>
                  <a:lnTo>
                    <a:pt x="1139504" y="37880"/>
                  </a:lnTo>
                  <a:lnTo>
                    <a:pt x="1141411" y="43609"/>
                  </a:lnTo>
                  <a:lnTo>
                    <a:pt x="1142999" y="49657"/>
                  </a:lnTo>
                  <a:lnTo>
                    <a:pt x="1144270" y="56024"/>
                  </a:lnTo>
                  <a:lnTo>
                    <a:pt x="1144588" y="62072"/>
                  </a:lnTo>
                  <a:lnTo>
                    <a:pt x="1144270" y="68438"/>
                  </a:lnTo>
                  <a:lnTo>
                    <a:pt x="1142999" y="74804"/>
                  </a:lnTo>
                  <a:lnTo>
                    <a:pt x="1141411" y="80534"/>
                  </a:lnTo>
                  <a:lnTo>
                    <a:pt x="1139504" y="86264"/>
                  </a:lnTo>
                  <a:lnTo>
                    <a:pt x="1137279" y="91675"/>
                  </a:lnTo>
                  <a:lnTo>
                    <a:pt x="1134102" y="96768"/>
                  </a:lnTo>
                  <a:lnTo>
                    <a:pt x="1130606" y="101543"/>
                  </a:lnTo>
                  <a:lnTo>
                    <a:pt x="1126157" y="105681"/>
                  </a:lnTo>
                  <a:lnTo>
                    <a:pt x="1122026" y="110137"/>
                  </a:lnTo>
                  <a:lnTo>
                    <a:pt x="1117260" y="113639"/>
                  </a:lnTo>
                  <a:lnTo>
                    <a:pt x="1112176" y="116504"/>
                  </a:lnTo>
                  <a:lnTo>
                    <a:pt x="1106773" y="119050"/>
                  </a:lnTo>
                  <a:lnTo>
                    <a:pt x="1101054" y="121278"/>
                  </a:lnTo>
                  <a:lnTo>
                    <a:pt x="1095016" y="122552"/>
                  </a:lnTo>
                  <a:lnTo>
                    <a:pt x="1088978" y="123825"/>
                  </a:lnTo>
                  <a:lnTo>
                    <a:pt x="1082623" y="123825"/>
                  </a:lnTo>
                  <a:lnTo>
                    <a:pt x="463603" y="123825"/>
                  </a:lnTo>
                  <a:lnTo>
                    <a:pt x="457248" y="123825"/>
                  </a:lnTo>
                  <a:lnTo>
                    <a:pt x="450892" y="122552"/>
                  </a:lnTo>
                  <a:lnTo>
                    <a:pt x="445172" y="121278"/>
                  </a:lnTo>
                  <a:lnTo>
                    <a:pt x="439135" y="119050"/>
                  </a:lnTo>
                  <a:lnTo>
                    <a:pt x="433733" y="116504"/>
                  </a:lnTo>
                  <a:lnTo>
                    <a:pt x="428648" y="113639"/>
                  </a:lnTo>
                  <a:lnTo>
                    <a:pt x="423882" y="110137"/>
                  </a:lnTo>
                  <a:lnTo>
                    <a:pt x="419433" y="105681"/>
                  </a:lnTo>
                  <a:lnTo>
                    <a:pt x="415620" y="101543"/>
                  </a:lnTo>
                  <a:lnTo>
                    <a:pt x="412124" y="96768"/>
                  </a:lnTo>
                  <a:lnTo>
                    <a:pt x="408946" y="91675"/>
                  </a:lnTo>
                  <a:lnTo>
                    <a:pt x="406087" y="86264"/>
                  </a:lnTo>
                  <a:lnTo>
                    <a:pt x="404180" y="80534"/>
                  </a:lnTo>
                  <a:lnTo>
                    <a:pt x="402591" y="74804"/>
                  </a:lnTo>
                  <a:lnTo>
                    <a:pt x="401956" y="68438"/>
                  </a:lnTo>
                  <a:lnTo>
                    <a:pt x="401638" y="62072"/>
                  </a:lnTo>
                  <a:lnTo>
                    <a:pt x="401956" y="56024"/>
                  </a:lnTo>
                  <a:lnTo>
                    <a:pt x="402591" y="49657"/>
                  </a:lnTo>
                  <a:lnTo>
                    <a:pt x="404180" y="43609"/>
                  </a:lnTo>
                  <a:lnTo>
                    <a:pt x="406087" y="37880"/>
                  </a:lnTo>
                  <a:lnTo>
                    <a:pt x="408946" y="32786"/>
                  </a:lnTo>
                  <a:lnTo>
                    <a:pt x="412124" y="27693"/>
                  </a:lnTo>
                  <a:lnTo>
                    <a:pt x="415620" y="22919"/>
                  </a:lnTo>
                  <a:lnTo>
                    <a:pt x="419433" y="18144"/>
                  </a:lnTo>
                  <a:lnTo>
                    <a:pt x="423882" y="14324"/>
                  </a:lnTo>
                  <a:lnTo>
                    <a:pt x="428648" y="10823"/>
                  </a:lnTo>
                  <a:lnTo>
                    <a:pt x="433733" y="7639"/>
                  </a:lnTo>
                  <a:lnTo>
                    <a:pt x="439135" y="5093"/>
                  </a:lnTo>
                  <a:lnTo>
                    <a:pt x="445172" y="2865"/>
                  </a:lnTo>
                  <a:lnTo>
                    <a:pt x="450892" y="1273"/>
                  </a:lnTo>
                  <a:lnTo>
                    <a:pt x="457248" y="637"/>
                  </a:lnTo>
                  <a:lnTo>
                    <a:pt x="463603" y="0"/>
                  </a:lnTo>
                  <a:close/>
                  <a:moveTo>
                    <a:pt x="4121" y="0"/>
                  </a:moveTo>
                  <a:lnTo>
                    <a:pt x="259949" y="0"/>
                  </a:lnTo>
                  <a:lnTo>
                    <a:pt x="258047" y="19063"/>
                  </a:lnTo>
                  <a:lnTo>
                    <a:pt x="256779" y="31137"/>
                  </a:lnTo>
                  <a:lnTo>
                    <a:pt x="255511" y="45752"/>
                  </a:lnTo>
                  <a:lnTo>
                    <a:pt x="254877" y="61638"/>
                  </a:lnTo>
                  <a:lnTo>
                    <a:pt x="254243" y="79430"/>
                  </a:lnTo>
                  <a:lnTo>
                    <a:pt x="254243" y="98493"/>
                  </a:lnTo>
                  <a:lnTo>
                    <a:pt x="254243" y="119463"/>
                  </a:lnTo>
                  <a:lnTo>
                    <a:pt x="255194" y="141386"/>
                  </a:lnTo>
                  <a:lnTo>
                    <a:pt x="256779" y="164897"/>
                  </a:lnTo>
                  <a:lnTo>
                    <a:pt x="258681" y="189362"/>
                  </a:lnTo>
                  <a:lnTo>
                    <a:pt x="261851" y="215097"/>
                  </a:lnTo>
                  <a:lnTo>
                    <a:pt x="265338" y="241786"/>
                  </a:lnTo>
                  <a:lnTo>
                    <a:pt x="270093" y="268792"/>
                  </a:lnTo>
                  <a:lnTo>
                    <a:pt x="272629" y="282772"/>
                  </a:lnTo>
                  <a:lnTo>
                    <a:pt x="275800" y="297069"/>
                  </a:lnTo>
                  <a:lnTo>
                    <a:pt x="279287" y="311049"/>
                  </a:lnTo>
                  <a:lnTo>
                    <a:pt x="282774" y="325664"/>
                  </a:lnTo>
                  <a:lnTo>
                    <a:pt x="286895" y="339962"/>
                  </a:lnTo>
                  <a:lnTo>
                    <a:pt x="290699" y="354577"/>
                  </a:lnTo>
                  <a:lnTo>
                    <a:pt x="295454" y="369510"/>
                  </a:lnTo>
                  <a:lnTo>
                    <a:pt x="300526" y="384443"/>
                  </a:lnTo>
                  <a:lnTo>
                    <a:pt x="305599" y="399375"/>
                  </a:lnTo>
                  <a:lnTo>
                    <a:pt x="310988" y="414308"/>
                  </a:lnTo>
                  <a:lnTo>
                    <a:pt x="317011" y="428923"/>
                  </a:lnTo>
                  <a:lnTo>
                    <a:pt x="323668" y="444492"/>
                  </a:lnTo>
                  <a:lnTo>
                    <a:pt x="330326" y="459107"/>
                  </a:lnTo>
                  <a:lnTo>
                    <a:pt x="337300" y="474040"/>
                  </a:lnTo>
                  <a:lnTo>
                    <a:pt x="344591" y="489291"/>
                  </a:lnTo>
                  <a:lnTo>
                    <a:pt x="352516" y="504223"/>
                  </a:lnTo>
                  <a:lnTo>
                    <a:pt x="361076" y="519156"/>
                  </a:lnTo>
                  <a:lnTo>
                    <a:pt x="370269" y="534089"/>
                  </a:lnTo>
                  <a:lnTo>
                    <a:pt x="379145" y="549022"/>
                  </a:lnTo>
                  <a:lnTo>
                    <a:pt x="388973" y="563955"/>
                  </a:lnTo>
                  <a:lnTo>
                    <a:pt x="399117" y="578888"/>
                  </a:lnTo>
                  <a:lnTo>
                    <a:pt x="410212" y="593503"/>
                  </a:lnTo>
                  <a:lnTo>
                    <a:pt x="420991" y="607800"/>
                  </a:lnTo>
                  <a:lnTo>
                    <a:pt x="432720" y="622416"/>
                  </a:lnTo>
                  <a:lnTo>
                    <a:pt x="445401" y="636395"/>
                  </a:lnTo>
                  <a:lnTo>
                    <a:pt x="457764" y="650693"/>
                  </a:lnTo>
                  <a:lnTo>
                    <a:pt x="471079" y="664355"/>
                  </a:lnTo>
                  <a:lnTo>
                    <a:pt x="485344" y="678017"/>
                  </a:lnTo>
                  <a:lnTo>
                    <a:pt x="499610" y="691679"/>
                  </a:lnTo>
                  <a:lnTo>
                    <a:pt x="514509" y="705023"/>
                  </a:lnTo>
                  <a:lnTo>
                    <a:pt x="530043" y="718050"/>
                  </a:lnTo>
                  <a:lnTo>
                    <a:pt x="546527" y="731076"/>
                  </a:lnTo>
                  <a:lnTo>
                    <a:pt x="563012" y="743467"/>
                  </a:lnTo>
                  <a:lnTo>
                    <a:pt x="580764" y="756176"/>
                  </a:lnTo>
                  <a:lnTo>
                    <a:pt x="598517" y="767932"/>
                  </a:lnTo>
                  <a:lnTo>
                    <a:pt x="617538" y="779688"/>
                  </a:lnTo>
                  <a:lnTo>
                    <a:pt x="599468" y="786995"/>
                  </a:lnTo>
                  <a:lnTo>
                    <a:pt x="581716" y="794621"/>
                  </a:lnTo>
                  <a:lnTo>
                    <a:pt x="564597" y="801928"/>
                  </a:lnTo>
                  <a:lnTo>
                    <a:pt x="547478" y="809871"/>
                  </a:lnTo>
                  <a:lnTo>
                    <a:pt x="530677" y="817496"/>
                  </a:lnTo>
                  <a:lnTo>
                    <a:pt x="514192" y="825440"/>
                  </a:lnTo>
                  <a:lnTo>
                    <a:pt x="498025" y="833700"/>
                  </a:lnTo>
                  <a:lnTo>
                    <a:pt x="482174" y="841961"/>
                  </a:lnTo>
                  <a:lnTo>
                    <a:pt x="466323" y="850539"/>
                  </a:lnTo>
                  <a:lnTo>
                    <a:pt x="451107" y="858800"/>
                  </a:lnTo>
                  <a:lnTo>
                    <a:pt x="435890" y="867696"/>
                  </a:lnTo>
                  <a:lnTo>
                    <a:pt x="420991" y="876275"/>
                  </a:lnTo>
                  <a:lnTo>
                    <a:pt x="406408" y="885489"/>
                  </a:lnTo>
                  <a:lnTo>
                    <a:pt x="392143" y="894385"/>
                  </a:lnTo>
                  <a:lnTo>
                    <a:pt x="377877" y="903917"/>
                  </a:lnTo>
                  <a:lnTo>
                    <a:pt x="364246" y="912813"/>
                  </a:lnTo>
                  <a:lnTo>
                    <a:pt x="347444" y="898833"/>
                  </a:lnTo>
                  <a:lnTo>
                    <a:pt x="330643" y="884218"/>
                  </a:lnTo>
                  <a:lnTo>
                    <a:pt x="314475" y="869285"/>
                  </a:lnTo>
                  <a:lnTo>
                    <a:pt x="299258" y="854352"/>
                  </a:lnTo>
                  <a:lnTo>
                    <a:pt x="284359" y="839102"/>
                  </a:lnTo>
                  <a:lnTo>
                    <a:pt x="270093" y="824169"/>
                  </a:lnTo>
                  <a:lnTo>
                    <a:pt x="255828" y="808600"/>
                  </a:lnTo>
                  <a:lnTo>
                    <a:pt x="242513" y="793350"/>
                  </a:lnTo>
                  <a:lnTo>
                    <a:pt x="229833" y="777781"/>
                  </a:lnTo>
                  <a:lnTo>
                    <a:pt x="217152" y="761895"/>
                  </a:lnTo>
                  <a:lnTo>
                    <a:pt x="205106" y="746327"/>
                  </a:lnTo>
                  <a:lnTo>
                    <a:pt x="193377" y="730441"/>
                  </a:lnTo>
                  <a:lnTo>
                    <a:pt x="182281" y="714555"/>
                  </a:lnTo>
                  <a:lnTo>
                    <a:pt x="171820" y="698669"/>
                  </a:lnTo>
                  <a:lnTo>
                    <a:pt x="161676" y="682783"/>
                  </a:lnTo>
                  <a:lnTo>
                    <a:pt x="151848" y="666579"/>
                  </a:lnTo>
                  <a:lnTo>
                    <a:pt x="142021" y="651011"/>
                  </a:lnTo>
                  <a:lnTo>
                    <a:pt x="133145" y="634807"/>
                  </a:lnTo>
                  <a:lnTo>
                    <a:pt x="124585" y="618921"/>
                  </a:lnTo>
                  <a:lnTo>
                    <a:pt x="116660" y="603035"/>
                  </a:lnTo>
                  <a:lnTo>
                    <a:pt x="108418" y="587149"/>
                  </a:lnTo>
                  <a:lnTo>
                    <a:pt x="101126" y="571263"/>
                  </a:lnTo>
                  <a:lnTo>
                    <a:pt x="93835" y="555694"/>
                  </a:lnTo>
                  <a:lnTo>
                    <a:pt x="87178" y="540126"/>
                  </a:lnTo>
                  <a:lnTo>
                    <a:pt x="81155" y="524240"/>
                  </a:lnTo>
                  <a:lnTo>
                    <a:pt x="74814" y="508989"/>
                  </a:lnTo>
                  <a:lnTo>
                    <a:pt x="68791" y="493739"/>
                  </a:lnTo>
                  <a:lnTo>
                    <a:pt x="63719" y="478488"/>
                  </a:lnTo>
                  <a:lnTo>
                    <a:pt x="58330" y="463555"/>
                  </a:lnTo>
                  <a:lnTo>
                    <a:pt x="53575" y="448622"/>
                  </a:lnTo>
                  <a:lnTo>
                    <a:pt x="45015" y="419392"/>
                  </a:lnTo>
                  <a:lnTo>
                    <a:pt x="40260" y="402870"/>
                  </a:lnTo>
                  <a:lnTo>
                    <a:pt x="36139" y="386031"/>
                  </a:lnTo>
                  <a:lnTo>
                    <a:pt x="31701" y="369510"/>
                  </a:lnTo>
                  <a:lnTo>
                    <a:pt x="28214" y="353306"/>
                  </a:lnTo>
                  <a:lnTo>
                    <a:pt x="24727" y="336784"/>
                  </a:lnTo>
                  <a:lnTo>
                    <a:pt x="21557" y="321216"/>
                  </a:lnTo>
                  <a:lnTo>
                    <a:pt x="16167" y="289444"/>
                  </a:lnTo>
                  <a:lnTo>
                    <a:pt x="11412" y="258943"/>
                  </a:lnTo>
                  <a:lnTo>
                    <a:pt x="7925" y="229077"/>
                  </a:lnTo>
                  <a:lnTo>
                    <a:pt x="4755" y="200164"/>
                  </a:lnTo>
                  <a:lnTo>
                    <a:pt x="2853" y="172205"/>
                  </a:lnTo>
                  <a:lnTo>
                    <a:pt x="1268" y="145834"/>
                  </a:lnTo>
                  <a:lnTo>
                    <a:pt x="317" y="120416"/>
                  </a:lnTo>
                  <a:lnTo>
                    <a:pt x="0" y="96587"/>
                  </a:lnTo>
                  <a:lnTo>
                    <a:pt x="317" y="73711"/>
                  </a:lnTo>
                  <a:lnTo>
                    <a:pt x="951" y="53059"/>
                  </a:lnTo>
                  <a:lnTo>
                    <a:pt x="1585" y="33361"/>
                  </a:lnTo>
                  <a:lnTo>
                    <a:pt x="2853" y="15886"/>
                  </a:lnTo>
                  <a:lnTo>
                    <a:pt x="41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8" name="TextBox 76"/>
          <p:cNvSpPr txBox="1"/>
          <p:nvPr/>
        </p:nvSpPr>
        <p:spPr>
          <a:xfrm>
            <a:off x="894192" y="1998346"/>
            <a:ext cx="1445895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有趣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620486" y="3015343"/>
            <a:ext cx="1882036" cy="11495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800" b="1" dirty="0"/>
              <a:t>会心一笑即为趣，批注中的哪些让你觉得有意思？</a:t>
            </a:r>
            <a:endParaRPr lang="zh-CN" altLang="zh-CN" sz="18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0" name="TextBox 76"/>
          <p:cNvSpPr txBox="1"/>
          <p:nvPr/>
        </p:nvSpPr>
        <p:spPr>
          <a:xfrm>
            <a:off x="2923222" y="1998345"/>
            <a:ext cx="1414463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有惑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2623457" y="3048000"/>
            <a:ext cx="2057400" cy="11495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800" b="1" dirty="0"/>
              <a:t>对原文产生了真正的疑惑，提出了值得思考的问题。</a:t>
            </a:r>
            <a:endParaRPr lang="zh-CN" altLang="zh-CN" sz="18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2" name="TextBox 76"/>
          <p:cNvSpPr txBox="1"/>
          <p:nvPr/>
        </p:nvSpPr>
        <p:spPr>
          <a:xfrm>
            <a:off x="4884966" y="2009232"/>
            <a:ext cx="140636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有得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4845084" y="3069772"/>
            <a:ext cx="1683112" cy="11495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800" b="1" dirty="0"/>
              <a:t>解决了生活中或其他阅读中的某些困惑</a:t>
            </a:r>
            <a:r>
              <a:rPr lang="zh-CN" altLang="en-US" sz="1800" b="1" dirty="0"/>
              <a:t>。</a:t>
            </a:r>
            <a:endParaRPr lang="zh-CN" altLang="zh-CN" sz="18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4" name="TextBox 76"/>
          <p:cNvSpPr txBox="1"/>
          <p:nvPr/>
        </p:nvSpPr>
        <p:spPr>
          <a:xfrm>
            <a:off x="6914674" y="2009230"/>
            <a:ext cx="1460183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有补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6727291" y="3069772"/>
            <a:ext cx="2133680" cy="11930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800" b="1" dirty="0"/>
              <a:t>借助工具书</a:t>
            </a:r>
            <a:r>
              <a:rPr lang="zh-CN" altLang="en-US" sz="1800" b="1" dirty="0"/>
              <a:t>等</a:t>
            </a:r>
            <a:r>
              <a:rPr lang="zh-CN" altLang="zh-CN" sz="1800" b="1" dirty="0"/>
              <a:t>书籍或生活经验对原文进行补充</a:t>
            </a:r>
            <a:r>
              <a:rPr lang="zh-CN" altLang="en-US" sz="1800" b="1" dirty="0"/>
              <a:t>。</a:t>
            </a:r>
            <a:endParaRPr lang="zh-CN" altLang="zh-CN" sz="18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93371" y="2261098"/>
            <a:ext cx="1643200" cy="895759"/>
          </a:xfrm>
          <a:prstGeom prst="rect">
            <a:avLst/>
          </a:prstGeom>
          <a:noFill/>
          <a:ln w="19050"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A4001F"/>
                </a:solidFill>
                <a:latin typeface="叶根友毛笔行书2.0版" pitchFamily="2" charset="-122"/>
                <a:ea typeface="叶根友毛笔行书2.0版" pitchFamily="2" charset="-122"/>
              </a:rPr>
              <a:t>活动一</a:t>
            </a:r>
          </a:p>
        </p:txBody>
      </p:sp>
      <p:sp>
        <p:nvSpPr>
          <p:cNvPr id="3" name="矩形 2"/>
          <p:cNvSpPr/>
          <p:nvPr/>
        </p:nvSpPr>
        <p:spPr>
          <a:xfrm>
            <a:off x="3153728" y="1905000"/>
            <a:ext cx="5445986" cy="1730829"/>
          </a:xfrm>
          <a:prstGeom prst="rect">
            <a:avLst/>
          </a:prstGeom>
          <a:noFill/>
          <a:ln w="19050"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b="1" dirty="0">
                <a:solidFill>
                  <a:srgbClr val="A4001F"/>
                </a:solidFill>
                <a:latin typeface="楷体" pitchFamily="49" charset="-122"/>
                <a:ea typeface="楷体" pitchFamily="49" charset="-122"/>
              </a:rPr>
              <a:t>展示批注中“有惑”的部分，</a:t>
            </a:r>
            <a:endParaRPr lang="en-US" altLang="zh-CN" sz="2800" b="1" dirty="0">
              <a:solidFill>
                <a:srgbClr val="A4001F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800" b="1" dirty="0">
                <a:solidFill>
                  <a:srgbClr val="A4001F"/>
                </a:solidFill>
                <a:latin typeface="楷体" pitchFamily="49" charset="-122"/>
                <a:ea typeface="楷体" pitchFamily="49" charset="-122"/>
              </a:rPr>
              <a:t>借助批注一起解惑</a:t>
            </a:r>
            <a:endParaRPr lang="en-US" altLang="zh-CN" sz="2800" b="1" dirty="0">
              <a:solidFill>
                <a:srgbClr val="A4001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764" y="-3810"/>
            <a:ext cx="9162574" cy="167211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64833" y="447199"/>
            <a:ext cx="8389620" cy="4299109"/>
            <a:chOff x="792" y="939"/>
            <a:chExt cx="17616" cy="90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582930" y="621030"/>
            <a:ext cx="422910" cy="42291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dirty="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叁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05840" y="688181"/>
            <a:ext cx="374739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批注展示：东西方道德观念差异</a:t>
            </a:r>
          </a:p>
        </p:txBody>
      </p:sp>
      <p:sp>
        <p:nvSpPr>
          <p:cNvPr id="6" name="矩形 5"/>
          <p:cNvSpPr/>
          <p:nvPr/>
        </p:nvSpPr>
        <p:spPr>
          <a:xfrm>
            <a:off x="6210300" y="1363232"/>
            <a:ext cx="2933700" cy="3499009"/>
          </a:xfrm>
          <a:prstGeom prst="rect">
            <a:avLst/>
          </a:prstGeom>
          <a:blipFill dpi="0" rotWithShape="1">
            <a:blip r:embed="rId4" cstate="print">
              <a:alphaModFix amt="3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F3FD5BC-0DC5-410A-BD3D-C17FD8A192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877014" y="-2169960"/>
            <a:ext cx="1420121" cy="800828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FA331F2-08FA-4B7F-889B-105B749D542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33907" y="-399241"/>
            <a:ext cx="1276186" cy="8065179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BE550043-EC66-4C0A-BB33-0CFCF353A987}"/>
              </a:ext>
            </a:extLst>
          </p:cNvPr>
          <p:cNvSpPr txBox="1"/>
          <p:nvPr/>
        </p:nvSpPr>
        <p:spPr>
          <a:xfrm>
            <a:off x="6766676" y="3963665"/>
            <a:ext cx="1355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姜秉杜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1DA18F9-24E4-4C82-8E01-1A13D6283291}"/>
              </a:ext>
            </a:extLst>
          </p:cNvPr>
          <p:cNvSpPr txBox="1"/>
          <p:nvPr/>
        </p:nvSpPr>
        <p:spPr>
          <a:xfrm>
            <a:off x="7293743" y="2119313"/>
            <a:ext cx="1355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陈幽洁</a:t>
            </a:r>
          </a:p>
        </p:txBody>
      </p:sp>
    </p:spTree>
    <p:extLst>
      <p:ext uri="{BB962C8B-B14F-4D97-AF65-F5344CB8AC3E}">
        <p14:creationId xmlns:p14="http://schemas.microsoft.com/office/powerpoint/2010/main" val="13330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764" y="-3810"/>
            <a:ext cx="9162574" cy="167211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64833" y="447199"/>
            <a:ext cx="8389620" cy="4299109"/>
            <a:chOff x="792" y="939"/>
            <a:chExt cx="17616" cy="90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582930" y="621030"/>
            <a:ext cx="422910" cy="42291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dirty="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肆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05840" y="688181"/>
            <a:ext cx="477712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批注展示：团体格局与差序格局中对神的理解</a:t>
            </a:r>
          </a:p>
        </p:txBody>
      </p:sp>
      <p:sp>
        <p:nvSpPr>
          <p:cNvPr id="6" name="矩形 5"/>
          <p:cNvSpPr/>
          <p:nvPr/>
        </p:nvSpPr>
        <p:spPr>
          <a:xfrm>
            <a:off x="6222656" y="1363232"/>
            <a:ext cx="2933700" cy="3499009"/>
          </a:xfrm>
          <a:prstGeom prst="rect">
            <a:avLst/>
          </a:prstGeom>
          <a:blipFill dpi="0" rotWithShape="1">
            <a:blip r:embed="rId4" cstate="print">
              <a:alphaModFix amt="3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2E731A9-414F-452D-9D03-A2B77E3BAB6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128370" y="-2132754"/>
            <a:ext cx="928200" cy="735480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1685857-CF59-4BA4-B472-37508DB263EE}"/>
              </a:ext>
            </a:extLst>
          </p:cNvPr>
          <p:cNvSpPr txBox="1"/>
          <p:nvPr/>
        </p:nvSpPr>
        <p:spPr>
          <a:xfrm>
            <a:off x="6723671" y="1753249"/>
            <a:ext cx="1355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谷昕睿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CD963BD-95D1-444F-B7E6-3A955AEC5F4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99764" y="671479"/>
            <a:ext cx="1302367" cy="6782942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3DEBA38C-E941-44B1-8484-45CE92C07F61}"/>
              </a:ext>
            </a:extLst>
          </p:cNvPr>
          <p:cNvSpPr txBox="1"/>
          <p:nvPr/>
        </p:nvSpPr>
        <p:spPr>
          <a:xfrm>
            <a:off x="6764861" y="4310780"/>
            <a:ext cx="1355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李诗晴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FD6BCEC1-12F5-443F-8EF2-F8710FFF4DB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694546" y="-779181"/>
            <a:ext cx="1512805" cy="7161886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F50D46B0-469F-46E4-A767-4CEEE0C187A9}"/>
              </a:ext>
            </a:extLst>
          </p:cNvPr>
          <p:cNvSpPr txBox="1"/>
          <p:nvPr/>
        </p:nvSpPr>
        <p:spPr>
          <a:xfrm>
            <a:off x="6530083" y="3099630"/>
            <a:ext cx="1355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邹玲嘉</a:t>
            </a:r>
          </a:p>
        </p:txBody>
      </p:sp>
    </p:spTree>
    <p:extLst>
      <p:ext uri="{BB962C8B-B14F-4D97-AF65-F5344CB8AC3E}">
        <p14:creationId xmlns:p14="http://schemas.microsoft.com/office/powerpoint/2010/main" val="315064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650</Words>
  <Application>Microsoft Office PowerPoint</Application>
  <PresentationFormat>全屏显示(16:9)</PresentationFormat>
  <Paragraphs>108</Paragraphs>
  <Slides>20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叶根友毛笔行书2.0版</vt:lpstr>
      <vt:lpstr>Calibri</vt:lpstr>
      <vt:lpstr>华文行楷</vt:lpstr>
      <vt:lpstr>迷你简书魂</vt:lpstr>
      <vt:lpstr>华文新魏</vt:lpstr>
      <vt:lpstr>等线</vt:lpstr>
      <vt:lpstr>Calibri Light</vt:lpstr>
      <vt:lpstr>宋体</vt:lpstr>
      <vt:lpstr>方正魏碑简体</vt:lpstr>
      <vt:lpstr>微软雅黑</vt:lpstr>
      <vt:lpstr>楷体</vt:lpstr>
      <vt:lpstr>仿宋</vt:lpstr>
      <vt:lpstr>Wingdings 2</vt:lpstr>
      <vt:lpstr>幼圆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zhao teddy</cp:lastModifiedBy>
  <cp:revision>36</cp:revision>
  <dcterms:created xsi:type="dcterms:W3CDTF">2017-06-01T12:49:00Z</dcterms:created>
  <dcterms:modified xsi:type="dcterms:W3CDTF">2018-11-13T19:02:18Z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