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emf" ContentType="image/x-emf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2" r:id="rId3"/>
    <p:sldMasterId id="2147483666" r:id="rId4"/>
  </p:sldMasterIdLst>
  <p:notesMasterIdLst>
    <p:notesMasterId r:id="rId5"/>
  </p:notesMasterIdLst>
  <p:sldIdLst>
    <p:sldId id="316" r:id="rId6"/>
    <p:sldId id="380" r:id="rId7"/>
    <p:sldId id="319" r:id="rId8"/>
    <p:sldId id="386" r:id="rId9"/>
    <p:sldId id="381" r:id="rId10"/>
    <p:sldId id="387" r:id="rId11"/>
    <p:sldId id="382" r:id="rId12"/>
    <p:sldId id="383" r:id="rId13"/>
    <p:sldId id="388" r:id="rId14"/>
    <p:sldId id="384" r:id="rId15"/>
    <p:sldId id="385" r:id="rId16"/>
    <p:sldId id="389" r:id="rId17"/>
    <p:sldId id="390" r:id="rId18"/>
    <p:sldId id="391" r:id="rId19"/>
    <p:sldId id="392" r:id="rId20"/>
    <p:sldId id="394" r:id="rId21"/>
    <p:sldId id="414" r:id="rId22"/>
    <p:sldId id="395" r:id="rId23"/>
    <p:sldId id="396" r:id="rId24"/>
    <p:sldId id="398" r:id="rId25"/>
    <p:sldId id="397" r:id="rId26"/>
    <p:sldId id="400" r:id="rId27"/>
    <p:sldId id="415" r:id="rId28"/>
    <p:sldId id="337" r:id="rId29"/>
    <p:sldId id="405" r:id="rId30"/>
    <p:sldId id="365" r:id="rId31"/>
    <p:sldId id="366" r:id="rId32"/>
    <p:sldId id="318" r:id="rId33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8" userDrawn="1">
          <p15:clr>
            <a:srgbClr val="A4A3A4"/>
          </p15:clr>
        </p15:guide>
        <p15:guide id="2" pos="38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一点 设计" initials="一点" lastIdx="0" clrIdx="0"/>
  <p:cmAuthor id="3" name="Author" initials="A" lastIdx="0" clrIdx="2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21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888" y="-54"/>
      </p:cViewPr>
      <p:guideLst>
        <p:guide orient="horz" pos="2348"/>
        <p:guide pos="38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tags" Target="tags/tag817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slideMaster" Target="../slideMasters/slideMaster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slideMaster" Target="../slideMasters/slideMaster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10" Type="http://schemas.openxmlformats.org/officeDocument/2006/relationships/tags" Target="../tags/tag149.xml" /><Relationship Id="rId11" Type="http://schemas.openxmlformats.org/officeDocument/2006/relationships/hyperlink" Target="http://www.1ppt.com/moban/" TargetMode="Externa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2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9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6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9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tags" Target="../tags/tag44.xml" /><Relationship Id="rId11" Type="http://schemas.openxmlformats.org/officeDocument/2006/relationships/hyperlink" Target="http://www.1ppt.com/moban/" TargetMode="Externa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tags" Target="../tags/tag42.xml" /><Relationship Id="rId9" Type="http://schemas.openxmlformats.org/officeDocument/2006/relationships/tags" Target="../tags/tag43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1_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11" name="TextBox 10"/>
          <p:cNvSpPr txBox="1"/>
          <p:nvPr userDrawn="1">
            <p:custDataLst>
              <p:tags r:id="rId10"/>
            </p:custDataLst>
          </p:nvPr>
        </p:nvSpPr>
        <p:spPr>
          <a:xfrm>
            <a:off x="0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PPT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模板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空白">
    <p:bg>
      <p:bgPr>
        <a:solidFill>
          <a:srgbClr val="F8F6F7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508082" y="547657"/>
            <a:ext cx="11175835" cy="5762686"/>
          </a:xfrm>
          <a:prstGeom prst="rect">
            <a:avLst/>
          </a:prstGeom>
          <a:solidFill>
            <a:schemeClr val="bg2">
              <a:alpha val="79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>
            <p:custDataLst>
              <p:tags r:id="rId3"/>
            </p:custDataLst>
          </p:nvPr>
        </p:nvSpPr>
        <p:spPr>
          <a:xfrm>
            <a:off x="4668455" y="0"/>
            <a:ext cx="2855088" cy="7639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bg>
      <p:bgPr>
        <a:solidFill>
          <a:srgbClr val="F8F6F7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1_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11" name="TextBox 10"/>
          <p:cNvSpPr txBox="1"/>
          <p:nvPr userDrawn="1">
            <p:custDataLst>
              <p:tags r:id="rId10"/>
            </p:custDataLst>
          </p:nvPr>
        </p:nvSpPr>
        <p:spPr>
          <a:xfrm>
            <a:off x="0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PPT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模板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空白">
    <p:bg>
      <p:bgPr>
        <a:solidFill>
          <a:srgbClr val="F8F6F7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508082" y="547657"/>
            <a:ext cx="11175835" cy="5762686"/>
          </a:xfrm>
          <a:prstGeom prst="rect">
            <a:avLst/>
          </a:prstGeom>
          <a:solidFill>
            <a:schemeClr val="bg2">
              <a:alpha val="79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>
            <p:custDataLst>
              <p:tags r:id="rId3"/>
            </p:custDataLst>
          </p:nvPr>
        </p:nvSpPr>
        <p:spPr>
          <a:xfrm>
            <a:off x="4668455" y="0"/>
            <a:ext cx="2855088" cy="7639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bg>
      <p:bgPr>
        <a:solidFill>
          <a:srgbClr val="F8F6F7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80.xml" /><Relationship Id="rId15" Type="http://schemas.openxmlformats.org/officeDocument/2006/relationships/tags" Target="../tags/tag81.xml" /><Relationship Id="rId16" Type="http://schemas.openxmlformats.org/officeDocument/2006/relationships/tags" Target="../tags/tag82.xml" /><Relationship Id="rId17" Type="http://schemas.openxmlformats.org/officeDocument/2006/relationships/tags" Target="../tags/tag83.xml" /><Relationship Id="rId18" Type="http://schemas.openxmlformats.org/officeDocument/2006/relationships/tags" Target="../tags/tag84.xml" /><Relationship Id="rId19" Type="http://schemas.openxmlformats.org/officeDocument/2006/relationships/tags" Target="../tags/tag85.xml" /><Relationship Id="rId2" Type="http://schemas.openxmlformats.org/officeDocument/2006/relationships/slideLayout" Target="../slideLayouts/slideLayout2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1.png" /><Relationship Id="rId22" Type="http://schemas.openxmlformats.org/officeDocument/2006/relationships/tags" Target="../tags/tag86.xml" /><Relationship Id="rId23" Type="http://schemas.openxmlformats.org/officeDocument/2006/relationships/tags" Target="../tags/tag87.xml" /><Relationship Id="rId24" Type="http://schemas.openxmlformats.org/officeDocument/2006/relationships/tags" Target="../tags/tag88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tags" Target="../tags/tag102.xml" /><Relationship Id="rId5" Type="http://schemas.openxmlformats.org/officeDocument/2006/relationships/image" Target="file:///D:\qq&#25991;&#20214;\712321467\Image\C2C\Image2\%7b75232B38-A165-1FB7-499C-2E1C792CACB5%7d.png" TargetMode="External" /><Relationship Id="rId6" Type="http://schemas.openxmlformats.org/officeDocument/2006/relationships/image" Target="../media/image1.png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10" Type="http://schemas.openxmlformats.org/officeDocument/2006/relationships/slideLayout" Target="../slideLayouts/slideLayout26.xml" /><Relationship Id="rId11" Type="http://schemas.openxmlformats.org/officeDocument/2006/relationships/slideLayout" Target="../slideLayouts/slideLayout27.xml" /><Relationship Id="rId12" Type="http://schemas.openxmlformats.org/officeDocument/2006/relationships/slideLayout" Target="../slideLayouts/slideLayout28.xml" /><Relationship Id="rId13" Type="http://schemas.openxmlformats.org/officeDocument/2006/relationships/slideLayout" Target="../slideLayouts/slideLayout29.xml" /><Relationship Id="rId14" Type="http://schemas.openxmlformats.org/officeDocument/2006/relationships/tags" Target="../tags/tag185.xml" /><Relationship Id="rId15" Type="http://schemas.openxmlformats.org/officeDocument/2006/relationships/tags" Target="../tags/tag186.xml" /><Relationship Id="rId16" Type="http://schemas.openxmlformats.org/officeDocument/2006/relationships/tags" Target="../tags/tag187.xml" /><Relationship Id="rId17" Type="http://schemas.openxmlformats.org/officeDocument/2006/relationships/tags" Target="../tags/tag188.xml" /><Relationship Id="rId18" Type="http://schemas.openxmlformats.org/officeDocument/2006/relationships/tags" Target="../tags/tag189.xml" /><Relationship Id="rId19" Type="http://schemas.openxmlformats.org/officeDocument/2006/relationships/tags" Target="../tags/tag190.xml" /><Relationship Id="rId2" Type="http://schemas.openxmlformats.org/officeDocument/2006/relationships/slideLayout" Target="../slideLayouts/slideLayout18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1.png" /><Relationship Id="rId22" Type="http://schemas.openxmlformats.org/officeDocument/2006/relationships/tags" Target="../tags/tag191.xml" /><Relationship Id="rId23" Type="http://schemas.openxmlformats.org/officeDocument/2006/relationships/tags" Target="../tags/tag192.xml" /><Relationship Id="rId24" Type="http://schemas.openxmlformats.org/officeDocument/2006/relationships/tags" Target="../tags/tag193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19.xml" /><Relationship Id="rId4" Type="http://schemas.openxmlformats.org/officeDocument/2006/relationships/slideLayout" Target="../slideLayouts/slideLayout20.xml" /><Relationship Id="rId5" Type="http://schemas.openxmlformats.org/officeDocument/2006/relationships/slideLayout" Target="../slideLayouts/slideLayout21.xml" /><Relationship Id="rId6" Type="http://schemas.openxmlformats.org/officeDocument/2006/relationships/slideLayout" Target="../slideLayouts/slideLayout22.xml" /><Relationship Id="rId7" Type="http://schemas.openxmlformats.org/officeDocument/2006/relationships/slideLayout" Target="../slideLayouts/slideLayout23.xml" /><Relationship Id="rId8" Type="http://schemas.openxmlformats.org/officeDocument/2006/relationships/slideLayout" Target="../slideLayouts/slideLayout24.xml" /><Relationship Id="rId9" Type="http://schemas.openxmlformats.org/officeDocument/2006/relationships/slideLayout" Target="../slideLayouts/slideLayout2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" name="图片 1073743875" descr="学科网 zxxk.com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E6A45-3BAD-0844-926C-D46E9C3CDCB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C05D5-EE38-9340-BC72-E88BB6A85D3C}" type="slidenum">
              <a:rPr kumimoji="1" lang="zh-CN" altLang="en-US" smtClean="0"/>
              <a:t/>
            </a:fld>
            <a:endParaRPr kumimoji="1"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206.xml" /><Relationship Id="rId11" Type="http://schemas.openxmlformats.org/officeDocument/2006/relationships/tags" Target="../tags/tag207.xml" /><Relationship Id="rId12" Type="http://schemas.openxmlformats.org/officeDocument/2006/relationships/tags" Target="../tags/tag208.xml" /><Relationship Id="rId13" Type="http://schemas.openxmlformats.org/officeDocument/2006/relationships/image" Target="../media/image5.png" /><Relationship Id="rId14" Type="http://schemas.openxmlformats.org/officeDocument/2006/relationships/tags" Target="../tags/tag209.xml" /><Relationship Id="rId15" Type="http://schemas.openxmlformats.org/officeDocument/2006/relationships/image" Target="../media/image6.png" /><Relationship Id="rId16" Type="http://schemas.openxmlformats.org/officeDocument/2006/relationships/tags" Target="../tags/tag210.xml" /><Relationship Id="rId17" Type="http://schemas.openxmlformats.org/officeDocument/2006/relationships/tags" Target="../tags/tag211.xml" /><Relationship Id="rId18" Type="http://schemas.openxmlformats.org/officeDocument/2006/relationships/tags" Target="../tags/tag212.xml" /><Relationship Id="rId19" Type="http://schemas.openxmlformats.org/officeDocument/2006/relationships/tags" Target="../tags/tag213.xml" /><Relationship Id="rId2" Type="http://schemas.openxmlformats.org/officeDocument/2006/relationships/tags" Target="../tags/tag201.xml" /><Relationship Id="rId20" Type="http://schemas.openxmlformats.org/officeDocument/2006/relationships/tags" Target="../tags/tag214.xml" /><Relationship Id="rId21" Type="http://schemas.openxmlformats.org/officeDocument/2006/relationships/image" Target="../media/image7.png" /><Relationship Id="rId22" Type="http://schemas.openxmlformats.org/officeDocument/2006/relationships/tags" Target="../tags/tag215.xml" /><Relationship Id="rId23" Type="http://schemas.openxmlformats.org/officeDocument/2006/relationships/tags" Target="../tags/tag216.xml" /><Relationship Id="rId24" Type="http://schemas.openxmlformats.org/officeDocument/2006/relationships/tags" Target="../tags/tag217.xml" /><Relationship Id="rId3" Type="http://schemas.openxmlformats.org/officeDocument/2006/relationships/tags" Target="../tags/tag202.xml" /><Relationship Id="rId4" Type="http://schemas.openxmlformats.org/officeDocument/2006/relationships/image" Target="../media/image2.emf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image" Target="../media/image3.png" /><Relationship Id="rId9" Type="http://schemas.microsoft.com/office/2007/relationships/hdphoto" Target="../media/image4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9.jpeg" /><Relationship Id="rId11" Type="http://schemas.openxmlformats.org/officeDocument/2006/relationships/tags" Target="../tags/tag522.xml" /><Relationship Id="rId2" Type="http://schemas.openxmlformats.org/officeDocument/2006/relationships/tags" Target="../tags/tag515.xml" /><Relationship Id="rId3" Type="http://schemas.openxmlformats.org/officeDocument/2006/relationships/tags" Target="../tags/tag516.xml" /><Relationship Id="rId4" Type="http://schemas.openxmlformats.org/officeDocument/2006/relationships/tags" Target="../tags/tag517.xml" /><Relationship Id="rId5" Type="http://schemas.openxmlformats.org/officeDocument/2006/relationships/tags" Target="../tags/tag518.xml" /><Relationship Id="rId6" Type="http://schemas.openxmlformats.org/officeDocument/2006/relationships/tags" Target="../tags/tag519.xml" /><Relationship Id="rId7" Type="http://schemas.openxmlformats.org/officeDocument/2006/relationships/tags" Target="../tags/tag520.xml" /><Relationship Id="rId8" Type="http://schemas.openxmlformats.org/officeDocument/2006/relationships/image" Target="../media/image18.jpeg" /><Relationship Id="rId9" Type="http://schemas.openxmlformats.org/officeDocument/2006/relationships/tags" Target="../tags/tag52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531.xml" /><Relationship Id="rId100" Type="http://schemas.openxmlformats.org/officeDocument/2006/relationships/tags" Target="../tags/tag621.xml" /><Relationship Id="rId101" Type="http://schemas.openxmlformats.org/officeDocument/2006/relationships/tags" Target="../tags/tag622.xml" /><Relationship Id="rId102" Type="http://schemas.openxmlformats.org/officeDocument/2006/relationships/tags" Target="../tags/tag623.xml" /><Relationship Id="rId103" Type="http://schemas.openxmlformats.org/officeDocument/2006/relationships/tags" Target="../tags/tag624.xml" /><Relationship Id="rId104" Type="http://schemas.openxmlformats.org/officeDocument/2006/relationships/tags" Target="../tags/tag625.xml" /><Relationship Id="rId105" Type="http://schemas.openxmlformats.org/officeDocument/2006/relationships/tags" Target="../tags/tag626.xml" /><Relationship Id="rId106" Type="http://schemas.openxmlformats.org/officeDocument/2006/relationships/image" Target="../media/image20.png" /><Relationship Id="rId107" Type="http://schemas.openxmlformats.org/officeDocument/2006/relationships/tags" Target="../tags/tag627.xml" /><Relationship Id="rId108" Type="http://schemas.openxmlformats.org/officeDocument/2006/relationships/tags" Target="../tags/tag628.xml" /><Relationship Id="rId109" Type="http://schemas.openxmlformats.org/officeDocument/2006/relationships/tags" Target="../tags/tag629.xml" /><Relationship Id="rId11" Type="http://schemas.openxmlformats.org/officeDocument/2006/relationships/tags" Target="../tags/tag532.xml" /><Relationship Id="rId110" Type="http://schemas.openxmlformats.org/officeDocument/2006/relationships/tags" Target="../tags/tag630.xml" /><Relationship Id="rId111" Type="http://schemas.openxmlformats.org/officeDocument/2006/relationships/tags" Target="../tags/tag631.xml" /><Relationship Id="rId112" Type="http://schemas.openxmlformats.org/officeDocument/2006/relationships/tags" Target="../tags/tag632.xml" /><Relationship Id="rId12" Type="http://schemas.openxmlformats.org/officeDocument/2006/relationships/tags" Target="../tags/tag533.xml" /><Relationship Id="rId13" Type="http://schemas.openxmlformats.org/officeDocument/2006/relationships/tags" Target="../tags/tag534.xml" /><Relationship Id="rId14" Type="http://schemas.openxmlformats.org/officeDocument/2006/relationships/tags" Target="../tags/tag535.xml" /><Relationship Id="rId15" Type="http://schemas.openxmlformats.org/officeDocument/2006/relationships/tags" Target="../tags/tag536.xml" /><Relationship Id="rId16" Type="http://schemas.openxmlformats.org/officeDocument/2006/relationships/tags" Target="../tags/tag537.xml" /><Relationship Id="rId17" Type="http://schemas.openxmlformats.org/officeDocument/2006/relationships/tags" Target="../tags/tag538.xml" /><Relationship Id="rId18" Type="http://schemas.openxmlformats.org/officeDocument/2006/relationships/tags" Target="../tags/tag539.xml" /><Relationship Id="rId19" Type="http://schemas.openxmlformats.org/officeDocument/2006/relationships/tags" Target="../tags/tag540.xml" /><Relationship Id="rId2" Type="http://schemas.openxmlformats.org/officeDocument/2006/relationships/tags" Target="../tags/tag523.xml" /><Relationship Id="rId20" Type="http://schemas.openxmlformats.org/officeDocument/2006/relationships/tags" Target="../tags/tag541.xml" /><Relationship Id="rId21" Type="http://schemas.openxmlformats.org/officeDocument/2006/relationships/tags" Target="../tags/tag542.xml" /><Relationship Id="rId22" Type="http://schemas.openxmlformats.org/officeDocument/2006/relationships/tags" Target="../tags/tag543.xml" /><Relationship Id="rId23" Type="http://schemas.openxmlformats.org/officeDocument/2006/relationships/tags" Target="../tags/tag544.xml" /><Relationship Id="rId24" Type="http://schemas.openxmlformats.org/officeDocument/2006/relationships/tags" Target="../tags/tag545.xml" /><Relationship Id="rId25" Type="http://schemas.openxmlformats.org/officeDocument/2006/relationships/tags" Target="../tags/tag546.xml" /><Relationship Id="rId26" Type="http://schemas.openxmlformats.org/officeDocument/2006/relationships/tags" Target="../tags/tag547.xml" /><Relationship Id="rId27" Type="http://schemas.openxmlformats.org/officeDocument/2006/relationships/tags" Target="../tags/tag548.xml" /><Relationship Id="rId28" Type="http://schemas.openxmlformats.org/officeDocument/2006/relationships/tags" Target="../tags/tag549.xml" /><Relationship Id="rId29" Type="http://schemas.openxmlformats.org/officeDocument/2006/relationships/tags" Target="../tags/tag550.xml" /><Relationship Id="rId3" Type="http://schemas.openxmlformats.org/officeDocument/2006/relationships/tags" Target="../tags/tag524.xml" /><Relationship Id="rId30" Type="http://schemas.openxmlformats.org/officeDocument/2006/relationships/tags" Target="../tags/tag551.xml" /><Relationship Id="rId31" Type="http://schemas.openxmlformats.org/officeDocument/2006/relationships/tags" Target="../tags/tag552.xml" /><Relationship Id="rId32" Type="http://schemas.openxmlformats.org/officeDocument/2006/relationships/tags" Target="../tags/tag553.xml" /><Relationship Id="rId33" Type="http://schemas.openxmlformats.org/officeDocument/2006/relationships/tags" Target="../tags/tag554.xml" /><Relationship Id="rId34" Type="http://schemas.openxmlformats.org/officeDocument/2006/relationships/tags" Target="../tags/tag555.xml" /><Relationship Id="rId35" Type="http://schemas.openxmlformats.org/officeDocument/2006/relationships/tags" Target="../tags/tag556.xml" /><Relationship Id="rId36" Type="http://schemas.openxmlformats.org/officeDocument/2006/relationships/tags" Target="../tags/tag557.xml" /><Relationship Id="rId37" Type="http://schemas.openxmlformats.org/officeDocument/2006/relationships/tags" Target="../tags/tag558.xml" /><Relationship Id="rId38" Type="http://schemas.openxmlformats.org/officeDocument/2006/relationships/tags" Target="../tags/tag559.xml" /><Relationship Id="rId39" Type="http://schemas.openxmlformats.org/officeDocument/2006/relationships/tags" Target="../tags/tag560.xml" /><Relationship Id="rId4" Type="http://schemas.openxmlformats.org/officeDocument/2006/relationships/tags" Target="../tags/tag525.xml" /><Relationship Id="rId40" Type="http://schemas.openxmlformats.org/officeDocument/2006/relationships/tags" Target="../tags/tag561.xml" /><Relationship Id="rId41" Type="http://schemas.openxmlformats.org/officeDocument/2006/relationships/tags" Target="../tags/tag562.xml" /><Relationship Id="rId42" Type="http://schemas.openxmlformats.org/officeDocument/2006/relationships/tags" Target="../tags/tag563.xml" /><Relationship Id="rId43" Type="http://schemas.openxmlformats.org/officeDocument/2006/relationships/tags" Target="../tags/tag564.xml" /><Relationship Id="rId44" Type="http://schemas.openxmlformats.org/officeDocument/2006/relationships/tags" Target="../tags/tag565.xml" /><Relationship Id="rId45" Type="http://schemas.openxmlformats.org/officeDocument/2006/relationships/tags" Target="../tags/tag566.xml" /><Relationship Id="rId46" Type="http://schemas.openxmlformats.org/officeDocument/2006/relationships/tags" Target="../tags/tag567.xml" /><Relationship Id="rId47" Type="http://schemas.openxmlformats.org/officeDocument/2006/relationships/tags" Target="../tags/tag568.xml" /><Relationship Id="rId48" Type="http://schemas.openxmlformats.org/officeDocument/2006/relationships/tags" Target="../tags/tag569.xml" /><Relationship Id="rId49" Type="http://schemas.openxmlformats.org/officeDocument/2006/relationships/tags" Target="../tags/tag570.xml" /><Relationship Id="rId5" Type="http://schemas.openxmlformats.org/officeDocument/2006/relationships/tags" Target="../tags/tag526.xml" /><Relationship Id="rId50" Type="http://schemas.openxmlformats.org/officeDocument/2006/relationships/tags" Target="../tags/tag571.xml" /><Relationship Id="rId51" Type="http://schemas.openxmlformats.org/officeDocument/2006/relationships/tags" Target="../tags/tag572.xml" /><Relationship Id="rId52" Type="http://schemas.openxmlformats.org/officeDocument/2006/relationships/tags" Target="../tags/tag573.xml" /><Relationship Id="rId53" Type="http://schemas.openxmlformats.org/officeDocument/2006/relationships/tags" Target="../tags/tag574.xml" /><Relationship Id="rId54" Type="http://schemas.openxmlformats.org/officeDocument/2006/relationships/tags" Target="../tags/tag575.xml" /><Relationship Id="rId55" Type="http://schemas.openxmlformats.org/officeDocument/2006/relationships/tags" Target="../tags/tag576.xml" /><Relationship Id="rId56" Type="http://schemas.openxmlformats.org/officeDocument/2006/relationships/tags" Target="../tags/tag577.xml" /><Relationship Id="rId57" Type="http://schemas.openxmlformats.org/officeDocument/2006/relationships/tags" Target="../tags/tag578.xml" /><Relationship Id="rId58" Type="http://schemas.openxmlformats.org/officeDocument/2006/relationships/tags" Target="../tags/tag579.xml" /><Relationship Id="rId59" Type="http://schemas.openxmlformats.org/officeDocument/2006/relationships/tags" Target="../tags/tag580.xml" /><Relationship Id="rId6" Type="http://schemas.openxmlformats.org/officeDocument/2006/relationships/tags" Target="../tags/tag527.xml" /><Relationship Id="rId60" Type="http://schemas.openxmlformats.org/officeDocument/2006/relationships/tags" Target="../tags/tag581.xml" /><Relationship Id="rId61" Type="http://schemas.openxmlformats.org/officeDocument/2006/relationships/tags" Target="../tags/tag582.xml" /><Relationship Id="rId62" Type="http://schemas.openxmlformats.org/officeDocument/2006/relationships/tags" Target="../tags/tag583.xml" /><Relationship Id="rId63" Type="http://schemas.openxmlformats.org/officeDocument/2006/relationships/tags" Target="../tags/tag584.xml" /><Relationship Id="rId64" Type="http://schemas.openxmlformats.org/officeDocument/2006/relationships/tags" Target="../tags/tag585.xml" /><Relationship Id="rId65" Type="http://schemas.openxmlformats.org/officeDocument/2006/relationships/tags" Target="../tags/tag586.xml" /><Relationship Id="rId66" Type="http://schemas.openxmlformats.org/officeDocument/2006/relationships/tags" Target="../tags/tag587.xml" /><Relationship Id="rId67" Type="http://schemas.openxmlformats.org/officeDocument/2006/relationships/tags" Target="../tags/tag588.xml" /><Relationship Id="rId68" Type="http://schemas.openxmlformats.org/officeDocument/2006/relationships/tags" Target="../tags/tag589.xml" /><Relationship Id="rId69" Type="http://schemas.openxmlformats.org/officeDocument/2006/relationships/tags" Target="../tags/tag590.xml" /><Relationship Id="rId7" Type="http://schemas.openxmlformats.org/officeDocument/2006/relationships/tags" Target="../tags/tag528.xml" /><Relationship Id="rId70" Type="http://schemas.openxmlformats.org/officeDocument/2006/relationships/tags" Target="../tags/tag591.xml" /><Relationship Id="rId71" Type="http://schemas.openxmlformats.org/officeDocument/2006/relationships/tags" Target="../tags/tag592.xml" /><Relationship Id="rId72" Type="http://schemas.openxmlformats.org/officeDocument/2006/relationships/tags" Target="../tags/tag593.xml" /><Relationship Id="rId73" Type="http://schemas.openxmlformats.org/officeDocument/2006/relationships/tags" Target="../tags/tag594.xml" /><Relationship Id="rId74" Type="http://schemas.openxmlformats.org/officeDocument/2006/relationships/tags" Target="../tags/tag595.xml" /><Relationship Id="rId75" Type="http://schemas.openxmlformats.org/officeDocument/2006/relationships/tags" Target="../tags/tag596.xml" /><Relationship Id="rId76" Type="http://schemas.openxmlformats.org/officeDocument/2006/relationships/tags" Target="../tags/tag597.xml" /><Relationship Id="rId77" Type="http://schemas.openxmlformats.org/officeDocument/2006/relationships/tags" Target="../tags/tag598.xml" /><Relationship Id="rId78" Type="http://schemas.openxmlformats.org/officeDocument/2006/relationships/tags" Target="../tags/tag599.xml" /><Relationship Id="rId79" Type="http://schemas.openxmlformats.org/officeDocument/2006/relationships/tags" Target="../tags/tag600.xml" /><Relationship Id="rId8" Type="http://schemas.openxmlformats.org/officeDocument/2006/relationships/tags" Target="../tags/tag529.xml" /><Relationship Id="rId80" Type="http://schemas.openxmlformats.org/officeDocument/2006/relationships/tags" Target="../tags/tag601.xml" /><Relationship Id="rId81" Type="http://schemas.openxmlformats.org/officeDocument/2006/relationships/tags" Target="../tags/tag602.xml" /><Relationship Id="rId82" Type="http://schemas.openxmlformats.org/officeDocument/2006/relationships/tags" Target="../tags/tag603.xml" /><Relationship Id="rId83" Type="http://schemas.openxmlformats.org/officeDocument/2006/relationships/tags" Target="../tags/tag604.xml" /><Relationship Id="rId84" Type="http://schemas.openxmlformats.org/officeDocument/2006/relationships/tags" Target="../tags/tag605.xml" /><Relationship Id="rId85" Type="http://schemas.openxmlformats.org/officeDocument/2006/relationships/tags" Target="../tags/tag606.xml" /><Relationship Id="rId86" Type="http://schemas.openxmlformats.org/officeDocument/2006/relationships/tags" Target="../tags/tag607.xml" /><Relationship Id="rId87" Type="http://schemas.openxmlformats.org/officeDocument/2006/relationships/tags" Target="../tags/tag608.xml" /><Relationship Id="rId88" Type="http://schemas.openxmlformats.org/officeDocument/2006/relationships/tags" Target="../tags/tag609.xml" /><Relationship Id="rId89" Type="http://schemas.openxmlformats.org/officeDocument/2006/relationships/tags" Target="../tags/tag610.xml" /><Relationship Id="rId9" Type="http://schemas.openxmlformats.org/officeDocument/2006/relationships/tags" Target="../tags/tag530.xml" /><Relationship Id="rId90" Type="http://schemas.openxmlformats.org/officeDocument/2006/relationships/tags" Target="../tags/tag611.xml" /><Relationship Id="rId91" Type="http://schemas.openxmlformats.org/officeDocument/2006/relationships/tags" Target="../tags/tag612.xml" /><Relationship Id="rId92" Type="http://schemas.openxmlformats.org/officeDocument/2006/relationships/tags" Target="../tags/tag613.xml" /><Relationship Id="rId93" Type="http://schemas.openxmlformats.org/officeDocument/2006/relationships/tags" Target="../tags/tag614.xml" /><Relationship Id="rId94" Type="http://schemas.openxmlformats.org/officeDocument/2006/relationships/tags" Target="../tags/tag615.xml" /><Relationship Id="rId95" Type="http://schemas.openxmlformats.org/officeDocument/2006/relationships/tags" Target="../tags/tag616.xml" /><Relationship Id="rId96" Type="http://schemas.openxmlformats.org/officeDocument/2006/relationships/tags" Target="../tags/tag617.xml" /><Relationship Id="rId97" Type="http://schemas.openxmlformats.org/officeDocument/2006/relationships/tags" Target="../tags/tag618.xml" /><Relationship Id="rId98" Type="http://schemas.openxmlformats.org/officeDocument/2006/relationships/tags" Target="../tags/tag619.xml" /><Relationship Id="rId99" Type="http://schemas.openxmlformats.org/officeDocument/2006/relationships/tags" Target="../tags/tag62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microsoft.com/office/2007/relationships/hdphoto" Target="../media/image11.wdp" /><Relationship Id="rId11" Type="http://schemas.openxmlformats.org/officeDocument/2006/relationships/tags" Target="../tags/tag639.xml" /><Relationship Id="rId12" Type="http://schemas.openxmlformats.org/officeDocument/2006/relationships/tags" Target="../tags/tag640.xml" /><Relationship Id="rId13" Type="http://schemas.openxmlformats.org/officeDocument/2006/relationships/tags" Target="../tags/tag641.xml" /><Relationship Id="rId14" Type="http://schemas.openxmlformats.org/officeDocument/2006/relationships/image" Target="../media/image12.png" /><Relationship Id="rId15" Type="http://schemas.openxmlformats.org/officeDocument/2006/relationships/tags" Target="../tags/tag642.xml" /><Relationship Id="rId16" Type="http://schemas.openxmlformats.org/officeDocument/2006/relationships/image" Target="../media/image13.png" /><Relationship Id="rId17" Type="http://schemas.openxmlformats.org/officeDocument/2006/relationships/tags" Target="../tags/tag643.xml" /><Relationship Id="rId18" Type="http://schemas.openxmlformats.org/officeDocument/2006/relationships/tags" Target="../tags/tag644.xml" /><Relationship Id="rId19" Type="http://schemas.openxmlformats.org/officeDocument/2006/relationships/tags" Target="../tags/tag645.xml" /><Relationship Id="rId2" Type="http://schemas.openxmlformats.org/officeDocument/2006/relationships/tags" Target="../tags/tag633.xml" /><Relationship Id="rId20" Type="http://schemas.openxmlformats.org/officeDocument/2006/relationships/tags" Target="../tags/tag646.xml" /><Relationship Id="rId21" Type="http://schemas.openxmlformats.org/officeDocument/2006/relationships/tags" Target="../tags/tag647.xml" /><Relationship Id="rId22" Type="http://schemas.openxmlformats.org/officeDocument/2006/relationships/tags" Target="../tags/tag648.xml" /><Relationship Id="rId23" Type="http://schemas.openxmlformats.org/officeDocument/2006/relationships/tags" Target="../tags/tag649.xml" /><Relationship Id="rId24" Type="http://schemas.openxmlformats.org/officeDocument/2006/relationships/tags" Target="../tags/tag650.xml" /><Relationship Id="rId25" Type="http://schemas.openxmlformats.org/officeDocument/2006/relationships/tags" Target="../tags/tag651.xml" /><Relationship Id="rId26" Type="http://schemas.openxmlformats.org/officeDocument/2006/relationships/tags" Target="../tags/tag652.xml" /><Relationship Id="rId27" Type="http://schemas.openxmlformats.org/officeDocument/2006/relationships/tags" Target="../tags/tag653.xml" /><Relationship Id="rId28" Type="http://schemas.openxmlformats.org/officeDocument/2006/relationships/tags" Target="../tags/tag654.xml" /><Relationship Id="rId29" Type="http://schemas.openxmlformats.org/officeDocument/2006/relationships/tags" Target="../tags/tag655.xml" /><Relationship Id="rId3" Type="http://schemas.openxmlformats.org/officeDocument/2006/relationships/tags" Target="../tags/tag634.xml" /><Relationship Id="rId30" Type="http://schemas.openxmlformats.org/officeDocument/2006/relationships/tags" Target="../tags/tag656.xml" /><Relationship Id="rId31" Type="http://schemas.openxmlformats.org/officeDocument/2006/relationships/tags" Target="../tags/tag657.xml" /><Relationship Id="rId32" Type="http://schemas.openxmlformats.org/officeDocument/2006/relationships/tags" Target="../tags/tag658.xml" /><Relationship Id="rId33" Type="http://schemas.openxmlformats.org/officeDocument/2006/relationships/tags" Target="../tags/tag659.xml" /><Relationship Id="rId34" Type="http://schemas.openxmlformats.org/officeDocument/2006/relationships/tags" Target="../tags/tag660.xml" /><Relationship Id="rId35" Type="http://schemas.openxmlformats.org/officeDocument/2006/relationships/tags" Target="../tags/tag661.xml" /><Relationship Id="rId36" Type="http://schemas.openxmlformats.org/officeDocument/2006/relationships/tags" Target="../tags/tag662.xml" /><Relationship Id="rId37" Type="http://schemas.openxmlformats.org/officeDocument/2006/relationships/tags" Target="../tags/tag663.xml" /><Relationship Id="rId38" Type="http://schemas.openxmlformats.org/officeDocument/2006/relationships/tags" Target="../tags/tag664.xml" /><Relationship Id="rId39" Type="http://schemas.openxmlformats.org/officeDocument/2006/relationships/tags" Target="../tags/tag665.xml" /><Relationship Id="rId4" Type="http://schemas.openxmlformats.org/officeDocument/2006/relationships/tags" Target="../tags/tag635.xml" /><Relationship Id="rId40" Type="http://schemas.openxmlformats.org/officeDocument/2006/relationships/tags" Target="../tags/tag666.xml" /><Relationship Id="rId41" Type="http://schemas.openxmlformats.org/officeDocument/2006/relationships/tags" Target="../tags/tag667.xml" /><Relationship Id="rId42" Type="http://schemas.openxmlformats.org/officeDocument/2006/relationships/tags" Target="../tags/tag668.xml" /><Relationship Id="rId43" Type="http://schemas.openxmlformats.org/officeDocument/2006/relationships/tags" Target="../tags/tag669.xml" /><Relationship Id="rId44" Type="http://schemas.openxmlformats.org/officeDocument/2006/relationships/tags" Target="../tags/tag670.xml" /><Relationship Id="rId45" Type="http://schemas.openxmlformats.org/officeDocument/2006/relationships/tags" Target="../tags/tag671.xml" /><Relationship Id="rId46" Type="http://schemas.openxmlformats.org/officeDocument/2006/relationships/tags" Target="../tags/tag672.xml" /><Relationship Id="rId47" Type="http://schemas.openxmlformats.org/officeDocument/2006/relationships/tags" Target="../tags/tag673.xml" /><Relationship Id="rId48" Type="http://schemas.openxmlformats.org/officeDocument/2006/relationships/tags" Target="../tags/tag674.xml" /><Relationship Id="rId49" Type="http://schemas.openxmlformats.org/officeDocument/2006/relationships/tags" Target="../tags/tag675.xml" /><Relationship Id="rId5" Type="http://schemas.openxmlformats.org/officeDocument/2006/relationships/image" Target="../media/image2.emf" /><Relationship Id="rId50" Type="http://schemas.openxmlformats.org/officeDocument/2006/relationships/tags" Target="../tags/tag676.xml" /><Relationship Id="rId51" Type="http://schemas.openxmlformats.org/officeDocument/2006/relationships/tags" Target="../tags/tag677.xml" /><Relationship Id="rId52" Type="http://schemas.openxmlformats.org/officeDocument/2006/relationships/tags" Target="../tags/tag678.xml" /><Relationship Id="rId53" Type="http://schemas.openxmlformats.org/officeDocument/2006/relationships/tags" Target="../tags/tag679.xml" /><Relationship Id="rId54" Type="http://schemas.openxmlformats.org/officeDocument/2006/relationships/tags" Target="../tags/tag680.xml" /><Relationship Id="rId55" Type="http://schemas.openxmlformats.org/officeDocument/2006/relationships/tags" Target="../tags/tag681.xml" /><Relationship Id="rId56" Type="http://schemas.openxmlformats.org/officeDocument/2006/relationships/tags" Target="../tags/tag682.xml" /><Relationship Id="rId57" Type="http://schemas.openxmlformats.org/officeDocument/2006/relationships/tags" Target="../tags/tag683.xml" /><Relationship Id="rId58" Type="http://schemas.openxmlformats.org/officeDocument/2006/relationships/tags" Target="../tags/tag684.xml" /><Relationship Id="rId59" Type="http://schemas.openxmlformats.org/officeDocument/2006/relationships/tags" Target="../tags/tag685.xml" /><Relationship Id="rId6" Type="http://schemas.openxmlformats.org/officeDocument/2006/relationships/tags" Target="../tags/tag636.xml" /><Relationship Id="rId60" Type="http://schemas.openxmlformats.org/officeDocument/2006/relationships/tags" Target="../tags/tag686.xml" /><Relationship Id="rId61" Type="http://schemas.openxmlformats.org/officeDocument/2006/relationships/tags" Target="../tags/tag687.xml" /><Relationship Id="rId62" Type="http://schemas.openxmlformats.org/officeDocument/2006/relationships/tags" Target="../tags/tag688.xml" /><Relationship Id="rId63" Type="http://schemas.openxmlformats.org/officeDocument/2006/relationships/tags" Target="../tags/tag689.xml" /><Relationship Id="rId64" Type="http://schemas.openxmlformats.org/officeDocument/2006/relationships/tags" Target="../tags/tag690.xml" /><Relationship Id="rId65" Type="http://schemas.openxmlformats.org/officeDocument/2006/relationships/tags" Target="../tags/tag691.xml" /><Relationship Id="rId66" Type="http://schemas.openxmlformats.org/officeDocument/2006/relationships/tags" Target="../tags/tag692.xml" /><Relationship Id="rId67" Type="http://schemas.openxmlformats.org/officeDocument/2006/relationships/tags" Target="../tags/tag693.xml" /><Relationship Id="rId68" Type="http://schemas.openxmlformats.org/officeDocument/2006/relationships/tags" Target="../tags/tag694.xml" /><Relationship Id="rId69" Type="http://schemas.openxmlformats.org/officeDocument/2006/relationships/tags" Target="../tags/tag695.xml" /><Relationship Id="rId7" Type="http://schemas.openxmlformats.org/officeDocument/2006/relationships/tags" Target="../tags/tag637.xml" /><Relationship Id="rId70" Type="http://schemas.openxmlformats.org/officeDocument/2006/relationships/tags" Target="../tags/tag696.xml" /><Relationship Id="rId71" Type="http://schemas.openxmlformats.org/officeDocument/2006/relationships/tags" Target="../tags/tag697.xml" /><Relationship Id="rId72" Type="http://schemas.openxmlformats.org/officeDocument/2006/relationships/tags" Target="../tags/tag698.xml" /><Relationship Id="rId73" Type="http://schemas.openxmlformats.org/officeDocument/2006/relationships/image" Target="../media/image14.png" /><Relationship Id="rId74" Type="http://schemas.openxmlformats.org/officeDocument/2006/relationships/tags" Target="../tags/tag699.xml" /><Relationship Id="rId8" Type="http://schemas.openxmlformats.org/officeDocument/2006/relationships/tags" Target="../tags/tag638.xml" /><Relationship Id="rId9" Type="http://schemas.openxmlformats.org/officeDocument/2006/relationships/image" Target="../media/image1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00.xml" /><Relationship Id="rId3" Type="http://schemas.openxmlformats.org/officeDocument/2006/relationships/tags" Target="../tags/tag701.xml" /><Relationship Id="rId4" Type="http://schemas.openxmlformats.org/officeDocument/2006/relationships/image" Target="../media/image21.png" /><Relationship Id="rId5" Type="http://schemas.openxmlformats.org/officeDocument/2006/relationships/tags" Target="../tags/tag702.xml" /><Relationship Id="rId6" Type="http://schemas.openxmlformats.org/officeDocument/2006/relationships/tags" Target="../tags/tag703.xml" /><Relationship Id="rId7" Type="http://schemas.openxmlformats.org/officeDocument/2006/relationships/tags" Target="../tags/tag704.xml" /><Relationship Id="rId8" Type="http://schemas.openxmlformats.org/officeDocument/2006/relationships/tags" Target="../tags/tag70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06.xml" /><Relationship Id="rId3" Type="http://schemas.openxmlformats.org/officeDocument/2006/relationships/tags" Target="../tags/tag707.xml" /><Relationship Id="rId4" Type="http://schemas.openxmlformats.org/officeDocument/2006/relationships/image" Target="../media/image21.png" /><Relationship Id="rId5" Type="http://schemas.openxmlformats.org/officeDocument/2006/relationships/tags" Target="../tags/tag708.xml" /><Relationship Id="rId6" Type="http://schemas.openxmlformats.org/officeDocument/2006/relationships/tags" Target="../tags/tag709.xml" /><Relationship Id="rId7" Type="http://schemas.openxmlformats.org/officeDocument/2006/relationships/tags" Target="../tags/tag710.xml" /><Relationship Id="rId8" Type="http://schemas.openxmlformats.org/officeDocument/2006/relationships/tags" Target="../tags/tag711.xml" /><Relationship Id="rId9" Type="http://schemas.openxmlformats.org/officeDocument/2006/relationships/tags" Target="../tags/tag7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13.xml" /><Relationship Id="rId3" Type="http://schemas.openxmlformats.org/officeDocument/2006/relationships/tags" Target="../tags/tag714.xml" /><Relationship Id="rId4" Type="http://schemas.openxmlformats.org/officeDocument/2006/relationships/image" Target="../media/image21.png" /><Relationship Id="rId5" Type="http://schemas.openxmlformats.org/officeDocument/2006/relationships/tags" Target="../tags/tag715.xml" /><Relationship Id="rId6" Type="http://schemas.openxmlformats.org/officeDocument/2006/relationships/tags" Target="../tags/tag716.xml" /><Relationship Id="rId7" Type="http://schemas.openxmlformats.org/officeDocument/2006/relationships/tags" Target="../tags/tag717.xml" /><Relationship Id="rId8" Type="http://schemas.openxmlformats.org/officeDocument/2006/relationships/tags" Target="../tags/tag7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726.xml" /><Relationship Id="rId11" Type="http://schemas.openxmlformats.org/officeDocument/2006/relationships/tags" Target="../tags/tag727.xml" /><Relationship Id="rId12" Type="http://schemas.openxmlformats.org/officeDocument/2006/relationships/tags" Target="../tags/tag728.xml" /><Relationship Id="rId2" Type="http://schemas.openxmlformats.org/officeDocument/2006/relationships/tags" Target="../tags/tag719.xml" /><Relationship Id="rId3" Type="http://schemas.openxmlformats.org/officeDocument/2006/relationships/tags" Target="../tags/tag720.xml" /><Relationship Id="rId4" Type="http://schemas.openxmlformats.org/officeDocument/2006/relationships/image" Target="../media/image21.png" /><Relationship Id="rId5" Type="http://schemas.openxmlformats.org/officeDocument/2006/relationships/tags" Target="../tags/tag721.xml" /><Relationship Id="rId6" Type="http://schemas.openxmlformats.org/officeDocument/2006/relationships/tags" Target="../tags/tag722.xml" /><Relationship Id="rId7" Type="http://schemas.openxmlformats.org/officeDocument/2006/relationships/tags" Target="../tags/tag723.xml" /><Relationship Id="rId8" Type="http://schemas.openxmlformats.org/officeDocument/2006/relationships/tags" Target="../tags/tag724.xml" /><Relationship Id="rId9" Type="http://schemas.openxmlformats.org/officeDocument/2006/relationships/tags" Target="../tags/tag72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29.xml" /><Relationship Id="rId3" Type="http://schemas.openxmlformats.org/officeDocument/2006/relationships/tags" Target="../tags/tag730.xml" /><Relationship Id="rId4" Type="http://schemas.openxmlformats.org/officeDocument/2006/relationships/tags" Target="../tags/tag731.xml" /><Relationship Id="rId5" Type="http://schemas.openxmlformats.org/officeDocument/2006/relationships/tags" Target="../tags/tag73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33.xml" /><Relationship Id="rId3" Type="http://schemas.openxmlformats.org/officeDocument/2006/relationships/tags" Target="../tags/tag734.xml" /><Relationship Id="rId4" Type="http://schemas.openxmlformats.org/officeDocument/2006/relationships/tags" Target="../tags/tag735.xml" /><Relationship Id="rId5" Type="http://schemas.openxmlformats.org/officeDocument/2006/relationships/tags" Target="../tags/tag736.xml" /><Relationship Id="rId6" Type="http://schemas.openxmlformats.org/officeDocument/2006/relationships/tags" Target="../tags/tag737.xml" /><Relationship Id="rId7" Type="http://schemas.openxmlformats.org/officeDocument/2006/relationships/tags" Target="../tags/tag738.xml" /><Relationship Id="rId8" Type="http://schemas.openxmlformats.org/officeDocument/2006/relationships/tags" Target="../tags/tag73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40.xml" /><Relationship Id="rId3" Type="http://schemas.openxmlformats.org/officeDocument/2006/relationships/tags" Target="../tags/tag741.xml" /><Relationship Id="rId4" Type="http://schemas.openxmlformats.org/officeDocument/2006/relationships/image" Target="../media/image22.png" /><Relationship Id="rId5" Type="http://schemas.openxmlformats.org/officeDocument/2006/relationships/tags" Target="../tags/tag742.xml" /><Relationship Id="rId6" Type="http://schemas.openxmlformats.org/officeDocument/2006/relationships/tags" Target="../tags/tag743.xml" /><Relationship Id="rId7" Type="http://schemas.openxmlformats.org/officeDocument/2006/relationships/tags" Target="../tags/tag744.xml" /><Relationship Id="rId8" Type="http://schemas.openxmlformats.org/officeDocument/2006/relationships/tags" Target="../tags/tag74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3.x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image" Target="../media/image8.png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hyperlink" Target="&#12298;&#23458;&#33267;&#12299;&#26391;&#35835;.rm" TargetMode="External" /><Relationship Id="rId8" Type="http://schemas.openxmlformats.org/officeDocument/2006/relationships/tags" Target="../tags/tag222.xml" /><Relationship Id="rId9" Type="http://schemas.openxmlformats.org/officeDocument/2006/relationships/image" Target="../media/image9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46.xml" /><Relationship Id="rId3" Type="http://schemas.openxmlformats.org/officeDocument/2006/relationships/tags" Target="../tags/tag747.xml" /><Relationship Id="rId4" Type="http://schemas.openxmlformats.org/officeDocument/2006/relationships/tags" Target="../tags/tag748.xml" /><Relationship Id="rId5" Type="http://schemas.openxmlformats.org/officeDocument/2006/relationships/tags" Target="../tags/tag749.xml" /><Relationship Id="rId6" Type="http://schemas.openxmlformats.org/officeDocument/2006/relationships/tags" Target="../tags/tag750.xml" /><Relationship Id="rId7" Type="http://schemas.openxmlformats.org/officeDocument/2006/relationships/tags" Target="../tags/tag75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758.xml" /><Relationship Id="rId11" Type="http://schemas.openxmlformats.org/officeDocument/2006/relationships/tags" Target="../tags/tag759.xml" /><Relationship Id="rId12" Type="http://schemas.openxmlformats.org/officeDocument/2006/relationships/tags" Target="../tags/tag760.xml" /><Relationship Id="rId13" Type="http://schemas.openxmlformats.org/officeDocument/2006/relationships/tags" Target="../tags/tag761.xml" /><Relationship Id="rId14" Type="http://schemas.openxmlformats.org/officeDocument/2006/relationships/tags" Target="../tags/tag762.xml" /><Relationship Id="rId2" Type="http://schemas.openxmlformats.org/officeDocument/2006/relationships/tags" Target="../tags/tag752.xml" /><Relationship Id="rId3" Type="http://schemas.openxmlformats.org/officeDocument/2006/relationships/image" Target="../media/image23.png" /><Relationship Id="rId4" Type="http://schemas.openxmlformats.org/officeDocument/2006/relationships/tags" Target="../tags/tag753.xml" /><Relationship Id="rId5" Type="http://schemas.openxmlformats.org/officeDocument/2006/relationships/tags" Target="../tags/tag754.xml" /><Relationship Id="rId6" Type="http://schemas.openxmlformats.org/officeDocument/2006/relationships/image" Target="../media/image24.emf" /><Relationship Id="rId7" Type="http://schemas.openxmlformats.org/officeDocument/2006/relationships/tags" Target="../tags/tag755.xml" /><Relationship Id="rId8" Type="http://schemas.openxmlformats.org/officeDocument/2006/relationships/tags" Target="../tags/tag756.xml" /><Relationship Id="rId9" Type="http://schemas.openxmlformats.org/officeDocument/2006/relationships/tags" Target="../tags/tag75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770.xml" /><Relationship Id="rId2" Type="http://schemas.openxmlformats.org/officeDocument/2006/relationships/tags" Target="../tags/tag763.xml" /><Relationship Id="rId3" Type="http://schemas.openxmlformats.org/officeDocument/2006/relationships/tags" Target="../tags/tag764.xml" /><Relationship Id="rId4" Type="http://schemas.openxmlformats.org/officeDocument/2006/relationships/image" Target="../media/image25.tiff" /><Relationship Id="rId5" Type="http://schemas.openxmlformats.org/officeDocument/2006/relationships/tags" Target="../tags/tag765.xml" /><Relationship Id="rId6" Type="http://schemas.openxmlformats.org/officeDocument/2006/relationships/tags" Target="../tags/tag766.xml" /><Relationship Id="rId7" Type="http://schemas.openxmlformats.org/officeDocument/2006/relationships/tags" Target="../tags/tag767.xml" /><Relationship Id="rId8" Type="http://schemas.openxmlformats.org/officeDocument/2006/relationships/tags" Target="../tags/tag768.xml" /><Relationship Id="rId9" Type="http://schemas.openxmlformats.org/officeDocument/2006/relationships/tags" Target="../tags/tag76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71.xml" /><Relationship Id="rId3" Type="http://schemas.openxmlformats.org/officeDocument/2006/relationships/tags" Target="../tags/tag772.xml" /><Relationship Id="rId4" Type="http://schemas.openxmlformats.org/officeDocument/2006/relationships/image" Target="../media/image25.tiff" /><Relationship Id="rId5" Type="http://schemas.openxmlformats.org/officeDocument/2006/relationships/tags" Target="../tags/tag773.xml" /><Relationship Id="rId6" Type="http://schemas.openxmlformats.org/officeDocument/2006/relationships/tags" Target="../tags/tag774.xml" /><Relationship Id="rId7" Type="http://schemas.openxmlformats.org/officeDocument/2006/relationships/tags" Target="../tags/tag775.xml" /><Relationship Id="rId8" Type="http://schemas.openxmlformats.org/officeDocument/2006/relationships/tags" Target="../tags/tag77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777.xml" /><Relationship Id="rId3" Type="http://schemas.openxmlformats.org/officeDocument/2006/relationships/tags" Target="../tags/tag778.xml" /><Relationship Id="rId4" Type="http://schemas.openxmlformats.org/officeDocument/2006/relationships/tags" Target="../tags/tag779.xml" /><Relationship Id="rId5" Type="http://schemas.openxmlformats.org/officeDocument/2006/relationships/image" Target="../media/image26.png" /><Relationship Id="rId6" Type="http://schemas.openxmlformats.org/officeDocument/2006/relationships/tags" Target="../tags/tag780.xml" /><Relationship Id="rId7" Type="http://schemas.openxmlformats.org/officeDocument/2006/relationships/image" Target="../media/image27.png" /><Relationship Id="rId8" Type="http://schemas.openxmlformats.org/officeDocument/2006/relationships/tags" Target="../tags/tag781.xml" /><Relationship Id="rId9" Type="http://schemas.openxmlformats.org/officeDocument/2006/relationships/slide" Target="slide28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2.xml" /><Relationship Id="rId3" Type="http://schemas.openxmlformats.org/officeDocument/2006/relationships/tags" Target="../tags/tag783.xml" /><Relationship Id="rId4" Type="http://schemas.openxmlformats.org/officeDocument/2006/relationships/tags" Target="../tags/tag784.xml" /><Relationship Id="rId5" Type="http://schemas.openxmlformats.org/officeDocument/2006/relationships/tags" Target="../tags/tag78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786.xml" /><Relationship Id="rId3" Type="http://schemas.openxmlformats.org/officeDocument/2006/relationships/image" Target="../media/image26.png" /><Relationship Id="rId4" Type="http://schemas.openxmlformats.org/officeDocument/2006/relationships/tags" Target="../tags/tag787.xml" /><Relationship Id="rId5" Type="http://schemas.openxmlformats.org/officeDocument/2006/relationships/tags" Target="../tags/tag788.xml" /><Relationship Id="rId6" Type="http://schemas.openxmlformats.org/officeDocument/2006/relationships/image" Target="../media/image28.png" /><Relationship Id="rId7" Type="http://schemas.openxmlformats.org/officeDocument/2006/relationships/tags" Target="../tags/tag78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790.xml" /><Relationship Id="rId3" Type="http://schemas.openxmlformats.org/officeDocument/2006/relationships/tags" Target="../tags/tag791.xml" /><Relationship Id="rId4" Type="http://schemas.openxmlformats.org/officeDocument/2006/relationships/tags" Target="../tags/tag792.xml" /><Relationship Id="rId5" Type="http://schemas.openxmlformats.org/officeDocument/2006/relationships/tags" Target="../tags/tag793.xml" /><Relationship Id="rId6" Type="http://schemas.openxmlformats.org/officeDocument/2006/relationships/tags" Target="../tags/tag794.xml" /><Relationship Id="rId7" Type="http://schemas.openxmlformats.org/officeDocument/2006/relationships/tags" Target="../tags/tag795.xml" /><Relationship Id="rId8" Type="http://schemas.openxmlformats.org/officeDocument/2006/relationships/tags" Target="../tags/tag79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image" Target="../media/image2.emf" /><Relationship Id="rId11" Type="http://schemas.openxmlformats.org/officeDocument/2006/relationships/tags" Target="../tags/tag804.xml" /><Relationship Id="rId12" Type="http://schemas.openxmlformats.org/officeDocument/2006/relationships/tags" Target="../tags/tag805.xml" /><Relationship Id="rId13" Type="http://schemas.openxmlformats.org/officeDocument/2006/relationships/tags" Target="../tags/tag806.xml" /><Relationship Id="rId14" Type="http://schemas.openxmlformats.org/officeDocument/2006/relationships/tags" Target="../tags/tag807.xml" /><Relationship Id="rId15" Type="http://schemas.openxmlformats.org/officeDocument/2006/relationships/image" Target="../media/image10.png" /><Relationship Id="rId16" Type="http://schemas.microsoft.com/office/2007/relationships/hdphoto" Target="../media/image11.wdp" /><Relationship Id="rId17" Type="http://schemas.openxmlformats.org/officeDocument/2006/relationships/tags" Target="../tags/tag808.xml" /><Relationship Id="rId18" Type="http://schemas.openxmlformats.org/officeDocument/2006/relationships/tags" Target="../tags/tag809.xml" /><Relationship Id="rId19" Type="http://schemas.openxmlformats.org/officeDocument/2006/relationships/tags" Target="../tags/tag810.xml" /><Relationship Id="rId2" Type="http://schemas.openxmlformats.org/officeDocument/2006/relationships/tags" Target="../tags/tag797.xml" /><Relationship Id="rId20" Type="http://schemas.openxmlformats.org/officeDocument/2006/relationships/image" Target="../media/image12.png" /><Relationship Id="rId21" Type="http://schemas.openxmlformats.org/officeDocument/2006/relationships/tags" Target="../tags/tag811.xml" /><Relationship Id="rId22" Type="http://schemas.openxmlformats.org/officeDocument/2006/relationships/image" Target="../media/image13.png" /><Relationship Id="rId23" Type="http://schemas.openxmlformats.org/officeDocument/2006/relationships/tags" Target="../tags/tag812.xml" /><Relationship Id="rId24" Type="http://schemas.openxmlformats.org/officeDocument/2006/relationships/tags" Target="../tags/tag813.xml" /><Relationship Id="rId25" Type="http://schemas.openxmlformats.org/officeDocument/2006/relationships/tags" Target="../tags/tag814.xml" /><Relationship Id="rId26" Type="http://schemas.openxmlformats.org/officeDocument/2006/relationships/tags" Target="../tags/tag815.xml" /><Relationship Id="rId27" Type="http://schemas.openxmlformats.org/officeDocument/2006/relationships/image" Target="../media/image30.png" /><Relationship Id="rId28" Type="http://schemas.openxmlformats.org/officeDocument/2006/relationships/tags" Target="../tags/tag816.xml" /><Relationship Id="rId3" Type="http://schemas.openxmlformats.org/officeDocument/2006/relationships/tags" Target="../tags/tag798.xml" /><Relationship Id="rId4" Type="http://schemas.openxmlformats.org/officeDocument/2006/relationships/tags" Target="../tags/tag799.xml" /><Relationship Id="rId5" Type="http://schemas.openxmlformats.org/officeDocument/2006/relationships/tags" Target="../tags/tag800.xml" /><Relationship Id="rId6" Type="http://schemas.openxmlformats.org/officeDocument/2006/relationships/image" Target="../media/image29.png" /><Relationship Id="rId7" Type="http://schemas.openxmlformats.org/officeDocument/2006/relationships/tags" Target="../tags/tag801.xml" /><Relationship Id="rId8" Type="http://schemas.openxmlformats.org/officeDocument/2006/relationships/tags" Target="../tags/tag802.xml" /><Relationship Id="rId9" Type="http://schemas.openxmlformats.org/officeDocument/2006/relationships/tags" Target="../tags/tag80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229.xml" /><Relationship Id="rId11" Type="http://schemas.openxmlformats.org/officeDocument/2006/relationships/tags" Target="../tags/tag230.xml" /><Relationship Id="rId12" Type="http://schemas.openxmlformats.org/officeDocument/2006/relationships/tags" Target="../tags/tag231.xml" /><Relationship Id="rId13" Type="http://schemas.openxmlformats.org/officeDocument/2006/relationships/image" Target="../media/image12.png" /><Relationship Id="rId14" Type="http://schemas.openxmlformats.org/officeDocument/2006/relationships/tags" Target="../tags/tag232.xml" /><Relationship Id="rId15" Type="http://schemas.openxmlformats.org/officeDocument/2006/relationships/image" Target="../media/image13.png" /><Relationship Id="rId16" Type="http://schemas.openxmlformats.org/officeDocument/2006/relationships/tags" Target="../tags/tag233.xml" /><Relationship Id="rId17" Type="http://schemas.openxmlformats.org/officeDocument/2006/relationships/tags" Target="../tags/tag234.xml" /><Relationship Id="rId18" Type="http://schemas.openxmlformats.org/officeDocument/2006/relationships/tags" Target="../tags/tag235.xml" /><Relationship Id="rId19" Type="http://schemas.openxmlformats.org/officeDocument/2006/relationships/tags" Target="../tags/tag236.xml" /><Relationship Id="rId2" Type="http://schemas.openxmlformats.org/officeDocument/2006/relationships/tags" Target="../tags/tag224.xml" /><Relationship Id="rId20" Type="http://schemas.openxmlformats.org/officeDocument/2006/relationships/tags" Target="../tags/tag237.xml" /><Relationship Id="rId21" Type="http://schemas.openxmlformats.org/officeDocument/2006/relationships/tags" Target="../tags/tag238.xml" /><Relationship Id="rId22" Type="http://schemas.openxmlformats.org/officeDocument/2006/relationships/tags" Target="../tags/tag239.xml" /><Relationship Id="rId23" Type="http://schemas.openxmlformats.org/officeDocument/2006/relationships/tags" Target="../tags/tag240.xml" /><Relationship Id="rId24" Type="http://schemas.openxmlformats.org/officeDocument/2006/relationships/tags" Target="../tags/tag241.xml" /><Relationship Id="rId25" Type="http://schemas.openxmlformats.org/officeDocument/2006/relationships/tags" Target="../tags/tag242.xml" /><Relationship Id="rId26" Type="http://schemas.openxmlformats.org/officeDocument/2006/relationships/tags" Target="../tags/tag243.xml" /><Relationship Id="rId27" Type="http://schemas.openxmlformats.org/officeDocument/2006/relationships/tags" Target="../tags/tag244.xml" /><Relationship Id="rId28" Type="http://schemas.openxmlformats.org/officeDocument/2006/relationships/tags" Target="../tags/tag245.xml" /><Relationship Id="rId29" Type="http://schemas.openxmlformats.org/officeDocument/2006/relationships/tags" Target="../tags/tag246.xml" /><Relationship Id="rId3" Type="http://schemas.openxmlformats.org/officeDocument/2006/relationships/tags" Target="../tags/tag225.xml" /><Relationship Id="rId30" Type="http://schemas.openxmlformats.org/officeDocument/2006/relationships/tags" Target="../tags/tag247.xml" /><Relationship Id="rId31" Type="http://schemas.openxmlformats.org/officeDocument/2006/relationships/tags" Target="../tags/tag248.xml" /><Relationship Id="rId32" Type="http://schemas.openxmlformats.org/officeDocument/2006/relationships/tags" Target="../tags/tag249.xml" /><Relationship Id="rId33" Type="http://schemas.openxmlformats.org/officeDocument/2006/relationships/tags" Target="../tags/tag250.xml" /><Relationship Id="rId34" Type="http://schemas.openxmlformats.org/officeDocument/2006/relationships/tags" Target="../tags/tag251.xml" /><Relationship Id="rId35" Type="http://schemas.openxmlformats.org/officeDocument/2006/relationships/tags" Target="../tags/tag252.xml" /><Relationship Id="rId36" Type="http://schemas.openxmlformats.org/officeDocument/2006/relationships/tags" Target="../tags/tag253.xml" /><Relationship Id="rId37" Type="http://schemas.openxmlformats.org/officeDocument/2006/relationships/tags" Target="../tags/tag254.xml" /><Relationship Id="rId38" Type="http://schemas.openxmlformats.org/officeDocument/2006/relationships/tags" Target="../tags/tag255.xml" /><Relationship Id="rId39" Type="http://schemas.openxmlformats.org/officeDocument/2006/relationships/tags" Target="../tags/tag256.xml" /><Relationship Id="rId4" Type="http://schemas.openxmlformats.org/officeDocument/2006/relationships/image" Target="../media/image2.emf" /><Relationship Id="rId40" Type="http://schemas.openxmlformats.org/officeDocument/2006/relationships/tags" Target="../tags/tag257.xml" /><Relationship Id="rId41" Type="http://schemas.openxmlformats.org/officeDocument/2006/relationships/tags" Target="../tags/tag258.xml" /><Relationship Id="rId42" Type="http://schemas.openxmlformats.org/officeDocument/2006/relationships/tags" Target="../tags/tag259.xml" /><Relationship Id="rId43" Type="http://schemas.openxmlformats.org/officeDocument/2006/relationships/tags" Target="../tags/tag260.xml" /><Relationship Id="rId44" Type="http://schemas.openxmlformats.org/officeDocument/2006/relationships/tags" Target="../tags/tag261.xml" /><Relationship Id="rId45" Type="http://schemas.openxmlformats.org/officeDocument/2006/relationships/tags" Target="../tags/tag262.xml" /><Relationship Id="rId46" Type="http://schemas.openxmlformats.org/officeDocument/2006/relationships/tags" Target="../tags/tag263.xml" /><Relationship Id="rId47" Type="http://schemas.openxmlformats.org/officeDocument/2006/relationships/tags" Target="../tags/tag264.xml" /><Relationship Id="rId48" Type="http://schemas.openxmlformats.org/officeDocument/2006/relationships/tags" Target="../tags/tag265.xml" /><Relationship Id="rId49" Type="http://schemas.openxmlformats.org/officeDocument/2006/relationships/tags" Target="../tags/tag266.xml" /><Relationship Id="rId5" Type="http://schemas.openxmlformats.org/officeDocument/2006/relationships/tags" Target="../tags/tag226.xml" /><Relationship Id="rId50" Type="http://schemas.openxmlformats.org/officeDocument/2006/relationships/tags" Target="../tags/tag267.xml" /><Relationship Id="rId51" Type="http://schemas.openxmlformats.org/officeDocument/2006/relationships/tags" Target="../tags/tag268.xml" /><Relationship Id="rId52" Type="http://schemas.openxmlformats.org/officeDocument/2006/relationships/tags" Target="../tags/tag269.xml" /><Relationship Id="rId53" Type="http://schemas.openxmlformats.org/officeDocument/2006/relationships/tags" Target="../tags/tag270.xml" /><Relationship Id="rId54" Type="http://schemas.openxmlformats.org/officeDocument/2006/relationships/tags" Target="../tags/tag271.xml" /><Relationship Id="rId55" Type="http://schemas.openxmlformats.org/officeDocument/2006/relationships/tags" Target="../tags/tag272.xml" /><Relationship Id="rId56" Type="http://schemas.openxmlformats.org/officeDocument/2006/relationships/tags" Target="../tags/tag273.xml" /><Relationship Id="rId57" Type="http://schemas.openxmlformats.org/officeDocument/2006/relationships/tags" Target="../tags/tag274.xml" /><Relationship Id="rId58" Type="http://schemas.openxmlformats.org/officeDocument/2006/relationships/tags" Target="../tags/tag275.xml" /><Relationship Id="rId59" Type="http://schemas.openxmlformats.org/officeDocument/2006/relationships/tags" Target="../tags/tag276.xml" /><Relationship Id="rId6" Type="http://schemas.openxmlformats.org/officeDocument/2006/relationships/tags" Target="../tags/tag227.xml" /><Relationship Id="rId60" Type="http://schemas.openxmlformats.org/officeDocument/2006/relationships/tags" Target="../tags/tag277.xml" /><Relationship Id="rId61" Type="http://schemas.openxmlformats.org/officeDocument/2006/relationships/tags" Target="../tags/tag278.xml" /><Relationship Id="rId62" Type="http://schemas.openxmlformats.org/officeDocument/2006/relationships/tags" Target="../tags/tag279.xml" /><Relationship Id="rId63" Type="http://schemas.openxmlformats.org/officeDocument/2006/relationships/tags" Target="../tags/tag280.xml" /><Relationship Id="rId64" Type="http://schemas.openxmlformats.org/officeDocument/2006/relationships/tags" Target="../tags/tag281.xml" /><Relationship Id="rId65" Type="http://schemas.openxmlformats.org/officeDocument/2006/relationships/tags" Target="../tags/tag282.xml" /><Relationship Id="rId66" Type="http://schemas.openxmlformats.org/officeDocument/2006/relationships/tags" Target="../tags/tag283.xml" /><Relationship Id="rId67" Type="http://schemas.openxmlformats.org/officeDocument/2006/relationships/tags" Target="../tags/tag284.xml" /><Relationship Id="rId68" Type="http://schemas.openxmlformats.org/officeDocument/2006/relationships/tags" Target="../tags/tag285.xml" /><Relationship Id="rId69" Type="http://schemas.openxmlformats.org/officeDocument/2006/relationships/tags" Target="../tags/tag286.xml" /><Relationship Id="rId7" Type="http://schemas.openxmlformats.org/officeDocument/2006/relationships/tags" Target="../tags/tag228.xml" /><Relationship Id="rId70" Type="http://schemas.openxmlformats.org/officeDocument/2006/relationships/tags" Target="../tags/tag287.xml" /><Relationship Id="rId8" Type="http://schemas.openxmlformats.org/officeDocument/2006/relationships/image" Target="../media/image10.png" /><Relationship Id="rId9" Type="http://schemas.microsoft.com/office/2007/relationships/hdphoto" Target="../media/image11.wdp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microsoft.com/office/2007/relationships/hdphoto" Target="../media/image11.wdp" /><Relationship Id="rId11" Type="http://schemas.openxmlformats.org/officeDocument/2006/relationships/tags" Target="../tags/tag294.xml" /><Relationship Id="rId12" Type="http://schemas.openxmlformats.org/officeDocument/2006/relationships/tags" Target="../tags/tag295.xml" /><Relationship Id="rId13" Type="http://schemas.openxmlformats.org/officeDocument/2006/relationships/tags" Target="../tags/tag296.xml" /><Relationship Id="rId14" Type="http://schemas.openxmlformats.org/officeDocument/2006/relationships/image" Target="../media/image12.png" /><Relationship Id="rId15" Type="http://schemas.openxmlformats.org/officeDocument/2006/relationships/tags" Target="../tags/tag297.xml" /><Relationship Id="rId16" Type="http://schemas.openxmlformats.org/officeDocument/2006/relationships/image" Target="../media/image13.png" /><Relationship Id="rId17" Type="http://schemas.openxmlformats.org/officeDocument/2006/relationships/tags" Target="../tags/tag298.xml" /><Relationship Id="rId18" Type="http://schemas.openxmlformats.org/officeDocument/2006/relationships/tags" Target="../tags/tag299.xml" /><Relationship Id="rId19" Type="http://schemas.openxmlformats.org/officeDocument/2006/relationships/tags" Target="../tags/tag300.xml" /><Relationship Id="rId2" Type="http://schemas.openxmlformats.org/officeDocument/2006/relationships/tags" Target="../tags/tag288.xml" /><Relationship Id="rId20" Type="http://schemas.openxmlformats.org/officeDocument/2006/relationships/tags" Target="../tags/tag301.xml" /><Relationship Id="rId21" Type="http://schemas.openxmlformats.org/officeDocument/2006/relationships/tags" Target="../tags/tag302.xml" /><Relationship Id="rId22" Type="http://schemas.openxmlformats.org/officeDocument/2006/relationships/tags" Target="../tags/tag303.xml" /><Relationship Id="rId23" Type="http://schemas.openxmlformats.org/officeDocument/2006/relationships/tags" Target="../tags/tag304.xml" /><Relationship Id="rId24" Type="http://schemas.openxmlformats.org/officeDocument/2006/relationships/tags" Target="../tags/tag305.xml" /><Relationship Id="rId25" Type="http://schemas.openxmlformats.org/officeDocument/2006/relationships/tags" Target="../tags/tag306.xml" /><Relationship Id="rId26" Type="http://schemas.openxmlformats.org/officeDocument/2006/relationships/tags" Target="../tags/tag307.xml" /><Relationship Id="rId27" Type="http://schemas.openxmlformats.org/officeDocument/2006/relationships/tags" Target="../tags/tag308.xml" /><Relationship Id="rId28" Type="http://schemas.openxmlformats.org/officeDocument/2006/relationships/tags" Target="../tags/tag309.xml" /><Relationship Id="rId29" Type="http://schemas.openxmlformats.org/officeDocument/2006/relationships/tags" Target="../tags/tag310.xml" /><Relationship Id="rId3" Type="http://schemas.openxmlformats.org/officeDocument/2006/relationships/tags" Target="../tags/tag289.xml" /><Relationship Id="rId30" Type="http://schemas.openxmlformats.org/officeDocument/2006/relationships/tags" Target="../tags/tag311.xml" /><Relationship Id="rId31" Type="http://schemas.openxmlformats.org/officeDocument/2006/relationships/tags" Target="../tags/tag312.xml" /><Relationship Id="rId32" Type="http://schemas.openxmlformats.org/officeDocument/2006/relationships/tags" Target="../tags/tag313.xml" /><Relationship Id="rId33" Type="http://schemas.openxmlformats.org/officeDocument/2006/relationships/tags" Target="../tags/tag314.xml" /><Relationship Id="rId34" Type="http://schemas.openxmlformats.org/officeDocument/2006/relationships/tags" Target="../tags/tag315.xml" /><Relationship Id="rId35" Type="http://schemas.openxmlformats.org/officeDocument/2006/relationships/tags" Target="../tags/tag316.xml" /><Relationship Id="rId36" Type="http://schemas.openxmlformats.org/officeDocument/2006/relationships/tags" Target="../tags/tag317.xml" /><Relationship Id="rId37" Type="http://schemas.openxmlformats.org/officeDocument/2006/relationships/tags" Target="../tags/tag318.xml" /><Relationship Id="rId38" Type="http://schemas.openxmlformats.org/officeDocument/2006/relationships/tags" Target="../tags/tag319.xml" /><Relationship Id="rId39" Type="http://schemas.openxmlformats.org/officeDocument/2006/relationships/tags" Target="../tags/tag320.xml" /><Relationship Id="rId4" Type="http://schemas.openxmlformats.org/officeDocument/2006/relationships/tags" Target="../tags/tag290.xml" /><Relationship Id="rId40" Type="http://schemas.openxmlformats.org/officeDocument/2006/relationships/tags" Target="../tags/tag321.xml" /><Relationship Id="rId41" Type="http://schemas.openxmlformats.org/officeDocument/2006/relationships/tags" Target="../tags/tag322.xml" /><Relationship Id="rId42" Type="http://schemas.openxmlformats.org/officeDocument/2006/relationships/tags" Target="../tags/tag323.xml" /><Relationship Id="rId43" Type="http://schemas.openxmlformats.org/officeDocument/2006/relationships/tags" Target="../tags/tag324.xml" /><Relationship Id="rId44" Type="http://schemas.openxmlformats.org/officeDocument/2006/relationships/tags" Target="../tags/tag325.xml" /><Relationship Id="rId45" Type="http://schemas.openxmlformats.org/officeDocument/2006/relationships/tags" Target="../tags/tag326.xml" /><Relationship Id="rId46" Type="http://schemas.openxmlformats.org/officeDocument/2006/relationships/tags" Target="../tags/tag327.xml" /><Relationship Id="rId47" Type="http://schemas.openxmlformats.org/officeDocument/2006/relationships/tags" Target="../tags/tag328.xml" /><Relationship Id="rId48" Type="http://schemas.openxmlformats.org/officeDocument/2006/relationships/tags" Target="../tags/tag329.xml" /><Relationship Id="rId49" Type="http://schemas.openxmlformats.org/officeDocument/2006/relationships/tags" Target="../tags/tag330.xml" /><Relationship Id="rId5" Type="http://schemas.openxmlformats.org/officeDocument/2006/relationships/image" Target="../media/image2.emf" /><Relationship Id="rId50" Type="http://schemas.openxmlformats.org/officeDocument/2006/relationships/tags" Target="../tags/tag331.xml" /><Relationship Id="rId51" Type="http://schemas.openxmlformats.org/officeDocument/2006/relationships/tags" Target="../tags/tag332.xml" /><Relationship Id="rId52" Type="http://schemas.openxmlformats.org/officeDocument/2006/relationships/tags" Target="../tags/tag333.xml" /><Relationship Id="rId53" Type="http://schemas.openxmlformats.org/officeDocument/2006/relationships/tags" Target="../tags/tag334.xml" /><Relationship Id="rId54" Type="http://schemas.openxmlformats.org/officeDocument/2006/relationships/tags" Target="../tags/tag335.xml" /><Relationship Id="rId55" Type="http://schemas.openxmlformats.org/officeDocument/2006/relationships/tags" Target="../tags/tag336.xml" /><Relationship Id="rId56" Type="http://schemas.openxmlformats.org/officeDocument/2006/relationships/tags" Target="../tags/tag337.xml" /><Relationship Id="rId57" Type="http://schemas.openxmlformats.org/officeDocument/2006/relationships/tags" Target="../tags/tag338.xml" /><Relationship Id="rId58" Type="http://schemas.openxmlformats.org/officeDocument/2006/relationships/tags" Target="../tags/tag339.xml" /><Relationship Id="rId59" Type="http://schemas.openxmlformats.org/officeDocument/2006/relationships/tags" Target="../tags/tag340.xml" /><Relationship Id="rId6" Type="http://schemas.openxmlformats.org/officeDocument/2006/relationships/tags" Target="../tags/tag291.xml" /><Relationship Id="rId60" Type="http://schemas.openxmlformats.org/officeDocument/2006/relationships/tags" Target="../tags/tag341.xml" /><Relationship Id="rId61" Type="http://schemas.openxmlformats.org/officeDocument/2006/relationships/tags" Target="../tags/tag342.xml" /><Relationship Id="rId62" Type="http://schemas.openxmlformats.org/officeDocument/2006/relationships/tags" Target="../tags/tag343.xml" /><Relationship Id="rId63" Type="http://schemas.openxmlformats.org/officeDocument/2006/relationships/tags" Target="../tags/tag344.xml" /><Relationship Id="rId64" Type="http://schemas.openxmlformats.org/officeDocument/2006/relationships/tags" Target="../tags/tag345.xml" /><Relationship Id="rId65" Type="http://schemas.openxmlformats.org/officeDocument/2006/relationships/tags" Target="../tags/tag346.xml" /><Relationship Id="rId66" Type="http://schemas.openxmlformats.org/officeDocument/2006/relationships/tags" Target="../tags/tag347.xml" /><Relationship Id="rId67" Type="http://schemas.openxmlformats.org/officeDocument/2006/relationships/tags" Target="../tags/tag348.xml" /><Relationship Id="rId68" Type="http://schemas.openxmlformats.org/officeDocument/2006/relationships/tags" Target="../tags/tag349.xml" /><Relationship Id="rId69" Type="http://schemas.openxmlformats.org/officeDocument/2006/relationships/tags" Target="../tags/tag350.xml" /><Relationship Id="rId7" Type="http://schemas.openxmlformats.org/officeDocument/2006/relationships/tags" Target="../tags/tag292.xml" /><Relationship Id="rId70" Type="http://schemas.openxmlformats.org/officeDocument/2006/relationships/tags" Target="../tags/tag351.xml" /><Relationship Id="rId71" Type="http://schemas.openxmlformats.org/officeDocument/2006/relationships/tags" Target="../tags/tag352.xml" /><Relationship Id="rId72" Type="http://schemas.openxmlformats.org/officeDocument/2006/relationships/tags" Target="../tags/tag353.xml" /><Relationship Id="rId73" Type="http://schemas.openxmlformats.org/officeDocument/2006/relationships/image" Target="../media/image14.png" /><Relationship Id="rId74" Type="http://schemas.openxmlformats.org/officeDocument/2006/relationships/tags" Target="../tags/tag354.xml" /><Relationship Id="rId8" Type="http://schemas.openxmlformats.org/officeDocument/2006/relationships/tags" Target="../tags/tag293.xml" /><Relationship Id="rId9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64.xml" /><Relationship Id="rId11" Type="http://schemas.openxmlformats.org/officeDocument/2006/relationships/tags" Target="../tags/tag365.xml" /><Relationship Id="rId12" Type="http://schemas.openxmlformats.org/officeDocument/2006/relationships/tags" Target="../tags/tag366.xml" /><Relationship Id="rId13" Type="http://schemas.openxmlformats.org/officeDocument/2006/relationships/tags" Target="../tags/tag367.xml" /><Relationship Id="rId14" Type="http://schemas.openxmlformats.org/officeDocument/2006/relationships/tags" Target="../tags/tag368.xml" /><Relationship Id="rId15" Type="http://schemas.openxmlformats.org/officeDocument/2006/relationships/tags" Target="../tags/tag369.xml" /><Relationship Id="rId16" Type="http://schemas.openxmlformats.org/officeDocument/2006/relationships/tags" Target="../tags/tag370.xml" /><Relationship Id="rId17" Type="http://schemas.openxmlformats.org/officeDocument/2006/relationships/tags" Target="../tags/tag371.xml" /><Relationship Id="rId18" Type="http://schemas.openxmlformats.org/officeDocument/2006/relationships/tags" Target="../tags/tag37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image" Target="../media/image15.jpeg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tags" Target="../tags/tag362.xml" /><Relationship Id="rId9" Type="http://schemas.openxmlformats.org/officeDocument/2006/relationships/tags" Target="../tags/tag36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microsoft.com/office/2007/relationships/hdphoto" Target="../media/image11.wdp" /><Relationship Id="rId11" Type="http://schemas.openxmlformats.org/officeDocument/2006/relationships/tags" Target="../tags/tag379.xml" /><Relationship Id="rId12" Type="http://schemas.openxmlformats.org/officeDocument/2006/relationships/tags" Target="../tags/tag380.xml" /><Relationship Id="rId13" Type="http://schemas.openxmlformats.org/officeDocument/2006/relationships/tags" Target="../tags/tag381.xml" /><Relationship Id="rId14" Type="http://schemas.openxmlformats.org/officeDocument/2006/relationships/image" Target="../media/image12.png" /><Relationship Id="rId15" Type="http://schemas.openxmlformats.org/officeDocument/2006/relationships/tags" Target="../tags/tag382.xml" /><Relationship Id="rId16" Type="http://schemas.openxmlformats.org/officeDocument/2006/relationships/image" Target="../media/image13.png" /><Relationship Id="rId17" Type="http://schemas.openxmlformats.org/officeDocument/2006/relationships/tags" Target="../tags/tag383.xml" /><Relationship Id="rId18" Type="http://schemas.openxmlformats.org/officeDocument/2006/relationships/tags" Target="../tags/tag384.xml" /><Relationship Id="rId19" Type="http://schemas.openxmlformats.org/officeDocument/2006/relationships/tags" Target="../tags/tag385.xml" /><Relationship Id="rId2" Type="http://schemas.openxmlformats.org/officeDocument/2006/relationships/tags" Target="../tags/tag373.xml" /><Relationship Id="rId20" Type="http://schemas.openxmlformats.org/officeDocument/2006/relationships/tags" Target="../tags/tag386.xml" /><Relationship Id="rId21" Type="http://schemas.openxmlformats.org/officeDocument/2006/relationships/tags" Target="../tags/tag387.xml" /><Relationship Id="rId22" Type="http://schemas.openxmlformats.org/officeDocument/2006/relationships/tags" Target="../tags/tag388.xml" /><Relationship Id="rId23" Type="http://schemas.openxmlformats.org/officeDocument/2006/relationships/tags" Target="../tags/tag389.xml" /><Relationship Id="rId24" Type="http://schemas.openxmlformats.org/officeDocument/2006/relationships/tags" Target="../tags/tag390.xml" /><Relationship Id="rId25" Type="http://schemas.openxmlformats.org/officeDocument/2006/relationships/tags" Target="../tags/tag391.xml" /><Relationship Id="rId26" Type="http://schemas.openxmlformats.org/officeDocument/2006/relationships/tags" Target="../tags/tag392.xml" /><Relationship Id="rId27" Type="http://schemas.openxmlformats.org/officeDocument/2006/relationships/tags" Target="../tags/tag393.xml" /><Relationship Id="rId28" Type="http://schemas.openxmlformats.org/officeDocument/2006/relationships/tags" Target="../tags/tag394.xml" /><Relationship Id="rId29" Type="http://schemas.openxmlformats.org/officeDocument/2006/relationships/tags" Target="../tags/tag395.xml" /><Relationship Id="rId3" Type="http://schemas.openxmlformats.org/officeDocument/2006/relationships/tags" Target="../tags/tag374.xml" /><Relationship Id="rId30" Type="http://schemas.openxmlformats.org/officeDocument/2006/relationships/tags" Target="../tags/tag396.xml" /><Relationship Id="rId31" Type="http://schemas.openxmlformats.org/officeDocument/2006/relationships/tags" Target="../tags/tag397.xml" /><Relationship Id="rId32" Type="http://schemas.openxmlformats.org/officeDocument/2006/relationships/tags" Target="../tags/tag398.xml" /><Relationship Id="rId33" Type="http://schemas.openxmlformats.org/officeDocument/2006/relationships/tags" Target="../tags/tag399.xml" /><Relationship Id="rId34" Type="http://schemas.openxmlformats.org/officeDocument/2006/relationships/tags" Target="../tags/tag400.xml" /><Relationship Id="rId35" Type="http://schemas.openxmlformats.org/officeDocument/2006/relationships/tags" Target="../tags/tag401.xml" /><Relationship Id="rId36" Type="http://schemas.openxmlformats.org/officeDocument/2006/relationships/tags" Target="../tags/tag402.xml" /><Relationship Id="rId37" Type="http://schemas.openxmlformats.org/officeDocument/2006/relationships/tags" Target="../tags/tag403.xml" /><Relationship Id="rId38" Type="http://schemas.openxmlformats.org/officeDocument/2006/relationships/tags" Target="../tags/tag404.xml" /><Relationship Id="rId39" Type="http://schemas.openxmlformats.org/officeDocument/2006/relationships/tags" Target="../tags/tag405.xml" /><Relationship Id="rId4" Type="http://schemas.openxmlformats.org/officeDocument/2006/relationships/tags" Target="../tags/tag375.xml" /><Relationship Id="rId40" Type="http://schemas.openxmlformats.org/officeDocument/2006/relationships/tags" Target="../tags/tag406.xml" /><Relationship Id="rId41" Type="http://schemas.openxmlformats.org/officeDocument/2006/relationships/tags" Target="../tags/tag407.xml" /><Relationship Id="rId42" Type="http://schemas.openxmlformats.org/officeDocument/2006/relationships/tags" Target="../tags/tag408.xml" /><Relationship Id="rId43" Type="http://schemas.openxmlformats.org/officeDocument/2006/relationships/tags" Target="../tags/tag409.xml" /><Relationship Id="rId44" Type="http://schemas.openxmlformats.org/officeDocument/2006/relationships/tags" Target="../tags/tag410.xml" /><Relationship Id="rId45" Type="http://schemas.openxmlformats.org/officeDocument/2006/relationships/tags" Target="../tags/tag411.xml" /><Relationship Id="rId46" Type="http://schemas.openxmlformats.org/officeDocument/2006/relationships/tags" Target="../tags/tag412.xml" /><Relationship Id="rId47" Type="http://schemas.openxmlformats.org/officeDocument/2006/relationships/tags" Target="../tags/tag413.xml" /><Relationship Id="rId48" Type="http://schemas.openxmlformats.org/officeDocument/2006/relationships/tags" Target="../tags/tag414.xml" /><Relationship Id="rId49" Type="http://schemas.openxmlformats.org/officeDocument/2006/relationships/tags" Target="../tags/tag415.xml" /><Relationship Id="rId5" Type="http://schemas.openxmlformats.org/officeDocument/2006/relationships/image" Target="../media/image2.emf" /><Relationship Id="rId50" Type="http://schemas.openxmlformats.org/officeDocument/2006/relationships/tags" Target="../tags/tag416.xml" /><Relationship Id="rId51" Type="http://schemas.openxmlformats.org/officeDocument/2006/relationships/tags" Target="../tags/tag417.xml" /><Relationship Id="rId52" Type="http://schemas.openxmlformats.org/officeDocument/2006/relationships/tags" Target="../tags/tag418.xml" /><Relationship Id="rId53" Type="http://schemas.openxmlformats.org/officeDocument/2006/relationships/tags" Target="../tags/tag419.xml" /><Relationship Id="rId54" Type="http://schemas.openxmlformats.org/officeDocument/2006/relationships/tags" Target="../tags/tag420.xml" /><Relationship Id="rId55" Type="http://schemas.openxmlformats.org/officeDocument/2006/relationships/tags" Target="../tags/tag421.xml" /><Relationship Id="rId56" Type="http://schemas.openxmlformats.org/officeDocument/2006/relationships/tags" Target="../tags/tag422.xml" /><Relationship Id="rId57" Type="http://schemas.openxmlformats.org/officeDocument/2006/relationships/tags" Target="../tags/tag423.xml" /><Relationship Id="rId58" Type="http://schemas.openxmlformats.org/officeDocument/2006/relationships/tags" Target="../tags/tag424.xml" /><Relationship Id="rId59" Type="http://schemas.openxmlformats.org/officeDocument/2006/relationships/tags" Target="../tags/tag425.xml" /><Relationship Id="rId6" Type="http://schemas.openxmlformats.org/officeDocument/2006/relationships/tags" Target="../tags/tag376.xml" /><Relationship Id="rId60" Type="http://schemas.openxmlformats.org/officeDocument/2006/relationships/tags" Target="../tags/tag426.xml" /><Relationship Id="rId61" Type="http://schemas.openxmlformats.org/officeDocument/2006/relationships/tags" Target="../tags/tag427.xml" /><Relationship Id="rId62" Type="http://schemas.openxmlformats.org/officeDocument/2006/relationships/tags" Target="../tags/tag428.xml" /><Relationship Id="rId63" Type="http://schemas.openxmlformats.org/officeDocument/2006/relationships/tags" Target="../tags/tag429.xml" /><Relationship Id="rId64" Type="http://schemas.openxmlformats.org/officeDocument/2006/relationships/tags" Target="../tags/tag430.xml" /><Relationship Id="rId65" Type="http://schemas.openxmlformats.org/officeDocument/2006/relationships/tags" Target="../tags/tag431.xml" /><Relationship Id="rId66" Type="http://schemas.openxmlformats.org/officeDocument/2006/relationships/tags" Target="../tags/tag432.xml" /><Relationship Id="rId67" Type="http://schemas.openxmlformats.org/officeDocument/2006/relationships/tags" Target="../tags/tag433.xml" /><Relationship Id="rId68" Type="http://schemas.openxmlformats.org/officeDocument/2006/relationships/tags" Target="../tags/tag434.xml" /><Relationship Id="rId69" Type="http://schemas.openxmlformats.org/officeDocument/2006/relationships/tags" Target="../tags/tag435.xml" /><Relationship Id="rId7" Type="http://schemas.openxmlformats.org/officeDocument/2006/relationships/tags" Target="../tags/tag377.xml" /><Relationship Id="rId70" Type="http://schemas.openxmlformats.org/officeDocument/2006/relationships/tags" Target="../tags/tag436.xml" /><Relationship Id="rId71" Type="http://schemas.openxmlformats.org/officeDocument/2006/relationships/tags" Target="../tags/tag437.xml" /><Relationship Id="rId72" Type="http://schemas.openxmlformats.org/officeDocument/2006/relationships/tags" Target="../tags/tag438.xml" /><Relationship Id="rId73" Type="http://schemas.openxmlformats.org/officeDocument/2006/relationships/image" Target="../media/image14.png" /><Relationship Id="rId74" Type="http://schemas.openxmlformats.org/officeDocument/2006/relationships/tags" Target="../tags/tag439.xml" /><Relationship Id="rId75" Type="http://schemas.openxmlformats.org/officeDocument/2006/relationships/image" Target="../media/image16.png" /><Relationship Id="rId76" Type="http://schemas.openxmlformats.org/officeDocument/2006/relationships/tags" Target="../tags/tag440.xml" /><Relationship Id="rId8" Type="http://schemas.openxmlformats.org/officeDocument/2006/relationships/tags" Target="../tags/tag378.xml" /><Relationship Id="rId9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41.xml" /><Relationship Id="rId3" Type="http://schemas.openxmlformats.org/officeDocument/2006/relationships/tags" Target="../tags/tag442.xml" /><Relationship Id="rId4" Type="http://schemas.openxmlformats.org/officeDocument/2006/relationships/tags" Target="../tags/tag44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44.xml" /><Relationship Id="rId3" Type="http://schemas.openxmlformats.org/officeDocument/2006/relationships/tags" Target="../tags/tag445.xml" /><Relationship Id="rId4" Type="http://schemas.openxmlformats.org/officeDocument/2006/relationships/tags" Target="../tags/tag446.xml" /><Relationship Id="rId5" Type="http://schemas.openxmlformats.org/officeDocument/2006/relationships/image" Target="../media/image17.png" /><Relationship Id="rId6" Type="http://schemas.openxmlformats.org/officeDocument/2006/relationships/tags" Target="../tags/tag44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microsoft.com/office/2007/relationships/hdphoto" Target="../media/image11.wdp" /><Relationship Id="rId11" Type="http://schemas.openxmlformats.org/officeDocument/2006/relationships/tags" Target="../tags/tag454.xml" /><Relationship Id="rId12" Type="http://schemas.openxmlformats.org/officeDocument/2006/relationships/tags" Target="../tags/tag455.xml" /><Relationship Id="rId13" Type="http://schemas.openxmlformats.org/officeDocument/2006/relationships/tags" Target="../tags/tag456.xml" /><Relationship Id="rId14" Type="http://schemas.openxmlformats.org/officeDocument/2006/relationships/image" Target="../media/image12.png" /><Relationship Id="rId15" Type="http://schemas.openxmlformats.org/officeDocument/2006/relationships/tags" Target="../tags/tag457.xml" /><Relationship Id="rId16" Type="http://schemas.openxmlformats.org/officeDocument/2006/relationships/image" Target="../media/image13.png" /><Relationship Id="rId17" Type="http://schemas.openxmlformats.org/officeDocument/2006/relationships/tags" Target="../tags/tag458.xml" /><Relationship Id="rId18" Type="http://schemas.openxmlformats.org/officeDocument/2006/relationships/tags" Target="../tags/tag459.xml" /><Relationship Id="rId19" Type="http://schemas.openxmlformats.org/officeDocument/2006/relationships/tags" Target="../tags/tag460.xml" /><Relationship Id="rId2" Type="http://schemas.openxmlformats.org/officeDocument/2006/relationships/tags" Target="../tags/tag448.xml" /><Relationship Id="rId20" Type="http://schemas.openxmlformats.org/officeDocument/2006/relationships/tags" Target="../tags/tag461.xml" /><Relationship Id="rId21" Type="http://schemas.openxmlformats.org/officeDocument/2006/relationships/tags" Target="../tags/tag462.xml" /><Relationship Id="rId22" Type="http://schemas.openxmlformats.org/officeDocument/2006/relationships/tags" Target="../tags/tag463.xml" /><Relationship Id="rId23" Type="http://schemas.openxmlformats.org/officeDocument/2006/relationships/tags" Target="../tags/tag464.xml" /><Relationship Id="rId24" Type="http://schemas.openxmlformats.org/officeDocument/2006/relationships/tags" Target="../tags/tag465.xml" /><Relationship Id="rId25" Type="http://schemas.openxmlformats.org/officeDocument/2006/relationships/tags" Target="../tags/tag466.xml" /><Relationship Id="rId26" Type="http://schemas.openxmlformats.org/officeDocument/2006/relationships/tags" Target="../tags/tag467.xml" /><Relationship Id="rId27" Type="http://schemas.openxmlformats.org/officeDocument/2006/relationships/tags" Target="../tags/tag468.xml" /><Relationship Id="rId28" Type="http://schemas.openxmlformats.org/officeDocument/2006/relationships/tags" Target="../tags/tag469.xml" /><Relationship Id="rId29" Type="http://schemas.openxmlformats.org/officeDocument/2006/relationships/tags" Target="../tags/tag470.xml" /><Relationship Id="rId3" Type="http://schemas.openxmlformats.org/officeDocument/2006/relationships/tags" Target="../tags/tag449.xml" /><Relationship Id="rId30" Type="http://schemas.openxmlformats.org/officeDocument/2006/relationships/tags" Target="../tags/tag471.xml" /><Relationship Id="rId31" Type="http://schemas.openxmlformats.org/officeDocument/2006/relationships/tags" Target="../tags/tag472.xml" /><Relationship Id="rId32" Type="http://schemas.openxmlformats.org/officeDocument/2006/relationships/tags" Target="../tags/tag473.xml" /><Relationship Id="rId33" Type="http://schemas.openxmlformats.org/officeDocument/2006/relationships/tags" Target="../tags/tag474.xml" /><Relationship Id="rId34" Type="http://schemas.openxmlformats.org/officeDocument/2006/relationships/tags" Target="../tags/tag475.xml" /><Relationship Id="rId35" Type="http://schemas.openxmlformats.org/officeDocument/2006/relationships/tags" Target="../tags/tag476.xml" /><Relationship Id="rId36" Type="http://schemas.openxmlformats.org/officeDocument/2006/relationships/tags" Target="../tags/tag477.xml" /><Relationship Id="rId37" Type="http://schemas.openxmlformats.org/officeDocument/2006/relationships/tags" Target="../tags/tag478.xml" /><Relationship Id="rId38" Type="http://schemas.openxmlformats.org/officeDocument/2006/relationships/tags" Target="../tags/tag479.xml" /><Relationship Id="rId39" Type="http://schemas.openxmlformats.org/officeDocument/2006/relationships/tags" Target="../tags/tag480.xml" /><Relationship Id="rId4" Type="http://schemas.openxmlformats.org/officeDocument/2006/relationships/tags" Target="../tags/tag450.xml" /><Relationship Id="rId40" Type="http://schemas.openxmlformats.org/officeDocument/2006/relationships/tags" Target="../tags/tag481.xml" /><Relationship Id="rId41" Type="http://schemas.openxmlformats.org/officeDocument/2006/relationships/tags" Target="../tags/tag482.xml" /><Relationship Id="rId42" Type="http://schemas.openxmlformats.org/officeDocument/2006/relationships/tags" Target="../tags/tag483.xml" /><Relationship Id="rId43" Type="http://schemas.openxmlformats.org/officeDocument/2006/relationships/tags" Target="../tags/tag484.xml" /><Relationship Id="rId44" Type="http://schemas.openxmlformats.org/officeDocument/2006/relationships/tags" Target="../tags/tag485.xml" /><Relationship Id="rId45" Type="http://schemas.openxmlformats.org/officeDocument/2006/relationships/tags" Target="../tags/tag486.xml" /><Relationship Id="rId46" Type="http://schemas.openxmlformats.org/officeDocument/2006/relationships/tags" Target="../tags/tag487.xml" /><Relationship Id="rId47" Type="http://schemas.openxmlformats.org/officeDocument/2006/relationships/tags" Target="../tags/tag488.xml" /><Relationship Id="rId48" Type="http://schemas.openxmlformats.org/officeDocument/2006/relationships/tags" Target="../tags/tag489.xml" /><Relationship Id="rId49" Type="http://schemas.openxmlformats.org/officeDocument/2006/relationships/tags" Target="../tags/tag490.xml" /><Relationship Id="rId5" Type="http://schemas.openxmlformats.org/officeDocument/2006/relationships/image" Target="../media/image2.emf" /><Relationship Id="rId50" Type="http://schemas.openxmlformats.org/officeDocument/2006/relationships/tags" Target="../tags/tag491.xml" /><Relationship Id="rId51" Type="http://schemas.openxmlformats.org/officeDocument/2006/relationships/tags" Target="../tags/tag492.xml" /><Relationship Id="rId52" Type="http://schemas.openxmlformats.org/officeDocument/2006/relationships/tags" Target="../tags/tag493.xml" /><Relationship Id="rId53" Type="http://schemas.openxmlformats.org/officeDocument/2006/relationships/tags" Target="../tags/tag494.xml" /><Relationship Id="rId54" Type="http://schemas.openxmlformats.org/officeDocument/2006/relationships/tags" Target="../tags/tag495.xml" /><Relationship Id="rId55" Type="http://schemas.openxmlformats.org/officeDocument/2006/relationships/tags" Target="../tags/tag496.xml" /><Relationship Id="rId56" Type="http://schemas.openxmlformats.org/officeDocument/2006/relationships/tags" Target="../tags/tag497.xml" /><Relationship Id="rId57" Type="http://schemas.openxmlformats.org/officeDocument/2006/relationships/tags" Target="../tags/tag498.xml" /><Relationship Id="rId58" Type="http://schemas.openxmlformats.org/officeDocument/2006/relationships/tags" Target="../tags/tag499.xml" /><Relationship Id="rId59" Type="http://schemas.openxmlformats.org/officeDocument/2006/relationships/tags" Target="../tags/tag500.xml" /><Relationship Id="rId6" Type="http://schemas.openxmlformats.org/officeDocument/2006/relationships/tags" Target="../tags/tag451.xml" /><Relationship Id="rId60" Type="http://schemas.openxmlformats.org/officeDocument/2006/relationships/tags" Target="../tags/tag501.xml" /><Relationship Id="rId61" Type="http://schemas.openxmlformats.org/officeDocument/2006/relationships/tags" Target="../tags/tag502.xml" /><Relationship Id="rId62" Type="http://schemas.openxmlformats.org/officeDocument/2006/relationships/tags" Target="../tags/tag503.xml" /><Relationship Id="rId63" Type="http://schemas.openxmlformats.org/officeDocument/2006/relationships/tags" Target="../tags/tag504.xml" /><Relationship Id="rId64" Type="http://schemas.openxmlformats.org/officeDocument/2006/relationships/tags" Target="../tags/tag505.xml" /><Relationship Id="rId65" Type="http://schemas.openxmlformats.org/officeDocument/2006/relationships/tags" Target="../tags/tag506.xml" /><Relationship Id="rId66" Type="http://schemas.openxmlformats.org/officeDocument/2006/relationships/tags" Target="../tags/tag507.xml" /><Relationship Id="rId67" Type="http://schemas.openxmlformats.org/officeDocument/2006/relationships/tags" Target="../tags/tag508.xml" /><Relationship Id="rId68" Type="http://schemas.openxmlformats.org/officeDocument/2006/relationships/tags" Target="../tags/tag509.xml" /><Relationship Id="rId69" Type="http://schemas.openxmlformats.org/officeDocument/2006/relationships/tags" Target="../tags/tag510.xml" /><Relationship Id="rId7" Type="http://schemas.openxmlformats.org/officeDocument/2006/relationships/tags" Target="../tags/tag452.xml" /><Relationship Id="rId70" Type="http://schemas.openxmlformats.org/officeDocument/2006/relationships/tags" Target="../tags/tag511.xml" /><Relationship Id="rId71" Type="http://schemas.openxmlformats.org/officeDocument/2006/relationships/tags" Target="../tags/tag512.xml" /><Relationship Id="rId72" Type="http://schemas.openxmlformats.org/officeDocument/2006/relationships/tags" Target="../tags/tag513.xml" /><Relationship Id="rId73" Type="http://schemas.openxmlformats.org/officeDocument/2006/relationships/image" Target="../media/image14.png" /><Relationship Id="rId74" Type="http://schemas.openxmlformats.org/officeDocument/2006/relationships/tags" Target="../tags/tag514.xml" /><Relationship Id="rId8" Type="http://schemas.openxmlformats.org/officeDocument/2006/relationships/tags" Target="../tags/tag453.xml" /><Relationship Id="rId9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26894" y="5531446"/>
            <a:ext cx="12218894" cy="1326554"/>
            <a:chOff x="-26894" y="5531446"/>
            <a:chExt cx="12218894" cy="1326554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26894" y="5531447"/>
              <a:ext cx="8928847" cy="132655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/>
            <a:srcRect l="51327"/>
            <a:stretch>
              <a:fillRect/>
            </a:stretch>
          </p:blipFill>
          <p:spPr>
            <a:xfrm flipH="1">
              <a:off x="8821270" y="5531446"/>
              <a:ext cx="3370730" cy="1326553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1535069" y="1048272"/>
            <a:ext cx="1772907" cy="561679"/>
            <a:chOff x="696133" y="1465290"/>
            <a:chExt cx="1966808" cy="623109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6133" y="1465290"/>
              <a:ext cx="1964525" cy="62310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8416" y="1465290"/>
              <a:ext cx="1964525" cy="623109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>
            <p:custDataLst>
              <p:tags r:id="rId12"/>
            </p:custDataLst>
          </p:nvPr>
        </p:nvGrpSpPr>
        <p:grpSpPr>
          <a:xfrm>
            <a:off x="8852647" y="965943"/>
            <a:ext cx="1408207" cy="644008"/>
            <a:chOff x="6243170" y="3253026"/>
            <a:chExt cx="2721481" cy="1244600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243170" y="3253026"/>
              <a:ext cx="2578100" cy="12446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387232" y="3875326"/>
              <a:ext cx="1577419" cy="342352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>
              <p:custDataLst>
                <p:tags r:id="rId17"/>
              </p:custDataLst>
            </p:nvPr>
          </p:nvGrpSpPr>
          <p:grpSpPr>
            <a:xfrm>
              <a:off x="6243170" y="3253026"/>
              <a:ext cx="2721481" cy="1244600"/>
              <a:chOff x="6243170" y="3253026"/>
              <a:chExt cx="2721481" cy="1244600"/>
            </a:xfrm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243170" y="3253026"/>
                <a:ext cx="2578100" cy="1244600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1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387232" y="3875326"/>
                <a:ext cx="1577419" cy="342352"/>
              </a:xfrm>
              <a:prstGeom prst="rect">
                <a:avLst/>
              </a:prstGeom>
            </p:spPr>
          </p:pic>
        </p:grpSp>
      </p:grpSp>
      <p:sp>
        <p:nvSpPr>
          <p:cNvPr id="17" name="文本框 16"/>
          <p:cNvSpPr txBox="1"/>
          <p:nvPr>
            <p:custDataLst>
              <p:tags r:id="rId20"/>
            </p:custDataLst>
          </p:nvPr>
        </p:nvSpPr>
        <p:spPr>
          <a:xfrm>
            <a:off x="4880604" y="598206"/>
            <a:ext cx="2207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tx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导入</a:t>
            </a:r>
            <a:endParaRPr lang="zh-CN" altLang="en-US" sz="5400">
              <a:solidFill>
                <a:schemeClr val="tx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244" name="图片 243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4541617" y="1017618"/>
            <a:ext cx="814136" cy="814136"/>
          </a:xfrm>
          <a:prstGeom prst="rect">
            <a:avLst/>
          </a:prstGeom>
          <a:effectLst>
            <a:outerShdw blurRad="152400" dist="38100" dir="5400000" algn="t" rotWithShape="0">
              <a:schemeClr val="accent6">
                <a:lumMod val="75000"/>
                <a:alpha val="40000"/>
              </a:schemeClr>
            </a:outerShdw>
          </a:effectLst>
        </p:spPr>
      </p:pic>
      <p:sp>
        <p:nvSpPr>
          <p:cNvPr id="2" name="TextBox 1"/>
          <p:cNvSpPr txBox="1"/>
          <p:nvPr>
            <p:custDataLst>
              <p:tags r:id="rId23"/>
            </p:custDataLst>
          </p:nvPr>
        </p:nvSpPr>
        <p:spPr>
          <a:xfrm>
            <a:off x="1290320" y="1757680"/>
            <a:ext cx="10103485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algn="l" eaLnBrk="0" hangingPunct="0">
              <a:buClrTx/>
              <a:buSzTx/>
              <a:buNone/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古人总结了“人生三大快事”:金榜题名时，同房花烛夜和他乡遇故知。由此可见人们对友情的珍视。我们一起来回顾一下写友情的诗句: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2800" b="1"/>
          </a:p>
        </p:txBody>
      </p:sp>
      <p:sp>
        <p:nvSpPr>
          <p:cNvPr id="3" name="TextBox 2"/>
          <p:cNvSpPr txBox="1"/>
          <p:nvPr>
            <p:custDataLst>
              <p:tags r:id="rId24"/>
            </p:custDataLst>
          </p:nvPr>
        </p:nvSpPr>
        <p:spPr>
          <a:xfrm>
            <a:off x="1447800" y="3457575"/>
            <a:ext cx="1010031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eaLnBrk="0" hangingPunct="0"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王勃的“海内存知己，天涯若比邻。”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609600" eaLnBrk="0" hangingPunct="0"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王维的“劝君更尽一杯酒，西出阳关无故人。”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609600" eaLnBrk="0" hangingPunct="0"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高适的“莫愁前路无知己，天下谁人不识君。”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609600" eaLnBrk="0" hangingPunct="0"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李白的“桃花潭水深千尺，不及汪伦送我情。”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b="1"/>
          </a:p>
        </p:txBody>
      </p:sp>
    </p:spTree>
  </p:cSld>
  <p:clrMapOvr>
    <a:masterClrMapping/>
  </p:clrMapOvr>
  <p:transition spd="slow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1"/>
          <p:cNvSpPr txBox="1"/>
          <p:nvPr>
            <p:custDataLst>
              <p:tags r:id="rId3"/>
            </p:custDataLst>
          </p:nvPr>
        </p:nvSpPr>
        <p:spPr>
          <a:xfrm>
            <a:off x="2801620" y="735330"/>
            <a:ext cx="7136765" cy="5189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735" b="1">
                <a:latin typeface="微软雅黑" panose="020b0503020204020204" pitchFamily="34" charset="-122"/>
                <a:ea typeface="微软雅黑" panose="020b0503020204020204" pitchFamily="34" charset="-122"/>
              </a:rPr>
              <a:t>客至</a:t>
            </a:r>
            <a:endParaRPr lang="zh-CN" altLang="en-US" sz="373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杜甫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舍南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舍北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皆春水，但见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群鸥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日日来。 </a:t>
            </a:r>
            <a:endParaRPr lang="zh-CN" altLang="en-US" sz="2935" b="1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花径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不曾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缘客扫，蓬门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今始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为君开。 </a:t>
            </a:r>
            <a:endParaRPr lang="zh-CN" altLang="en-US" sz="2935" b="1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盘飧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市远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无兼味，樽酒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家贫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只旧醅。 </a:t>
            </a:r>
            <a:endParaRPr lang="zh-CN" altLang="en-US" sz="2935" b="1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肯与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邻翁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相对饮，隔篱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呼取</a:t>
            </a:r>
            <a:r>
              <a:rPr lang="en-US" altLang="zh-CN" sz="29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/</a:t>
            </a:r>
            <a:r>
              <a:rPr lang="zh-CN" altLang="en-US" sz="2935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尽余杯</a:t>
            </a:r>
            <a:endParaRPr lang="zh-CN" altLang="en-US" sz="2935" b="1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4" name="文本框 2"/>
          <p:cNvSpPr txBox="1"/>
          <p:nvPr>
            <p:custDataLst>
              <p:tags r:id="rId4"/>
            </p:custDataLst>
          </p:nvPr>
        </p:nvSpPr>
        <p:spPr>
          <a:xfrm>
            <a:off x="2867660" y="2180167"/>
            <a:ext cx="7476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shè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5" name="文本框 5"/>
          <p:cNvSpPr txBox="1"/>
          <p:nvPr>
            <p:custDataLst>
              <p:tags r:id="rId5"/>
            </p:custDataLst>
          </p:nvPr>
        </p:nvSpPr>
        <p:spPr>
          <a:xfrm>
            <a:off x="3166110" y="4004733"/>
            <a:ext cx="774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sūn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6" name="文本框 6"/>
          <p:cNvSpPr txBox="1"/>
          <p:nvPr>
            <p:custDataLst>
              <p:tags r:id="rId6"/>
            </p:custDataLst>
          </p:nvPr>
        </p:nvSpPr>
        <p:spPr>
          <a:xfrm>
            <a:off x="8801947" y="4004945"/>
            <a:ext cx="711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</a:rPr>
              <a:t>pēi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>
            <p:custDataLst>
              <p:tags r:id="rId7"/>
            </p:custDataLst>
          </p:nvPr>
        </p:nvSpPr>
        <p:spPr>
          <a:xfrm>
            <a:off x="139849" y="188686"/>
            <a:ext cx="2829262" cy="64633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诵读诗歌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759072" y="2530258"/>
            <a:ext cx="2432928" cy="43277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0" y="2430049"/>
            <a:ext cx="2508483" cy="4427951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11" name="组合 110"/>
          <p:cNvGrpSpPr/>
          <p:nvPr>
            <p:custDataLst>
              <p:tags r:id="rId3"/>
            </p:custDataLst>
          </p:nvPr>
        </p:nvGrpSpPr>
        <p:grpSpPr>
          <a:xfrm>
            <a:off x="8583295" y="883920"/>
            <a:ext cx="1401445" cy="658495"/>
            <a:chOff x="1953563" y="2242090"/>
            <a:chExt cx="1925254" cy="1180509"/>
          </a:xfrm>
        </p:grpSpPr>
        <p:grpSp>
          <p:nvGrpSpPr>
            <p:cNvPr id="112" name="组合 111"/>
            <p:cNvGrpSpPr/>
            <p:nvPr>
              <p:custDataLst>
                <p:tags r:id="rId4"/>
              </p:custDataLst>
            </p:nvPr>
          </p:nvGrpSpPr>
          <p:grpSpPr>
            <a:xfrm>
              <a:off x="3347456" y="2242091"/>
              <a:ext cx="531361" cy="685979"/>
              <a:chOff x="10232471" y="3068065"/>
              <a:chExt cx="1166371" cy="1505768"/>
            </a:xfrm>
          </p:grpSpPr>
          <p:cxnSp>
            <p:nvCxnSpPr>
              <p:cNvPr id="149" name="直线连接符 148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50" name="组合 149"/>
              <p:cNvGrpSpPr/>
              <p:nvPr>
                <p:custDataLst>
                  <p:tags r:id="rId6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52" name="矩形 151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53" name="矩形 152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54" name="矩形 153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55" name="矩形 15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56" name="直线连接符 155"/>
                <p:cNvCxnSpPr/>
                <p:nvPr>
                  <p:custDataLst>
                    <p:tags r:id="rId11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7" name="直线连接符 156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8" name="直线连接符 157"/>
                <p:cNvCxnSpPr/>
                <p:nvPr>
                  <p:custDataLst>
                    <p:tags r:id="rId13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9" name="直线连接符 158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51" name="直线连接符 150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11398842" y="3450598"/>
                <a:ext cx="0" cy="1123235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3" name="组合 112"/>
            <p:cNvGrpSpPr/>
            <p:nvPr>
              <p:custDataLst>
                <p:tags r:id="rId16"/>
              </p:custDataLst>
            </p:nvPr>
          </p:nvGrpSpPr>
          <p:grpSpPr>
            <a:xfrm flipH="1">
              <a:off x="1953563" y="2242090"/>
              <a:ext cx="1393893" cy="838323"/>
              <a:chOff x="8339157" y="3068065"/>
              <a:chExt cx="3059685" cy="1840174"/>
            </a:xfrm>
          </p:grpSpPr>
          <p:cxnSp>
            <p:nvCxnSpPr>
              <p:cNvPr id="138" name="直线连接符 137"/>
              <p:cNvCxnSpPr/>
              <p:nvPr>
                <p:custDataLst>
                  <p:tags r:id="rId17"/>
                </p:custDataLst>
              </p:nvPr>
            </p:nvCxnSpPr>
            <p:spPr>
              <a:xfrm>
                <a:off x="8339157" y="3080766"/>
                <a:ext cx="2674789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39" name="组合 138"/>
              <p:cNvGrpSpPr/>
              <p:nvPr>
                <p:custDataLst>
                  <p:tags r:id="rId18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41" name="矩形 140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42" name="矩形 141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43" name="矩形 142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44" name="矩形 143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45" name="直线连接符 144"/>
                <p:cNvCxnSpPr/>
                <p:nvPr>
                  <p:custDataLst>
                    <p:tags r:id="rId23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6" name="直线连接符 145"/>
                <p:cNvCxnSpPr/>
                <p:nvPr>
                  <p:custDataLst>
                    <p:tags r:id="rId24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7" name="直线连接符 146"/>
                <p:cNvCxnSpPr/>
                <p:nvPr>
                  <p:custDataLst>
                    <p:tags r:id="rId25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8" name="直线连接符 147"/>
                <p:cNvCxnSpPr/>
                <p:nvPr>
                  <p:custDataLst>
                    <p:tags r:id="rId26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40" name="直线连接符 139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11398842" y="3450599"/>
                <a:ext cx="0" cy="145764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4" name="组合 113"/>
            <p:cNvGrpSpPr/>
            <p:nvPr>
              <p:custDataLst>
                <p:tags r:id="rId28"/>
              </p:custDataLst>
            </p:nvPr>
          </p:nvGrpSpPr>
          <p:grpSpPr>
            <a:xfrm flipV="1">
              <a:off x="3347456" y="2907323"/>
              <a:ext cx="531361" cy="510102"/>
              <a:chOff x="10232471" y="3068065"/>
              <a:chExt cx="1166371" cy="1119707"/>
            </a:xfrm>
          </p:grpSpPr>
          <p:cxnSp>
            <p:nvCxnSpPr>
              <p:cNvPr id="127" name="直线连接符 126"/>
              <p:cNvCxnSpPr/>
              <p:nvPr>
                <p:custDataLst>
                  <p:tags r:id="rId29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28" name="组合 127"/>
              <p:cNvGrpSpPr/>
              <p:nvPr>
                <p:custDataLst>
                  <p:tags r:id="rId30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30" name="矩形 129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31" name="矩形 130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32" name="矩形 131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33" name="矩形 132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34" name="直线连接符 133"/>
                <p:cNvCxnSpPr/>
                <p:nvPr>
                  <p:custDataLst>
                    <p:tags r:id="rId35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5" name="直线连接符 134"/>
                <p:cNvCxnSpPr/>
                <p:nvPr>
                  <p:custDataLst>
                    <p:tags r:id="rId36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6" name="直线连接符 135"/>
                <p:cNvCxnSpPr/>
                <p:nvPr>
                  <p:custDataLst>
                    <p:tags r:id="rId37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7" name="直线连接符 136"/>
                <p:cNvCxnSpPr/>
                <p:nvPr>
                  <p:custDataLst>
                    <p:tags r:id="rId38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29" name="直线连接符 128"/>
              <p:cNvCxnSpPr/>
              <p:nvPr>
                <p:custDataLst>
                  <p:tags r:id="rId39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5" name="组合 114"/>
            <p:cNvGrpSpPr/>
            <p:nvPr>
              <p:custDataLst>
                <p:tags r:id="rId40"/>
              </p:custDataLst>
            </p:nvPr>
          </p:nvGrpSpPr>
          <p:grpSpPr>
            <a:xfrm flipH="1" flipV="1">
              <a:off x="1953564" y="2912497"/>
              <a:ext cx="1393892" cy="510102"/>
              <a:chOff x="8339162" y="3068065"/>
              <a:chExt cx="3059680" cy="1119707"/>
            </a:xfrm>
          </p:grpSpPr>
          <p:cxnSp>
            <p:nvCxnSpPr>
              <p:cNvPr id="116" name="直线连接符 115"/>
              <p:cNvCxnSpPr/>
              <p:nvPr>
                <p:custDataLst>
                  <p:tags r:id="rId41"/>
                </p:custDataLst>
              </p:nvPr>
            </p:nvCxnSpPr>
            <p:spPr>
              <a:xfrm flipV="1">
                <a:off x="8339162" y="3080766"/>
                <a:ext cx="2674782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17" name="组合 116"/>
              <p:cNvGrpSpPr/>
              <p:nvPr>
                <p:custDataLst>
                  <p:tags r:id="rId42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19" name="矩形 118"/>
                <p:cNvSpPr/>
                <p:nvPr>
                  <p:custDataLst>
                    <p:tags r:id="rId43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20" name="矩形 119"/>
                <p:cNvSpPr/>
                <p:nvPr>
                  <p:custDataLst>
                    <p:tags r:id="rId44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21" name="矩形 120"/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22" name="矩形 121"/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23" name="直线连接符 122"/>
                <p:cNvCxnSpPr/>
                <p:nvPr>
                  <p:custDataLst>
                    <p:tags r:id="rId47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4" name="直线连接符 123"/>
                <p:cNvCxnSpPr/>
                <p:nvPr>
                  <p:custDataLst>
                    <p:tags r:id="rId48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5" name="直线连接符 124"/>
                <p:cNvCxnSpPr/>
                <p:nvPr>
                  <p:custDataLst>
                    <p:tags r:id="rId49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6" name="直线连接符 125"/>
                <p:cNvCxnSpPr/>
                <p:nvPr>
                  <p:custDataLst>
                    <p:tags r:id="rId50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18" name="直线连接符 117"/>
              <p:cNvCxnSpPr/>
              <p:nvPr>
                <p:custDataLst>
                  <p:tags r:id="rId51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87" name="文本框 86"/>
          <p:cNvSpPr txBox="1"/>
          <p:nvPr>
            <p:custDataLst>
              <p:tags r:id="rId52"/>
            </p:custDataLst>
          </p:nvPr>
        </p:nvSpPr>
        <p:spPr>
          <a:xfrm>
            <a:off x="4716681" y="108256"/>
            <a:ext cx="275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文白对译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grpSp>
        <p:nvGrpSpPr>
          <p:cNvPr id="57" name="组合 56"/>
          <p:cNvGrpSpPr/>
          <p:nvPr>
            <p:custDataLst>
              <p:tags r:id="rId53"/>
            </p:custDataLst>
          </p:nvPr>
        </p:nvGrpSpPr>
        <p:grpSpPr>
          <a:xfrm>
            <a:off x="1600200" y="870585"/>
            <a:ext cx="1623060" cy="678180"/>
            <a:chOff x="1953563" y="2242090"/>
            <a:chExt cx="1925254" cy="1180509"/>
          </a:xfrm>
        </p:grpSpPr>
        <p:grpSp>
          <p:nvGrpSpPr>
            <p:cNvPr id="5" name="组合 4"/>
            <p:cNvGrpSpPr/>
            <p:nvPr>
              <p:custDataLst>
                <p:tags r:id="rId54"/>
              </p:custDataLst>
            </p:nvPr>
          </p:nvGrpSpPr>
          <p:grpSpPr>
            <a:xfrm>
              <a:off x="3347456" y="2242091"/>
              <a:ext cx="531361" cy="685979"/>
              <a:chOff x="10232471" y="3068065"/>
              <a:chExt cx="1166371" cy="1505768"/>
            </a:xfrm>
          </p:grpSpPr>
          <p:cxnSp>
            <p:nvCxnSpPr>
              <p:cNvPr id="42" name="直线连接符 41"/>
              <p:cNvCxnSpPr/>
              <p:nvPr>
                <p:custDataLst>
                  <p:tags r:id="rId55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43" name="组合 42"/>
              <p:cNvGrpSpPr/>
              <p:nvPr>
                <p:custDataLst>
                  <p:tags r:id="rId56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45" name="矩形 44"/>
                <p:cNvSpPr/>
                <p:nvPr>
                  <p:custDataLst>
                    <p:tags r:id="rId57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46" name="矩形 45"/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47" name="矩形 46"/>
                <p:cNvSpPr/>
                <p:nvPr>
                  <p:custDataLst>
                    <p:tags r:id="rId59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48" name="矩形 47"/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49" name="直线连接符 48"/>
                <p:cNvCxnSpPr/>
                <p:nvPr>
                  <p:custDataLst>
                    <p:tags r:id="rId61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0" name="直线连接符 49"/>
                <p:cNvCxnSpPr/>
                <p:nvPr>
                  <p:custDataLst>
                    <p:tags r:id="rId62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" name="直线连接符 50"/>
                <p:cNvCxnSpPr/>
                <p:nvPr>
                  <p:custDataLst>
                    <p:tags r:id="rId63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" name="直线连接符 51"/>
                <p:cNvCxnSpPr/>
                <p:nvPr>
                  <p:custDataLst>
                    <p:tags r:id="rId64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44" name="直线连接符 43"/>
              <p:cNvCxnSpPr/>
              <p:nvPr>
                <p:custDataLst>
                  <p:tags r:id="rId65"/>
                </p:custDataLst>
              </p:nvPr>
            </p:nvCxnSpPr>
            <p:spPr>
              <a:xfrm flipH="1">
                <a:off x="11398842" y="3450598"/>
                <a:ext cx="0" cy="1123235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6" name="组合 5"/>
            <p:cNvGrpSpPr/>
            <p:nvPr>
              <p:custDataLst>
                <p:tags r:id="rId66"/>
              </p:custDataLst>
            </p:nvPr>
          </p:nvGrpSpPr>
          <p:grpSpPr>
            <a:xfrm flipH="1">
              <a:off x="1953563" y="2242090"/>
              <a:ext cx="1393893" cy="838323"/>
              <a:chOff x="8339157" y="3068065"/>
              <a:chExt cx="3059685" cy="1840174"/>
            </a:xfrm>
          </p:grpSpPr>
          <p:cxnSp>
            <p:nvCxnSpPr>
              <p:cNvPr id="31" name="直线连接符 30"/>
              <p:cNvCxnSpPr/>
              <p:nvPr>
                <p:custDataLst>
                  <p:tags r:id="rId67"/>
                </p:custDataLst>
              </p:nvPr>
            </p:nvCxnSpPr>
            <p:spPr>
              <a:xfrm>
                <a:off x="8339157" y="3080766"/>
                <a:ext cx="2674789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32" name="组合 31"/>
              <p:cNvGrpSpPr/>
              <p:nvPr>
                <p:custDataLst>
                  <p:tags r:id="rId68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34" name="矩形 33"/>
                <p:cNvSpPr/>
                <p:nvPr>
                  <p:custDataLst>
                    <p:tags r:id="rId69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35" name="矩形 34"/>
                <p:cNvSpPr/>
                <p:nvPr>
                  <p:custDataLst>
                    <p:tags r:id="rId70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36" name="矩形 35"/>
                <p:cNvSpPr/>
                <p:nvPr>
                  <p:custDataLst>
                    <p:tags r:id="rId71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37" name="矩形 36"/>
                <p:cNvSpPr/>
                <p:nvPr>
                  <p:custDataLst>
                    <p:tags r:id="rId72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38" name="直线连接符 37"/>
                <p:cNvCxnSpPr/>
                <p:nvPr>
                  <p:custDataLst>
                    <p:tags r:id="rId73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9" name="直线连接符 38"/>
                <p:cNvCxnSpPr/>
                <p:nvPr>
                  <p:custDataLst>
                    <p:tags r:id="rId74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0" name="直线连接符 39"/>
                <p:cNvCxnSpPr/>
                <p:nvPr>
                  <p:custDataLst>
                    <p:tags r:id="rId75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1" name="直线连接符 40"/>
                <p:cNvCxnSpPr/>
                <p:nvPr>
                  <p:custDataLst>
                    <p:tags r:id="rId76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33" name="直线连接符 32"/>
              <p:cNvCxnSpPr/>
              <p:nvPr>
                <p:custDataLst>
                  <p:tags r:id="rId77"/>
                </p:custDataLst>
              </p:nvPr>
            </p:nvCxnSpPr>
            <p:spPr>
              <a:xfrm flipH="1">
                <a:off x="11398842" y="3450599"/>
                <a:ext cx="0" cy="145764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7" name="组合 6"/>
            <p:cNvGrpSpPr/>
            <p:nvPr>
              <p:custDataLst>
                <p:tags r:id="rId78"/>
              </p:custDataLst>
            </p:nvPr>
          </p:nvGrpSpPr>
          <p:grpSpPr>
            <a:xfrm flipV="1">
              <a:off x="3347456" y="2907323"/>
              <a:ext cx="531361" cy="510102"/>
              <a:chOff x="10232471" y="3068065"/>
              <a:chExt cx="1166371" cy="1119707"/>
            </a:xfrm>
          </p:grpSpPr>
          <p:cxnSp>
            <p:nvCxnSpPr>
              <p:cNvPr id="20" name="直线连接符 19"/>
              <p:cNvCxnSpPr/>
              <p:nvPr>
                <p:custDataLst>
                  <p:tags r:id="rId79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21" name="组合 20"/>
              <p:cNvGrpSpPr/>
              <p:nvPr>
                <p:custDataLst>
                  <p:tags r:id="rId80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23" name="矩形 22"/>
                <p:cNvSpPr/>
                <p:nvPr>
                  <p:custDataLst>
                    <p:tags r:id="rId81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24" name="矩形 23"/>
                <p:cNvSpPr/>
                <p:nvPr>
                  <p:custDataLst>
                    <p:tags r:id="rId82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25" name="矩形 24"/>
                <p:cNvSpPr/>
                <p:nvPr>
                  <p:custDataLst>
                    <p:tags r:id="rId83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26" name="矩形 25"/>
                <p:cNvSpPr/>
                <p:nvPr>
                  <p:custDataLst>
                    <p:tags r:id="rId84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27" name="直线连接符 26"/>
                <p:cNvCxnSpPr/>
                <p:nvPr>
                  <p:custDataLst>
                    <p:tags r:id="rId85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8" name="直线连接符 27"/>
                <p:cNvCxnSpPr/>
                <p:nvPr>
                  <p:custDataLst>
                    <p:tags r:id="rId86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9" name="直线连接符 28"/>
                <p:cNvCxnSpPr/>
                <p:nvPr>
                  <p:custDataLst>
                    <p:tags r:id="rId87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0" name="直线连接符 29"/>
                <p:cNvCxnSpPr/>
                <p:nvPr>
                  <p:custDataLst>
                    <p:tags r:id="rId88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22" name="直线连接符 21"/>
              <p:cNvCxnSpPr/>
              <p:nvPr>
                <p:custDataLst>
                  <p:tags r:id="rId89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" name="组合 7"/>
            <p:cNvGrpSpPr/>
            <p:nvPr>
              <p:custDataLst>
                <p:tags r:id="rId90"/>
              </p:custDataLst>
            </p:nvPr>
          </p:nvGrpSpPr>
          <p:grpSpPr>
            <a:xfrm flipH="1" flipV="1">
              <a:off x="1953564" y="2912497"/>
              <a:ext cx="1393892" cy="510102"/>
              <a:chOff x="8339162" y="3068065"/>
              <a:chExt cx="3059680" cy="1119707"/>
            </a:xfrm>
          </p:grpSpPr>
          <p:cxnSp>
            <p:nvCxnSpPr>
              <p:cNvPr id="9" name="直线连接符 8"/>
              <p:cNvCxnSpPr/>
              <p:nvPr>
                <p:custDataLst>
                  <p:tags r:id="rId91"/>
                </p:custDataLst>
              </p:nvPr>
            </p:nvCxnSpPr>
            <p:spPr>
              <a:xfrm flipV="1">
                <a:off x="8339162" y="3080766"/>
                <a:ext cx="2674782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0" name="组合 9"/>
              <p:cNvGrpSpPr/>
              <p:nvPr>
                <p:custDataLst>
                  <p:tags r:id="rId92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2" name="矩形 11"/>
                <p:cNvSpPr/>
                <p:nvPr>
                  <p:custDataLst>
                    <p:tags r:id="rId93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3" name="矩形 12"/>
                <p:cNvSpPr/>
                <p:nvPr>
                  <p:custDataLst>
                    <p:tags r:id="rId94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4" name="矩形 13"/>
                <p:cNvSpPr/>
                <p:nvPr>
                  <p:custDataLst>
                    <p:tags r:id="rId95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5" name="矩形 14"/>
                <p:cNvSpPr/>
                <p:nvPr>
                  <p:custDataLst>
                    <p:tags r:id="rId96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6" name="直线连接符 15"/>
                <p:cNvCxnSpPr/>
                <p:nvPr>
                  <p:custDataLst>
                    <p:tags r:id="rId97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7" name="直线连接符 16"/>
                <p:cNvCxnSpPr/>
                <p:nvPr>
                  <p:custDataLst>
                    <p:tags r:id="rId98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" name="直线连接符 17"/>
                <p:cNvCxnSpPr/>
                <p:nvPr>
                  <p:custDataLst>
                    <p:tags r:id="rId99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9" name="直线连接符 18"/>
                <p:cNvCxnSpPr/>
                <p:nvPr>
                  <p:custDataLst>
                    <p:tags r:id="rId100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1" name="直线连接符 10"/>
              <p:cNvCxnSpPr/>
              <p:nvPr>
                <p:custDataLst>
                  <p:tags r:id="rId101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53" name="文本框 52"/>
          <p:cNvSpPr txBox="1"/>
          <p:nvPr>
            <p:custDataLst>
              <p:tags r:id="rId102"/>
            </p:custDataLst>
          </p:nvPr>
        </p:nvSpPr>
        <p:spPr>
          <a:xfrm>
            <a:off x="1651481" y="983744"/>
            <a:ext cx="1451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>
                <a:latin typeface="字魂56号-洪亮毛笔隶书简体" pitchFamily="2" charset="-122"/>
                <a:ea typeface="字魂56号-洪亮毛笔隶书简体" pitchFamily="2" charset="-122"/>
              </a:rPr>
              <a:t>原</a:t>
            </a:r>
            <a:r>
              <a:rPr kumimoji="1" lang="zh-CN" altLang="en-US" sz="2800" smtClean="0">
                <a:latin typeface="字魂56号-洪亮毛笔隶书简体" pitchFamily="2" charset="-122"/>
                <a:ea typeface="字魂56号-洪亮毛笔隶书简体" pitchFamily="2" charset="-122"/>
              </a:rPr>
              <a:t>文</a:t>
            </a:r>
            <a:endParaRPr kumimoji="1" lang="zh-CN" altLang="en-US" sz="28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109" name="文本框 108"/>
          <p:cNvSpPr txBox="1"/>
          <p:nvPr>
            <p:custDataLst>
              <p:tags r:id="rId103"/>
            </p:custDataLst>
          </p:nvPr>
        </p:nvSpPr>
        <p:spPr>
          <a:xfrm>
            <a:off x="8583190" y="935587"/>
            <a:ext cx="1451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smtClean="0">
                <a:latin typeface="字魂56号-洪亮毛笔隶书简体" pitchFamily="2" charset="-122"/>
                <a:ea typeface="字魂56号-洪亮毛笔隶书简体" pitchFamily="2" charset="-122"/>
              </a:rPr>
              <a:t>译文</a:t>
            </a:r>
            <a:endParaRPr kumimoji="1" lang="zh-CN" altLang="en-US" sz="28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104"/>
            </p:custDataLst>
          </p:nvPr>
        </p:nvSpPr>
        <p:spPr>
          <a:xfrm>
            <a:off x="549515" y="1969135"/>
            <a:ext cx="31717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舍南舍北皆春水，但见群鸥日日来。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11200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花径不曾缘客扫，蓬门今始为君开。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11200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盘飧市远无兼味，樽酒家贫只旧醅。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11200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肯与邻翁相对饮，隔篱呼取尽余杯。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105"/>
            </p:custDataLst>
          </p:nvPr>
        </p:nvSpPr>
        <p:spPr>
          <a:xfrm>
            <a:off x="6096635" y="1465580"/>
            <a:ext cx="5188585" cy="47237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3105"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草堂的南北涨满了春水，春意荡漾， 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成群的白鸥日日飞来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13105"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长满花草的庭院小路没有因为迎客打扫过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，如今为了你的到来，我家的门首次打开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13105"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因为离集市太远盘中菜肴很简单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，家境贫寒，只好用旧酿之酒招待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13105"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乐意与邻翁举杯一起对饮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，那我就隔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着篱笆将他唤来喝尽余杯！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2" name="New picture"/>
          <p:cNvPicPr/>
          <p:nvPr>
            <p:custDataLst>
              <p:tags r:id="rId107"/>
            </p:custDataLst>
          </p:nvPr>
        </p:nvPicPr>
        <p:blipFill>
          <a:blip r:embed="rId106"/>
          <a:stretch>
            <a:fillRect/>
          </a:stretch>
        </p:blipFill>
        <p:spPr>
          <a:xfrm>
            <a:off x="10185400" y="11010900"/>
            <a:ext cx="355600" cy="266700"/>
          </a:xfrm>
          <a:prstGeom prst="cube">
            <a:avLst/>
          </a:prstGeom>
        </p:spPr>
      </p:pic>
      <p:sp>
        <p:nvSpPr>
          <p:cNvPr id="4" name="文本框 3"/>
          <p:cNvSpPr txBox="1"/>
          <p:nvPr>
            <p:custDataLst>
              <p:tags r:id="rId108"/>
            </p:custDataLst>
          </p:nvPr>
        </p:nvSpPr>
        <p:spPr>
          <a:xfrm>
            <a:off x="3747770" y="2264410"/>
            <a:ext cx="969645" cy="6235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3735" b="1" smtClean="0">
                <a:solidFill>
                  <a:srgbClr val="002060"/>
                </a:solidFill>
                <a:highlight>
                  <a:srgbClr val="FFFF00"/>
                </a:highlight>
                <a:sym typeface="+mn-ea"/>
              </a:rPr>
              <a:t>盼客</a:t>
            </a:r>
            <a:endParaRPr lang="zh-CN" altLang="en-US" sz="3735" b="1" smtClean="0">
              <a:solidFill>
                <a:srgbClr val="00206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54" name="文本框 53"/>
          <p:cNvSpPr txBox="1"/>
          <p:nvPr>
            <p:custDataLst>
              <p:tags r:id="rId109"/>
            </p:custDataLst>
          </p:nvPr>
        </p:nvSpPr>
        <p:spPr>
          <a:xfrm>
            <a:off x="3754332" y="3095625"/>
            <a:ext cx="125899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smtClean="0">
                <a:solidFill>
                  <a:srgbClr val="002060"/>
                </a:solidFill>
                <a:highlight>
                  <a:srgbClr val="FFFF00"/>
                </a:highlight>
              </a:rPr>
              <a:t>迎客</a:t>
            </a:r>
            <a:endParaRPr lang="zh-CN" altLang="en-US" sz="3735" b="1" smtClean="0">
              <a:solidFill>
                <a:srgbClr val="002060"/>
              </a:solidFill>
              <a:highlight>
                <a:srgbClr val="FFFF00"/>
              </a:highlight>
            </a:endParaRPr>
          </a:p>
        </p:txBody>
      </p:sp>
      <p:sp>
        <p:nvSpPr>
          <p:cNvPr id="55" name="文本框 54"/>
          <p:cNvSpPr txBox="1"/>
          <p:nvPr>
            <p:custDataLst>
              <p:tags r:id="rId110"/>
            </p:custDataLst>
          </p:nvPr>
        </p:nvSpPr>
        <p:spPr>
          <a:xfrm>
            <a:off x="3754332" y="4042833"/>
            <a:ext cx="125306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smtClean="0">
                <a:solidFill>
                  <a:srgbClr val="002060"/>
                </a:solidFill>
                <a:highlight>
                  <a:srgbClr val="FFFF00"/>
                </a:highlight>
              </a:rPr>
              <a:t>待客</a:t>
            </a:r>
            <a:endParaRPr lang="zh-CN" altLang="en-US" sz="3735" b="1" smtClean="0">
              <a:solidFill>
                <a:srgbClr val="002060"/>
              </a:solidFill>
              <a:highlight>
                <a:srgbClr val="FFFF00"/>
              </a:highlight>
            </a:endParaRPr>
          </a:p>
        </p:txBody>
      </p:sp>
      <p:sp>
        <p:nvSpPr>
          <p:cNvPr id="56" name="文本框 55"/>
          <p:cNvSpPr txBox="1"/>
          <p:nvPr>
            <p:custDataLst>
              <p:tags r:id="rId111"/>
            </p:custDataLst>
          </p:nvPr>
        </p:nvSpPr>
        <p:spPr>
          <a:xfrm>
            <a:off x="3692737" y="5088890"/>
            <a:ext cx="240368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smtClean="0">
                <a:solidFill>
                  <a:srgbClr val="002060"/>
                </a:solidFill>
                <a:highlight>
                  <a:srgbClr val="FFFF00"/>
                </a:highlight>
              </a:rPr>
              <a:t>问客</a:t>
            </a:r>
            <a:r>
              <a:rPr lang="en-US" altLang="zh-CN" sz="3735" b="1" smtClean="0">
                <a:solidFill>
                  <a:srgbClr val="002060"/>
                </a:solidFill>
                <a:highlight>
                  <a:srgbClr val="FFFF00"/>
                </a:highlight>
              </a:rPr>
              <a:t>  </a:t>
            </a:r>
            <a:r>
              <a:rPr lang="zh-CN" altLang="en-US" sz="3735" b="1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邀邻</a:t>
            </a:r>
            <a:endParaRPr lang="zh-CN" altLang="en-US" sz="3735" b="1" smtClean="0">
              <a:solidFill>
                <a:srgbClr val="002060"/>
              </a:solidFill>
              <a:highlight>
                <a:srgbClr val="FFFF00"/>
              </a:highlight>
            </a:endParaRPr>
          </a:p>
        </p:txBody>
      </p:sp>
      <p:sp>
        <p:nvSpPr>
          <p:cNvPr id="58" name="文本框 57"/>
          <p:cNvSpPr txBox="1"/>
          <p:nvPr>
            <p:custDataLst>
              <p:tags r:id="rId112"/>
            </p:custDataLst>
          </p:nvPr>
        </p:nvSpPr>
        <p:spPr>
          <a:xfrm>
            <a:off x="4716780" y="870585"/>
            <a:ext cx="2924810" cy="5689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感情基调：喜</a:t>
            </a:r>
            <a:endParaRPr lang="zh-CN" altLang="en-US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53" grpId="0"/>
      <p:bldP spid="109" grpId="0"/>
      <p:bldP spid="2" grpId="0"/>
      <p:bldP spid="3" grpId="0"/>
      <p:bldP spid="54" grpId="0"/>
      <p:bldP spid="55" grpId="0"/>
      <p:bldP spid="56" grpId="0"/>
      <p:bldP spid="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" name="矩形 38"/>
          <p:cNvSpPr/>
          <p:nvPr>
            <p:custDataLst>
              <p:tags r:id="rId3"/>
            </p:custDataLst>
          </p:nvPr>
        </p:nvSpPr>
        <p:spPr>
          <a:xfrm>
            <a:off x="610306" y="132197"/>
            <a:ext cx="11175835" cy="5762686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 rot="10800000">
            <a:off x="912" y="-1598"/>
            <a:ext cx="12218894" cy="1326554"/>
            <a:chOff x="-26894" y="5531446"/>
            <a:chExt cx="12218894" cy="1326554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26894" y="5531447"/>
              <a:ext cx="8928847" cy="132655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/>
            <a:srcRect l="51327"/>
            <a:stretch>
              <a:fillRect/>
            </a:stretch>
          </p:blipFill>
          <p:spPr>
            <a:xfrm flipH="1">
              <a:off x="8821270" y="5531446"/>
              <a:ext cx="3370730" cy="132655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>
            <p:custDataLst>
              <p:tags r:id="rId8"/>
            </p:custDataLst>
          </p:nvPr>
        </p:nvGrpSpPr>
        <p:grpSpPr>
          <a:xfrm>
            <a:off x="610306" y="5217963"/>
            <a:ext cx="3634579" cy="1151479"/>
            <a:chOff x="696133" y="1465290"/>
            <a:chExt cx="1966808" cy="623109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6133" y="1465290"/>
              <a:ext cx="1964525" cy="62310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8416" y="1465290"/>
              <a:ext cx="1964525" cy="623109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>
            <p:custDataLst>
              <p:tags r:id="rId13"/>
            </p:custDataLst>
          </p:nvPr>
        </p:nvGrpSpPr>
        <p:grpSpPr>
          <a:xfrm>
            <a:off x="8696446" y="5217963"/>
            <a:ext cx="2721481" cy="1244600"/>
            <a:chOff x="6243170" y="3253026"/>
            <a:chExt cx="2721481" cy="1244600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243170" y="3253026"/>
              <a:ext cx="2578100" cy="12446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387232" y="3875326"/>
              <a:ext cx="1577419" cy="342352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>
              <p:custDataLst>
                <p:tags r:id="rId18"/>
              </p:custDataLst>
            </p:nvPr>
          </p:nvGrpSpPr>
          <p:grpSpPr>
            <a:xfrm>
              <a:off x="6243170" y="3253026"/>
              <a:ext cx="2721481" cy="1244600"/>
              <a:chOff x="6243170" y="3253026"/>
              <a:chExt cx="2721481" cy="1244600"/>
            </a:xfrm>
          </p:grpSpPr>
          <p:pic>
            <p:nvPicPr>
              <p:cNvPr id="33" name="图片 32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14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243170" y="3253026"/>
                <a:ext cx="2578100" cy="124460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16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387232" y="3875326"/>
                <a:ext cx="1577419" cy="342352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>
            <p:custDataLst>
              <p:tags r:id="rId21"/>
            </p:custDataLst>
          </p:nvPr>
        </p:nvGrpSpPr>
        <p:grpSpPr>
          <a:xfrm>
            <a:off x="3428950" y="2235027"/>
            <a:ext cx="5334099" cy="2199751"/>
            <a:chOff x="4022106" y="2373631"/>
            <a:chExt cx="5334099" cy="2199751"/>
          </a:xfrm>
        </p:grpSpPr>
        <p:grpSp>
          <p:nvGrpSpPr>
            <p:cNvPr id="36" name="组合 35"/>
            <p:cNvGrpSpPr/>
            <p:nvPr>
              <p:custDataLst>
                <p:tags r:id="rId22"/>
              </p:custDataLst>
            </p:nvPr>
          </p:nvGrpSpPr>
          <p:grpSpPr>
            <a:xfrm>
              <a:off x="7935276" y="2373633"/>
              <a:ext cx="1420929" cy="1834397"/>
              <a:chOff x="10232471" y="3068065"/>
              <a:chExt cx="1166371" cy="1505768"/>
            </a:xfrm>
          </p:grpSpPr>
          <p:cxnSp>
            <p:nvCxnSpPr>
              <p:cNvPr id="76" name="直线连接符 75"/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77" name="组合 76"/>
              <p:cNvGrpSpPr/>
              <p:nvPr>
                <p:custDataLst>
                  <p:tags r:id="rId24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79" name="矩形 78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0" name="矩形 79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1" name="矩形 80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2" name="矩形 81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83" name="直线连接符 82"/>
                <p:cNvCxnSpPr/>
                <p:nvPr>
                  <p:custDataLst>
                    <p:tags r:id="rId29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4" name="直线连接符 83"/>
                <p:cNvCxnSpPr/>
                <p:nvPr>
                  <p:custDataLst>
                    <p:tags r:id="rId30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5" name="直线连接符 84"/>
                <p:cNvCxnSpPr/>
                <p:nvPr>
                  <p:custDataLst>
                    <p:tags r:id="rId31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6" name="直线连接符 85"/>
                <p:cNvCxnSpPr/>
                <p:nvPr>
                  <p:custDataLst>
                    <p:tags r:id="rId32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78" name="直线连接符 77"/>
              <p:cNvCxnSpPr/>
              <p:nvPr>
                <p:custDataLst>
                  <p:tags r:id="rId33"/>
                </p:custDataLst>
              </p:nvPr>
            </p:nvCxnSpPr>
            <p:spPr>
              <a:xfrm flipH="1">
                <a:off x="11398842" y="3450598"/>
                <a:ext cx="0" cy="1123235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0" name="组合 39"/>
            <p:cNvGrpSpPr/>
            <p:nvPr>
              <p:custDataLst>
                <p:tags r:id="rId34"/>
              </p:custDataLst>
            </p:nvPr>
          </p:nvGrpSpPr>
          <p:grpSpPr>
            <a:xfrm flipH="1">
              <a:off x="4022106" y="2373631"/>
              <a:ext cx="4389185" cy="1611179"/>
              <a:chOff x="7795973" y="3068065"/>
              <a:chExt cx="3602869" cy="1322540"/>
            </a:xfrm>
          </p:grpSpPr>
          <p:cxnSp>
            <p:nvCxnSpPr>
              <p:cNvPr id="65" name="直线连接符 64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7795973" y="3080765"/>
                <a:ext cx="3217973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66" name="组合 65"/>
              <p:cNvGrpSpPr/>
              <p:nvPr>
                <p:custDataLst>
                  <p:tags r:id="rId36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68" name="矩形 67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9" name="矩形 68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0" name="矩形 69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1" name="矩形 70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72" name="直线连接符 71"/>
                <p:cNvCxnSpPr/>
                <p:nvPr>
                  <p:custDataLst>
                    <p:tags r:id="rId41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3" name="直线连接符 72"/>
                <p:cNvCxnSpPr/>
                <p:nvPr>
                  <p:custDataLst>
                    <p:tags r:id="rId42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4" name="直线连接符 73"/>
                <p:cNvCxnSpPr/>
                <p:nvPr>
                  <p:custDataLst>
                    <p:tags r:id="rId43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5" name="直线连接符 74"/>
                <p:cNvCxnSpPr/>
                <p:nvPr>
                  <p:custDataLst>
                    <p:tags r:id="rId44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67" name="直线连接符 66"/>
              <p:cNvCxnSpPr/>
              <p:nvPr>
                <p:custDataLst>
                  <p:tags r:id="rId45"/>
                </p:custDataLst>
              </p:nvPr>
            </p:nvCxnSpPr>
            <p:spPr>
              <a:xfrm flipH="1">
                <a:off x="11398842" y="3450598"/>
                <a:ext cx="0" cy="940007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1" name="组合 40"/>
            <p:cNvGrpSpPr/>
            <p:nvPr>
              <p:custDataLst>
                <p:tags r:id="rId46"/>
              </p:custDataLst>
            </p:nvPr>
          </p:nvGrpSpPr>
          <p:grpSpPr>
            <a:xfrm flipV="1">
              <a:off x="7935276" y="3209303"/>
              <a:ext cx="1420929" cy="1364079"/>
              <a:chOff x="10232471" y="3068065"/>
              <a:chExt cx="1166371" cy="1119707"/>
            </a:xfrm>
          </p:grpSpPr>
          <p:cxnSp>
            <p:nvCxnSpPr>
              <p:cNvPr id="54" name="直线连接符 53"/>
              <p:cNvCxnSpPr/>
              <p:nvPr>
                <p:custDataLst>
                  <p:tags r:id="rId47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55" name="组合 54"/>
              <p:cNvGrpSpPr/>
              <p:nvPr>
                <p:custDataLst>
                  <p:tags r:id="rId48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57" name="矩形 56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8" name="矩形 57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9" name="矩形 58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0" name="矩形 59"/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61" name="直线连接符 60"/>
                <p:cNvCxnSpPr/>
                <p:nvPr>
                  <p:custDataLst>
                    <p:tags r:id="rId53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2" name="直线连接符 61"/>
                <p:cNvCxnSpPr/>
                <p:nvPr>
                  <p:custDataLst>
                    <p:tags r:id="rId54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3" name="直线连接符 62"/>
                <p:cNvCxnSpPr/>
                <p:nvPr>
                  <p:custDataLst>
                    <p:tags r:id="rId55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4" name="直线连接符 63"/>
                <p:cNvCxnSpPr/>
                <p:nvPr>
                  <p:custDataLst>
                    <p:tags r:id="rId56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56" name="直线连接符 55"/>
              <p:cNvCxnSpPr/>
              <p:nvPr>
                <p:custDataLst>
                  <p:tags r:id="rId57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2" name="组合 41"/>
            <p:cNvGrpSpPr/>
            <p:nvPr>
              <p:custDataLst>
                <p:tags r:id="rId58"/>
              </p:custDataLst>
            </p:nvPr>
          </p:nvGrpSpPr>
          <p:grpSpPr>
            <a:xfrm flipH="1" flipV="1">
              <a:off x="4022108" y="3209303"/>
              <a:ext cx="4389183" cy="1364079"/>
              <a:chOff x="7795976" y="3068065"/>
              <a:chExt cx="3602866" cy="1119707"/>
            </a:xfrm>
          </p:grpSpPr>
          <p:cxnSp>
            <p:nvCxnSpPr>
              <p:cNvPr id="43" name="直线连接符 42"/>
              <p:cNvCxnSpPr/>
              <p:nvPr>
                <p:custDataLst>
                  <p:tags r:id="rId59"/>
                </p:custDataLst>
              </p:nvPr>
            </p:nvCxnSpPr>
            <p:spPr>
              <a:xfrm flipV="1">
                <a:off x="7795976" y="3080765"/>
                <a:ext cx="3217971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44" name="组合 43"/>
              <p:cNvGrpSpPr/>
              <p:nvPr>
                <p:custDataLst>
                  <p:tags r:id="rId60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46" name="矩形 45"/>
                <p:cNvSpPr/>
                <p:nvPr>
                  <p:custDataLst>
                    <p:tags r:id="rId61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7" name="矩形 46"/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8" name="矩形 47"/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9" name="矩形 48"/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50" name="直线连接符 49"/>
                <p:cNvCxnSpPr/>
                <p:nvPr>
                  <p:custDataLst>
                    <p:tags r:id="rId65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" name="直线连接符 50"/>
                <p:cNvCxnSpPr/>
                <p:nvPr>
                  <p:custDataLst>
                    <p:tags r:id="rId66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" name="直线连接符 51"/>
                <p:cNvCxnSpPr/>
                <p:nvPr>
                  <p:custDataLst>
                    <p:tags r:id="rId67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" name="直线连接符 52"/>
                <p:cNvCxnSpPr/>
                <p:nvPr>
                  <p:custDataLst>
                    <p:tags r:id="rId68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45" name="直线连接符 44"/>
              <p:cNvCxnSpPr/>
              <p:nvPr>
                <p:custDataLst>
                  <p:tags r:id="rId69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87" name="文本框 86"/>
          <p:cNvSpPr txBox="1"/>
          <p:nvPr>
            <p:custDataLst>
              <p:tags r:id="rId70"/>
            </p:custDataLst>
          </p:nvPr>
        </p:nvSpPr>
        <p:spPr>
          <a:xfrm>
            <a:off x="3978802" y="2817935"/>
            <a:ext cx="42343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600" smtClean="0">
                <a:latin typeface="字魂56号-洪亮毛笔隶书简体" pitchFamily="2" charset="-122"/>
                <a:ea typeface="字魂56号-洪亮毛笔隶书简体" pitchFamily="2" charset="-122"/>
              </a:rPr>
              <a:t>课文讲解</a:t>
            </a:r>
            <a:endParaRPr kumimoji="1" lang="zh-CN" altLang="en-US" sz="66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22" name="矩形 21"/>
          <p:cNvSpPr/>
          <p:nvPr>
            <p:custDataLst>
              <p:tags r:id="rId71"/>
            </p:custDataLst>
          </p:nvPr>
        </p:nvSpPr>
        <p:spPr>
          <a:xfrm>
            <a:off x="5416608" y="1576177"/>
            <a:ext cx="1358783" cy="1046327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>
            <p:custDataLst>
              <p:tags r:id="rId72"/>
            </p:custDataLst>
          </p:nvPr>
        </p:nvSpPr>
        <p:spPr>
          <a:xfrm>
            <a:off x="5543827" y="1720641"/>
            <a:ext cx="1106170" cy="8095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6000" spc="-300" smtClean="0">
                <a:solidFill>
                  <a:schemeClr val="accent6">
                    <a:lumMod val="75000"/>
                  </a:schemeClr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肆</a:t>
            </a:r>
            <a:endParaRPr kumimoji="1" lang="zh-CN" altLang="en-US" sz="6000" spc="-300">
              <a:solidFill>
                <a:schemeClr val="accent6">
                  <a:lumMod val="75000"/>
                </a:schemeClr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7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11706" y="3117228"/>
            <a:ext cx="1117600" cy="647700"/>
          </a:xfrm>
          <a:prstGeom prst="rect">
            <a:avLst/>
          </a:prstGeom>
        </p:spPr>
      </p:pic>
    </p:spTree>
  </p:cSld>
  <p:clrMapOvr>
    <a:masterClrMapping/>
  </p:clrMapOvr>
  <p:transition spd="slow"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5029200" y="1397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字魂56号-洪亮毛笔隶书简体"/>
                <a:ea typeface="字魂56号-洪亮毛笔隶书简体"/>
              </a:rPr>
              <a:t>鉴赏文本</a:t>
            </a:r>
            <a:endParaRPr lang="zh-CN" altLang="en-US" sz="3200">
              <a:solidFill>
                <a:schemeClr val="bg1"/>
              </a:solidFill>
              <a:latin typeface="字魂56号-洪亮毛笔隶书简体"/>
              <a:ea typeface="字魂56号-洪亮毛笔隶书简体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0" y="5369717"/>
            <a:ext cx="12217400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3" name="Text Box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79675" y="724535"/>
            <a:ext cx="7461250" cy="645160"/>
          </a:xfrm>
          <a:prstGeom prst="rect">
            <a:avLst/>
          </a:prstGeom>
          <a:solidFill>
            <a:srgbClr val="D0A17E"/>
          </a:solidFill>
          <a:ln>
            <a:noFill/>
          </a:ln>
          <a:effectLst>
            <a:softEdge rad="31750"/>
          </a:effec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舍南舍北皆春水，但见群鸥日日来。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矩形: 圆角 33"/>
          <p:cNvSpPr/>
          <p:nvPr>
            <p:custDataLst>
              <p:tags r:id="rId7"/>
            </p:custDataLst>
          </p:nvPr>
        </p:nvSpPr>
        <p:spPr>
          <a:xfrm>
            <a:off x="2624455" y="1539875"/>
            <a:ext cx="6551295" cy="9505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F607E"/>
              </a:gs>
              <a:gs pos="70000">
                <a:srgbClr val="39475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本联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描绘了怎样的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一幅图景？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722630" y="2870835"/>
            <a:ext cx="1074674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 fontAlgn="auto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本联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写的是草堂外的景象：春天到了，春水遍地，溪面初平，鸥鸟飞来，或翔于水面，或集于溪边。这是地道的南国水乡风光，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描写出了草堂环境的清幽，景色的秀丽，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点明时令、地点和环境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5029200" y="1397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字魂56号-洪亮毛笔隶书简体"/>
                <a:ea typeface="字魂56号-洪亮毛笔隶书简体"/>
              </a:rPr>
              <a:t>鉴赏文本</a:t>
            </a:r>
            <a:endParaRPr lang="zh-CN" altLang="en-US" sz="3200">
              <a:solidFill>
                <a:schemeClr val="bg1"/>
              </a:solidFill>
              <a:latin typeface="字魂56号-洪亮毛笔隶书简体"/>
              <a:ea typeface="字魂56号-洪亮毛笔隶书简体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0" y="5369717"/>
            <a:ext cx="12217400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3" name="Text Box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02230" y="724535"/>
            <a:ext cx="7461250" cy="645160"/>
          </a:xfrm>
          <a:prstGeom prst="rect">
            <a:avLst/>
          </a:prstGeom>
          <a:solidFill>
            <a:srgbClr val="D0A17E"/>
          </a:solidFill>
          <a:ln>
            <a:noFill/>
          </a:ln>
          <a:effectLst>
            <a:softEdge rad="31750"/>
          </a:effec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舍南舍北皆春水，但见群鸥日日来。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矩形: 圆角 33"/>
          <p:cNvSpPr/>
          <p:nvPr>
            <p:custDataLst>
              <p:tags r:id="rId7"/>
            </p:custDataLst>
          </p:nvPr>
        </p:nvSpPr>
        <p:spPr>
          <a:xfrm>
            <a:off x="2831465" y="1539875"/>
            <a:ext cx="7002145" cy="9505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F607E"/>
              </a:gs>
              <a:gs pos="70000">
                <a:srgbClr val="39475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“皆”字、“但”字有何表达作用？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718185" y="2660650"/>
            <a:ext cx="1056259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“皆”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字写出</a:t>
            </a:r>
            <a:r>
              <a:rPr lang="zh-CN" altLang="en-US" sz="3200" u="sng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春江水势涨溢的情景，给人以江波浩渺、茫茫一片之感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u="sng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皆春水”把绿水缭绕、春意荡漾的环境表现得秀丽可爱。</a:t>
            </a:r>
            <a:endParaRPr lang="zh-CN" altLang="zh-CN" sz="3200" b="1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charset="0"/>
              <a:buChar char="Ø"/>
            </a:pPr>
            <a:endParaRPr lang="zh-CN" altLang="zh-CN" sz="3200" b="1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814705" y="4149090"/>
            <a:ext cx="1012444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eaLnBrk="0" fontAlgn="auto" hangingPunct="0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“日日”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来的是群鸥，</a:t>
            </a:r>
            <a:r>
              <a:rPr lang="zh-CN" altLang="en-US" sz="3200" u="sng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点明环境清幽僻静</a:t>
            </a:r>
            <a:r>
              <a:rPr lang="zh-CN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 algn="just" eaLnBrk="0" fontAlgn="auto" hangingPunct="0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“但见”</a:t>
            </a:r>
            <a:r>
              <a:rPr lang="zh-CN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含弦外之音，</a:t>
            </a:r>
            <a:r>
              <a:rPr lang="zh-CN" altLang="en-US" sz="3200" u="sng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说明作者生活的单调，无其他访者</a:t>
            </a:r>
            <a:r>
              <a:rPr lang="zh-CN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5029200" y="1397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字魂56号-洪亮毛笔隶书简体"/>
                <a:ea typeface="字魂56号-洪亮毛笔隶书简体"/>
              </a:rPr>
              <a:t>鉴赏文本</a:t>
            </a:r>
            <a:endParaRPr lang="zh-CN" altLang="en-US" sz="3200">
              <a:solidFill>
                <a:schemeClr val="bg1"/>
              </a:solidFill>
              <a:latin typeface="字魂56号-洪亮毛笔隶书简体"/>
              <a:ea typeface="字魂56号-洪亮毛笔隶书简体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0" y="5369717"/>
            <a:ext cx="12217400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3" name="Text Box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76195" y="724535"/>
            <a:ext cx="7461250" cy="645160"/>
          </a:xfrm>
          <a:prstGeom prst="rect">
            <a:avLst/>
          </a:prstGeom>
          <a:solidFill>
            <a:srgbClr val="D0A17E"/>
          </a:solidFill>
          <a:ln>
            <a:noFill/>
          </a:ln>
          <a:effectLst>
            <a:softEdge rad="31750"/>
          </a:effec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舍南舍北皆春水，但见群鸥日日来。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矩形: 圆角 33"/>
          <p:cNvSpPr/>
          <p:nvPr>
            <p:custDataLst>
              <p:tags r:id="rId7"/>
            </p:custDataLst>
          </p:nvPr>
        </p:nvSpPr>
        <p:spPr>
          <a:xfrm>
            <a:off x="3142615" y="1472565"/>
            <a:ext cx="6329045" cy="12623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F607E"/>
              </a:gs>
              <a:gs pos="70000">
                <a:srgbClr val="39475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为什么选择“群鸥”作为意象？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这两句使用了什么手法？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933450" y="2861310"/>
            <a:ext cx="1074674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鸥鸟性好猜疑，如人有心机，便不肯亲近，在古人笔下常常是与世无争、没有心机的隐者的伴侣。因此“群鸥日日来”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不仅点出环境的清幽僻静，也写出诗人远离世间的真率忘俗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“但见”，含弦外之音：群鸥固然可爱，而不见其他的来访者，也是过于单调。作者就这样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寓情于景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，表现了他在闲逸的江村中的孤独、寂寥的心情。这就为贯串全诗的喜客心情，巧妙地作了铺垫。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5029200" y="1397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字魂56号-洪亮毛笔隶书简体"/>
                <a:ea typeface="字魂56号-洪亮毛笔隶书简体"/>
              </a:rPr>
              <a:t>鉴赏文本</a:t>
            </a:r>
            <a:endParaRPr lang="zh-CN" altLang="en-US" sz="3200">
              <a:solidFill>
                <a:schemeClr val="bg1"/>
              </a:solidFill>
              <a:latin typeface="字魂56号-洪亮毛笔隶书简体"/>
              <a:ea typeface="字魂56号-洪亮毛笔隶书简体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0" y="5369717"/>
            <a:ext cx="12217400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597859" y="1995488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0">
                <a:latin typeface="Times New Roman" panose="02020603050405020304" charset="0"/>
                <a:ea typeface="华文行楷" panose="02010800040101010101" pitchFamily="2" charset="-122"/>
              </a:rPr>
              <a:t>皆</a:t>
            </a:r>
            <a:endParaRPr lang="zh-CN" altLang="en-US" sz="4400" b="0"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597859" y="3579813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0">
                <a:latin typeface="Times New Roman" panose="02020603050405020304" charset="0"/>
                <a:ea typeface="华文行楷" panose="02010800040101010101" pitchFamily="2" charset="-122"/>
              </a:rPr>
              <a:t>但</a:t>
            </a:r>
            <a:endParaRPr lang="zh-CN" altLang="en-US" sz="4400" b="0"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255209" y="1966913"/>
            <a:ext cx="2879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Times New Roman" panose="02020603050405020304" charset="0"/>
              </a:rPr>
              <a:t>春意盎然</a:t>
            </a:r>
            <a:endParaRPr lang="zh-CN" altLang="en-US" sz="4000"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4255209" y="3551238"/>
            <a:ext cx="28082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Times New Roman" panose="02020603050405020304" charset="0"/>
              </a:rPr>
              <a:t>白鸥翔集</a:t>
            </a:r>
            <a:endParaRPr lang="zh-CN" altLang="en-US" sz="4000"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7350834" y="1463675"/>
            <a:ext cx="1282700" cy="4679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endParaRPr lang="en-US" altLang="zh-CN" sz="3600">
              <a:latin typeface="Times New Roman" panose="02020603050405020304" charset="0"/>
            </a:endParaRPr>
          </a:p>
          <a:p>
            <a:r>
              <a:rPr lang="zh-CN" altLang="en-US" sz="3600">
                <a:latin typeface="Times New Roman" panose="02020603050405020304" charset="0"/>
              </a:rPr>
              <a:t>平日无客   少有人迹</a:t>
            </a:r>
            <a:endParaRPr lang="zh-CN" altLang="en-US" sz="3600"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3910548" y="4545276"/>
            <a:ext cx="29260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孤独</a:t>
            </a:r>
            <a:r>
              <a:rPr lang="en-US" altLang="zh-CN" sz="4800">
                <a:solidFill>
                  <a:srgbClr val="FF00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 </a:t>
            </a:r>
            <a:r>
              <a:rPr lang="zh-CN" altLang="en-US" sz="4800">
                <a:solidFill>
                  <a:srgbClr val="FF00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 寂寥</a:t>
            </a:r>
            <a:endParaRPr lang="zh-CN" altLang="en-US" sz="4800">
              <a:solidFill>
                <a:srgbClr val="FF0000"/>
              </a:solidFill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2070100" y="1067874"/>
            <a:ext cx="3130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首</a:t>
            </a:r>
            <a:r>
              <a:rPr lang="zh-CN" altLang="en-US" sz="3200" smtClean="0"/>
              <a:t>联：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" name="文本框 86"/>
          <p:cNvSpPr txBox="1"/>
          <p:nvPr>
            <p:custDataLst>
              <p:tags r:id="rId3"/>
            </p:custDataLst>
          </p:nvPr>
        </p:nvSpPr>
        <p:spPr>
          <a:xfrm>
            <a:off x="4716681" y="108256"/>
            <a:ext cx="275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鉴赏文本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35842" name="Rectangle 2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2535555" y="610870"/>
            <a:ext cx="7625715" cy="645160"/>
          </a:xfrm>
          <a:prstGeom prst="rect">
            <a:avLst/>
          </a:prstGeom>
          <a:solidFill>
            <a:srgbClr val="D0A1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花径不曾缘客扫，蓬门今始为君开。</a:t>
            </a:r>
            <a:endParaRPr lang="zh-CN" altLang="en-US" sz="36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022350" y="1756410"/>
            <a:ext cx="102952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把笔触转向庭院，</a:t>
            </a: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引出“客至”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。作者采用与客谈话的口吻，增强了宾主接谈的生活实感。</a:t>
            </a:r>
            <a:r>
              <a:rPr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上句说，长满花草的庭院小路，还没有因为迎客打扫过。下句说，一向紧闭的家门，今天才第一次为你崔明府打开。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寂寞之中，佳客临门，一向闲适恬淡的主人不由得</a:t>
            </a: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喜出望外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两句，前后映衬，情韵深厚。前句不仅说客不常来，还有主人不轻易延客意，今日“君”来，益见两人交情之深厚，使后面的酣畅欢快有了着落。后句的“今始为”又使前句之意显得更为超脱，补足了首联两句。</a:t>
            </a: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" name="文本框 86"/>
          <p:cNvSpPr txBox="1"/>
          <p:nvPr>
            <p:custDataLst>
              <p:tags r:id="rId3"/>
            </p:custDataLst>
          </p:nvPr>
        </p:nvSpPr>
        <p:spPr>
          <a:xfrm>
            <a:off x="4716681" y="108256"/>
            <a:ext cx="275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鉴赏文本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35842" name="Rectangle 2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2589530" y="610870"/>
            <a:ext cx="7625715" cy="645160"/>
          </a:xfrm>
          <a:prstGeom prst="rect">
            <a:avLst/>
          </a:prstGeom>
          <a:solidFill>
            <a:srgbClr val="D0A1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花径不曾缘客扫，蓬门今始为君开。</a:t>
            </a:r>
            <a:endParaRPr lang="zh-CN" altLang="en-US" sz="36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71525" y="2500630"/>
            <a:ext cx="106489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“缘客扫”，为了客人而打扫。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古人常以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扫径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表示欢迎客人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。如宋·胡继宗《书言故事·延接》中有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待宾至，云扫迳以俟。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亦以</a:t>
            </a:r>
            <a:r>
              <a:rPr lang="zh-CN" altLang="en-US" sz="24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荒径</a:t>
            </a:r>
            <a:r>
              <a:rPr lang="zh-CN" altLang="en-US" sz="2400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表示远离喧闹、少有人来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。如东晋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陶渊明《归去来兮辞》中有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三径就荒，松菊犹存。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en-US" altLang="zh-CN" sz="24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 smtClean="0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  <a:sym typeface="+mn-ea"/>
              </a:rPr>
              <a:t>蓬门”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，用蓬草编成的门，茅屋的门</a:t>
            </a: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en-US" altLang="zh-CN" sz="24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4" name="矩形: 圆角 33"/>
          <p:cNvSpPr/>
          <p:nvPr>
            <p:custDataLst>
              <p:tags r:id="rId6"/>
            </p:custDataLst>
          </p:nvPr>
        </p:nvSpPr>
        <p:spPr>
          <a:xfrm>
            <a:off x="771525" y="1352550"/>
            <a:ext cx="10502265" cy="1051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F607E"/>
              </a:gs>
              <a:gs pos="70000">
                <a:srgbClr val="39475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颔联于字里行间中透露出作者露出作者怎样的情感？用了什么手法？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583690" y="4404995"/>
            <a:ext cx="6882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情感：客至的意外惊喜</a:t>
            </a:r>
            <a:endParaRPr lang="zh-CN" altLang="en-US" sz="32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583690" y="4988560"/>
            <a:ext cx="3950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手法：互文</a:t>
            </a:r>
            <a:endParaRPr lang="zh-CN" altLang="en-US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2" grpId="0" uiExpand="1" build="p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" name="文本框 86"/>
          <p:cNvSpPr txBox="1"/>
          <p:nvPr>
            <p:custDataLst>
              <p:tags r:id="rId3"/>
            </p:custDataLst>
          </p:nvPr>
        </p:nvSpPr>
        <p:spPr>
          <a:xfrm>
            <a:off x="4716681" y="108256"/>
            <a:ext cx="275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鉴赏文本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21385814">
            <a:off x="7950033" y="4490542"/>
            <a:ext cx="4328231" cy="2411335"/>
          </a:xfrm>
          <a:prstGeom prst="rect">
            <a:avLst/>
          </a:prstGeom>
        </p:spPr>
      </p:pic>
      <p:sp>
        <p:nvSpPr>
          <p:cNvPr id="35842" name="Rectangle 2"/>
          <p:cNvSpPr>
            <a:spLocks noGrp="1" noRot="1"/>
          </p:cNvSpPr>
          <p:nvPr>
            <p:custDataLst>
              <p:tags r:id="rId6"/>
            </p:custDataLst>
          </p:nvPr>
        </p:nvSpPr>
        <p:spPr>
          <a:xfrm>
            <a:off x="2535555" y="610870"/>
            <a:ext cx="7625715" cy="645160"/>
          </a:xfrm>
          <a:prstGeom prst="rect">
            <a:avLst/>
          </a:prstGeom>
          <a:solidFill>
            <a:srgbClr val="D0A1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花径不曾缘客扫，蓬门今始为君开。</a:t>
            </a:r>
            <a:endParaRPr lang="zh-CN" altLang="en-US" sz="36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918210" y="2270760"/>
            <a:ext cx="1029525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由外转内，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从户外的景色转到院中的情景，引出“客至”，用与客人谈话的口吻，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增强了生活实感，表现了诗人喜客之至，待客之诚。</a:t>
            </a:r>
            <a:endParaRPr lang="zh-CN" altLang="en-US" sz="32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以上虚写客至，下面转入实写待客。作者舍弃了其他情节，专拈出最能显示宾主情份的生活场景，重笔浓墨，着意描画。</a:t>
            </a:r>
            <a:endParaRPr lang="zh-CN" altLang="en-US" sz="3200" b="1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: 圆角 33"/>
          <p:cNvSpPr/>
          <p:nvPr>
            <p:custDataLst>
              <p:tags r:id="rId8"/>
            </p:custDataLst>
          </p:nvPr>
        </p:nvSpPr>
        <p:spPr>
          <a:xfrm>
            <a:off x="814705" y="1316990"/>
            <a:ext cx="10502265" cy="8636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F607E"/>
              </a:gs>
              <a:gs pos="70000">
                <a:srgbClr val="39475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与首联相比，颔联场景发生怎样的转换？有怎样的作用？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10631" y="3707130"/>
            <a:ext cx="1427163" cy="146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3"/>
          <p:cNvSpPr txBox="1"/>
          <p:nvPr>
            <p:custDataLst>
              <p:tags r:id="rId6"/>
            </p:custDataLst>
          </p:nvPr>
        </p:nvSpPr>
        <p:spPr>
          <a:xfrm>
            <a:off x="9059635" y="1181328"/>
            <a:ext cx="1331913" cy="410881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7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客</a:t>
            </a:r>
            <a:r>
              <a:rPr lang="en-US" altLang="zh-CN" sz="7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endParaRPr lang="zh-CN" altLang="en-US" sz="7200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defTabSz="914400">
              <a:spcBef>
                <a:spcPct val="50000"/>
              </a:spcBef>
            </a:pPr>
            <a:r>
              <a:rPr lang="zh-CN" altLang="en-US" sz="7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至</a:t>
            </a:r>
            <a:endParaRPr lang="zh-CN" altLang="en-US" sz="7200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hlinkClick r:id="rId7" action="ppaction://hlinkfile"/>
            </a:endParaRPr>
          </a:p>
          <a:p>
            <a:pPr defTabSz="914400">
              <a:spcBef>
                <a:spcPct val="50000"/>
              </a:spcBef>
            </a:pPr>
            <a:endParaRPr lang="zh-CN" altLang="en-US" sz="5400">
              <a:solidFill>
                <a:srgbClr val="0000CC"/>
              </a:solidFill>
              <a:latin typeface="Arial" panose="020b0604020202020204" pitchFamily="34" charset="0"/>
              <a:ea typeface="华文隶书" panose="02010800040101010101" charset="-122"/>
              <a:hlinkClick r:id="rId7" action="ppaction://hlinkfile"/>
            </a:endParaRPr>
          </a:p>
        </p:txBody>
      </p:sp>
      <p:sp>
        <p:nvSpPr>
          <p:cNvPr id="6" name="文本框 4"/>
          <p:cNvSpPr txBox="1"/>
          <p:nvPr>
            <p:custDataLst>
              <p:tags r:id="rId8"/>
            </p:custDataLst>
          </p:nvPr>
        </p:nvSpPr>
        <p:spPr>
          <a:xfrm>
            <a:off x="7761589" y="3960767"/>
            <a:ext cx="677108" cy="10668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杜甫</a:t>
            </a:r>
            <a:endParaRPr lang="zh-CN" altLang="en-US" sz="32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7" name="Picture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74168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" name="文本框 86"/>
          <p:cNvSpPr txBox="1"/>
          <p:nvPr>
            <p:custDataLst>
              <p:tags r:id="rId3"/>
            </p:custDataLst>
          </p:nvPr>
        </p:nvSpPr>
        <p:spPr>
          <a:xfrm>
            <a:off x="4716681" y="108256"/>
            <a:ext cx="275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鉴赏文本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5406278" y="866172"/>
            <a:ext cx="1250066" cy="578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8927480" y="701072"/>
            <a:ext cx="1250066" cy="578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866" name="Rectangle 2"/>
          <p:cNvSpPr>
            <a:spLocks noGrp="1" noRot="1"/>
          </p:cNvSpPr>
          <p:nvPr>
            <p:custDataLst>
              <p:tags r:id="rId6"/>
            </p:custDataLst>
          </p:nvPr>
        </p:nvSpPr>
        <p:spPr>
          <a:xfrm>
            <a:off x="2293620" y="723900"/>
            <a:ext cx="8140700" cy="706755"/>
          </a:xfrm>
          <a:prstGeom prst="rect">
            <a:avLst/>
          </a:prstGeom>
          <a:solidFill>
            <a:srgbClr val="D0A1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盘飧市远无兼味，樽酒家贫只旧醅</a:t>
            </a:r>
            <a:endParaRPr lang="zh-CN" altLang="en-US" sz="40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942340" y="1659255"/>
            <a:ext cx="10607675" cy="3920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60960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“飧”，本指熟食，这里泛指菜</a:t>
            </a: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；</a:t>
            </a:r>
            <a:r>
              <a:rPr lang="zh-CN" altLang="en-US" sz="28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“兼味”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，菜肴一种叫味，两种以上叫兼味</a:t>
            </a: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  <a:endParaRPr lang="en-US" altLang="zh-CN" sz="2800" b="1" smtClean="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</a:t>
            </a:r>
            <a:r>
              <a:rPr lang="zh-CN" altLang="en-US" sz="28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“旧醅”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，旧酿的隔年浊酒。“醅”，未经过滤的酒。古人好饮新酒，所以诗人因旧醅待客而有歉意。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60960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远市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”“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家贫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交代了作者此时的处境，隐含作者倾尽所有招待客人的盛情。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60960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诗人运用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细节描写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，详细介绍了</a:t>
            </a:r>
            <a:r>
              <a:rPr lang="zh-CN" altLang="en-US" sz="2800" b="1" u="sng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待客酒菜何其简陋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，由此表达出作者此时内心的歉疚，同时也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反衬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出作者与好友情感至深，旧酒小菜也可畅谈无碍。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457200" indent="-457200" algn="just" eaLnBrk="0" fontAlgn="auto" hangingPunct="0">
              <a:lnSpc>
                <a:spcPct val="100000"/>
              </a:lnSpc>
              <a:buFont typeface="Wingdings" panose="05000000000000000000" charset="0"/>
              <a:buChar char="Ø"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 algn="just" eaLnBrk="0" fontAlgn="auto" hangingPunct="0">
              <a:lnSpc>
                <a:spcPct val="100000"/>
              </a:lnSpc>
              <a:buFont typeface="Wingdings" panose="05000000000000000000" charset="0"/>
              <a:buChar char="Ø"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 eaLnBrk="0" fontAlgn="auto" hangingPunct="0">
              <a:lnSpc>
                <a:spcPct val="100000"/>
              </a:lnSpc>
              <a:buFont typeface="Wingdings" panose="05000000000000000000" charset="0"/>
              <a:buChar char="Ø"/>
            </a:pPr>
            <a:endParaRPr lang="zh-CN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 algn="just" eaLnBrk="0" fontAlgn="auto" hangingPunct="0">
              <a:lnSpc>
                <a:spcPct val="100000"/>
              </a:lnSpc>
              <a:buFont typeface="Wingdings" panose="05000000000000000000" charset="0"/>
              <a:buChar char="Ø"/>
            </a:pPr>
            <a:endParaRPr lang="zh-CN" altLang="zh-CN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86000"/>
            <a:grayscl/>
          </a:blip>
          <a:stretch>
            <a:fillRect/>
          </a:stretch>
        </p:blipFill>
        <p:spPr>
          <a:xfrm flipH="1">
            <a:off x="0" y="3678387"/>
            <a:ext cx="3243683" cy="3642079"/>
          </a:xfrm>
          <a:prstGeom prst="rect">
            <a:avLst/>
          </a:prstGeom>
        </p:spPr>
      </p:pic>
      <p:sp>
        <p:nvSpPr>
          <p:cNvPr id="87" name="文本框 86"/>
          <p:cNvSpPr txBox="1"/>
          <p:nvPr>
            <p:custDataLst>
              <p:tags r:id="rId5"/>
            </p:custDataLst>
          </p:nvPr>
        </p:nvSpPr>
        <p:spPr>
          <a:xfrm>
            <a:off x="4716681" y="108256"/>
            <a:ext cx="275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鉴赏文本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alphaModFix amt="81000"/>
          </a:blip>
          <a:stretch>
            <a:fillRect/>
          </a:stretch>
        </p:blipFill>
        <p:spPr>
          <a:xfrm flipH="1" flipV="1">
            <a:off x="520858" y="4156892"/>
            <a:ext cx="5062846" cy="2194154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1993617" y="708303"/>
            <a:ext cx="1250066" cy="578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5406278" y="866172"/>
            <a:ext cx="1250066" cy="578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8927480" y="701072"/>
            <a:ext cx="1250066" cy="578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866" name="Rectangle 2"/>
          <p:cNvSpPr>
            <a:spLocks noGrp="1" noRot="1"/>
          </p:cNvSpPr>
          <p:nvPr>
            <p:custDataLst>
              <p:tags r:id="rId11"/>
            </p:custDataLst>
          </p:nvPr>
        </p:nvSpPr>
        <p:spPr>
          <a:xfrm>
            <a:off x="1993900" y="610870"/>
            <a:ext cx="8005445" cy="706755"/>
          </a:xfrm>
          <a:prstGeom prst="rect">
            <a:avLst/>
          </a:prstGeom>
          <a:solidFill>
            <a:srgbClr val="D0A1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盘飧市远无兼味，樽酒家贫只旧醅</a:t>
            </a:r>
            <a:endParaRPr lang="zh-CN" altLang="en-US" sz="40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矩形: 圆角 33"/>
          <p:cNvSpPr/>
          <p:nvPr>
            <p:custDataLst>
              <p:tags r:id="rId12"/>
            </p:custDataLst>
          </p:nvPr>
        </p:nvSpPr>
        <p:spPr>
          <a:xfrm>
            <a:off x="1034415" y="1606550"/>
            <a:ext cx="8316595" cy="77533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F607E"/>
              </a:gs>
              <a:gs pos="70000">
                <a:srgbClr val="39475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作者抒发了怎样的情感？是如何抒发的？</a:t>
            </a:r>
            <a:endParaRPr lang="zh-CN" altLang="en-US" sz="32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3754890" y="2468244"/>
            <a:ext cx="7999644" cy="2632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 smtClean="0"/>
              <a:t>竭诚</a:t>
            </a:r>
            <a:r>
              <a:rPr lang="zh-CN" altLang="en-US" sz="3200" b="1"/>
              <a:t>待客的盛情：能拿出来的都拿了。</a:t>
            </a:r>
            <a:endParaRPr lang="zh-CN" altLang="en-US" sz="3200" b="1"/>
          </a:p>
          <a:p>
            <a:pPr marL="0" indent="0">
              <a:lnSpc>
                <a:spcPct val="125000"/>
              </a:lnSpc>
              <a:buNone/>
            </a:pPr>
            <a:r>
              <a:rPr lang="zh-CN" altLang="en-US" sz="3200" b="1"/>
              <a:t>力不从心的歉疚：菜不多，酒不好。</a:t>
            </a:r>
            <a:endParaRPr lang="zh-CN" altLang="en-US" sz="3200" b="1"/>
          </a:p>
          <a:p>
            <a:pPr marL="0" indent="0">
              <a:lnSpc>
                <a:spcPct val="125000"/>
              </a:lnSpc>
              <a:buNone/>
            </a:pPr>
            <a:r>
              <a:rPr lang="zh-CN" altLang="en-US" sz="3200" b="1"/>
              <a:t>主客之间的情谊：频频劝饮，情比酒浓。</a:t>
            </a:r>
            <a:endParaRPr lang="zh-CN" altLang="en-US" sz="3200" b="1"/>
          </a:p>
          <a:p>
            <a:pPr marL="0" indent="0">
              <a:buNone/>
            </a:pPr>
            <a:endParaRPr lang="zh-CN" altLang="en-US" sz="3200" b="1"/>
          </a:p>
        </p:txBody>
      </p:sp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5697855" y="5299710"/>
            <a:ext cx="50101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0070C0"/>
                </a:solidFill>
              </a:rPr>
              <a:t>体现贫家真率之趣。</a:t>
            </a:r>
            <a:endParaRPr lang="zh-CN" altLang="en-US" sz="4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3" grpId="0" animBg="1"/>
      <p:bldP spid="13" grpId="0" animBg="1"/>
      <p:bldP spid="14" grpId="0" animBg="1"/>
      <p:bldP spid="6" grpId="0" uiExpand="1" build="p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" name="文本框 86"/>
          <p:cNvSpPr txBox="1"/>
          <p:nvPr>
            <p:custDataLst>
              <p:tags r:id="rId3"/>
            </p:custDataLst>
          </p:nvPr>
        </p:nvSpPr>
        <p:spPr>
          <a:xfrm>
            <a:off x="4716681" y="108256"/>
            <a:ext cx="275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鉴赏文本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21374040">
            <a:off x="-381207" y="274787"/>
            <a:ext cx="5155920" cy="2586893"/>
          </a:xfrm>
          <a:prstGeom prst="rect">
            <a:avLst/>
          </a:prstGeom>
        </p:spPr>
      </p:pic>
      <p:sp>
        <p:nvSpPr>
          <p:cNvPr id="36866" name="Rectangle 2"/>
          <p:cNvSpPr>
            <a:spLocks noGrp="1" noRot="1"/>
          </p:cNvSpPr>
          <p:nvPr>
            <p:custDataLst>
              <p:tags r:id="rId6"/>
            </p:custDataLst>
          </p:nvPr>
        </p:nvSpPr>
        <p:spPr>
          <a:xfrm>
            <a:off x="2486025" y="610870"/>
            <a:ext cx="7933055" cy="706755"/>
          </a:xfrm>
          <a:prstGeom prst="rect">
            <a:avLst/>
          </a:prstGeom>
          <a:solidFill>
            <a:srgbClr val="D0A1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肯与邻翁相对饮，隔篱呼取尽余杯</a:t>
            </a:r>
            <a:endParaRPr lang="zh-CN" altLang="en-US" sz="40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矩形: 圆角 33"/>
          <p:cNvSpPr/>
          <p:nvPr>
            <p:custDataLst>
              <p:tags r:id="rId7"/>
            </p:custDataLst>
          </p:nvPr>
        </p:nvSpPr>
        <p:spPr>
          <a:xfrm>
            <a:off x="969010" y="1426210"/>
            <a:ext cx="10424160" cy="77533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F607E"/>
              </a:gs>
              <a:gs pos="70000">
                <a:srgbClr val="39475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71737"/>
                </a:solidFill>
                <a:sym typeface="+mn-ea"/>
              </a:rPr>
              <a:t>尾联使用了什么手法</a:t>
            </a:r>
            <a:r>
              <a:rPr lang="en-US" altLang="zh-CN" sz="3200" b="1">
                <a:solidFill>
                  <a:srgbClr val="F71737"/>
                </a:solidFill>
                <a:sym typeface="+mn-ea"/>
              </a:rPr>
              <a:t>?</a:t>
            </a:r>
            <a:r>
              <a:rPr lang="zh-CN" altLang="en-US" sz="3200" b="1">
                <a:solidFill>
                  <a:srgbClr val="F71737"/>
                </a:solidFill>
                <a:sym typeface="+mn-ea"/>
              </a:rPr>
              <a:t>有何效果</a:t>
            </a:r>
            <a:r>
              <a:rPr lang="zh-CN" altLang="en-US" sz="3200" b="1" smtClean="0">
                <a:solidFill>
                  <a:srgbClr val="F71737"/>
                </a:solidFill>
                <a:sym typeface="+mn-ea"/>
              </a:rPr>
              <a:t>？</a:t>
            </a:r>
            <a:r>
              <a:rPr lang="en-US" altLang="zh-CN" sz="3200" b="1" smtClean="0">
                <a:solidFill>
                  <a:srgbClr val="F71737"/>
                </a:solidFill>
                <a:sym typeface="+mn-ea"/>
              </a:rPr>
              <a:t> </a:t>
            </a:r>
            <a:r>
              <a:rPr lang="zh-CN" altLang="en-US" sz="3200" b="1" smtClean="0">
                <a:solidFill>
                  <a:srgbClr val="F71737"/>
                </a:solidFill>
                <a:sym typeface="+mn-ea"/>
              </a:rPr>
              <a:t>表</a:t>
            </a:r>
            <a:r>
              <a:rPr lang="zh-CN" altLang="en-US" sz="3200" b="1">
                <a:solidFill>
                  <a:srgbClr val="F71737"/>
                </a:solidFill>
                <a:sym typeface="+mn-ea"/>
              </a:rPr>
              <a:t>达了作者什么感情？</a:t>
            </a:r>
            <a:endParaRPr lang="zh-CN" altLang="en-US" sz="32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776730" y="2194560"/>
            <a:ext cx="2743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细节描写</a:t>
            </a:r>
            <a:endParaRPr lang="zh-CN" altLang="zh-CN" sz="32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68020" y="2696210"/>
            <a:ext cx="10881995" cy="1678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4440"/>
              </a:lnSpc>
              <a:buNone/>
            </a:pP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en-US" altLang="zh-CN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zh-CN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邀邻喝酒”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zh-CN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是想用这种</a:t>
            </a:r>
            <a:r>
              <a:rPr lang="zh-CN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民间常见的方式</a:t>
            </a:r>
            <a:r>
              <a:rPr lang="zh-CN" altLang="zh-CN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表示自己难得的</a:t>
            </a:r>
            <a:r>
              <a:rPr lang="zh-CN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兴奋</a:t>
            </a:r>
            <a:r>
              <a:rPr lang="zh-CN" altLang="zh-CN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：我家来尊贵客人了，你也过来喝几杯，好好地帮我陪陪客人，喝个痛快，玩个尽兴！</a:t>
            </a:r>
            <a:endParaRPr lang="zh-CN" altLang="zh-CN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520065" y="4375150"/>
            <a:ext cx="11134725" cy="183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454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“尽余杯”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一语可以看出，这时酒宴已到高潮，诗人欲呼邻翁与客人对饮，可见二位酒兴之浓，气氛的欢快。这一细节别开生面，别有情趣，表现了</a:t>
            </a: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诗人淳朴的性格和喜客的心情</a:t>
            </a:r>
            <a:endParaRPr lang="zh-CN" altLang="zh-CN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" name="文本框 86"/>
          <p:cNvSpPr txBox="1"/>
          <p:nvPr>
            <p:custDataLst>
              <p:tags r:id="rId3"/>
            </p:custDataLst>
          </p:nvPr>
        </p:nvSpPr>
        <p:spPr>
          <a:xfrm>
            <a:off x="4716681" y="108256"/>
            <a:ext cx="275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鉴赏文本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21374040">
            <a:off x="-381207" y="274787"/>
            <a:ext cx="5155920" cy="2586893"/>
          </a:xfrm>
          <a:prstGeom prst="rect">
            <a:avLst/>
          </a:prstGeom>
        </p:spPr>
      </p:pic>
      <p:sp>
        <p:nvSpPr>
          <p:cNvPr id="36866" name="Rectangle 2"/>
          <p:cNvSpPr>
            <a:spLocks noGrp="1" noRot="1"/>
          </p:cNvSpPr>
          <p:nvPr>
            <p:custDataLst>
              <p:tags r:id="rId6"/>
            </p:custDataLst>
          </p:nvPr>
        </p:nvSpPr>
        <p:spPr>
          <a:xfrm>
            <a:off x="2486025" y="610870"/>
            <a:ext cx="7933055" cy="706755"/>
          </a:xfrm>
          <a:prstGeom prst="rect">
            <a:avLst/>
          </a:prstGeom>
          <a:solidFill>
            <a:srgbClr val="D0A1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肯与邻翁相对饮，隔篱呼取尽余杯</a:t>
            </a:r>
            <a:endParaRPr lang="zh-CN" altLang="en-US" sz="40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矩形: 圆角 33"/>
          <p:cNvSpPr/>
          <p:nvPr>
            <p:custDataLst>
              <p:tags r:id="rId7"/>
            </p:custDataLst>
          </p:nvPr>
        </p:nvSpPr>
        <p:spPr>
          <a:xfrm>
            <a:off x="969010" y="1426210"/>
            <a:ext cx="10424160" cy="77533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F607E"/>
              </a:gs>
              <a:gs pos="70000">
                <a:srgbClr val="39475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>
                <a:sym typeface="+mn-ea"/>
              </a:rPr>
              <a:t>尾联句意蕴丰富，耐人咀嚼，其作用有：</a:t>
            </a:r>
            <a:endParaRPr lang="zh-CN" altLang="en-US" sz="32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188085" y="2310130"/>
            <a:ext cx="1030668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第一，突出了主要内容。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尽宾主之欢，表现诚朴、率真的态度。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80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第二，留有想象的余地。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邻翁来了没有呢? 邻翁是谁呢？这些回味让诗歌的意境更深了一层。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80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第三，表明感情之深。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如果仅是泛泛之交，或者友情不是特别深厚，谁还会邀邻陪酒呢？ 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80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第四，再次掀起高潮。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以“肯与邻翁相对饮，隔篱呼取尽余杯”作结，把席间的气氛推向更热烈的高潮。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80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第五，构思奇特绝妙。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前借白鸥引客，后让邻翁陪客，既见不凡之人，又见不俗之情。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" name="文本框 86"/>
          <p:cNvSpPr txBox="1"/>
          <p:nvPr>
            <p:custDataLst>
              <p:tags r:id="rId3"/>
            </p:custDataLst>
          </p:nvPr>
        </p:nvSpPr>
        <p:spPr>
          <a:xfrm>
            <a:off x="4797425" y="71755"/>
            <a:ext cx="2718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200" b="1" spc="3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悟客至之情</a:t>
            </a:r>
            <a:endParaRPr kumimoji="1" lang="zh-CN" altLang="zh-CN" sz="3200" b="1" spc="3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1"/>
          <p:cNvSpPr txBox="1"/>
          <p:nvPr>
            <p:custDataLst>
              <p:tags r:id="rId4"/>
            </p:custDataLst>
          </p:nvPr>
        </p:nvSpPr>
        <p:spPr>
          <a:xfrm>
            <a:off x="962025" y="1159253"/>
            <a:ext cx="1038860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Calibri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首联</a:t>
            </a:r>
            <a:r>
              <a:rPr lang="zh-CN" altLang="en-US" sz="3200" b="1" spc="100">
                <a:ln w="3175">
                  <a:noFill/>
                  <a:prstDash val="dash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寓情于景</a:t>
            </a:r>
            <a:r>
              <a:rPr lang="zh-CN" altLang="en-US" sz="3200" b="1" spc="100">
                <a:ln w="3175">
                  <a:noFill/>
                  <a:prstDash val="dash"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闲逸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的生活不免有一丝</a:t>
            </a: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单调、寂寞</a:t>
            </a:r>
            <a:r>
              <a:rPr lang="zh-CN" altLang="en-US" sz="3200" b="1"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chemeClr val="dk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3200" b="1" spc="100">
                <a:ln w="3175">
                  <a:noFill/>
                  <a:prstDash val="dash"/>
                </a:ln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颔联用</a:t>
            </a:r>
            <a:r>
              <a:rPr lang="zh-CN" altLang="en-US" sz="3200" b="1" spc="100">
                <a:ln w="3175">
                  <a:noFill/>
                  <a:prstDash val="dash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互文</a:t>
            </a:r>
            <a:r>
              <a:rPr lang="zh-CN" altLang="en-US" sz="3200" b="1" spc="100">
                <a:ln w="3175">
                  <a:noFill/>
                  <a:prstDash val="dash"/>
                </a:ln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的手法，表达了诗人面对朋友来访</a:t>
            </a: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喜出望外、欣喜不已</a:t>
            </a:r>
            <a:r>
              <a:rPr lang="zh-CN" altLang="en-US" sz="3200" b="1" spc="100">
                <a:ln w="3175">
                  <a:noFill/>
                  <a:prstDash val="dash"/>
                </a:ln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的感情。</a:t>
            </a: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（兴奋、喜悦）</a:t>
            </a:r>
            <a:endParaRPr lang="zh-CN" altLang="en-US" sz="3200" b="1" spc="100">
              <a:ln w="3175">
                <a:noFill/>
                <a:prstDash val="dash"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3200" b="1">
                <a:latin typeface="Calibri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颈联</a:t>
            </a: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作者选取最能显示宾主情份的</a:t>
            </a:r>
            <a:r>
              <a:rPr lang="zh-CN" altLang="en-US" sz="3200" b="1" spc="100">
                <a:ln w="3175">
                  <a:noFill/>
                  <a:prstDash val="dash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生活细节</a:t>
            </a:r>
            <a:r>
              <a:rPr lang="zh-CN" altLang="en-US" sz="3200" b="1" spc="100">
                <a:ln w="3175">
                  <a:noFill/>
                  <a:prstDash val="dash"/>
                </a:ln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，写出了主人竭诚尽意的盛情和力不从心的歉疚，使人感受到主客之间真诚相待的深厚情谊。</a:t>
            </a:r>
            <a:r>
              <a:rPr lang="zh-CN" altLang="en-US" sz="32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（真诚、歉疚）</a:t>
            </a:r>
            <a:endParaRPr lang="zh-CN" altLang="en-US" sz="3200" b="1" spc="100">
              <a:ln w="3175">
                <a:noFill/>
                <a:prstDash val="dash"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尾联选取</a:t>
            </a:r>
            <a:r>
              <a:rPr lang="zh-CN" altLang="en-US" sz="3200" b="1" spc="100">
                <a:ln w="3175">
                  <a:noFill/>
                  <a:prstDash val="dash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生活细节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，真率纯朴的人际关系、浓重的生活气息的自然之乐。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（热烈、欢跃 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0" y="5480051"/>
            <a:ext cx="12217400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>
            <a:hlinkClick r:id="rId9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24"/>
          <a:stretch>
            <a:fillRect/>
          </a:stretch>
        </p:blipFill>
        <p:spPr>
          <a:xfrm>
            <a:off x="10704407" y="347980"/>
            <a:ext cx="1299633" cy="154093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27125" y="1199198"/>
            <a:ext cx="10351770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这首诗前一层写诗人在村居寂寞之中忽有朋友来访，表达了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喜出望外之情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；后一层写诗人仓促中只能以简易的酒菜待客，然欲呼邻翁来陪饮，以尽宾主之欢，表现了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诚朴、率真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的态度，可见双方友情之深。 这首洋溢着浓郁生活气息的诗，是一首至情至性的纪事诗，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表现出诗人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纯朴的性格和好客的心情</a:t>
            </a:r>
            <a:r>
              <a:rPr kumimoji="0" lang="zh-CN" sz="1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sz="16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4"/>
            </p:custDataLst>
          </p:nvPr>
        </p:nvSpPr>
        <p:spPr>
          <a:xfrm>
            <a:off x="4549976" y="201171"/>
            <a:ext cx="32225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归纳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930910" y="5384800"/>
            <a:ext cx="1054735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en-US" altLang="zh-CN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孤独</a:t>
            </a:r>
            <a:r>
              <a:rPr lang="en-US" altLang="zh-CN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</a:t>
            </a:r>
            <a:r>
              <a:rPr lang="en-US" altLang="zh-CN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融洽</a:t>
            </a:r>
            <a:r>
              <a:rPr lang="en-US" altLang="zh-CN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兴奋（高潮）</a:t>
            </a:r>
            <a:endParaRPr lang="zh-CN" altLang="zh-CN" sz="36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0" y="5480051"/>
            <a:ext cx="12217400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>
            <p:custDataLst>
              <p:tags r:id="rId5"/>
            </p:custDataLst>
          </p:nvPr>
        </p:nvSpPr>
        <p:spPr>
          <a:xfrm>
            <a:off x="866028" y="2184122"/>
            <a:ext cx="526923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理解性默写</a:t>
            </a:r>
            <a:endParaRPr lang="zh-CN" altLang="en-US" sz="8000" b="1" smtClean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83528" y="1028861"/>
            <a:ext cx="4979620" cy="49248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" name="文本框 101"/>
          <p:cNvSpPr txBox="1"/>
          <p:nvPr>
            <p:custDataLst>
              <p:tags r:id="rId3"/>
            </p:custDataLst>
          </p:nvPr>
        </p:nvSpPr>
        <p:spPr>
          <a:xfrm>
            <a:off x="-6773" y="165100"/>
            <a:ext cx="12138660" cy="6477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11000"/>
              </a:lnSpc>
            </a:pPr>
            <a:r>
              <a:rPr lang="en-US" alt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</a:t>
            </a:r>
            <a:r>
              <a:rPr lang="zh-CN" altLang="en-US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《客至》一诗写诗人“草堂”清幽的居住环境的诗句是“</a:t>
            </a:r>
            <a:r>
              <a:rPr 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</a:t>
            </a:r>
            <a:r>
              <a:rPr lang="zh-CN" altLang="en-US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        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”。</a:t>
            </a:r>
            <a:endParaRPr lang="zh-CN" sz="3735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11000"/>
              </a:lnSpc>
            </a:pP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</a:t>
            </a:r>
            <a:r>
              <a:rPr lang="zh-CN" altLang="en-US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《客至》中表现寂寞之中嘉客临门而喜出望外的句子是 “</a:t>
            </a:r>
            <a:r>
              <a:rPr lang="en-US" alt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           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”。</a:t>
            </a:r>
            <a:endParaRPr lang="zh-CN" sz="3735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11000"/>
              </a:lnSpc>
            </a:pPr>
            <a:r>
              <a:rPr lang="en-US" alt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</a:t>
            </a:r>
            <a:r>
              <a:rPr lang="zh-CN" altLang="en-US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《客至》中写招待寒酸简单但却满蕴真情的句子是“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           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             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”。</a:t>
            </a:r>
            <a:endParaRPr lang="zh-CN" sz="3735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11000"/>
              </a:lnSpc>
            </a:pPr>
            <a:r>
              <a:rPr lang="en-US" alt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</a:t>
            </a:r>
            <a:r>
              <a:rPr lang="zh-CN" altLang="en-US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altLang="en-US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《客至》中表现田园生活中淳朴的邻里关系的句子是。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                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                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”。</a:t>
            </a:r>
            <a:r>
              <a:rPr lang="zh-CN" altLang="en-US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3735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11000"/>
              </a:lnSpc>
            </a:pPr>
            <a:r>
              <a:rPr lang="en-US" alt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5</a:t>
            </a:r>
            <a:r>
              <a:rPr lang="zh-CN" altLang="en-US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、《客至》中与陶渊明“过门更相呼，有酒斟酌之”意趣相似的诗句是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      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en-US" altLang="zh-CN" sz="3735" b="1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       </a:t>
            </a:r>
            <a:r>
              <a:rPr lang="zh-CN" sz="3735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”。</a:t>
            </a:r>
            <a:endParaRPr lang="zh-CN" sz="3735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724660" y="762000"/>
            <a:ext cx="9407525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舍南舍北皆春水</a:t>
            </a:r>
            <a:r>
              <a:rPr lang="en-US" altLang="zh-CN"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altLang="en-US"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但见群鸥日日来</a:t>
            </a:r>
            <a:endParaRPr lang="zh-CN" altLang="en-US" sz="3735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567815" y="2083435"/>
            <a:ext cx="758782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花径不曾缘客扫</a:t>
            </a:r>
            <a:r>
              <a:rPr lang="en-US"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蓬门今始为君开</a:t>
            </a:r>
            <a:endParaRPr sz="3735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86248" y="3223260"/>
            <a:ext cx="737446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盘飧市远无兼味   樽酒家贫只旧醅</a:t>
            </a:r>
            <a:endParaRPr sz="3735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734435" y="5875655"/>
            <a:ext cx="8006080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肯与邻翁相对饮</a:t>
            </a:r>
            <a:r>
              <a:rPr lang="en-US"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隔篱呼取尽余杯</a:t>
            </a:r>
            <a:endParaRPr sz="3735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1011343" y="4549563"/>
            <a:ext cx="8001000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肯与邻翁相对饮</a:t>
            </a:r>
            <a:r>
              <a:rPr lang="en-US"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sz="3735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隔篱呼取尽余杯</a:t>
            </a:r>
            <a:endParaRPr sz="3735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" name="矩形 38"/>
          <p:cNvSpPr/>
          <p:nvPr>
            <p:custDataLst>
              <p:tags r:id="rId3"/>
            </p:custDataLst>
          </p:nvPr>
        </p:nvSpPr>
        <p:spPr>
          <a:xfrm>
            <a:off x="563446" y="564775"/>
            <a:ext cx="11175835" cy="6327163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>
            <p:custDataLst>
              <p:tags r:id="rId4"/>
            </p:custDataLst>
          </p:nvPr>
        </p:nvSpPr>
        <p:spPr>
          <a:xfrm>
            <a:off x="3119246" y="1016870"/>
            <a:ext cx="1579964" cy="4589624"/>
          </a:xfrm>
          <a:prstGeom prst="rect">
            <a:avLst/>
          </a:prstGeom>
          <a:solidFill>
            <a:schemeClr val="bg2"/>
          </a:solidFill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>
                <a:latin typeface="Arial" panose="020b0604020202020204" pitchFamily="34" charset="0"/>
              </a:rPr>
              <a:t>月团新碾瀹花瓷，饮罢呼儿课楚词。</a:t>
            </a:r>
            <a:endParaRPr lang="zh-CN" altLang="en-US">
              <a:latin typeface="Arial" panose="020b0604020202020204" pitchFamily="34" charset="0"/>
            </a:endParaRPr>
          </a:p>
          <a:p>
            <a:r>
              <a:rPr lang="zh-CN" altLang="en-US">
                <a:latin typeface="Arial" panose="020b0604020202020204" pitchFamily="34" charset="0"/>
              </a:rPr>
              <a:t>风定小轩无落叶，青虫相对吐秋丝</a:t>
            </a:r>
            <a:endParaRPr kumimoji="1" lang="zh-CN" altLang="en-US"/>
          </a:p>
        </p:txBody>
      </p:sp>
      <p:sp>
        <p:nvSpPr>
          <p:cNvPr id="22" name="矩形 21"/>
          <p:cNvSpPr/>
          <p:nvPr>
            <p:custDataLst>
              <p:tags r:id="rId5"/>
            </p:custDataLst>
          </p:nvPr>
        </p:nvSpPr>
        <p:spPr>
          <a:xfrm>
            <a:off x="3239814" y="1118021"/>
            <a:ext cx="1338828" cy="435600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Picture" descr="Picture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96000" y="981429"/>
            <a:ext cx="443955" cy="967722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3239814" y="1243878"/>
            <a:ext cx="1338828" cy="44612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7500" spc="-300" smtClean="0">
                <a:latin typeface="字魂56号-洪亮毛笔隶书简体" pitchFamily="2" charset="-122"/>
                <a:ea typeface="字魂56号-洪亮毛笔隶书简体" pitchFamily="2" charset="-122"/>
              </a:rPr>
              <a:t>感谢</a:t>
            </a:r>
            <a:r>
              <a:rPr kumimoji="1" lang="zh-CN" altLang="en-US" sz="7500" spc="-300">
                <a:latin typeface="字魂56号-洪亮毛笔隶书简体" pitchFamily="2" charset="-122"/>
                <a:ea typeface="字魂56号-洪亮毛笔隶书简体" pitchFamily="2" charset="-122"/>
              </a:rPr>
              <a:t>观看</a:t>
            </a:r>
            <a:endParaRPr kumimoji="1" lang="zh-CN" altLang="en-US" sz="7500" spc="-3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grpSp>
        <p:nvGrpSpPr>
          <p:cNvPr id="18" name="组合 17"/>
          <p:cNvGrpSpPr/>
          <p:nvPr>
            <p:custDataLst>
              <p:tags r:id="rId9"/>
            </p:custDataLst>
          </p:nvPr>
        </p:nvGrpSpPr>
        <p:grpSpPr>
          <a:xfrm>
            <a:off x="-26894" y="5531446"/>
            <a:ext cx="12218894" cy="1326554"/>
            <a:chOff x="-26894" y="5531446"/>
            <a:chExt cx="12218894" cy="1326554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-26894" y="5531447"/>
              <a:ext cx="8928847" cy="132655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0"/>
            <a:srcRect l="51327"/>
            <a:stretch>
              <a:fillRect/>
            </a:stretch>
          </p:blipFill>
          <p:spPr>
            <a:xfrm flipH="1">
              <a:off x="8821270" y="5531446"/>
              <a:ext cx="3370730" cy="1326553"/>
            </a:xfrm>
            <a:prstGeom prst="rect">
              <a:avLst/>
            </a:prstGeom>
          </p:spPr>
        </p:pic>
      </p:grpSp>
      <p:cxnSp>
        <p:nvCxnSpPr>
          <p:cNvPr id="21" name="直线连接符 20"/>
          <p:cNvCxnSpPr/>
          <p:nvPr>
            <p:custDataLst>
              <p:tags r:id="rId13"/>
            </p:custDataLst>
          </p:nvPr>
        </p:nvCxnSpPr>
        <p:spPr>
          <a:xfrm flipH="1">
            <a:off x="5843272" y="981429"/>
            <a:ext cx="0" cy="20321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>
            <p:custDataLst>
              <p:tags r:id="rId14"/>
            </p:custDataLst>
          </p:nvPr>
        </p:nvGrpSpPr>
        <p:grpSpPr>
          <a:xfrm>
            <a:off x="96234" y="1547683"/>
            <a:ext cx="3634579" cy="1151479"/>
            <a:chOff x="696133" y="1465290"/>
            <a:chExt cx="1966808" cy="623109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6133" y="1465290"/>
              <a:ext cx="1964525" cy="62310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8416" y="1465290"/>
              <a:ext cx="1964525" cy="623109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>
            <p:custDataLst>
              <p:tags r:id="rId19"/>
            </p:custDataLst>
          </p:nvPr>
        </p:nvGrpSpPr>
        <p:grpSpPr>
          <a:xfrm>
            <a:off x="7009652" y="4034140"/>
            <a:ext cx="2721481" cy="1244600"/>
            <a:chOff x="6243170" y="3253026"/>
            <a:chExt cx="2721481" cy="1244600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0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243170" y="3253026"/>
              <a:ext cx="2578100" cy="12446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387232" y="3875326"/>
              <a:ext cx="1577419" cy="342352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>
              <p:custDataLst>
                <p:tags r:id="rId24"/>
              </p:custDataLst>
            </p:nvPr>
          </p:nvGrpSpPr>
          <p:grpSpPr>
            <a:xfrm>
              <a:off x="6243170" y="3253026"/>
              <a:ext cx="2721481" cy="1244600"/>
              <a:chOff x="6243170" y="3253026"/>
              <a:chExt cx="2721481" cy="1244600"/>
            </a:xfrm>
          </p:grpSpPr>
          <p:pic>
            <p:nvPicPr>
              <p:cNvPr id="33" name="图片 32"/>
              <p:cNvPicPr>
                <a:picLocks noChangeAspect="1"/>
              </p:cNvPicPr>
              <p:nvPr>
                <p:custDataLst>
                  <p:tags r:id="rId25"/>
                </p:custDataLst>
              </p:nvPr>
            </p:nvPicPr>
            <p:blipFill>
              <a:blip r:embed="rId20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243170" y="3253026"/>
                <a:ext cx="2578100" cy="124460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>
                <p:custDataLst>
                  <p:tags r:id="rId26"/>
                </p:custDataLst>
              </p:nvPr>
            </p:nvPicPr>
            <p:blipFill>
              <a:blip r:embed="rId2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387232" y="3875326"/>
                <a:ext cx="1577419" cy="342352"/>
              </a:xfrm>
              <a:prstGeom prst="rect">
                <a:avLst/>
              </a:prstGeom>
            </p:spPr>
          </p:pic>
        </p:grpSp>
      </p:grpSp>
      <p:pic>
        <p:nvPicPr>
          <p:cNvPr id="37" name="图片 36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/>
          <a:srcRect l="-14669" t="-323" r="-19935"/>
          <a:stretch>
            <a:fillRect/>
          </a:stretch>
        </p:blipFill>
        <p:spPr>
          <a:xfrm>
            <a:off x="5643673" y="114686"/>
            <a:ext cx="9496261" cy="3172219"/>
          </a:xfrm>
          <a:prstGeom prst="ellips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4" grpId="0"/>
      <p:bldP spid="22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>
            <p:custDataLst>
              <p:tags r:id="rId3"/>
            </p:custDataLst>
          </p:nvPr>
        </p:nvGrpSpPr>
        <p:grpSpPr>
          <a:xfrm rot="10800000">
            <a:off x="912" y="-1598"/>
            <a:ext cx="12218894" cy="1326554"/>
            <a:chOff x="-26894" y="5531446"/>
            <a:chExt cx="12218894" cy="1326554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26894" y="5531447"/>
              <a:ext cx="8928847" cy="132655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/>
            <a:srcRect l="51327"/>
            <a:stretch>
              <a:fillRect/>
            </a:stretch>
          </p:blipFill>
          <p:spPr>
            <a:xfrm flipH="1">
              <a:off x="8821270" y="5531446"/>
              <a:ext cx="3370730" cy="132655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>
            <p:custDataLst>
              <p:tags r:id="rId7"/>
            </p:custDataLst>
          </p:nvPr>
        </p:nvGrpSpPr>
        <p:grpSpPr>
          <a:xfrm>
            <a:off x="610306" y="5217963"/>
            <a:ext cx="3634579" cy="1151479"/>
            <a:chOff x="696133" y="1465290"/>
            <a:chExt cx="1966808" cy="623109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6133" y="1465290"/>
              <a:ext cx="1964525" cy="62310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8416" y="1465290"/>
              <a:ext cx="1964525" cy="623109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>
            <p:custDataLst>
              <p:tags r:id="rId12"/>
            </p:custDataLst>
          </p:nvPr>
        </p:nvGrpSpPr>
        <p:grpSpPr>
          <a:xfrm>
            <a:off x="8696446" y="5217963"/>
            <a:ext cx="2721481" cy="1244600"/>
            <a:chOff x="6243170" y="3253026"/>
            <a:chExt cx="2721481" cy="1244600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243170" y="3253026"/>
              <a:ext cx="2578100" cy="12446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387232" y="3875326"/>
              <a:ext cx="1577419" cy="342352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>
              <p:custDataLst>
                <p:tags r:id="rId17"/>
              </p:custDataLst>
            </p:nvPr>
          </p:nvGrpSpPr>
          <p:grpSpPr>
            <a:xfrm>
              <a:off x="6243170" y="3253026"/>
              <a:ext cx="2721481" cy="1244600"/>
              <a:chOff x="6243170" y="3253026"/>
              <a:chExt cx="2721481" cy="1244600"/>
            </a:xfrm>
          </p:grpSpPr>
          <p:pic>
            <p:nvPicPr>
              <p:cNvPr id="33" name="图片 32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243170" y="3253026"/>
                <a:ext cx="2578100" cy="124460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1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387232" y="3875326"/>
                <a:ext cx="1577419" cy="342352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>
            <p:custDataLst>
              <p:tags r:id="rId20"/>
            </p:custDataLst>
          </p:nvPr>
        </p:nvGrpSpPr>
        <p:grpSpPr>
          <a:xfrm>
            <a:off x="761900" y="1178792"/>
            <a:ext cx="4445100" cy="1038599"/>
            <a:chOff x="4022106" y="2373631"/>
            <a:chExt cx="5334099" cy="2199751"/>
          </a:xfrm>
        </p:grpSpPr>
        <p:grpSp>
          <p:nvGrpSpPr>
            <p:cNvPr id="36" name="组合 35"/>
            <p:cNvGrpSpPr/>
            <p:nvPr>
              <p:custDataLst>
                <p:tags r:id="rId21"/>
              </p:custDataLst>
            </p:nvPr>
          </p:nvGrpSpPr>
          <p:grpSpPr>
            <a:xfrm>
              <a:off x="7935276" y="2373633"/>
              <a:ext cx="1420929" cy="1834397"/>
              <a:chOff x="10232471" y="3068065"/>
              <a:chExt cx="1166371" cy="1505768"/>
            </a:xfrm>
          </p:grpSpPr>
          <p:cxnSp>
            <p:nvCxnSpPr>
              <p:cNvPr id="76" name="直线连接符 75"/>
              <p:cNvCxnSpPr/>
              <p:nvPr>
                <p:custDataLst>
                  <p:tags r:id="rId22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77" name="组合 76"/>
              <p:cNvGrpSpPr/>
              <p:nvPr>
                <p:custDataLst>
                  <p:tags r:id="rId23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79" name="矩形 78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0" name="矩形 79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1" name="矩形 80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2" name="矩形 81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83" name="直线连接符 82"/>
                <p:cNvCxnSpPr/>
                <p:nvPr>
                  <p:custDataLst>
                    <p:tags r:id="rId28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4" name="直线连接符 83"/>
                <p:cNvCxnSpPr/>
                <p:nvPr>
                  <p:custDataLst>
                    <p:tags r:id="rId29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5" name="直线连接符 84"/>
                <p:cNvCxnSpPr/>
                <p:nvPr>
                  <p:custDataLst>
                    <p:tags r:id="rId30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6" name="直线连接符 85"/>
                <p:cNvCxnSpPr/>
                <p:nvPr>
                  <p:custDataLst>
                    <p:tags r:id="rId31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78" name="直线连接符 77"/>
              <p:cNvCxnSpPr/>
              <p:nvPr>
                <p:custDataLst>
                  <p:tags r:id="rId32"/>
                </p:custDataLst>
              </p:nvPr>
            </p:nvCxnSpPr>
            <p:spPr>
              <a:xfrm flipH="1">
                <a:off x="11398842" y="3450598"/>
                <a:ext cx="0" cy="1123235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0" name="组合 39"/>
            <p:cNvGrpSpPr/>
            <p:nvPr>
              <p:custDataLst>
                <p:tags r:id="rId33"/>
              </p:custDataLst>
            </p:nvPr>
          </p:nvGrpSpPr>
          <p:grpSpPr>
            <a:xfrm flipH="1">
              <a:off x="4022106" y="2373631"/>
              <a:ext cx="4389185" cy="1611179"/>
              <a:chOff x="7795973" y="3068065"/>
              <a:chExt cx="3602869" cy="1322540"/>
            </a:xfrm>
          </p:grpSpPr>
          <p:cxnSp>
            <p:nvCxnSpPr>
              <p:cNvPr id="65" name="直线连接符 64"/>
              <p:cNvCxnSpPr/>
              <p:nvPr>
                <p:custDataLst>
                  <p:tags r:id="rId34"/>
                </p:custDataLst>
              </p:nvPr>
            </p:nvCxnSpPr>
            <p:spPr>
              <a:xfrm>
                <a:off x="7795973" y="3080765"/>
                <a:ext cx="3217973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66" name="组合 65"/>
              <p:cNvGrpSpPr/>
              <p:nvPr>
                <p:custDataLst>
                  <p:tags r:id="rId35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68" name="矩形 67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9" name="矩形 68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0" name="矩形 69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1" name="矩形 70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72" name="直线连接符 71"/>
                <p:cNvCxnSpPr/>
                <p:nvPr>
                  <p:custDataLst>
                    <p:tags r:id="rId40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3" name="直线连接符 72"/>
                <p:cNvCxnSpPr/>
                <p:nvPr>
                  <p:custDataLst>
                    <p:tags r:id="rId41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4" name="直线连接符 73"/>
                <p:cNvCxnSpPr/>
                <p:nvPr>
                  <p:custDataLst>
                    <p:tags r:id="rId42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5" name="直线连接符 74"/>
                <p:cNvCxnSpPr/>
                <p:nvPr>
                  <p:custDataLst>
                    <p:tags r:id="rId43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67" name="直线连接符 66"/>
              <p:cNvCxnSpPr/>
              <p:nvPr>
                <p:custDataLst>
                  <p:tags r:id="rId44"/>
                </p:custDataLst>
              </p:nvPr>
            </p:nvCxnSpPr>
            <p:spPr>
              <a:xfrm flipH="1">
                <a:off x="11398842" y="3450598"/>
                <a:ext cx="0" cy="940007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1" name="组合 40"/>
            <p:cNvGrpSpPr/>
            <p:nvPr>
              <p:custDataLst>
                <p:tags r:id="rId45"/>
              </p:custDataLst>
            </p:nvPr>
          </p:nvGrpSpPr>
          <p:grpSpPr>
            <a:xfrm flipV="1">
              <a:off x="7935276" y="3209303"/>
              <a:ext cx="1420929" cy="1364079"/>
              <a:chOff x="10232471" y="3068065"/>
              <a:chExt cx="1166371" cy="1119707"/>
            </a:xfrm>
          </p:grpSpPr>
          <p:cxnSp>
            <p:nvCxnSpPr>
              <p:cNvPr id="54" name="直线连接符 53"/>
              <p:cNvCxnSpPr/>
              <p:nvPr>
                <p:custDataLst>
                  <p:tags r:id="rId46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55" name="组合 54"/>
              <p:cNvGrpSpPr/>
              <p:nvPr>
                <p:custDataLst>
                  <p:tags r:id="rId47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57" name="矩形 56"/>
                <p:cNvSpPr/>
                <p:nvPr>
                  <p:custDataLst>
                    <p:tags r:id="rId48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8" name="矩形 57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9" name="矩形 58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0" name="矩形 59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61" name="直线连接符 60"/>
                <p:cNvCxnSpPr/>
                <p:nvPr>
                  <p:custDataLst>
                    <p:tags r:id="rId52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2" name="直线连接符 61"/>
                <p:cNvCxnSpPr/>
                <p:nvPr>
                  <p:custDataLst>
                    <p:tags r:id="rId53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3" name="直线连接符 62"/>
                <p:cNvCxnSpPr/>
                <p:nvPr>
                  <p:custDataLst>
                    <p:tags r:id="rId54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4" name="直线连接符 63"/>
                <p:cNvCxnSpPr/>
                <p:nvPr>
                  <p:custDataLst>
                    <p:tags r:id="rId55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56" name="直线连接符 55"/>
              <p:cNvCxnSpPr/>
              <p:nvPr>
                <p:custDataLst>
                  <p:tags r:id="rId56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2" name="组合 41"/>
            <p:cNvGrpSpPr/>
            <p:nvPr>
              <p:custDataLst>
                <p:tags r:id="rId57"/>
              </p:custDataLst>
            </p:nvPr>
          </p:nvGrpSpPr>
          <p:grpSpPr>
            <a:xfrm flipH="1" flipV="1">
              <a:off x="4022108" y="3209303"/>
              <a:ext cx="4389183" cy="1364079"/>
              <a:chOff x="7795976" y="3068065"/>
              <a:chExt cx="3602866" cy="1119707"/>
            </a:xfrm>
          </p:grpSpPr>
          <p:cxnSp>
            <p:nvCxnSpPr>
              <p:cNvPr id="43" name="直线连接符 42"/>
              <p:cNvCxnSpPr/>
              <p:nvPr>
                <p:custDataLst>
                  <p:tags r:id="rId58"/>
                </p:custDataLst>
              </p:nvPr>
            </p:nvCxnSpPr>
            <p:spPr>
              <a:xfrm flipV="1">
                <a:off x="7795976" y="3080765"/>
                <a:ext cx="3217971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44" name="组合 43"/>
              <p:cNvGrpSpPr/>
              <p:nvPr>
                <p:custDataLst>
                  <p:tags r:id="rId59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46" name="矩形 45"/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7" name="矩形 46"/>
                <p:cNvSpPr/>
                <p:nvPr>
                  <p:custDataLst>
                    <p:tags r:id="rId61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8" name="矩形 47"/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9" name="矩形 48"/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50" name="直线连接符 49"/>
                <p:cNvCxnSpPr/>
                <p:nvPr>
                  <p:custDataLst>
                    <p:tags r:id="rId64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" name="直线连接符 50"/>
                <p:cNvCxnSpPr/>
                <p:nvPr>
                  <p:custDataLst>
                    <p:tags r:id="rId65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" name="直线连接符 51"/>
                <p:cNvCxnSpPr/>
                <p:nvPr>
                  <p:custDataLst>
                    <p:tags r:id="rId66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" name="直线连接符 52"/>
                <p:cNvCxnSpPr/>
                <p:nvPr>
                  <p:custDataLst>
                    <p:tags r:id="rId67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45" name="直线连接符 44"/>
              <p:cNvCxnSpPr/>
              <p:nvPr>
                <p:custDataLst>
                  <p:tags r:id="rId68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87" name="文本框 86"/>
          <p:cNvSpPr txBox="1"/>
          <p:nvPr>
            <p:custDataLst>
              <p:tags r:id="rId69"/>
            </p:custDataLst>
          </p:nvPr>
        </p:nvSpPr>
        <p:spPr>
          <a:xfrm>
            <a:off x="827438" y="1177318"/>
            <a:ext cx="42343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smtClean="0">
                <a:latin typeface="字魂56号-洪亮毛笔隶书简体" pitchFamily="2" charset="-122"/>
                <a:ea typeface="字魂56号-洪亮毛笔隶书简体" pitchFamily="2" charset="-122"/>
              </a:rPr>
              <a:t>学习目标</a:t>
            </a:r>
            <a:endParaRPr kumimoji="1" lang="zh-CN" altLang="en-US" sz="60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70"/>
            </p:custDataLst>
          </p:nvPr>
        </p:nvSpPr>
        <p:spPr>
          <a:xfrm>
            <a:off x="761943" y="2460625"/>
            <a:ext cx="106432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结合注释和工具书，理解诗词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，品味诗歌语言，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诵读本诗，提高鉴赏诗歌的能力。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2.理清诗歌的情感线索，领会诗歌的内容。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.通过对诗句的鉴赏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、写作方法的探究</a:t>
            </a:r>
            <a:r>
              <a:rPr lang="en-US" altLang="zh-CN" sz="2800" b="1" err="1" smtClean="0">
                <a:latin typeface="楷体" panose="02010609060101010101" pitchFamily="49" charset="-122"/>
                <a:ea typeface="楷体" panose="02010609060101010101" pitchFamily="49" charset="-122"/>
              </a:rPr>
              <a:t>来把握诗人的思想感情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背诵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课文，理解诗人在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客至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中表现出来的闲居生活之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美以及对于友人来访的喜悦之情。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slow"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" name="矩形 38"/>
          <p:cNvSpPr/>
          <p:nvPr>
            <p:custDataLst>
              <p:tags r:id="rId3"/>
            </p:custDataLst>
          </p:nvPr>
        </p:nvSpPr>
        <p:spPr>
          <a:xfrm>
            <a:off x="610306" y="132197"/>
            <a:ext cx="11175835" cy="5762686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 rot="10800000">
            <a:off x="912" y="-1598"/>
            <a:ext cx="12218894" cy="1326554"/>
            <a:chOff x="-26894" y="5531446"/>
            <a:chExt cx="12218894" cy="1326554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26894" y="5531447"/>
              <a:ext cx="8928847" cy="132655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/>
            <a:srcRect l="51327"/>
            <a:stretch>
              <a:fillRect/>
            </a:stretch>
          </p:blipFill>
          <p:spPr>
            <a:xfrm flipH="1">
              <a:off x="8821270" y="5531446"/>
              <a:ext cx="3370730" cy="132655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>
            <p:custDataLst>
              <p:tags r:id="rId8"/>
            </p:custDataLst>
          </p:nvPr>
        </p:nvGrpSpPr>
        <p:grpSpPr>
          <a:xfrm>
            <a:off x="610306" y="5217963"/>
            <a:ext cx="3634579" cy="1151479"/>
            <a:chOff x="696133" y="1465290"/>
            <a:chExt cx="1966808" cy="623109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6133" y="1465290"/>
              <a:ext cx="1964525" cy="62310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8416" y="1465290"/>
              <a:ext cx="1964525" cy="623109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>
            <p:custDataLst>
              <p:tags r:id="rId13"/>
            </p:custDataLst>
          </p:nvPr>
        </p:nvGrpSpPr>
        <p:grpSpPr>
          <a:xfrm>
            <a:off x="8696446" y="5217963"/>
            <a:ext cx="2721481" cy="1244600"/>
            <a:chOff x="6243170" y="3253026"/>
            <a:chExt cx="2721481" cy="1244600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243170" y="3253026"/>
              <a:ext cx="2578100" cy="12446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387232" y="3875326"/>
              <a:ext cx="1577419" cy="342352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>
              <p:custDataLst>
                <p:tags r:id="rId18"/>
              </p:custDataLst>
            </p:nvPr>
          </p:nvGrpSpPr>
          <p:grpSpPr>
            <a:xfrm>
              <a:off x="6243170" y="3253026"/>
              <a:ext cx="2721481" cy="1244600"/>
              <a:chOff x="6243170" y="3253026"/>
              <a:chExt cx="2721481" cy="1244600"/>
            </a:xfrm>
          </p:grpSpPr>
          <p:pic>
            <p:nvPicPr>
              <p:cNvPr id="33" name="图片 32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14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243170" y="3253026"/>
                <a:ext cx="2578100" cy="124460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16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387232" y="3875326"/>
                <a:ext cx="1577419" cy="342352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>
            <p:custDataLst>
              <p:tags r:id="rId21"/>
            </p:custDataLst>
          </p:nvPr>
        </p:nvGrpSpPr>
        <p:grpSpPr>
          <a:xfrm>
            <a:off x="3428950" y="2235027"/>
            <a:ext cx="5334099" cy="2199751"/>
            <a:chOff x="4022106" y="2373631"/>
            <a:chExt cx="5334099" cy="2199751"/>
          </a:xfrm>
        </p:grpSpPr>
        <p:grpSp>
          <p:nvGrpSpPr>
            <p:cNvPr id="36" name="组合 35"/>
            <p:cNvGrpSpPr/>
            <p:nvPr>
              <p:custDataLst>
                <p:tags r:id="rId22"/>
              </p:custDataLst>
            </p:nvPr>
          </p:nvGrpSpPr>
          <p:grpSpPr>
            <a:xfrm>
              <a:off x="7935276" y="2373633"/>
              <a:ext cx="1420929" cy="1834397"/>
              <a:chOff x="10232471" y="3068065"/>
              <a:chExt cx="1166371" cy="1505768"/>
            </a:xfrm>
          </p:grpSpPr>
          <p:cxnSp>
            <p:nvCxnSpPr>
              <p:cNvPr id="76" name="直线连接符 75"/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77" name="组合 76"/>
              <p:cNvGrpSpPr/>
              <p:nvPr>
                <p:custDataLst>
                  <p:tags r:id="rId24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79" name="矩形 78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0" name="矩形 79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1" name="矩形 80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2" name="矩形 81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83" name="直线连接符 82"/>
                <p:cNvCxnSpPr/>
                <p:nvPr>
                  <p:custDataLst>
                    <p:tags r:id="rId29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4" name="直线连接符 83"/>
                <p:cNvCxnSpPr/>
                <p:nvPr>
                  <p:custDataLst>
                    <p:tags r:id="rId30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5" name="直线连接符 84"/>
                <p:cNvCxnSpPr/>
                <p:nvPr>
                  <p:custDataLst>
                    <p:tags r:id="rId31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6" name="直线连接符 85"/>
                <p:cNvCxnSpPr/>
                <p:nvPr>
                  <p:custDataLst>
                    <p:tags r:id="rId32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78" name="直线连接符 77"/>
              <p:cNvCxnSpPr/>
              <p:nvPr>
                <p:custDataLst>
                  <p:tags r:id="rId33"/>
                </p:custDataLst>
              </p:nvPr>
            </p:nvCxnSpPr>
            <p:spPr>
              <a:xfrm flipH="1">
                <a:off x="11398842" y="3450598"/>
                <a:ext cx="0" cy="1123235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0" name="组合 39"/>
            <p:cNvGrpSpPr/>
            <p:nvPr>
              <p:custDataLst>
                <p:tags r:id="rId34"/>
              </p:custDataLst>
            </p:nvPr>
          </p:nvGrpSpPr>
          <p:grpSpPr>
            <a:xfrm flipH="1">
              <a:off x="4022106" y="2373631"/>
              <a:ext cx="4389185" cy="1611179"/>
              <a:chOff x="7795973" y="3068065"/>
              <a:chExt cx="3602869" cy="1322540"/>
            </a:xfrm>
          </p:grpSpPr>
          <p:cxnSp>
            <p:nvCxnSpPr>
              <p:cNvPr id="65" name="直线连接符 64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7795973" y="3080765"/>
                <a:ext cx="3217973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66" name="组合 65"/>
              <p:cNvGrpSpPr/>
              <p:nvPr>
                <p:custDataLst>
                  <p:tags r:id="rId36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68" name="矩形 67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9" name="矩形 68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0" name="矩形 69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1" name="矩形 70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72" name="直线连接符 71"/>
                <p:cNvCxnSpPr/>
                <p:nvPr>
                  <p:custDataLst>
                    <p:tags r:id="rId41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3" name="直线连接符 72"/>
                <p:cNvCxnSpPr/>
                <p:nvPr>
                  <p:custDataLst>
                    <p:tags r:id="rId42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4" name="直线连接符 73"/>
                <p:cNvCxnSpPr/>
                <p:nvPr>
                  <p:custDataLst>
                    <p:tags r:id="rId43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5" name="直线连接符 74"/>
                <p:cNvCxnSpPr/>
                <p:nvPr>
                  <p:custDataLst>
                    <p:tags r:id="rId44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67" name="直线连接符 66"/>
              <p:cNvCxnSpPr/>
              <p:nvPr>
                <p:custDataLst>
                  <p:tags r:id="rId45"/>
                </p:custDataLst>
              </p:nvPr>
            </p:nvCxnSpPr>
            <p:spPr>
              <a:xfrm flipH="1">
                <a:off x="11398842" y="3450598"/>
                <a:ext cx="0" cy="940007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1" name="组合 40"/>
            <p:cNvGrpSpPr/>
            <p:nvPr>
              <p:custDataLst>
                <p:tags r:id="rId46"/>
              </p:custDataLst>
            </p:nvPr>
          </p:nvGrpSpPr>
          <p:grpSpPr>
            <a:xfrm flipV="1">
              <a:off x="7935276" y="3209303"/>
              <a:ext cx="1420929" cy="1364079"/>
              <a:chOff x="10232471" y="3068065"/>
              <a:chExt cx="1166371" cy="1119707"/>
            </a:xfrm>
          </p:grpSpPr>
          <p:cxnSp>
            <p:nvCxnSpPr>
              <p:cNvPr id="54" name="直线连接符 53"/>
              <p:cNvCxnSpPr/>
              <p:nvPr>
                <p:custDataLst>
                  <p:tags r:id="rId47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55" name="组合 54"/>
              <p:cNvGrpSpPr/>
              <p:nvPr>
                <p:custDataLst>
                  <p:tags r:id="rId48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57" name="矩形 56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8" name="矩形 57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9" name="矩形 58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0" name="矩形 59"/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61" name="直线连接符 60"/>
                <p:cNvCxnSpPr/>
                <p:nvPr>
                  <p:custDataLst>
                    <p:tags r:id="rId53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2" name="直线连接符 61"/>
                <p:cNvCxnSpPr/>
                <p:nvPr>
                  <p:custDataLst>
                    <p:tags r:id="rId54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3" name="直线连接符 62"/>
                <p:cNvCxnSpPr/>
                <p:nvPr>
                  <p:custDataLst>
                    <p:tags r:id="rId55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4" name="直线连接符 63"/>
                <p:cNvCxnSpPr/>
                <p:nvPr>
                  <p:custDataLst>
                    <p:tags r:id="rId56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56" name="直线连接符 55"/>
              <p:cNvCxnSpPr/>
              <p:nvPr>
                <p:custDataLst>
                  <p:tags r:id="rId57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2" name="组合 41"/>
            <p:cNvGrpSpPr/>
            <p:nvPr>
              <p:custDataLst>
                <p:tags r:id="rId58"/>
              </p:custDataLst>
            </p:nvPr>
          </p:nvGrpSpPr>
          <p:grpSpPr>
            <a:xfrm flipH="1" flipV="1">
              <a:off x="4022108" y="3209303"/>
              <a:ext cx="4389183" cy="1364079"/>
              <a:chOff x="7795976" y="3068065"/>
              <a:chExt cx="3602866" cy="1119707"/>
            </a:xfrm>
          </p:grpSpPr>
          <p:cxnSp>
            <p:nvCxnSpPr>
              <p:cNvPr id="43" name="直线连接符 42"/>
              <p:cNvCxnSpPr/>
              <p:nvPr>
                <p:custDataLst>
                  <p:tags r:id="rId59"/>
                </p:custDataLst>
              </p:nvPr>
            </p:nvCxnSpPr>
            <p:spPr>
              <a:xfrm flipV="1">
                <a:off x="7795976" y="3080765"/>
                <a:ext cx="3217971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44" name="组合 43"/>
              <p:cNvGrpSpPr/>
              <p:nvPr>
                <p:custDataLst>
                  <p:tags r:id="rId60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46" name="矩形 45"/>
                <p:cNvSpPr/>
                <p:nvPr>
                  <p:custDataLst>
                    <p:tags r:id="rId61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7" name="矩形 46"/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8" name="矩形 47"/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9" name="矩形 48"/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50" name="直线连接符 49"/>
                <p:cNvCxnSpPr/>
                <p:nvPr>
                  <p:custDataLst>
                    <p:tags r:id="rId65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" name="直线连接符 50"/>
                <p:cNvCxnSpPr/>
                <p:nvPr>
                  <p:custDataLst>
                    <p:tags r:id="rId66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" name="直线连接符 51"/>
                <p:cNvCxnSpPr/>
                <p:nvPr>
                  <p:custDataLst>
                    <p:tags r:id="rId67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" name="直线连接符 52"/>
                <p:cNvCxnSpPr/>
                <p:nvPr>
                  <p:custDataLst>
                    <p:tags r:id="rId68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45" name="直线连接符 44"/>
              <p:cNvCxnSpPr/>
              <p:nvPr>
                <p:custDataLst>
                  <p:tags r:id="rId69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87" name="文本框 86"/>
          <p:cNvSpPr txBox="1"/>
          <p:nvPr>
            <p:custDataLst>
              <p:tags r:id="rId70"/>
            </p:custDataLst>
          </p:nvPr>
        </p:nvSpPr>
        <p:spPr>
          <a:xfrm>
            <a:off x="3978802" y="2817935"/>
            <a:ext cx="42343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600" smtClean="0">
                <a:latin typeface="字魂56号-洪亮毛笔隶书简体" pitchFamily="2" charset="-122"/>
                <a:ea typeface="字魂56号-洪亮毛笔隶书简体" pitchFamily="2" charset="-122"/>
              </a:rPr>
              <a:t>作者介绍</a:t>
            </a:r>
            <a:endParaRPr kumimoji="1" lang="zh-CN" altLang="en-US" sz="66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22" name="矩形 21"/>
          <p:cNvSpPr/>
          <p:nvPr>
            <p:custDataLst>
              <p:tags r:id="rId71"/>
            </p:custDataLst>
          </p:nvPr>
        </p:nvSpPr>
        <p:spPr>
          <a:xfrm>
            <a:off x="5416608" y="1576177"/>
            <a:ext cx="1358783" cy="1046327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>
            <p:custDataLst>
              <p:tags r:id="rId72"/>
            </p:custDataLst>
          </p:nvPr>
        </p:nvSpPr>
        <p:spPr>
          <a:xfrm>
            <a:off x="5542001" y="1720641"/>
            <a:ext cx="1107996" cy="8095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6000" spc="-300" smtClean="0">
                <a:solidFill>
                  <a:schemeClr val="accent6">
                    <a:lumMod val="75000"/>
                  </a:schemeClr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壹</a:t>
            </a:r>
            <a:endParaRPr kumimoji="1" lang="zh-CN" altLang="en-US" sz="6000" spc="-300">
              <a:solidFill>
                <a:schemeClr val="accent6">
                  <a:lumMod val="75000"/>
                </a:schemeClr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7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11706" y="3117228"/>
            <a:ext cx="1117600" cy="647700"/>
          </a:xfrm>
          <a:prstGeom prst="rect">
            <a:avLst/>
          </a:prstGeom>
        </p:spPr>
      </p:pic>
    </p:spTree>
  </p:cSld>
  <p:clrMapOvr>
    <a:masterClrMapping/>
  </p:clrMapOvr>
  <p:transition spd="slow"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123771" y="3203028"/>
            <a:ext cx="9944457" cy="2743049"/>
          </a:xfrm>
          <a:prstGeom prst="rect">
            <a:avLst/>
          </a:prstGeom>
          <a:noFill/>
          <a:ln w="3175">
            <a:solidFill>
              <a:schemeClr val="tx2"/>
            </a:solidFill>
            <a:prstDash val="dash"/>
          </a:ln>
        </p:spPr>
        <p:txBody>
          <a:bodyPr wrap="square" lIns="86699" tIns="43349" rIns="86699" bIns="43349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50000"/>
              </a:lnSpc>
              <a:spcAft>
                <a:spcPts val="760"/>
              </a:spcAft>
            </a:pPr>
            <a:r>
              <a:rPr lang="zh-CN" altLang="en-US" sz="2275" b="1" spc="19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杜甫，字（      ），河南巩县人，自号（               ）；因他做过工部侍郎，又称（           ）；杜甫的诗被称为（       ），他被后人冠以（        ）的美称；评价杜诗的名句“（                          ）”；杜甫是中国诗歌史上著名的（                ）诗人；代表诗歌（             ）（           ）；诗作风格多样，以(                 )为主。</a:t>
            </a:r>
            <a:endParaRPr lang="zh-CN" altLang="en-US" sz="2275" b="1" spc="19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0351" b="10351"/>
          <a:stretch>
            <a:fillRect/>
          </a:stretch>
        </p:blipFill>
        <p:spPr>
          <a:xfrm>
            <a:off x="1123990" y="290790"/>
            <a:ext cx="5179311" cy="2345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66" name="文本框 1"/>
          <p:cNvSpPr txBox="1"/>
          <p:nvPr>
            <p:custDataLst>
              <p:tags r:id="rId7"/>
            </p:custDataLst>
          </p:nvPr>
        </p:nvSpPr>
        <p:spPr>
          <a:xfrm>
            <a:off x="2599954" y="3346962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子美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文本框 2"/>
          <p:cNvSpPr txBox="1"/>
          <p:nvPr>
            <p:custDataLst>
              <p:tags r:id="rId8"/>
            </p:custDataLst>
          </p:nvPr>
        </p:nvSpPr>
        <p:spPr>
          <a:xfrm>
            <a:off x="6919117" y="3346962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少陵野老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文本框 3"/>
          <p:cNvSpPr txBox="1"/>
          <p:nvPr>
            <p:custDataLst>
              <p:tags r:id="rId9"/>
            </p:custDataLst>
          </p:nvPr>
        </p:nvSpPr>
        <p:spPr>
          <a:xfrm>
            <a:off x="3319717" y="379511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杜工部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文本框 5"/>
          <p:cNvSpPr txBox="1"/>
          <p:nvPr>
            <p:custDataLst>
              <p:tags r:id="rId10"/>
            </p:custDataLst>
          </p:nvPr>
        </p:nvSpPr>
        <p:spPr>
          <a:xfrm>
            <a:off x="7631723" y="3794776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诗史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文本框 6"/>
          <p:cNvSpPr txBox="1"/>
          <p:nvPr>
            <p:custDataLst>
              <p:tags r:id="rId11"/>
            </p:custDataLst>
          </p:nvPr>
        </p:nvSpPr>
        <p:spPr>
          <a:xfrm>
            <a:off x="1713662" y="431278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诗圣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文本框 7"/>
          <p:cNvSpPr txBox="1"/>
          <p:nvPr>
            <p:custDataLst>
              <p:tags r:id="rId12"/>
            </p:custDataLst>
          </p:nvPr>
        </p:nvSpPr>
        <p:spPr>
          <a:xfrm>
            <a:off x="7219113" y="4312884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语不惊人死不休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2" name="文本框 8"/>
          <p:cNvSpPr txBox="1"/>
          <p:nvPr>
            <p:custDataLst>
              <p:tags r:id="rId13"/>
            </p:custDataLst>
          </p:nvPr>
        </p:nvSpPr>
        <p:spPr>
          <a:xfrm>
            <a:off x="5319947" y="4830546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现实主义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文本框 9"/>
          <p:cNvSpPr txBox="1"/>
          <p:nvPr>
            <p:custDataLst>
              <p:tags r:id="rId14"/>
            </p:custDataLst>
          </p:nvPr>
        </p:nvSpPr>
        <p:spPr>
          <a:xfrm>
            <a:off x="1412062" y="5348215"/>
            <a:ext cx="13557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“三吏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4" name="文本框 10"/>
          <p:cNvSpPr txBox="1"/>
          <p:nvPr>
            <p:custDataLst>
              <p:tags r:id="rId15"/>
            </p:custDataLst>
          </p:nvPr>
        </p:nvSpPr>
        <p:spPr>
          <a:xfrm>
            <a:off x="3486235" y="534821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“三别”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文本框 11"/>
          <p:cNvSpPr txBox="1"/>
          <p:nvPr>
            <p:custDataLst>
              <p:tags r:id="rId16"/>
            </p:custDataLst>
          </p:nvPr>
        </p:nvSpPr>
        <p:spPr>
          <a:xfrm>
            <a:off x="8181980" y="5348594"/>
            <a:ext cx="17113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沉郁顿挫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7"/>
            </p:custDataLst>
          </p:nvPr>
        </p:nvSpPr>
        <p:spPr>
          <a:xfrm>
            <a:off x="6700520" y="433070"/>
            <a:ext cx="49460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“三吏”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：《石壕吏》《潼关吏》《新安吏》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“三别”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：《新婚别》《垂老别》《无家别》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" name="矩形 38"/>
          <p:cNvSpPr/>
          <p:nvPr>
            <p:custDataLst>
              <p:tags r:id="rId3"/>
            </p:custDataLst>
          </p:nvPr>
        </p:nvSpPr>
        <p:spPr>
          <a:xfrm>
            <a:off x="610306" y="132197"/>
            <a:ext cx="11175835" cy="5762686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 rot="10800000">
            <a:off x="912" y="-1598"/>
            <a:ext cx="12218894" cy="1326554"/>
            <a:chOff x="-26894" y="5531446"/>
            <a:chExt cx="12218894" cy="1326554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26894" y="5531447"/>
              <a:ext cx="8928847" cy="132655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/>
            <a:srcRect l="51327"/>
            <a:stretch>
              <a:fillRect/>
            </a:stretch>
          </p:blipFill>
          <p:spPr>
            <a:xfrm flipH="1">
              <a:off x="8821270" y="5531446"/>
              <a:ext cx="3370730" cy="132655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>
            <p:custDataLst>
              <p:tags r:id="rId8"/>
            </p:custDataLst>
          </p:nvPr>
        </p:nvGrpSpPr>
        <p:grpSpPr>
          <a:xfrm>
            <a:off x="610306" y="5217963"/>
            <a:ext cx="3634579" cy="1151479"/>
            <a:chOff x="696133" y="1465290"/>
            <a:chExt cx="1966808" cy="623109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6133" y="1465290"/>
              <a:ext cx="1964525" cy="62310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8416" y="1465290"/>
              <a:ext cx="1964525" cy="623109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>
            <p:custDataLst>
              <p:tags r:id="rId13"/>
            </p:custDataLst>
          </p:nvPr>
        </p:nvGrpSpPr>
        <p:grpSpPr>
          <a:xfrm>
            <a:off x="8696446" y="5217963"/>
            <a:ext cx="2721481" cy="1244600"/>
            <a:chOff x="6243170" y="3253026"/>
            <a:chExt cx="2721481" cy="1244600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243170" y="3253026"/>
              <a:ext cx="2578100" cy="12446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387232" y="3875326"/>
              <a:ext cx="1577419" cy="342352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>
              <p:custDataLst>
                <p:tags r:id="rId18"/>
              </p:custDataLst>
            </p:nvPr>
          </p:nvGrpSpPr>
          <p:grpSpPr>
            <a:xfrm>
              <a:off x="6243170" y="3253026"/>
              <a:ext cx="2721481" cy="1244600"/>
              <a:chOff x="6243170" y="3253026"/>
              <a:chExt cx="2721481" cy="1244600"/>
            </a:xfrm>
          </p:grpSpPr>
          <p:pic>
            <p:nvPicPr>
              <p:cNvPr id="33" name="图片 32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14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243170" y="3253026"/>
                <a:ext cx="2578100" cy="124460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16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387232" y="3875326"/>
                <a:ext cx="1577419" cy="342352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>
            <p:custDataLst>
              <p:tags r:id="rId21"/>
            </p:custDataLst>
          </p:nvPr>
        </p:nvGrpSpPr>
        <p:grpSpPr>
          <a:xfrm>
            <a:off x="3428950" y="2235027"/>
            <a:ext cx="5334099" cy="2199751"/>
            <a:chOff x="4022106" y="2373631"/>
            <a:chExt cx="5334099" cy="2199751"/>
          </a:xfrm>
        </p:grpSpPr>
        <p:grpSp>
          <p:nvGrpSpPr>
            <p:cNvPr id="36" name="组合 35"/>
            <p:cNvGrpSpPr/>
            <p:nvPr>
              <p:custDataLst>
                <p:tags r:id="rId22"/>
              </p:custDataLst>
            </p:nvPr>
          </p:nvGrpSpPr>
          <p:grpSpPr>
            <a:xfrm>
              <a:off x="7935276" y="2373633"/>
              <a:ext cx="1420929" cy="1834397"/>
              <a:chOff x="10232471" y="3068065"/>
              <a:chExt cx="1166371" cy="1505768"/>
            </a:xfrm>
          </p:grpSpPr>
          <p:cxnSp>
            <p:nvCxnSpPr>
              <p:cNvPr id="76" name="直线连接符 75"/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77" name="组合 76"/>
              <p:cNvGrpSpPr/>
              <p:nvPr>
                <p:custDataLst>
                  <p:tags r:id="rId24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79" name="矩形 78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0" name="矩形 79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1" name="矩形 80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2" name="矩形 81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83" name="直线连接符 82"/>
                <p:cNvCxnSpPr/>
                <p:nvPr>
                  <p:custDataLst>
                    <p:tags r:id="rId29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4" name="直线连接符 83"/>
                <p:cNvCxnSpPr/>
                <p:nvPr>
                  <p:custDataLst>
                    <p:tags r:id="rId30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5" name="直线连接符 84"/>
                <p:cNvCxnSpPr/>
                <p:nvPr>
                  <p:custDataLst>
                    <p:tags r:id="rId31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6" name="直线连接符 85"/>
                <p:cNvCxnSpPr/>
                <p:nvPr>
                  <p:custDataLst>
                    <p:tags r:id="rId32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78" name="直线连接符 77"/>
              <p:cNvCxnSpPr/>
              <p:nvPr>
                <p:custDataLst>
                  <p:tags r:id="rId33"/>
                </p:custDataLst>
              </p:nvPr>
            </p:nvCxnSpPr>
            <p:spPr>
              <a:xfrm flipH="1">
                <a:off x="11398842" y="3450598"/>
                <a:ext cx="0" cy="1123235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0" name="组合 39"/>
            <p:cNvGrpSpPr/>
            <p:nvPr>
              <p:custDataLst>
                <p:tags r:id="rId34"/>
              </p:custDataLst>
            </p:nvPr>
          </p:nvGrpSpPr>
          <p:grpSpPr>
            <a:xfrm flipH="1">
              <a:off x="4022106" y="2373631"/>
              <a:ext cx="4389185" cy="1611179"/>
              <a:chOff x="7795973" y="3068065"/>
              <a:chExt cx="3602869" cy="1322540"/>
            </a:xfrm>
          </p:grpSpPr>
          <p:cxnSp>
            <p:nvCxnSpPr>
              <p:cNvPr id="65" name="直线连接符 64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7795973" y="3080765"/>
                <a:ext cx="3217973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66" name="组合 65"/>
              <p:cNvGrpSpPr/>
              <p:nvPr>
                <p:custDataLst>
                  <p:tags r:id="rId36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68" name="矩形 67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9" name="矩形 68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0" name="矩形 69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1" name="矩形 70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72" name="直线连接符 71"/>
                <p:cNvCxnSpPr/>
                <p:nvPr>
                  <p:custDataLst>
                    <p:tags r:id="rId41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3" name="直线连接符 72"/>
                <p:cNvCxnSpPr/>
                <p:nvPr>
                  <p:custDataLst>
                    <p:tags r:id="rId42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4" name="直线连接符 73"/>
                <p:cNvCxnSpPr/>
                <p:nvPr>
                  <p:custDataLst>
                    <p:tags r:id="rId43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5" name="直线连接符 74"/>
                <p:cNvCxnSpPr/>
                <p:nvPr>
                  <p:custDataLst>
                    <p:tags r:id="rId44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67" name="直线连接符 66"/>
              <p:cNvCxnSpPr/>
              <p:nvPr>
                <p:custDataLst>
                  <p:tags r:id="rId45"/>
                </p:custDataLst>
              </p:nvPr>
            </p:nvCxnSpPr>
            <p:spPr>
              <a:xfrm flipH="1">
                <a:off x="11398842" y="3450598"/>
                <a:ext cx="0" cy="940007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1" name="组合 40"/>
            <p:cNvGrpSpPr/>
            <p:nvPr>
              <p:custDataLst>
                <p:tags r:id="rId46"/>
              </p:custDataLst>
            </p:nvPr>
          </p:nvGrpSpPr>
          <p:grpSpPr>
            <a:xfrm flipV="1">
              <a:off x="7935276" y="3209303"/>
              <a:ext cx="1420929" cy="1364079"/>
              <a:chOff x="10232471" y="3068065"/>
              <a:chExt cx="1166371" cy="1119707"/>
            </a:xfrm>
          </p:grpSpPr>
          <p:cxnSp>
            <p:nvCxnSpPr>
              <p:cNvPr id="54" name="直线连接符 53"/>
              <p:cNvCxnSpPr/>
              <p:nvPr>
                <p:custDataLst>
                  <p:tags r:id="rId47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55" name="组合 54"/>
              <p:cNvGrpSpPr/>
              <p:nvPr>
                <p:custDataLst>
                  <p:tags r:id="rId48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57" name="矩形 56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8" name="矩形 57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9" name="矩形 58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0" name="矩形 59"/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61" name="直线连接符 60"/>
                <p:cNvCxnSpPr/>
                <p:nvPr>
                  <p:custDataLst>
                    <p:tags r:id="rId53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2" name="直线连接符 61"/>
                <p:cNvCxnSpPr/>
                <p:nvPr>
                  <p:custDataLst>
                    <p:tags r:id="rId54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3" name="直线连接符 62"/>
                <p:cNvCxnSpPr/>
                <p:nvPr>
                  <p:custDataLst>
                    <p:tags r:id="rId55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4" name="直线连接符 63"/>
                <p:cNvCxnSpPr/>
                <p:nvPr>
                  <p:custDataLst>
                    <p:tags r:id="rId56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56" name="直线连接符 55"/>
              <p:cNvCxnSpPr/>
              <p:nvPr>
                <p:custDataLst>
                  <p:tags r:id="rId57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2" name="组合 41"/>
            <p:cNvGrpSpPr/>
            <p:nvPr>
              <p:custDataLst>
                <p:tags r:id="rId58"/>
              </p:custDataLst>
            </p:nvPr>
          </p:nvGrpSpPr>
          <p:grpSpPr>
            <a:xfrm flipH="1" flipV="1">
              <a:off x="4022108" y="3209303"/>
              <a:ext cx="4389183" cy="1364079"/>
              <a:chOff x="7795976" y="3068065"/>
              <a:chExt cx="3602866" cy="1119707"/>
            </a:xfrm>
          </p:grpSpPr>
          <p:cxnSp>
            <p:nvCxnSpPr>
              <p:cNvPr id="43" name="直线连接符 42"/>
              <p:cNvCxnSpPr/>
              <p:nvPr>
                <p:custDataLst>
                  <p:tags r:id="rId59"/>
                </p:custDataLst>
              </p:nvPr>
            </p:nvCxnSpPr>
            <p:spPr>
              <a:xfrm flipV="1">
                <a:off x="7795976" y="3080765"/>
                <a:ext cx="3217971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44" name="组合 43"/>
              <p:cNvGrpSpPr/>
              <p:nvPr>
                <p:custDataLst>
                  <p:tags r:id="rId60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46" name="矩形 45"/>
                <p:cNvSpPr/>
                <p:nvPr>
                  <p:custDataLst>
                    <p:tags r:id="rId61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7" name="矩形 46"/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8" name="矩形 47"/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9" name="矩形 48"/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50" name="直线连接符 49"/>
                <p:cNvCxnSpPr/>
                <p:nvPr>
                  <p:custDataLst>
                    <p:tags r:id="rId65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" name="直线连接符 50"/>
                <p:cNvCxnSpPr/>
                <p:nvPr>
                  <p:custDataLst>
                    <p:tags r:id="rId66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" name="直线连接符 51"/>
                <p:cNvCxnSpPr/>
                <p:nvPr>
                  <p:custDataLst>
                    <p:tags r:id="rId67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" name="直线连接符 52"/>
                <p:cNvCxnSpPr/>
                <p:nvPr>
                  <p:custDataLst>
                    <p:tags r:id="rId68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45" name="直线连接符 44"/>
              <p:cNvCxnSpPr/>
              <p:nvPr>
                <p:custDataLst>
                  <p:tags r:id="rId69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87" name="文本框 86"/>
          <p:cNvSpPr txBox="1"/>
          <p:nvPr>
            <p:custDataLst>
              <p:tags r:id="rId70"/>
            </p:custDataLst>
          </p:nvPr>
        </p:nvSpPr>
        <p:spPr>
          <a:xfrm>
            <a:off x="3978802" y="2817935"/>
            <a:ext cx="42343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600" smtClean="0">
                <a:latin typeface="字魂56号-洪亮毛笔隶书简体" pitchFamily="2" charset="-122"/>
                <a:ea typeface="字魂56号-洪亮毛笔隶书简体" pitchFamily="2" charset="-122"/>
              </a:rPr>
              <a:t>背景介绍</a:t>
            </a:r>
            <a:endParaRPr kumimoji="1" lang="zh-CN" altLang="en-US" sz="66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22" name="矩形 21"/>
          <p:cNvSpPr/>
          <p:nvPr>
            <p:custDataLst>
              <p:tags r:id="rId71"/>
            </p:custDataLst>
          </p:nvPr>
        </p:nvSpPr>
        <p:spPr>
          <a:xfrm>
            <a:off x="5416608" y="1576177"/>
            <a:ext cx="1358783" cy="1046327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>
            <p:custDataLst>
              <p:tags r:id="rId72"/>
            </p:custDataLst>
          </p:nvPr>
        </p:nvSpPr>
        <p:spPr>
          <a:xfrm>
            <a:off x="5542001" y="1720641"/>
            <a:ext cx="1107996" cy="8095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6000" spc="-300">
                <a:solidFill>
                  <a:schemeClr val="accent6">
                    <a:lumMod val="75000"/>
                  </a:schemeClr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贰</a:t>
            </a:r>
            <a:endParaRPr kumimoji="1" lang="zh-CN" altLang="en-US" sz="6000" spc="-300">
              <a:solidFill>
                <a:schemeClr val="accent6">
                  <a:lumMod val="75000"/>
                </a:schemeClr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7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11706" y="3117228"/>
            <a:ext cx="1117600" cy="6477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75"/>
          <a:stretch>
            <a:fillRect/>
          </a:stretch>
        </p:blipFill>
        <p:spPr>
          <a:xfrm flipH="1">
            <a:off x="11417300" y="10680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139849" y="188686"/>
            <a:ext cx="2829262" cy="64633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33070" y="1270484"/>
            <a:ext cx="11077612" cy="4887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600" b="1" smtClean="0"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 唐肃宗</a:t>
            </a:r>
            <a:r>
              <a:rPr lang="zh-CN" altLang="en-US" sz="2600" b="1"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上元元年（</a:t>
            </a:r>
            <a:r>
              <a:rPr lang="en-US" altLang="zh-CN" sz="2600" b="1"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760</a:t>
            </a:r>
            <a:r>
              <a:rPr lang="zh-CN" altLang="en-US" sz="2600" b="1"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年）春天，杜甫在友人严武的帮助下，在成都西郊外的浣花溪畔建了一所草堂，暂时定居下来。</a:t>
            </a:r>
            <a:endParaRPr lang="zh-CN" altLang="en-US" sz="2600" b="1">
              <a:latin typeface="隶书" panose="02010509060101010101" charset="-122"/>
              <a:ea typeface="隶书" panose="02010509060101010101" charset="-122"/>
              <a:cs typeface="楷体" panose="02010609060101010101" pitchFamily="49" charset="-122"/>
              <a:sym typeface="+mn-ea"/>
            </a:endParaRPr>
          </a:p>
          <a:p>
            <a:pPr indent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600" b="1" smtClean="0"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 这</a:t>
            </a:r>
            <a:r>
              <a:rPr lang="zh-CN" altLang="en-US" sz="2600" b="1"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一段时光，算得上杜甫一生中最明媚的时光。因为有友人的接济，杜甫一家人的生活相对比较安定，同时一家人团聚的生活在曾经长久的分别后显得格外幸福。成都秀美的风物景色更使得草堂生活充满了生活乐趣。这期间作者留下许多文字记录生活中美好温馨的点滴，如：</a:t>
            </a:r>
            <a:endParaRPr lang="zh-CN" altLang="en-US" sz="2600" b="1">
              <a:latin typeface="隶书" panose="02010509060101010101" charset="-122"/>
              <a:ea typeface="隶书" panose="02010509060101010101" charset="-122"/>
              <a:cs typeface="楷体" panose="02010609060101010101" pitchFamily="49" charset="-122"/>
              <a:sym typeface="+mn-ea"/>
            </a:endParaRPr>
          </a:p>
          <a:p>
            <a:pPr indent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“好雨知时节，当春乃发生。”（</a:t>
            </a:r>
            <a:r>
              <a:rPr lang="en-US" altLang="zh-CN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春夜喜雨</a:t>
            </a:r>
            <a:r>
              <a:rPr lang="en-US" altLang="zh-CN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600" b="1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“老妻画纸为棋局，稚子敲针作钓钩。”（</a:t>
            </a:r>
            <a:r>
              <a:rPr lang="en-US" altLang="zh-CN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江村</a:t>
            </a:r>
            <a:r>
              <a:rPr lang="en-US" altLang="zh-CN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600" b="1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600" b="1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  <a:cs typeface="楷体" panose="02010609060101010101" pitchFamily="49" charset="-122"/>
              <a:sym typeface="+mn-ea"/>
            </a:endParaRPr>
          </a:p>
          <a:p>
            <a:pPr indent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 上</a:t>
            </a:r>
            <a:r>
              <a:rPr lang="zh-CN" altLang="en-US" sz="2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元二年春意盎然的一天，友人崔县令登门拜访，诗人喜出望外，于是写下这首欢快明丽的</a:t>
            </a:r>
            <a:r>
              <a:rPr lang="en-US" altLang="zh-CN" sz="2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客至</a:t>
            </a:r>
            <a:r>
              <a:rPr lang="en-US" altLang="zh-CN" sz="2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6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7"/>
          <p:cNvSpPr txBox="1"/>
          <p:nvPr>
            <p:custDataLst>
              <p:tags r:id="rId3"/>
            </p:custDataLst>
          </p:nvPr>
        </p:nvSpPr>
        <p:spPr>
          <a:xfrm>
            <a:off x="4668819" y="1161826"/>
            <a:ext cx="5981251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7112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作者在题后自注说：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喜崔明府相过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，可见诗题中的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，即指崔明府。其具体情况不详，杜甫母亲姓崔，有人认为，这位客人可能是他的母姓亲戚。</a:t>
            </a:r>
            <a:endParaRPr lang="zh-CN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2009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明府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是唐人对县令的尊称。</a:t>
            </a:r>
            <a:endParaRPr lang="zh-CN" altLang="zh-CN" sz="2800" b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720090" fontAlgn="auto">
              <a:buNone/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相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偏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指一方，“我”。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  <a:p>
            <a:pPr marL="0" indent="720090" fontAlgn="auto"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即探望、相访。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  <a:p>
            <a:pPr marL="0" indent="720090" fontAlgn="auto"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   相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过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：即探望、相访我。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112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“喜”：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表明喜悦之情。</a:t>
            </a:r>
            <a:endParaRPr lang="zh-CN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112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139849" y="188686"/>
            <a:ext cx="2829262" cy="64633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    解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9548" y="1538345"/>
            <a:ext cx="3840480" cy="4880348"/>
          </a:xfrm>
          <a:prstGeom prst="rect">
            <a:avLst/>
          </a:prstGeom>
          <a:effectLst>
            <a:softEdge rad="254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" name="矩形 38"/>
          <p:cNvSpPr/>
          <p:nvPr>
            <p:custDataLst>
              <p:tags r:id="rId3"/>
            </p:custDataLst>
          </p:nvPr>
        </p:nvSpPr>
        <p:spPr>
          <a:xfrm>
            <a:off x="610306" y="132197"/>
            <a:ext cx="11175835" cy="5762686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 rot="10800000">
            <a:off x="912" y="-1598"/>
            <a:ext cx="12218894" cy="1326554"/>
            <a:chOff x="-26894" y="5531446"/>
            <a:chExt cx="12218894" cy="1326554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26894" y="5531447"/>
              <a:ext cx="8928847" cy="132655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/>
            <a:srcRect l="51327"/>
            <a:stretch>
              <a:fillRect/>
            </a:stretch>
          </p:blipFill>
          <p:spPr>
            <a:xfrm flipH="1">
              <a:off x="8821270" y="5531446"/>
              <a:ext cx="3370730" cy="132655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>
            <p:custDataLst>
              <p:tags r:id="rId8"/>
            </p:custDataLst>
          </p:nvPr>
        </p:nvGrpSpPr>
        <p:grpSpPr>
          <a:xfrm>
            <a:off x="610306" y="5217963"/>
            <a:ext cx="3634579" cy="1151479"/>
            <a:chOff x="696133" y="1465290"/>
            <a:chExt cx="1966808" cy="623109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6133" y="1465290"/>
              <a:ext cx="1964525" cy="62310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8416" y="1465290"/>
              <a:ext cx="1964525" cy="623109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>
            <p:custDataLst>
              <p:tags r:id="rId13"/>
            </p:custDataLst>
          </p:nvPr>
        </p:nvGrpSpPr>
        <p:grpSpPr>
          <a:xfrm>
            <a:off x="8696446" y="5217963"/>
            <a:ext cx="2721481" cy="1244600"/>
            <a:chOff x="6243170" y="3253026"/>
            <a:chExt cx="2721481" cy="1244600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243170" y="3253026"/>
              <a:ext cx="2578100" cy="12446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387232" y="3875326"/>
              <a:ext cx="1577419" cy="342352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>
              <p:custDataLst>
                <p:tags r:id="rId18"/>
              </p:custDataLst>
            </p:nvPr>
          </p:nvGrpSpPr>
          <p:grpSpPr>
            <a:xfrm>
              <a:off x="6243170" y="3253026"/>
              <a:ext cx="2721481" cy="1244600"/>
              <a:chOff x="6243170" y="3253026"/>
              <a:chExt cx="2721481" cy="1244600"/>
            </a:xfrm>
          </p:grpSpPr>
          <p:pic>
            <p:nvPicPr>
              <p:cNvPr id="33" name="图片 32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14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243170" y="3253026"/>
                <a:ext cx="2578100" cy="124460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16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387232" y="3875326"/>
                <a:ext cx="1577419" cy="342352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>
            <p:custDataLst>
              <p:tags r:id="rId21"/>
            </p:custDataLst>
          </p:nvPr>
        </p:nvGrpSpPr>
        <p:grpSpPr>
          <a:xfrm>
            <a:off x="3428950" y="2235027"/>
            <a:ext cx="5334099" cy="2199751"/>
            <a:chOff x="4022106" y="2373631"/>
            <a:chExt cx="5334099" cy="2199751"/>
          </a:xfrm>
        </p:grpSpPr>
        <p:grpSp>
          <p:nvGrpSpPr>
            <p:cNvPr id="36" name="组合 35"/>
            <p:cNvGrpSpPr/>
            <p:nvPr>
              <p:custDataLst>
                <p:tags r:id="rId22"/>
              </p:custDataLst>
            </p:nvPr>
          </p:nvGrpSpPr>
          <p:grpSpPr>
            <a:xfrm>
              <a:off x="7935276" y="2373633"/>
              <a:ext cx="1420929" cy="1834397"/>
              <a:chOff x="10232471" y="3068065"/>
              <a:chExt cx="1166371" cy="1505768"/>
            </a:xfrm>
          </p:grpSpPr>
          <p:cxnSp>
            <p:nvCxnSpPr>
              <p:cNvPr id="76" name="直线连接符 75"/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77" name="组合 76"/>
              <p:cNvGrpSpPr/>
              <p:nvPr>
                <p:custDataLst>
                  <p:tags r:id="rId24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79" name="矩形 78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0" name="矩形 79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1" name="矩形 80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2" name="矩形 81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83" name="直线连接符 82"/>
                <p:cNvCxnSpPr/>
                <p:nvPr>
                  <p:custDataLst>
                    <p:tags r:id="rId29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4" name="直线连接符 83"/>
                <p:cNvCxnSpPr/>
                <p:nvPr>
                  <p:custDataLst>
                    <p:tags r:id="rId30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5" name="直线连接符 84"/>
                <p:cNvCxnSpPr/>
                <p:nvPr>
                  <p:custDataLst>
                    <p:tags r:id="rId31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6" name="直线连接符 85"/>
                <p:cNvCxnSpPr/>
                <p:nvPr>
                  <p:custDataLst>
                    <p:tags r:id="rId32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78" name="直线连接符 77"/>
              <p:cNvCxnSpPr/>
              <p:nvPr>
                <p:custDataLst>
                  <p:tags r:id="rId33"/>
                </p:custDataLst>
              </p:nvPr>
            </p:nvCxnSpPr>
            <p:spPr>
              <a:xfrm flipH="1">
                <a:off x="11398842" y="3450598"/>
                <a:ext cx="0" cy="1123235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0" name="组合 39"/>
            <p:cNvGrpSpPr/>
            <p:nvPr>
              <p:custDataLst>
                <p:tags r:id="rId34"/>
              </p:custDataLst>
            </p:nvPr>
          </p:nvGrpSpPr>
          <p:grpSpPr>
            <a:xfrm flipH="1">
              <a:off x="4022106" y="2373631"/>
              <a:ext cx="4389185" cy="1611179"/>
              <a:chOff x="7795973" y="3068065"/>
              <a:chExt cx="3602869" cy="1322540"/>
            </a:xfrm>
          </p:grpSpPr>
          <p:cxnSp>
            <p:nvCxnSpPr>
              <p:cNvPr id="65" name="直线连接符 64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7795973" y="3080765"/>
                <a:ext cx="3217973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66" name="组合 65"/>
              <p:cNvGrpSpPr/>
              <p:nvPr>
                <p:custDataLst>
                  <p:tags r:id="rId36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68" name="矩形 67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9" name="矩形 68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0" name="矩形 69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1" name="矩形 70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72" name="直线连接符 71"/>
                <p:cNvCxnSpPr/>
                <p:nvPr>
                  <p:custDataLst>
                    <p:tags r:id="rId41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3" name="直线连接符 72"/>
                <p:cNvCxnSpPr/>
                <p:nvPr>
                  <p:custDataLst>
                    <p:tags r:id="rId42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4" name="直线连接符 73"/>
                <p:cNvCxnSpPr/>
                <p:nvPr>
                  <p:custDataLst>
                    <p:tags r:id="rId43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5" name="直线连接符 74"/>
                <p:cNvCxnSpPr/>
                <p:nvPr>
                  <p:custDataLst>
                    <p:tags r:id="rId44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67" name="直线连接符 66"/>
              <p:cNvCxnSpPr/>
              <p:nvPr>
                <p:custDataLst>
                  <p:tags r:id="rId45"/>
                </p:custDataLst>
              </p:nvPr>
            </p:nvCxnSpPr>
            <p:spPr>
              <a:xfrm flipH="1">
                <a:off x="11398842" y="3450598"/>
                <a:ext cx="0" cy="940007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1" name="组合 40"/>
            <p:cNvGrpSpPr/>
            <p:nvPr>
              <p:custDataLst>
                <p:tags r:id="rId46"/>
              </p:custDataLst>
            </p:nvPr>
          </p:nvGrpSpPr>
          <p:grpSpPr>
            <a:xfrm flipV="1">
              <a:off x="7935276" y="3209303"/>
              <a:ext cx="1420929" cy="1364079"/>
              <a:chOff x="10232471" y="3068065"/>
              <a:chExt cx="1166371" cy="1119707"/>
            </a:xfrm>
          </p:grpSpPr>
          <p:cxnSp>
            <p:nvCxnSpPr>
              <p:cNvPr id="54" name="直线连接符 53"/>
              <p:cNvCxnSpPr/>
              <p:nvPr>
                <p:custDataLst>
                  <p:tags r:id="rId47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55" name="组合 54"/>
              <p:cNvGrpSpPr/>
              <p:nvPr>
                <p:custDataLst>
                  <p:tags r:id="rId48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57" name="矩形 56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8" name="矩形 57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9" name="矩形 58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0" name="矩形 59"/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61" name="直线连接符 60"/>
                <p:cNvCxnSpPr/>
                <p:nvPr>
                  <p:custDataLst>
                    <p:tags r:id="rId53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2" name="直线连接符 61"/>
                <p:cNvCxnSpPr/>
                <p:nvPr>
                  <p:custDataLst>
                    <p:tags r:id="rId54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3" name="直线连接符 62"/>
                <p:cNvCxnSpPr/>
                <p:nvPr>
                  <p:custDataLst>
                    <p:tags r:id="rId55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4" name="直线连接符 63"/>
                <p:cNvCxnSpPr/>
                <p:nvPr>
                  <p:custDataLst>
                    <p:tags r:id="rId56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56" name="直线连接符 55"/>
              <p:cNvCxnSpPr/>
              <p:nvPr>
                <p:custDataLst>
                  <p:tags r:id="rId57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2" name="组合 41"/>
            <p:cNvGrpSpPr/>
            <p:nvPr>
              <p:custDataLst>
                <p:tags r:id="rId58"/>
              </p:custDataLst>
            </p:nvPr>
          </p:nvGrpSpPr>
          <p:grpSpPr>
            <a:xfrm flipH="1" flipV="1">
              <a:off x="4022108" y="3209303"/>
              <a:ext cx="4389183" cy="1364079"/>
              <a:chOff x="7795976" y="3068065"/>
              <a:chExt cx="3602866" cy="1119707"/>
            </a:xfrm>
          </p:grpSpPr>
          <p:cxnSp>
            <p:nvCxnSpPr>
              <p:cNvPr id="43" name="直线连接符 42"/>
              <p:cNvCxnSpPr/>
              <p:nvPr>
                <p:custDataLst>
                  <p:tags r:id="rId59"/>
                </p:custDataLst>
              </p:nvPr>
            </p:nvCxnSpPr>
            <p:spPr>
              <a:xfrm flipV="1">
                <a:off x="7795976" y="3080765"/>
                <a:ext cx="3217971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44" name="组合 43"/>
              <p:cNvGrpSpPr/>
              <p:nvPr>
                <p:custDataLst>
                  <p:tags r:id="rId60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46" name="矩形 45"/>
                <p:cNvSpPr/>
                <p:nvPr>
                  <p:custDataLst>
                    <p:tags r:id="rId61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7" name="矩形 46"/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8" name="矩形 47"/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9" name="矩形 48"/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cxnSp>
              <p:nvCxnSpPr>
                <p:cNvPr id="50" name="直线连接符 49"/>
                <p:cNvCxnSpPr/>
                <p:nvPr>
                  <p:custDataLst>
                    <p:tags r:id="rId65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" name="直线连接符 50"/>
                <p:cNvCxnSpPr/>
                <p:nvPr>
                  <p:custDataLst>
                    <p:tags r:id="rId66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" name="直线连接符 51"/>
                <p:cNvCxnSpPr/>
                <p:nvPr>
                  <p:custDataLst>
                    <p:tags r:id="rId67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" name="直线连接符 52"/>
                <p:cNvCxnSpPr/>
                <p:nvPr>
                  <p:custDataLst>
                    <p:tags r:id="rId68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45" name="直线连接符 44"/>
              <p:cNvCxnSpPr/>
              <p:nvPr>
                <p:custDataLst>
                  <p:tags r:id="rId69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87" name="文本框 86"/>
          <p:cNvSpPr txBox="1"/>
          <p:nvPr>
            <p:custDataLst>
              <p:tags r:id="rId70"/>
            </p:custDataLst>
          </p:nvPr>
        </p:nvSpPr>
        <p:spPr>
          <a:xfrm>
            <a:off x="3978802" y="2817935"/>
            <a:ext cx="4234394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600" smtClean="0">
                <a:latin typeface="字魂56号-洪亮毛笔隶书简体" pitchFamily="2" charset="-122"/>
                <a:ea typeface="字魂56号-洪亮毛笔隶书简体" pitchFamily="2" charset="-122"/>
              </a:rPr>
              <a:t>整体感知</a:t>
            </a:r>
            <a:endParaRPr kumimoji="1" lang="zh-CN" altLang="en-US" sz="66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22" name="矩形 21"/>
          <p:cNvSpPr/>
          <p:nvPr>
            <p:custDataLst>
              <p:tags r:id="rId71"/>
            </p:custDataLst>
          </p:nvPr>
        </p:nvSpPr>
        <p:spPr>
          <a:xfrm>
            <a:off x="5416608" y="1576177"/>
            <a:ext cx="1358783" cy="1046327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>
            <p:custDataLst>
              <p:tags r:id="rId72"/>
            </p:custDataLst>
          </p:nvPr>
        </p:nvSpPr>
        <p:spPr>
          <a:xfrm>
            <a:off x="5542001" y="1720641"/>
            <a:ext cx="1107996" cy="8095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6000" spc="-300" smtClean="0">
                <a:solidFill>
                  <a:schemeClr val="accent6">
                    <a:lumMod val="75000"/>
                  </a:schemeClr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叁</a:t>
            </a:r>
            <a:endParaRPr kumimoji="1" lang="zh-CN" altLang="en-US" sz="6000" spc="-300">
              <a:solidFill>
                <a:schemeClr val="accent6">
                  <a:lumMod val="75000"/>
                </a:schemeClr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7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11706" y="3117228"/>
            <a:ext cx="1117600" cy="647700"/>
          </a:xfrm>
          <a:prstGeom prst="rect">
            <a:avLst/>
          </a:prstGeom>
        </p:spPr>
      </p:pic>
    </p:spTree>
  </p:cSld>
  <p:clrMapOvr>
    <a:masterClrMapping/>
  </p:clrMapOvr>
  <p:transition spd="slow"/>
  <p:timing/>
</p:sld>
</file>

<file path=ppt/tags/tag1.xml><?xml version="1.0" encoding="utf-8"?>
<p:tagLst xmlns:p="http://schemas.openxmlformats.org/presentationml/2006/main">
  <p:tag name="AS_UNIQUEID" val="10928"/>
</p:tagLst>
</file>

<file path=ppt/tags/tag10.xml><?xml version="1.0" encoding="utf-8"?>
<p:tagLst xmlns:p="http://schemas.openxmlformats.org/presentationml/2006/main">
  <p:tag name="AS_UNIQUEID" val="1518"/>
</p:tagLst>
</file>

<file path=ppt/tags/tag100.xml><?xml version="1.0" encoding="utf-8"?>
<p:tagLst xmlns:p="http://schemas.openxmlformats.org/presentationml/2006/main">
  <p:tag name="AS_UNIQUEID" val="1607"/>
</p:tagLst>
</file>

<file path=ppt/tags/tag101.xml><?xml version="1.0" encoding="utf-8"?>
<p:tagLst xmlns:p="http://schemas.openxmlformats.org/presentationml/2006/main">
  <p:tag name="AS_UNIQUEID" val="10945"/>
</p:tagLst>
</file>

<file path=ppt/tags/tag102.xml><?xml version="1.0" encoding="utf-8"?>
<p:tagLst xmlns:p="http://schemas.openxmlformats.org/presentationml/2006/main">
  <p:tag name="AS_UNIQUEID" val="10946"/>
</p:tagLst>
</file>

<file path=ppt/tags/tag103.xml><?xml version="1.0" encoding="utf-8"?>
<p:tagLst xmlns:p="http://schemas.openxmlformats.org/presentationml/2006/main">
  <p:tag name="AS_UNIQUEID" val="1610"/>
</p:tagLst>
</file>

<file path=ppt/tags/tag104.xml><?xml version="1.0" encoding="utf-8"?>
<p:tagLst xmlns:p="http://schemas.openxmlformats.org/presentationml/2006/main">
  <p:tag name="AS_UNIQUEID" val="1611"/>
</p:tagLst>
</file>

<file path=ppt/tags/tag105.xml><?xml version="1.0" encoding="utf-8"?>
<p:tagLst xmlns:p="http://schemas.openxmlformats.org/presentationml/2006/main">
  <p:tag name="AS_UNIQUEID" val="10947"/>
</p:tagLst>
</file>

<file path=ppt/tags/tag106.xml><?xml version="1.0" encoding="utf-8"?>
<p:tagLst xmlns:p="http://schemas.openxmlformats.org/presentationml/2006/main">
  <p:tag name="AS_UNIQUEID" val="10948"/>
</p:tagLst>
</file>

<file path=ppt/tags/tag107.xml><?xml version="1.0" encoding="utf-8"?>
<p:tagLst xmlns:p="http://schemas.openxmlformats.org/presentationml/2006/main">
  <p:tag name="AS_UNIQUEID" val="1613"/>
</p:tagLst>
</file>

<file path=ppt/tags/tag108.xml><?xml version="1.0" encoding="utf-8"?>
<p:tagLst xmlns:p="http://schemas.openxmlformats.org/presentationml/2006/main">
  <p:tag name="AS_UNIQUEID" val="1614"/>
</p:tagLst>
</file>

<file path=ppt/tags/tag109.xml><?xml version="1.0" encoding="utf-8"?>
<p:tagLst xmlns:p="http://schemas.openxmlformats.org/presentationml/2006/main">
  <p:tag name="AS_UNIQUEID" val="1615"/>
</p:tagLst>
</file>

<file path=ppt/tags/tag11.xml><?xml version="1.0" encoding="utf-8"?>
<p:tagLst xmlns:p="http://schemas.openxmlformats.org/presentationml/2006/main">
  <p:tag name="AS_UNIQUEID" val="1519"/>
</p:tagLst>
</file>

<file path=ppt/tags/tag110.xml><?xml version="1.0" encoding="utf-8"?>
<p:tagLst xmlns:p="http://schemas.openxmlformats.org/presentationml/2006/main">
  <p:tag name="AS_UNIQUEID" val="1616"/>
</p:tagLst>
</file>

<file path=ppt/tags/tag111.xml><?xml version="1.0" encoding="utf-8"?>
<p:tagLst xmlns:p="http://schemas.openxmlformats.org/presentationml/2006/main">
  <p:tag name="AS_UNIQUEID" val="1617"/>
</p:tagLst>
</file>

<file path=ppt/tags/tag112.xml><?xml version="1.0" encoding="utf-8"?>
<p:tagLst xmlns:p="http://schemas.openxmlformats.org/presentationml/2006/main">
  <p:tag name="AS_UNIQUEID" val="10949"/>
</p:tagLst>
</file>

<file path=ppt/tags/tag113.xml><?xml version="1.0" encoding="utf-8"?>
<p:tagLst xmlns:p="http://schemas.openxmlformats.org/presentationml/2006/main">
  <p:tag name="AS_UNIQUEID" val="1619"/>
</p:tagLst>
</file>

<file path=ppt/tags/tag114.xml><?xml version="1.0" encoding="utf-8"?>
<p:tagLst xmlns:p="http://schemas.openxmlformats.org/presentationml/2006/main">
  <p:tag name="AS_UNIQUEID" val="1620"/>
</p:tagLst>
</file>

<file path=ppt/tags/tag115.xml><?xml version="1.0" encoding="utf-8"?>
<p:tagLst xmlns:p="http://schemas.openxmlformats.org/presentationml/2006/main">
  <p:tag name="AS_UNIQUEID" val="1621"/>
</p:tagLst>
</file>

<file path=ppt/tags/tag116.xml><?xml version="1.0" encoding="utf-8"?>
<p:tagLst xmlns:p="http://schemas.openxmlformats.org/presentationml/2006/main">
  <p:tag name="AS_UNIQUEID" val="1622"/>
</p:tagLst>
</file>

<file path=ppt/tags/tag117.xml><?xml version="1.0" encoding="utf-8"?>
<p:tagLst xmlns:p="http://schemas.openxmlformats.org/presentationml/2006/main">
  <p:tag name="AS_UNIQUEID" val="1623"/>
</p:tagLst>
</file>

<file path=ppt/tags/tag118.xml><?xml version="1.0" encoding="utf-8"?>
<p:tagLst xmlns:p="http://schemas.openxmlformats.org/presentationml/2006/main">
  <p:tag name="AS_UNIQUEID" val="10950"/>
</p:tagLst>
</file>

<file path=ppt/tags/tag119.xml><?xml version="1.0" encoding="utf-8"?>
<p:tagLst xmlns:p="http://schemas.openxmlformats.org/presentationml/2006/main">
  <p:tag name="AS_UNIQUEID" val="1625"/>
</p:tagLst>
</file>

<file path=ppt/tags/tag12.xml><?xml version="1.0" encoding="utf-8"?>
<p:tagLst xmlns:p="http://schemas.openxmlformats.org/presentationml/2006/main">
  <p:tag name="AS_UNIQUEID" val="1520"/>
</p:tagLst>
</file>

<file path=ppt/tags/tag120.xml><?xml version="1.0" encoding="utf-8"?>
<p:tagLst xmlns:p="http://schemas.openxmlformats.org/presentationml/2006/main">
  <p:tag name="AS_UNIQUEID" val="1626"/>
</p:tagLst>
</file>

<file path=ppt/tags/tag121.xml><?xml version="1.0" encoding="utf-8"?>
<p:tagLst xmlns:p="http://schemas.openxmlformats.org/presentationml/2006/main">
  <p:tag name="AS_UNIQUEID" val="1627"/>
</p:tagLst>
</file>

<file path=ppt/tags/tag122.xml><?xml version="1.0" encoding="utf-8"?>
<p:tagLst xmlns:p="http://schemas.openxmlformats.org/presentationml/2006/main">
  <p:tag name="AS_UNIQUEID" val="1628"/>
</p:tagLst>
</file>

<file path=ppt/tags/tag123.xml><?xml version="1.0" encoding="utf-8"?>
<p:tagLst xmlns:p="http://schemas.openxmlformats.org/presentationml/2006/main">
  <p:tag name="AS_UNIQUEID" val="1629"/>
</p:tagLst>
</file>

<file path=ppt/tags/tag124.xml><?xml version="1.0" encoding="utf-8"?>
<p:tagLst xmlns:p="http://schemas.openxmlformats.org/presentationml/2006/main">
  <p:tag name="AS_UNIQUEID" val="10951"/>
</p:tagLst>
</file>

<file path=ppt/tags/tag125.xml><?xml version="1.0" encoding="utf-8"?>
<p:tagLst xmlns:p="http://schemas.openxmlformats.org/presentationml/2006/main">
  <p:tag name="AS_UNIQUEID" val="1631"/>
</p:tagLst>
</file>

<file path=ppt/tags/tag126.xml><?xml version="1.0" encoding="utf-8"?>
<p:tagLst xmlns:p="http://schemas.openxmlformats.org/presentationml/2006/main">
  <p:tag name="AS_UNIQUEID" val="1632"/>
</p:tagLst>
</file>

<file path=ppt/tags/tag127.xml><?xml version="1.0" encoding="utf-8"?>
<p:tagLst xmlns:p="http://schemas.openxmlformats.org/presentationml/2006/main">
  <p:tag name="AS_UNIQUEID" val="1633"/>
</p:tagLst>
</file>

<file path=ppt/tags/tag128.xml><?xml version="1.0" encoding="utf-8"?>
<p:tagLst xmlns:p="http://schemas.openxmlformats.org/presentationml/2006/main">
  <p:tag name="AS_UNIQUEID" val="1634"/>
</p:tagLst>
</file>

<file path=ppt/tags/tag129.xml><?xml version="1.0" encoding="utf-8"?>
<p:tagLst xmlns:p="http://schemas.openxmlformats.org/presentationml/2006/main">
  <p:tag name="AS_UNIQUEID" val="1635"/>
</p:tagLst>
</file>

<file path=ppt/tags/tag13.xml><?xml version="1.0" encoding="utf-8"?>
<p:tagLst xmlns:p="http://schemas.openxmlformats.org/presentationml/2006/main">
  <p:tag name="AS_UNIQUEID" val="10930"/>
</p:tagLst>
</file>

<file path=ppt/tags/tag130.xml><?xml version="1.0" encoding="utf-8"?>
<p:tagLst xmlns:p="http://schemas.openxmlformats.org/presentationml/2006/main">
  <p:tag name="AS_UNIQUEID" val="1636"/>
</p:tagLst>
</file>

<file path=ppt/tags/tag131.xml><?xml version="1.0" encoding="utf-8"?>
<p:tagLst xmlns:p="http://schemas.openxmlformats.org/presentationml/2006/main">
  <p:tag name="AS_UNIQUEID" val="10952"/>
</p:tagLst>
</file>

<file path=ppt/tags/tag132.xml><?xml version="1.0" encoding="utf-8"?>
<p:tagLst xmlns:p="http://schemas.openxmlformats.org/presentationml/2006/main">
  <p:tag name="AS_UNIQUEID" val="1638"/>
</p:tagLst>
</file>

<file path=ppt/tags/tag133.xml><?xml version="1.0" encoding="utf-8"?>
<p:tagLst xmlns:p="http://schemas.openxmlformats.org/presentationml/2006/main">
  <p:tag name="AS_UNIQUEID" val="1639"/>
</p:tagLst>
</file>

<file path=ppt/tags/tag134.xml><?xml version="1.0" encoding="utf-8"?>
<p:tagLst xmlns:p="http://schemas.openxmlformats.org/presentationml/2006/main">
  <p:tag name="AS_UNIQUEID" val="1640"/>
</p:tagLst>
</file>

<file path=ppt/tags/tag135.xml><?xml version="1.0" encoding="utf-8"?>
<p:tagLst xmlns:p="http://schemas.openxmlformats.org/presentationml/2006/main">
  <p:tag name="AS_UNIQUEID" val="1641"/>
</p:tagLst>
</file>

<file path=ppt/tags/tag136.xml><?xml version="1.0" encoding="utf-8"?>
<p:tagLst xmlns:p="http://schemas.openxmlformats.org/presentationml/2006/main">
  <p:tag name="AS_UNIQUEID" val="1642"/>
</p:tagLst>
</file>

<file path=ppt/tags/tag137.xml><?xml version="1.0" encoding="utf-8"?>
<p:tagLst xmlns:p="http://schemas.openxmlformats.org/presentationml/2006/main">
  <p:tag name="AS_UNIQUEID" val="1643"/>
</p:tagLst>
</file>

<file path=ppt/tags/tag138.xml><?xml version="1.0" encoding="utf-8"?>
<p:tagLst xmlns:p="http://schemas.openxmlformats.org/presentationml/2006/main">
  <p:tag name="AS_UNIQUEID" val="1644"/>
</p:tagLst>
</file>

<file path=ppt/tags/tag139.xml><?xml version="1.0" encoding="utf-8"?>
<p:tagLst xmlns:p="http://schemas.openxmlformats.org/presentationml/2006/main">
  <p:tag name="AS_UNIQUEID" val="1645"/>
</p:tagLst>
</file>

<file path=ppt/tags/tag14.xml><?xml version="1.0" encoding="utf-8"?>
<p:tagLst xmlns:p="http://schemas.openxmlformats.org/presentationml/2006/main">
  <p:tag name="AS_UNIQUEID" val="1522"/>
</p:tagLst>
</file>

<file path=ppt/tags/tag140.xml><?xml version="1.0" encoding="utf-8"?>
<p:tagLst xmlns:p="http://schemas.openxmlformats.org/presentationml/2006/main">
  <p:tag name="AS_UNIQUEID" val="10953"/>
</p:tagLst>
</file>

<file path=ppt/tags/tag141.xml><?xml version="1.0" encoding="utf-8"?>
<p:tagLst xmlns:p="http://schemas.openxmlformats.org/presentationml/2006/main">
  <p:tag name="AS_UNIQUEID" val="1647"/>
</p:tagLst>
</file>

<file path=ppt/tags/tag142.xml><?xml version="1.0" encoding="utf-8"?>
<p:tagLst xmlns:p="http://schemas.openxmlformats.org/presentationml/2006/main">
  <p:tag name="AS_UNIQUEID" val="1648"/>
</p:tagLst>
</file>

<file path=ppt/tags/tag143.xml><?xml version="1.0" encoding="utf-8"?>
<p:tagLst xmlns:p="http://schemas.openxmlformats.org/presentationml/2006/main">
  <p:tag name="AS_UNIQUEID" val="1649"/>
</p:tagLst>
</file>

<file path=ppt/tags/tag144.xml><?xml version="1.0" encoding="utf-8"?>
<p:tagLst xmlns:p="http://schemas.openxmlformats.org/presentationml/2006/main">
  <p:tag name="AS_UNIQUEID" val="1650"/>
</p:tagLst>
</file>

<file path=ppt/tags/tag145.xml><?xml version="1.0" encoding="utf-8"?>
<p:tagLst xmlns:p="http://schemas.openxmlformats.org/presentationml/2006/main">
  <p:tag name="AS_UNIQUEID" val="1651"/>
</p:tagLst>
</file>

<file path=ppt/tags/tag146.xml><?xml version="1.0" encoding="utf-8"?>
<p:tagLst xmlns:p="http://schemas.openxmlformats.org/presentationml/2006/main">
  <p:tag name="AS_UNIQUEID" val="1652"/>
</p:tagLst>
</file>

<file path=ppt/tags/tag147.xml><?xml version="1.0" encoding="utf-8"?>
<p:tagLst xmlns:p="http://schemas.openxmlformats.org/presentationml/2006/main">
  <p:tag name="AS_UNIQUEID" val="1653"/>
</p:tagLst>
</file>

<file path=ppt/tags/tag148.xml><?xml version="1.0" encoding="utf-8"?>
<p:tagLst xmlns:p="http://schemas.openxmlformats.org/presentationml/2006/main">
  <p:tag name="AS_UNIQUEID" val="1654"/>
</p:tagLst>
</file>

<file path=ppt/tags/tag149.xml><?xml version="1.0" encoding="utf-8"?>
<p:tagLst xmlns:p="http://schemas.openxmlformats.org/presentationml/2006/main">
  <p:tag name="AS_UNIQUEID" val="1655"/>
</p:tagLst>
</file>

<file path=ppt/tags/tag15.xml><?xml version="1.0" encoding="utf-8"?>
<p:tagLst xmlns:p="http://schemas.openxmlformats.org/presentationml/2006/main">
  <p:tag name="AS_UNIQUEID" val="1523"/>
</p:tagLst>
</file>

<file path=ppt/tags/tag150.xml><?xml version="1.0" encoding="utf-8"?>
<p:tagLst xmlns:p="http://schemas.openxmlformats.org/presentationml/2006/main">
  <p:tag name="AS_UNIQUEID" val="10954"/>
</p:tagLst>
</file>

<file path=ppt/tags/tag151.xml><?xml version="1.0" encoding="utf-8"?>
<p:tagLst xmlns:p="http://schemas.openxmlformats.org/presentationml/2006/main">
  <p:tag name="AS_UNIQUEID" val="1657"/>
</p:tagLst>
</file>

<file path=ppt/tags/tag152.xml><?xml version="1.0" encoding="utf-8"?>
<p:tagLst xmlns:p="http://schemas.openxmlformats.org/presentationml/2006/main">
  <p:tag name="AS_UNIQUEID" val="1658"/>
</p:tagLst>
</file>

<file path=ppt/tags/tag153.xml><?xml version="1.0" encoding="utf-8"?>
<p:tagLst xmlns:p="http://schemas.openxmlformats.org/presentationml/2006/main">
  <p:tag name="AS_UNIQUEID" val="1659"/>
</p:tagLst>
</file>

<file path=ppt/tags/tag154.xml><?xml version="1.0" encoding="utf-8"?>
<p:tagLst xmlns:p="http://schemas.openxmlformats.org/presentationml/2006/main">
  <p:tag name="AS_UNIQUEID" val="1660"/>
</p:tagLst>
</file>

<file path=ppt/tags/tag155.xml><?xml version="1.0" encoding="utf-8"?>
<p:tagLst xmlns:p="http://schemas.openxmlformats.org/presentationml/2006/main">
  <p:tag name="AS_UNIQUEID" val="10955"/>
</p:tagLst>
</file>

<file path=ppt/tags/tag156.xml><?xml version="1.0" encoding="utf-8"?>
<p:tagLst xmlns:p="http://schemas.openxmlformats.org/presentationml/2006/main">
  <p:tag name="AS_UNIQUEID" val="1662"/>
</p:tagLst>
</file>

<file path=ppt/tags/tag157.xml><?xml version="1.0" encoding="utf-8"?>
<p:tagLst xmlns:p="http://schemas.openxmlformats.org/presentationml/2006/main">
  <p:tag name="AS_UNIQUEID" val="1663"/>
</p:tagLst>
</file>

<file path=ppt/tags/tag158.xml><?xml version="1.0" encoding="utf-8"?>
<p:tagLst xmlns:p="http://schemas.openxmlformats.org/presentationml/2006/main">
  <p:tag name="AS_UNIQUEID" val="10956"/>
</p:tagLst>
</file>

<file path=ppt/tags/tag159.xml><?xml version="1.0" encoding="utf-8"?>
<p:tagLst xmlns:p="http://schemas.openxmlformats.org/presentationml/2006/main">
  <p:tag name="AS_UNIQUEID" val="10957"/>
</p:tagLst>
</file>

<file path=ppt/tags/tag16.xml><?xml version="1.0" encoding="utf-8"?>
<p:tagLst xmlns:p="http://schemas.openxmlformats.org/presentationml/2006/main">
  <p:tag name="AS_UNIQUEID" val="1524"/>
</p:tagLst>
</file>

<file path=ppt/tags/tag160.xml><?xml version="1.0" encoding="utf-8"?>
<p:tagLst xmlns:p="http://schemas.openxmlformats.org/presentationml/2006/main">
  <p:tag name="AS_UNIQUEID" val="1666"/>
</p:tagLst>
</file>

<file path=ppt/tags/tag161.xml><?xml version="1.0" encoding="utf-8"?>
<p:tagLst xmlns:p="http://schemas.openxmlformats.org/presentationml/2006/main">
  <p:tag name="AS_UNIQUEID" val="1667"/>
</p:tagLst>
</file>

<file path=ppt/tags/tag162.xml><?xml version="1.0" encoding="utf-8"?>
<p:tagLst xmlns:p="http://schemas.openxmlformats.org/presentationml/2006/main">
  <p:tag name="AS_UNIQUEID" val="1668"/>
</p:tagLst>
</file>

<file path=ppt/tags/tag163.xml><?xml version="1.0" encoding="utf-8"?>
<p:tagLst xmlns:p="http://schemas.openxmlformats.org/presentationml/2006/main">
  <p:tag name="AS_UNIQUEID" val="1669"/>
</p:tagLst>
</file>

<file path=ppt/tags/tag164.xml><?xml version="1.0" encoding="utf-8"?>
<p:tagLst xmlns:p="http://schemas.openxmlformats.org/presentationml/2006/main">
  <p:tag name="AS_UNIQUEID" val="1670"/>
</p:tagLst>
</file>

<file path=ppt/tags/tag165.xml><?xml version="1.0" encoding="utf-8"?>
<p:tagLst xmlns:p="http://schemas.openxmlformats.org/presentationml/2006/main">
  <p:tag name="AS_UNIQUEID" val="1671"/>
</p:tagLst>
</file>

<file path=ppt/tags/tag166.xml><?xml version="1.0" encoding="utf-8"?>
<p:tagLst xmlns:p="http://schemas.openxmlformats.org/presentationml/2006/main">
  <p:tag name="AS_UNIQUEID" val="10958"/>
</p:tagLst>
</file>

<file path=ppt/tags/tag167.xml><?xml version="1.0" encoding="utf-8"?>
<p:tagLst xmlns:p="http://schemas.openxmlformats.org/presentationml/2006/main">
  <p:tag name="AS_UNIQUEID" val="1673"/>
</p:tagLst>
</file>

<file path=ppt/tags/tag168.xml><?xml version="1.0" encoding="utf-8"?>
<p:tagLst xmlns:p="http://schemas.openxmlformats.org/presentationml/2006/main">
  <p:tag name="AS_UNIQUEID" val="1674"/>
</p:tagLst>
</file>

<file path=ppt/tags/tag169.xml><?xml version="1.0" encoding="utf-8"?>
<p:tagLst xmlns:p="http://schemas.openxmlformats.org/presentationml/2006/main">
  <p:tag name="AS_UNIQUEID" val="1675"/>
</p:tagLst>
</file>

<file path=ppt/tags/tag17.xml><?xml version="1.0" encoding="utf-8"?>
<p:tagLst xmlns:p="http://schemas.openxmlformats.org/presentationml/2006/main">
  <p:tag name="AS_UNIQUEID" val="1525"/>
</p:tagLst>
</file>

<file path=ppt/tags/tag170.xml><?xml version="1.0" encoding="utf-8"?>
<p:tagLst xmlns:p="http://schemas.openxmlformats.org/presentationml/2006/main">
  <p:tag name="AS_UNIQUEID" val="1676"/>
</p:tagLst>
</file>

<file path=ppt/tags/tag171.xml><?xml version="1.0" encoding="utf-8"?>
<p:tagLst xmlns:p="http://schemas.openxmlformats.org/presentationml/2006/main">
  <p:tag name="AS_UNIQUEID" val="1677"/>
</p:tagLst>
</file>

<file path=ppt/tags/tag172.xml><?xml version="1.0" encoding="utf-8"?>
<p:tagLst xmlns:p="http://schemas.openxmlformats.org/presentationml/2006/main">
  <p:tag name="AS_UNIQUEID" val="1678"/>
</p:tagLst>
</file>

<file path=ppt/tags/tag173.xml><?xml version="1.0" encoding="utf-8"?>
<p:tagLst xmlns:p="http://schemas.openxmlformats.org/presentationml/2006/main">
  <p:tag name="AS_UNIQUEID" val="10959"/>
</p:tagLst>
</file>

<file path=ppt/tags/tag174.xml><?xml version="1.0" encoding="utf-8"?>
<p:tagLst xmlns:p="http://schemas.openxmlformats.org/presentationml/2006/main">
  <p:tag name="AS_UNIQUEID" val="1680"/>
</p:tagLst>
</file>

<file path=ppt/tags/tag175.xml><?xml version="1.0" encoding="utf-8"?>
<p:tagLst xmlns:p="http://schemas.openxmlformats.org/presentationml/2006/main">
  <p:tag name="AS_UNIQUEID" val="1681"/>
</p:tagLst>
</file>

<file path=ppt/tags/tag176.xml><?xml version="1.0" encoding="utf-8"?>
<p:tagLst xmlns:p="http://schemas.openxmlformats.org/presentationml/2006/main">
  <p:tag name="AS_UNIQUEID" val="1682"/>
</p:tagLst>
</file>

<file path=ppt/tags/tag177.xml><?xml version="1.0" encoding="utf-8"?>
<p:tagLst xmlns:p="http://schemas.openxmlformats.org/presentationml/2006/main">
  <p:tag name="AS_UNIQUEID" val="1683"/>
</p:tagLst>
</file>

<file path=ppt/tags/tag178.xml><?xml version="1.0" encoding="utf-8"?>
<p:tagLst xmlns:p="http://schemas.openxmlformats.org/presentationml/2006/main">
  <p:tag name="AS_UNIQUEID" val="1684"/>
</p:tagLst>
</file>

<file path=ppt/tags/tag179.xml><?xml version="1.0" encoding="utf-8"?>
<p:tagLst xmlns:p="http://schemas.openxmlformats.org/presentationml/2006/main">
  <p:tag name="AS_UNIQUEID" val="10960"/>
</p:tagLst>
</file>

<file path=ppt/tags/tag18.xml><?xml version="1.0" encoding="utf-8"?>
<p:tagLst xmlns:p="http://schemas.openxmlformats.org/presentationml/2006/main">
  <p:tag name="AS_UNIQUEID" val="1526"/>
</p:tagLst>
</file>

<file path=ppt/tags/tag180.xml><?xml version="1.0" encoding="utf-8"?>
<p:tagLst xmlns:p="http://schemas.openxmlformats.org/presentationml/2006/main">
  <p:tag name="AS_UNIQUEID" val="1686"/>
</p:tagLst>
</file>

<file path=ppt/tags/tag181.xml><?xml version="1.0" encoding="utf-8"?>
<p:tagLst xmlns:p="http://schemas.openxmlformats.org/presentationml/2006/main">
  <p:tag name="AS_UNIQUEID" val="1687"/>
</p:tagLst>
</file>

<file path=ppt/tags/tag182.xml><?xml version="1.0" encoding="utf-8"?>
<p:tagLst xmlns:p="http://schemas.openxmlformats.org/presentationml/2006/main">
  <p:tag name="AS_UNIQUEID" val="1688"/>
</p:tagLst>
</file>

<file path=ppt/tags/tag183.xml><?xml version="1.0" encoding="utf-8"?>
<p:tagLst xmlns:p="http://schemas.openxmlformats.org/presentationml/2006/main">
  <p:tag name="AS_UNIQUEID" val="1689"/>
</p:tagLst>
</file>

<file path=ppt/tags/tag184.xml><?xml version="1.0" encoding="utf-8"?>
<p:tagLst xmlns:p="http://schemas.openxmlformats.org/presentationml/2006/main">
  <p:tag name="AS_UNIQUEID" val="1690"/>
</p:tagLst>
</file>

<file path=ppt/tags/tag185.xml><?xml version="1.0" encoding="utf-8"?>
<p:tagLst xmlns:p="http://schemas.openxmlformats.org/presentationml/2006/main">
  <p:tag name="AS_UNIQUEID" val="10961"/>
</p:tagLst>
</file>

<file path=ppt/tags/tag186.xml><?xml version="1.0" encoding="utf-8"?>
<p:tagLst xmlns:p="http://schemas.openxmlformats.org/presentationml/2006/main">
  <p:tag name="AS_UNIQUEID" val="1692"/>
</p:tagLst>
</file>

<file path=ppt/tags/tag187.xml><?xml version="1.0" encoding="utf-8"?>
<p:tagLst xmlns:p="http://schemas.openxmlformats.org/presentationml/2006/main">
  <p:tag name="AS_UNIQUEID" val="1693"/>
</p:tagLst>
</file>

<file path=ppt/tags/tag188.xml><?xml version="1.0" encoding="utf-8"?>
<p:tagLst xmlns:p="http://schemas.openxmlformats.org/presentationml/2006/main">
  <p:tag name="AS_UNIQUEID" val="1694"/>
</p:tagLst>
</file>

<file path=ppt/tags/tag189.xml><?xml version="1.0" encoding="utf-8"?>
<p:tagLst xmlns:p="http://schemas.openxmlformats.org/presentationml/2006/main">
  <p:tag name="AS_UNIQUEID" val="1695"/>
</p:tagLst>
</file>

<file path=ppt/tags/tag19.xml><?xml version="1.0" encoding="utf-8"?>
<p:tagLst xmlns:p="http://schemas.openxmlformats.org/presentationml/2006/main">
  <p:tag name="AS_UNIQUEID" val="10931"/>
</p:tagLst>
</file>

<file path=ppt/tags/tag190.xml><?xml version="1.0" encoding="utf-8"?>
<p:tagLst xmlns:p="http://schemas.openxmlformats.org/presentationml/2006/main">
  <p:tag name="AS_UNIQUEID" val="1696"/>
</p:tagLst>
</file>

<file path=ppt/tags/tag191.xml><?xml version="1.0" encoding="utf-8"?>
<p:tagLst xmlns:p="http://schemas.openxmlformats.org/presentationml/2006/main">
  <p:tag name="AS_UNIQUEID" val="1697"/>
</p:tagLst>
</file>

<file path=ppt/tags/tag192.xml><?xml version="1.0" encoding="utf-8"?>
<p:tagLst xmlns:p="http://schemas.openxmlformats.org/presentationml/2006/main">
  <p:tag name="AS_UNIQUEID" val="1698"/>
</p:tagLst>
</file>

<file path=ppt/tags/tag193.xml><?xml version="1.0" encoding="utf-8"?>
<p:tagLst xmlns:p="http://schemas.openxmlformats.org/presentationml/2006/main">
  <p:tag name="AS_UNIQUEID" val="10962"/>
</p:tagLst>
</file>

<file path=ppt/tags/tag194.xml><?xml version="1.0" encoding="utf-8"?>
<p:tagLst xmlns:p="http://schemas.openxmlformats.org/presentationml/2006/main">
  <p:tag name="AS_UNIQUEID" val="10963"/>
</p:tagLst>
</file>

<file path=ppt/tags/tag195.xml><?xml version="1.0" encoding="utf-8"?>
<p:tagLst xmlns:p="http://schemas.openxmlformats.org/presentationml/2006/main">
  <p:tag name="AS_UNIQUEID" val="1726"/>
</p:tagLst>
</file>

<file path=ppt/tags/tag196.xml><?xml version="1.0" encoding="utf-8"?>
<p:tagLst xmlns:p="http://schemas.openxmlformats.org/presentationml/2006/main">
  <p:tag name="AS_UNIQUEID" val="1727"/>
</p:tagLst>
</file>

<file path=ppt/tags/tag197.xml><?xml version="1.0" encoding="utf-8"?>
<p:tagLst xmlns:p="http://schemas.openxmlformats.org/presentationml/2006/main">
  <p:tag name="AS_UNIQUEID" val="1728"/>
</p:tagLst>
</file>

<file path=ppt/tags/tag198.xml><?xml version="1.0" encoding="utf-8"?>
<p:tagLst xmlns:p="http://schemas.openxmlformats.org/presentationml/2006/main">
  <p:tag name="AS_UNIQUEID" val="1729"/>
</p:tagLst>
</file>

<file path=ppt/tags/tag199.xml><?xml version="1.0" encoding="utf-8"?>
<p:tagLst xmlns:p="http://schemas.openxmlformats.org/presentationml/2006/main">
  <p:tag name="AS_UNIQUEID" val="1730"/>
</p:tagLst>
</file>

<file path=ppt/tags/tag2.xml><?xml version="1.0" encoding="utf-8"?>
<p:tagLst xmlns:p="http://schemas.openxmlformats.org/presentationml/2006/main">
  <p:tag name="AS_UNIQUEID" val="1510"/>
</p:tagLst>
</file>

<file path=ppt/tags/tag20.xml><?xml version="1.0" encoding="utf-8"?>
<p:tagLst xmlns:p="http://schemas.openxmlformats.org/presentationml/2006/main">
  <p:tag name="AS_UNIQUEID" val="1528"/>
</p:tagLst>
</file>

<file path=ppt/tags/tag200.xml><?xml version="1.0" encoding="utf-8"?>
<p:tagLst xmlns:p="http://schemas.openxmlformats.org/presentationml/2006/main">
  <p:tag name="AS_UNIQUEID" val="1731"/>
</p:tagLst>
</file>

<file path=ppt/tags/tag201.xml><?xml version="1.0" encoding="utf-8"?>
<p:tagLst xmlns:p="http://schemas.openxmlformats.org/presentationml/2006/main">
  <p:tag name="AS_UNIQUEID" val="10964"/>
</p:tagLst>
</file>

<file path=ppt/tags/tag202.xml><?xml version="1.0" encoding="utf-8"?>
<p:tagLst xmlns:p="http://schemas.openxmlformats.org/presentationml/2006/main">
  <p:tag name="AS_UNIQUEID" val="1734"/>
</p:tagLst>
</file>

<file path=ppt/tags/tag203.xml><?xml version="1.0" encoding="utf-8"?>
<p:tagLst xmlns:p="http://schemas.openxmlformats.org/presentationml/2006/main">
  <p:tag name="AS_UNIQUEID" val="1735"/>
</p:tagLst>
</file>

<file path=ppt/tags/tag204.xml><?xml version="1.0" encoding="utf-8"?>
<p:tagLst xmlns:p="http://schemas.openxmlformats.org/presentationml/2006/main">
  <p:tag name="AS_UNIQUEID" val="1736"/>
</p:tagLst>
</file>

<file path=ppt/tags/tag205.xml><?xml version="1.0" encoding="utf-8"?>
<p:tagLst xmlns:p="http://schemas.openxmlformats.org/presentationml/2006/main">
  <p:tag name="AS_UNIQUEID" val="1737"/>
</p:tagLst>
</file>

<file path=ppt/tags/tag206.xml><?xml version="1.0" encoding="utf-8"?>
<p:tagLst xmlns:p="http://schemas.openxmlformats.org/presentationml/2006/main">
  <p:tag name="AS_UNIQUEID" val="1738"/>
</p:tagLst>
</file>

<file path=ppt/tags/tag207.xml><?xml version="1.0" encoding="utf-8"?>
<p:tagLst xmlns:p="http://schemas.openxmlformats.org/presentationml/2006/main">
  <p:tag name="AS_UNIQUEID" val="1739"/>
</p:tagLst>
</file>

<file path=ppt/tags/tag208.xml><?xml version="1.0" encoding="utf-8"?>
<p:tagLst xmlns:p="http://schemas.openxmlformats.org/presentationml/2006/main">
  <p:tag name="AS_UNIQUEID" val="1740"/>
</p:tagLst>
</file>

<file path=ppt/tags/tag209.xml><?xml version="1.0" encoding="utf-8"?>
<p:tagLst xmlns:p="http://schemas.openxmlformats.org/presentationml/2006/main">
  <p:tag name="AS_UNIQUEID" val="1741"/>
</p:tagLst>
</file>

<file path=ppt/tags/tag21.xml><?xml version="1.0" encoding="utf-8"?>
<p:tagLst xmlns:p="http://schemas.openxmlformats.org/presentationml/2006/main">
  <p:tag name="AS_UNIQUEID" val="1529"/>
</p:tagLst>
</file>

<file path=ppt/tags/tag210.xml><?xml version="1.0" encoding="utf-8"?>
<p:tagLst xmlns:p="http://schemas.openxmlformats.org/presentationml/2006/main">
  <p:tag name="AS_UNIQUEID" val="1742"/>
</p:tagLst>
</file>

<file path=ppt/tags/tag211.xml><?xml version="1.0" encoding="utf-8"?>
<p:tagLst xmlns:p="http://schemas.openxmlformats.org/presentationml/2006/main">
  <p:tag name="AS_UNIQUEID" val="1743"/>
</p:tagLst>
</file>

<file path=ppt/tags/tag212.xml><?xml version="1.0" encoding="utf-8"?>
<p:tagLst xmlns:p="http://schemas.openxmlformats.org/presentationml/2006/main">
  <p:tag name="AS_UNIQUEID" val="1744"/>
</p:tagLst>
</file>

<file path=ppt/tags/tag213.xml><?xml version="1.0" encoding="utf-8"?>
<p:tagLst xmlns:p="http://schemas.openxmlformats.org/presentationml/2006/main">
  <p:tag name="AS_UNIQUEID" val="1745"/>
</p:tagLst>
</file>

<file path=ppt/tags/tag214.xml><?xml version="1.0" encoding="utf-8"?>
<p:tagLst xmlns:p="http://schemas.openxmlformats.org/presentationml/2006/main">
  <p:tag name="AS_UNIQUEID" val="1746"/>
</p:tagLst>
</file>

<file path=ppt/tags/tag215.xml><?xml version="1.0" encoding="utf-8"?>
<p:tagLst xmlns:p="http://schemas.openxmlformats.org/presentationml/2006/main">
  <p:tag name="AS_UNIQUEID" val="1845"/>
</p:tagLst>
</file>

<file path=ppt/tags/tag216.xml><?xml version="1.0" encoding="utf-8"?>
<p:tagLst xmlns:p="http://schemas.openxmlformats.org/presentationml/2006/main">
  <p:tag name="AS_UNIQUEID" val="1846"/>
</p:tagLst>
</file>

<file path=ppt/tags/tag217.xml><?xml version="1.0" encoding="utf-8"?>
<p:tagLst xmlns:p="http://schemas.openxmlformats.org/presentationml/2006/main">
  <p:tag name="AS_UNIQUEID" val="1847"/>
</p:tagLst>
</file>

<file path=ppt/tags/tag218.xml><?xml version="1.0" encoding="utf-8"?>
<p:tagLst xmlns:p="http://schemas.openxmlformats.org/presentationml/2006/main">
  <p:tag name="AS_UNIQUEID" val="10965"/>
</p:tagLst>
</file>

<file path=ppt/tags/tag219.xml><?xml version="1.0" encoding="utf-8"?>
<p:tagLst xmlns:p="http://schemas.openxmlformats.org/presentationml/2006/main">
  <p:tag name="AS_UNIQUEID" val="2998"/>
</p:tagLst>
</file>

<file path=ppt/tags/tag22.xml><?xml version="1.0" encoding="utf-8"?>
<p:tagLst xmlns:p="http://schemas.openxmlformats.org/presentationml/2006/main">
  <p:tag name="AS_UNIQUEID" val="1530"/>
</p:tagLst>
</file>

<file path=ppt/tags/tag220.xml><?xml version="1.0" encoding="utf-8"?>
<p:tagLst xmlns:p="http://schemas.openxmlformats.org/presentationml/2006/main">
  <p:tag name="AS_UNIQUEID" val="1082"/>
</p:tagLst>
</file>

<file path=ppt/tags/tag221.xml><?xml version="1.0" encoding="utf-8"?>
<p:tagLst xmlns:p="http://schemas.openxmlformats.org/presentationml/2006/main">
  <p:tag name="AS_UNIQUEID" val="1264"/>
</p:tagLst>
</file>

<file path=ppt/tags/tag222.xml><?xml version="1.0" encoding="utf-8"?>
<p:tagLst xmlns:p="http://schemas.openxmlformats.org/presentationml/2006/main">
  <p:tag name="AS_UNIQUEID" val="1083"/>
</p:tagLst>
</file>

<file path=ppt/tags/tag223.xml><?xml version="1.0" encoding="utf-8"?>
<p:tagLst xmlns:p="http://schemas.openxmlformats.org/presentationml/2006/main">
  <p:tag name="AS_UNIQUEID" val="1263"/>
</p:tagLst>
</file>

<file path=ppt/tags/tag224.xml><?xml version="1.0" encoding="utf-8"?>
<p:tagLst xmlns:p="http://schemas.openxmlformats.org/presentationml/2006/main">
  <p:tag name="AS_UNIQUEID" val="10966"/>
</p:tagLst>
</file>

<file path=ppt/tags/tag225.xml><?xml version="1.0" encoding="utf-8"?>
<p:tagLst xmlns:p="http://schemas.openxmlformats.org/presentationml/2006/main">
  <p:tag name="AS_UNIQUEID" val="1869"/>
</p:tagLst>
</file>

<file path=ppt/tags/tag226.xml><?xml version="1.0" encoding="utf-8"?>
<p:tagLst xmlns:p="http://schemas.openxmlformats.org/presentationml/2006/main">
  <p:tag name="AS_UNIQUEID" val="1870"/>
</p:tagLst>
</file>

<file path=ppt/tags/tag227.xml><?xml version="1.0" encoding="utf-8"?>
<p:tagLst xmlns:p="http://schemas.openxmlformats.org/presentationml/2006/main">
  <p:tag name="AS_UNIQUEID" val="1871"/>
</p:tagLst>
</file>

<file path=ppt/tags/tag228.xml><?xml version="1.0" encoding="utf-8"?>
<p:tagLst xmlns:p="http://schemas.openxmlformats.org/presentationml/2006/main">
  <p:tag name="AS_UNIQUEID" val="1872"/>
</p:tagLst>
</file>

<file path=ppt/tags/tag229.xml><?xml version="1.0" encoding="utf-8"?>
<p:tagLst xmlns:p="http://schemas.openxmlformats.org/presentationml/2006/main">
  <p:tag name="AS_UNIQUEID" val="1873"/>
</p:tagLst>
</file>

<file path=ppt/tags/tag23.xml><?xml version="1.0" encoding="utf-8"?>
<p:tagLst xmlns:p="http://schemas.openxmlformats.org/presentationml/2006/main">
  <p:tag name="AS_UNIQUEID" val="1531"/>
</p:tagLst>
</file>

<file path=ppt/tags/tag230.xml><?xml version="1.0" encoding="utf-8"?>
<p:tagLst xmlns:p="http://schemas.openxmlformats.org/presentationml/2006/main">
  <p:tag name="AS_UNIQUEID" val="1874"/>
</p:tagLst>
</file>

<file path=ppt/tags/tag231.xml><?xml version="1.0" encoding="utf-8"?>
<p:tagLst xmlns:p="http://schemas.openxmlformats.org/presentationml/2006/main">
  <p:tag name="AS_UNIQUEID" val="1875"/>
</p:tagLst>
</file>

<file path=ppt/tags/tag232.xml><?xml version="1.0" encoding="utf-8"?>
<p:tagLst xmlns:p="http://schemas.openxmlformats.org/presentationml/2006/main">
  <p:tag name="AS_UNIQUEID" val="1876"/>
</p:tagLst>
</file>

<file path=ppt/tags/tag233.xml><?xml version="1.0" encoding="utf-8"?>
<p:tagLst xmlns:p="http://schemas.openxmlformats.org/presentationml/2006/main">
  <p:tag name="AS_UNIQUEID" val="1877"/>
</p:tagLst>
</file>

<file path=ppt/tags/tag234.xml><?xml version="1.0" encoding="utf-8"?>
<p:tagLst xmlns:p="http://schemas.openxmlformats.org/presentationml/2006/main">
  <p:tag name="AS_UNIQUEID" val="1878"/>
</p:tagLst>
</file>

<file path=ppt/tags/tag235.xml><?xml version="1.0" encoding="utf-8"?>
<p:tagLst xmlns:p="http://schemas.openxmlformats.org/presentationml/2006/main">
  <p:tag name="AS_UNIQUEID" val="1879"/>
</p:tagLst>
</file>

<file path=ppt/tags/tag236.xml><?xml version="1.0" encoding="utf-8"?>
<p:tagLst xmlns:p="http://schemas.openxmlformats.org/presentationml/2006/main">
  <p:tag name="AS_UNIQUEID" val="1880"/>
</p:tagLst>
</file>

<file path=ppt/tags/tag237.xml><?xml version="1.0" encoding="utf-8"?>
<p:tagLst xmlns:p="http://schemas.openxmlformats.org/presentationml/2006/main">
  <p:tag name="AS_UNIQUEID" val="1881"/>
</p:tagLst>
</file>

<file path=ppt/tags/tag238.xml><?xml version="1.0" encoding="utf-8"?>
<p:tagLst xmlns:p="http://schemas.openxmlformats.org/presentationml/2006/main">
  <p:tag name="AS_UNIQUEID" val="1882"/>
</p:tagLst>
</file>

<file path=ppt/tags/tag239.xml><?xml version="1.0" encoding="utf-8"?>
<p:tagLst xmlns:p="http://schemas.openxmlformats.org/presentationml/2006/main">
  <p:tag name="AS_UNIQUEID" val="1883"/>
</p:tagLst>
</file>

<file path=ppt/tags/tag24.xml><?xml version="1.0" encoding="utf-8"?>
<p:tagLst xmlns:p="http://schemas.openxmlformats.org/presentationml/2006/main">
  <p:tag name="AS_UNIQUEID" val="1532"/>
</p:tagLst>
</file>

<file path=ppt/tags/tag240.xml><?xml version="1.0" encoding="utf-8"?>
<p:tagLst xmlns:p="http://schemas.openxmlformats.org/presentationml/2006/main">
  <p:tag name="AS_UNIQUEID" val="1884"/>
</p:tagLst>
</file>

<file path=ppt/tags/tag241.xml><?xml version="1.0" encoding="utf-8"?>
<p:tagLst xmlns:p="http://schemas.openxmlformats.org/presentationml/2006/main">
  <p:tag name="AS_UNIQUEID" val="1885"/>
</p:tagLst>
</file>

<file path=ppt/tags/tag242.xml><?xml version="1.0" encoding="utf-8"?>
<p:tagLst xmlns:p="http://schemas.openxmlformats.org/presentationml/2006/main">
  <p:tag name="AS_UNIQUEID" val="1886"/>
</p:tagLst>
</file>

<file path=ppt/tags/tag243.xml><?xml version="1.0" encoding="utf-8"?>
<p:tagLst xmlns:p="http://schemas.openxmlformats.org/presentationml/2006/main">
  <p:tag name="AS_UNIQUEID" val="1887"/>
</p:tagLst>
</file>

<file path=ppt/tags/tag244.xml><?xml version="1.0" encoding="utf-8"?>
<p:tagLst xmlns:p="http://schemas.openxmlformats.org/presentationml/2006/main">
  <p:tag name="AS_UNIQUEID" val="1888"/>
</p:tagLst>
</file>

<file path=ppt/tags/tag245.xml><?xml version="1.0" encoding="utf-8"?>
<p:tagLst xmlns:p="http://schemas.openxmlformats.org/presentationml/2006/main">
  <p:tag name="AS_UNIQUEID" val="1889"/>
</p:tagLst>
</file>

<file path=ppt/tags/tag246.xml><?xml version="1.0" encoding="utf-8"?>
<p:tagLst xmlns:p="http://schemas.openxmlformats.org/presentationml/2006/main">
  <p:tag name="AS_UNIQUEID" val="1890"/>
</p:tagLst>
</file>

<file path=ppt/tags/tag247.xml><?xml version="1.0" encoding="utf-8"?>
<p:tagLst xmlns:p="http://schemas.openxmlformats.org/presentationml/2006/main">
  <p:tag name="AS_UNIQUEID" val="1891"/>
</p:tagLst>
</file>

<file path=ppt/tags/tag248.xml><?xml version="1.0" encoding="utf-8"?>
<p:tagLst xmlns:p="http://schemas.openxmlformats.org/presentationml/2006/main">
  <p:tag name="AS_UNIQUEID" val="1892"/>
</p:tagLst>
</file>

<file path=ppt/tags/tag249.xml><?xml version="1.0" encoding="utf-8"?>
<p:tagLst xmlns:p="http://schemas.openxmlformats.org/presentationml/2006/main">
  <p:tag name="AS_UNIQUEID" val="1893"/>
</p:tagLst>
</file>

<file path=ppt/tags/tag25.xml><?xml version="1.0" encoding="utf-8"?>
<p:tagLst xmlns:p="http://schemas.openxmlformats.org/presentationml/2006/main">
  <p:tag name="AS_UNIQUEID" val="1533"/>
</p:tagLst>
</file>

<file path=ppt/tags/tag250.xml><?xml version="1.0" encoding="utf-8"?>
<p:tagLst xmlns:p="http://schemas.openxmlformats.org/presentationml/2006/main">
  <p:tag name="AS_UNIQUEID" val="1894"/>
</p:tagLst>
</file>

<file path=ppt/tags/tag251.xml><?xml version="1.0" encoding="utf-8"?>
<p:tagLst xmlns:p="http://schemas.openxmlformats.org/presentationml/2006/main">
  <p:tag name="AS_UNIQUEID" val="1895"/>
</p:tagLst>
</file>

<file path=ppt/tags/tag252.xml><?xml version="1.0" encoding="utf-8"?>
<p:tagLst xmlns:p="http://schemas.openxmlformats.org/presentationml/2006/main">
  <p:tag name="AS_UNIQUEID" val="1896"/>
</p:tagLst>
</file>

<file path=ppt/tags/tag253.xml><?xml version="1.0" encoding="utf-8"?>
<p:tagLst xmlns:p="http://schemas.openxmlformats.org/presentationml/2006/main">
  <p:tag name="AS_UNIQUEID" val="1897"/>
</p:tagLst>
</file>

<file path=ppt/tags/tag254.xml><?xml version="1.0" encoding="utf-8"?>
<p:tagLst xmlns:p="http://schemas.openxmlformats.org/presentationml/2006/main">
  <p:tag name="AS_UNIQUEID" val="1898"/>
</p:tagLst>
</file>

<file path=ppt/tags/tag255.xml><?xml version="1.0" encoding="utf-8"?>
<p:tagLst xmlns:p="http://schemas.openxmlformats.org/presentationml/2006/main">
  <p:tag name="AS_UNIQUEID" val="1899"/>
</p:tagLst>
</file>

<file path=ppt/tags/tag256.xml><?xml version="1.0" encoding="utf-8"?>
<p:tagLst xmlns:p="http://schemas.openxmlformats.org/presentationml/2006/main">
  <p:tag name="AS_UNIQUEID" val="1900"/>
</p:tagLst>
</file>

<file path=ppt/tags/tag257.xml><?xml version="1.0" encoding="utf-8"?>
<p:tagLst xmlns:p="http://schemas.openxmlformats.org/presentationml/2006/main">
  <p:tag name="AS_UNIQUEID" val="1901"/>
</p:tagLst>
</file>

<file path=ppt/tags/tag258.xml><?xml version="1.0" encoding="utf-8"?>
<p:tagLst xmlns:p="http://schemas.openxmlformats.org/presentationml/2006/main">
  <p:tag name="AS_UNIQUEID" val="1902"/>
</p:tagLst>
</file>

<file path=ppt/tags/tag259.xml><?xml version="1.0" encoding="utf-8"?>
<p:tagLst xmlns:p="http://schemas.openxmlformats.org/presentationml/2006/main">
  <p:tag name="AS_UNIQUEID" val="1903"/>
</p:tagLst>
</file>

<file path=ppt/tags/tag26.xml><?xml version="1.0" encoding="utf-8"?>
<p:tagLst xmlns:p="http://schemas.openxmlformats.org/presentationml/2006/main">
  <p:tag name="AS_UNIQUEID" val="10932"/>
</p:tagLst>
</file>

<file path=ppt/tags/tag260.xml><?xml version="1.0" encoding="utf-8"?>
<p:tagLst xmlns:p="http://schemas.openxmlformats.org/presentationml/2006/main">
  <p:tag name="AS_UNIQUEID" val="1904"/>
</p:tagLst>
</file>

<file path=ppt/tags/tag261.xml><?xml version="1.0" encoding="utf-8"?>
<p:tagLst xmlns:p="http://schemas.openxmlformats.org/presentationml/2006/main">
  <p:tag name="AS_UNIQUEID" val="1905"/>
</p:tagLst>
</file>

<file path=ppt/tags/tag262.xml><?xml version="1.0" encoding="utf-8"?>
<p:tagLst xmlns:p="http://schemas.openxmlformats.org/presentationml/2006/main">
  <p:tag name="AS_UNIQUEID" val="1906"/>
</p:tagLst>
</file>

<file path=ppt/tags/tag263.xml><?xml version="1.0" encoding="utf-8"?>
<p:tagLst xmlns:p="http://schemas.openxmlformats.org/presentationml/2006/main">
  <p:tag name="AS_UNIQUEID" val="1907"/>
</p:tagLst>
</file>

<file path=ppt/tags/tag264.xml><?xml version="1.0" encoding="utf-8"?>
<p:tagLst xmlns:p="http://schemas.openxmlformats.org/presentationml/2006/main">
  <p:tag name="AS_UNIQUEID" val="1908"/>
</p:tagLst>
</file>

<file path=ppt/tags/tag265.xml><?xml version="1.0" encoding="utf-8"?>
<p:tagLst xmlns:p="http://schemas.openxmlformats.org/presentationml/2006/main">
  <p:tag name="AS_UNIQUEID" val="1909"/>
</p:tagLst>
</file>

<file path=ppt/tags/tag266.xml><?xml version="1.0" encoding="utf-8"?>
<p:tagLst xmlns:p="http://schemas.openxmlformats.org/presentationml/2006/main">
  <p:tag name="AS_UNIQUEID" val="1910"/>
</p:tagLst>
</file>

<file path=ppt/tags/tag267.xml><?xml version="1.0" encoding="utf-8"?>
<p:tagLst xmlns:p="http://schemas.openxmlformats.org/presentationml/2006/main">
  <p:tag name="AS_UNIQUEID" val="1911"/>
</p:tagLst>
</file>

<file path=ppt/tags/tag268.xml><?xml version="1.0" encoding="utf-8"?>
<p:tagLst xmlns:p="http://schemas.openxmlformats.org/presentationml/2006/main">
  <p:tag name="AS_UNIQUEID" val="1912"/>
</p:tagLst>
</file>

<file path=ppt/tags/tag269.xml><?xml version="1.0" encoding="utf-8"?>
<p:tagLst xmlns:p="http://schemas.openxmlformats.org/presentationml/2006/main">
  <p:tag name="AS_UNIQUEID" val="1913"/>
</p:tagLst>
</file>

<file path=ppt/tags/tag27.xml><?xml version="1.0" encoding="utf-8"?>
<p:tagLst xmlns:p="http://schemas.openxmlformats.org/presentationml/2006/main">
  <p:tag name="AS_UNIQUEID" val="1535"/>
</p:tagLst>
</file>

<file path=ppt/tags/tag270.xml><?xml version="1.0" encoding="utf-8"?>
<p:tagLst xmlns:p="http://schemas.openxmlformats.org/presentationml/2006/main">
  <p:tag name="AS_UNIQUEID" val="1914"/>
</p:tagLst>
</file>

<file path=ppt/tags/tag271.xml><?xml version="1.0" encoding="utf-8"?>
<p:tagLst xmlns:p="http://schemas.openxmlformats.org/presentationml/2006/main">
  <p:tag name="AS_UNIQUEID" val="1915"/>
</p:tagLst>
</file>

<file path=ppt/tags/tag272.xml><?xml version="1.0" encoding="utf-8"?>
<p:tagLst xmlns:p="http://schemas.openxmlformats.org/presentationml/2006/main">
  <p:tag name="AS_UNIQUEID" val="1916"/>
</p:tagLst>
</file>

<file path=ppt/tags/tag273.xml><?xml version="1.0" encoding="utf-8"?>
<p:tagLst xmlns:p="http://schemas.openxmlformats.org/presentationml/2006/main">
  <p:tag name="AS_UNIQUEID" val="1917"/>
</p:tagLst>
</file>

<file path=ppt/tags/tag274.xml><?xml version="1.0" encoding="utf-8"?>
<p:tagLst xmlns:p="http://schemas.openxmlformats.org/presentationml/2006/main">
  <p:tag name="AS_UNIQUEID" val="1918"/>
</p:tagLst>
</file>

<file path=ppt/tags/tag275.xml><?xml version="1.0" encoding="utf-8"?>
<p:tagLst xmlns:p="http://schemas.openxmlformats.org/presentationml/2006/main">
  <p:tag name="AS_UNIQUEID" val="1919"/>
</p:tagLst>
</file>

<file path=ppt/tags/tag276.xml><?xml version="1.0" encoding="utf-8"?>
<p:tagLst xmlns:p="http://schemas.openxmlformats.org/presentationml/2006/main">
  <p:tag name="AS_UNIQUEID" val="1920"/>
</p:tagLst>
</file>

<file path=ppt/tags/tag277.xml><?xml version="1.0" encoding="utf-8"?>
<p:tagLst xmlns:p="http://schemas.openxmlformats.org/presentationml/2006/main">
  <p:tag name="AS_UNIQUEID" val="1921"/>
</p:tagLst>
</file>

<file path=ppt/tags/tag278.xml><?xml version="1.0" encoding="utf-8"?>
<p:tagLst xmlns:p="http://schemas.openxmlformats.org/presentationml/2006/main">
  <p:tag name="AS_UNIQUEID" val="1922"/>
</p:tagLst>
</file>

<file path=ppt/tags/tag279.xml><?xml version="1.0" encoding="utf-8"?>
<p:tagLst xmlns:p="http://schemas.openxmlformats.org/presentationml/2006/main">
  <p:tag name="AS_UNIQUEID" val="1923"/>
</p:tagLst>
</file>

<file path=ppt/tags/tag28.xml><?xml version="1.0" encoding="utf-8"?>
<p:tagLst xmlns:p="http://schemas.openxmlformats.org/presentationml/2006/main">
  <p:tag name="AS_UNIQUEID" val="1536"/>
</p:tagLst>
</file>

<file path=ppt/tags/tag280.xml><?xml version="1.0" encoding="utf-8"?>
<p:tagLst xmlns:p="http://schemas.openxmlformats.org/presentationml/2006/main">
  <p:tag name="AS_UNIQUEID" val="1924"/>
</p:tagLst>
</file>

<file path=ppt/tags/tag281.xml><?xml version="1.0" encoding="utf-8"?>
<p:tagLst xmlns:p="http://schemas.openxmlformats.org/presentationml/2006/main">
  <p:tag name="AS_UNIQUEID" val="1925"/>
</p:tagLst>
</file>

<file path=ppt/tags/tag282.xml><?xml version="1.0" encoding="utf-8"?>
<p:tagLst xmlns:p="http://schemas.openxmlformats.org/presentationml/2006/main">
  <p:tag name="AS_UNIQUEID" val="1926"/>
</p:tagLst>
</file>

<file path=ppt/tags/tag283.xml><?xml version="1.0" encoding="utf-8"?>
<p:tagLst xmlns:p="http://schemas.openxmlformats.org/presentationml/2006/main">
  <p:tag name="AS_UNIQUEID" val="1927"/>
</p:tagLst>
</file>

<file path=ppt/tags/tag284.xml><?xml version="1.0" encoding="utf-8"?>
<p:tagLst xmlns:p="http://schemas.openxmlformats.org/presentationml/2006/main">
  <p:tag name="AS_UNIQUEID" val="1928"/>
</p:tagLst>
</file>

<file path=ppt/tags/tag285.xml><?xml version="1.0" encoding="utf-8"?>
<p:tagLst xmlns:p="http://schemas.openxmlformats.org/presentationml/2006/main">
  <p:tag name="AS_UNIQUEID" val="1929"/>
</p:tagLst>
</file>

<file path=ppt/tags/tag286.xml><?xml version="1.0" encoding="utf-8"?>
<p:tagLst xmlns:p="http://schemas.openxmlformats.org/presentationml/2006/main">
  <p:tag name="AS_UNIQUEID" val="1930"/>
</p:tagLst>
</file>

<file path=ppt/tags/tag287.xml><?xml version="1.0" encoding="utf-8"?>
<p:tagLst xmlns:p="http://schemas.openxmlformats.org/presentationml/2006/main">
  <p:tag name="AS_UNIQUEID" val="1932"/>
</p:tagLst>
</file>

<file path=ppt/tags/tag288.xml><?xml version="1.0" encoding="utf-8"?>
<p:tagLst xmlns:p="http://schemas.openxmlformats.org/presentationml/2006/main">
  <p:tag name="AS_UNIQUEID" val="10967"/>
</p:tagLst>
</file>

<file path=ppt/tags/tag289.xml><?xml version="1.0" encoding="utf-8"?>
<p:tagLst xmlns:p="http://schemas.openxmlformats.org/presentationml/2006/main">
  <p:tag name="AS_UNIQUEID" val="2070"/>
</p:tagLst>
</file>

<file path=ppt/tags/tag29.xml><?xml version="1.0" encoding="utf-8"?>
<p:tagLst xmlns:p="http://schemas.openxmlformats.org/presentationml/2006/main">
  <p:tag name="AS_UNIQUEID" val="1537"/>
</p:tagLst>
</file>

<file path=ppt/tags/tag290.xml><?xml version="1.0" encoding="utf-8"?>
<p:tagLst xmlns:p="http://schemas.openxmlformats.org/presentationml/2006/main">
  <p:tag name="AS_UNIQUEID" val="2071"/>
</p:tagLst>
</file>

<file path=ppt/tags/tag291.xml><?xml version="1.0" encoding="utf-8"?>
<p:tagLst xmlns:p="http://schemas.openxmlformats.org/presentationml/2006/main">
  <p:tag name="AS_UNIQUEID" val="2072"/>
</p:tagLst>
</file>

<file path=ppt/tags/tag292.xml><?xml version="1.0" encoding="utf-8"?>
<p:tagLst xmlns:p="http://schemas.openxmlformats.org/presentationml/2006/main">
  <p:tag name="AS_UNIQUEID" val="2073"/>
</p:tagLst>
</file>

<file path=ppt/tags/tag293.xml><?xml version="1.0" encoding="utf-8"?>
<p:tagLst xmlns:p="http://schemas.openxmlformats.org/presentationml/2006/main">
  <p:tag name="AS_UNIQUEID" val="2074"/>
</p:tagLst>
</file>

<file path=ppt/tags/tag294.xml><?xml version="1.0" encoding="utf-8"?>
<p:tagLst xmlns:p="http://schemas.openxmlformats.org/presentationml/2006/main">
  <p:tag name="AS_UNIQUEID" val="2075"/>
</p:tagLst>
</file>

<file path=ppt/tags/tag295.xml><?xml version="1.0" encoding="utf-8"?>
<p:tagLst xmlns:p="http://schemas.openxmlformats.org/presentationml/2006/main">
  <p:tag name="AS_UNIQUEID" val="2076"/>
</p:tagLst>
</file>

<file path=ppt/tags/tag296.xml><?xml version="1.0" encoding="utf-8"?>
<p:tagLst xmlns:p="http://schemas.openxmlformats.org/presentationml/2006/main">
  <p:tag name="AS_UNIQUEID" val="2077"/>
</p:tagLst>
</file>

<file path=ppt/tags/tag297.xml><?xml version="1.0" encoding="utf-8"?>
<p:tagLst xmlns:p="http://schemas.openxmlformats.org/presentationml/2006/main">
  <p:tag name="AS_UNIQUEID" val="2078"/>
</p:tagLst>
</file>

<file path=ppt/tags/tag298.xml><?xml version="1.0" encoding="utf-8"?>
<p:tagLst xmlns:p="http://schemas.openxmlformats.org/presentationml/2006/main">
  <p:tag name="AS_UNIQUEID" val="2079"/>
</p:tagLst>
</file>

<file path=ppt/tags/tag299.xml><?xml version="1.0" encoding="utf-8"?>
<p:tagLst xmlns:p="http://schemas.openxmlformats.org/presentationml/2006/main">
  <p:tag name="AS_UNIQUEID" val="2080"/>
</p:tagLst>
</file>

<file path=ppt/tags/tag3.xml><?xml version="1.0" encoding="utf-8"?>
<p:tagLst xmlns:p="http://schemas.openxmlformats.org/presentationml/2006/main">
  <p:tag name="AS_UNIQUEID" val="1511"/>
</p:tagLst>
</file>

<file path=ppt/tags/tag30.xml><?xml version="1.0" encoding="utf-8"?>
<p:tagLst xmlns:p="http://schemas.openxmlformats.org/presentationml/2006/main">
  <p:tag name="AS_UNIQUEID" val="1538"/>
</p:tagLst>
</file>

<file path=ppt/tags/tag300.xml><?xml version="1.0" encoding="utf-8"?>
<p:tagLst xmlns:p="http://schemas.openxmlformats.org/presentationml/2006/main">
  <p:tag name="AS_UNIQUEID" val="2081"/>
</p:tagLst>
</file>

<file path=ppt/tags/tag301.xml><?xml version="1.0" encoding="utf-8"?>
<p:tagLst xmlns:p="http://schemas.openxmlformats.org/presentationml/2006/main">
  <p:tag name="AS_UNIQUEID" val="2082"/>
</p:tagLst>
</file>

<file path=ppt/tags/tag302.xml><?xml version="1.0" encoding="utf-8"?>
<p:tagLst xmlns:p="http://schemas.openxmlformats.org/presentationml/2006/main">
  <p:tag name="AS_UNIQUEID" val="2083"/>
</p:tagLst>
</file>

<file path=ppt/tags/tag303.xml><?xml version="1.0" encoding="utf-8"?>
<p:tagLst xmlns:p="http://schemas.openxmlformats.org/presentationml/2006/main">
  <p:tag name="AS_UNIQUEID" val="2084"/>
</p:tagLst>
</file>

<file path=ppt/tags/tag304.xml><?xml version="1.0" encoding="utf-8"?>
<p:tagLst xmlns:p="http://schemas.openxmlformats.org/presentationml/2006/main">
  <p:tag name="AS_UNIQUEID" val="2085"/>
</p:tagLst>
</file>

<file path=ppt/tags/tag305.xml><?xml version="1.0" encoding="utf-8"?>
<p:tagLst xmlns:p="http://schemas.openxmlformats.org/presentationml/2006/main">
  <p:tag name="AS_UNIQUEID" val="2086"/>
</p:tagLst>
</file>

<file path=ppt/tags/tag306.xml><?xml version="1.0" encoding="utf-8"?>
<p:tagLst xmlns:p="http://schemas.openxmlformats.org/presentationml/2006/main">
  <p:tag name="AS_UNIQUEID" val="2087"/>
</p:tagLst>
</file>

<file path=ppt/tags/tag307.xml><?xml version="1.0" encoding="utf-8"?>
<p:tagLst xmlns:p="http://schemas.openxmlformats.org/presentationml/2006/main">
  <p:tag name="AS_UNIQUEID" val="2088"/>
</p:tagLst>
</file>

<file path=ppt/tags/tag308.xml><?xml version="1.0" encoding="utf-8"?>
<p:tagLst xmlns:p="http://schemas.openxmlformats.org/presentationml/2006/main">
  <p:tag name="AS_UNIQUEID" val="2089"/>
</p:tagLst>
</file>

<file path=ppt/tags/tag309.xml><?xml version="1.0" encoding="utf-8"?>
<p:tagLst xmlns:p="http://schemas.openxmlformats.org/presentationml/2006/main">
  <p:tag name="AS_UNIQUEID" val="2090"/>
</p:tagLst>
</file>

<file path=ppt/tags/tag31.xml><?xml version="1.0" encoding="utf-8"?>
<p:tagLst xmlns:p="http://schemas.openxmlformats.org/presentationml/2006/main">
  <p:tag name="AS_UNIQUEID" val="1539"/>
</p:tagLst>
</file>

<file path=ppt/tags/tag310.xml><?xml version="1.0" encoding="utf-8"?>
<p:tagLst xmlns:p="http://schemas.openxmlformats.org/presentationml/2006/main">
  <p:tag name="AS_UNIQUEID" val="2091"/>
</p:tagLst>
</file>

<file path=ppt/tags/tag311.xml><?xml version="1.0" encoding="utf-8"?>
<p:tagLst xmlns:p="http://schemas.openxmlformats.org/presentationml/2006/main">
  <p:tag name="AS_UNIQUEID" val="2092"/>
</p:tagLst>
</file>

<file path=ppt/tags/tag312.xml><?xml version="1.0" encoding="utf-8"?>
<p:tagLst xmlns:p="http://schemas.openxmlformats.org/presentationml/2006/main">
  <p:tag name="AS_UNIQUEID" val="2093"/>
</p:tagLst>
</file>

<file path=ppt/tags/tag313.xml><?xml version="1.0" encoding="utf-8"?>
<p:tagLst xmlns:p="http://schemas.openxmlformats.org/presentationml/2006/main">
  <p:tag name="AS_UNIQUEID" val="2094"/>
</p:tagLst>
</file>

<file path=ppt/tags/tag314.xml><?xml version="1.0" encoding="utf-8"?>
<p:tagLst xmlns:p="http://schemas.openxmlformats.org/presentationml/2006/main">
  <p:tag name="AS_UNIQUEID" val="2095"/>
</p:tagLst>
</file>

<file path=ppt/tags/tag315.xml><?xml version="1.0" encoding="utf-8"?>
<p:tagLst xmlns:p="http://schemas.openxmlformats.org/presentationml/2006/main">
  <p:tag name="AS_UNIQUEID" val="2096"/>
</p:tagLst>
</file>

<file path=ppt/tags/tag316.xml><?xml version="1.0" encoding="utf-8"?>
<p:tagLst xmlns:p="http://schemas.openxmlformats.org/presentationml/2006/main">
  <p:tag name="AS_UNIQUEID" val="2097"/>
</p:tagLst>
</file>

<file path=ppt/tags/tag317.xml><?xml version="1.0" encoding="utf-8"?>
<p:tagLst xmlns:p="http://schemas.openxmlformats.org/presentationml/2006/main">
  <p:tag name="AS_UNIQUEID" val="2098"/>
</p:tagLst>
</file>

<file path=ppt/tags/tag318.xml><?xml version="1.0" encoding="utf-8"?>
<p:tagLst xmlns:p="http://schemas.openxmlformats.org/presentationml/2006/main">
  <p:tag name="AS_UNIQUEID" val="2099"/>
</p:tagLst>
</file>

<file path=ppt/tags/tag319.xml><?xml version="1.0" encoding="utf-8"?>
<p:tagLst xmlns:p="http://schemas.openxmlformats.org/presentationml/2006/main">
  <p:tag name="AS_UNIQUEID" val="2100"/>
</p:tagLst>
</file>

<file path=ppt/tags/tag32.xml><?xml version="1.0" encoding="utf-8"?>
<p:tagLst xmlns:p="http://schemas.openxmlformats.org/presentationml/2006/main">
  <p:tag name="AS_UNIQUEID" val="1540"/>
</p:tagLst>
</file>

<file path=ppt/tags/tag320.xml><?xml version="1.0" encoding="utf-8"?>
<p:tagLst xmlns:p="http://schemas.openxmlformats.org/presentationml/2006/main">
  <p:tag name="AS_UNIQUEID" val="2101"/>
</p:tagLst>
</file>

<file path=ppt/tags/tag321.xml><?xml version="1.0" encoding="utf-8"?>
<p:tagLst xmlns:p="http://schemas.openxmlformats.org/presentationml/2006/main">
  <p:tag name="AS_UNIQUEID" val="2102"/>
</p:tagLst>
</file>

<file path=ppt/tags/tag322.xml><?xml version="1.0" encoding="utf-8"?>
<p:tagLst xmlns:p="http://schemas.openxmlformats.org/presentationml/2006/main">
  <p:tag name="AS_UNIQUEID" val="2103"/>
</p:tagLst>
</file>

<file path=ppt/tags/tag323.xml><?xml version="1.0" encoding="utf-8"?>
<p:tagLst xmlns:p="http://schemas.openxmlformats.org/presentationml/2006/main">
  <p:tag name="AS_UNIQUEID" val="2104"/>
</p:tagLst>
</file>

<file path=ppt/tags/tag324.xml><?xml version="1.0" encoding="utf-8"?>
<p:tagLst xmlns:p="http://schemas.openxmlformats.org/presentationml/2006/main">
  <p:tag name="AS_UNIQUEID" val="2105"/>
</p:tagLst>
</file>

<file path=ppt/tags/tag325.xml><?xml version="1.0" encoding="utf-8"?>
<p:tagLst xmlns:p="http://schemas.openxmlformats.org/presentationml/2006/main">
  <p:tag name="AS_UNIQUEID" val="2106"/>
</p:tagLst>
</file>

<file path=ppt/tags/tag326.xml><?xml version="1.0" encoding="utf-8"?>
<p:tagLst xmlns:p="http://schemas.openxmlformats.org/presentationml/2006/main">
  <p:tag name="AS_UNIQUEID" val="2107"/>
</p:tagLst>
</file>

<file path=ppt/tags/tag327.xml><?xml version="1.0" encoding="utf-8"?>
<p:tagLst xmlns:p="http://schemas.openxmlformats.org/presentationml/2006/main">
  <p:tag name="AS_UNIQUEID" val="2108"/>
</p:tagLst>
</file>

<file path=ppt/tags/tag328.xml><?xml version="1.0" encoding="utf-8"?>
<p:tagLst xmlns:p="http://schemas.openxmlformats.org/presentationml/2006/main">
  <p:tag name="AS_UNIQUEID" val="2109"/>
</p:tagLst>
</file>

<file path=ppt/tags/tag329.xml><?xml version="1.0" encoding="utf-8"?>
<p:tagLst xmlns:p="http://schemas.openxmlformats.org/presentationml/2006/main">
  <p:tag name="AS_UNIQUEID" val="2110"/>
</p:tagLst>
</file>

<file path=ppt/tags/tag33.xml><?xml version="1.0" encoding="utf-8"?>
<p:tagLst xmlns:p="http://schemas.openxmlformats.org/presentationml/2006/main">
  <p:tag name="AS_UNIQUEID" val="1541"/>
</p:tagLst>
</file>

<file path=ppt/tags/tag330.xml><?xml version="1.0" encoding="utf-8"?>
<p:tagLst xmlns:p="http://schemas.openxmlformats.org/presentationml/2006/main">
  <p:tag name="AS_UNIQUEID" val="2111"/>
</p:tagLst>
</file>

<file path=ppt/tags/tag331.xml><?xml version="1.0" encoding="utf-8"?>
<p:tagLst xmlns:p="http://schemas.openxmlformats.org/presentationml/2006/main">
  <p:tag name="AS_UNIQUEID" val="2112"/>
</p:tagLst>
</file>

<file path=ppt/tags/tag332.xml><?xml version="1.0" encoding="utf-8"?>
<p:tagLst xmlns:p="http://schemas.openxmlformats.org/presentationml/2006/main">
  <p:tag name="AS_UNIQUEID" val="2113"/>
</p:tagLst>
</file>

<file path=ppt/tags/tag333.xml><?xml version="1.0" encoding="utf-8"?>
<p:tagLst xmlns:p="http://schemas.openxmlformats.org/presentationml/2006/main">
  <p:tag name="AS_UNIQUEID" val="2114"/>
</p:tagLst>
</file>

<file path=ppt/tags/tag334.xml><?xml version="1.0" encoding="utf-8"?>
<p:tagLst xmlns:p="http://schemas.openxmlformats.org/presentationml/2006/main">
  <p:tag name="AS_UNIQUEID" val="2115"/>
</p:tagLst>
</file>

<file path=ppt/tags/tag335.xml><?xml version="1.0" encoding="utf-8"?>
<p:tagLst xmlns:p="http://schemas.openxmlformats.org/presentationml/2006/main">
  <p:tag name="AS_UNIQUEID" val="2116"/>
</p:tagLst>
</file>

<file path=ppt/tags/tag336.xml><?xml version="1.0" encoding="utf-8"?>
<p:tagLst xmlns:p="http://schemas.openxmlformats.org/presentationml/2006/main">
  <p:tag name="AS_UNIQUEID" val="2117"/>
</p:tagLst>
</file>

<file path=ppt/tags/tag337.xml><?xml version="1.0" encoding="utf-8"?>
<p:tagLst xmlns:p="http://schemas.openxmlformats.org/presentationml/2006/main">
  <p:tag name="AS_UNIQUEID" val="2118"/>
</p:tagLst>
</file>

<file path=ppt/tags/tag338.xml><?xml version="1.0" encoding="utf-8"?>
<p:tagLst xmlns:p="http://schemas.openxmlformats.org/presentationml/2006/main">
  <p:tag name="AS_UNIQUEID" val="2119"/>
</p:tagLst>
</file>

<file path=ppt/tags/tag339.xml><?xml version="1.0" encoding="utf-8"?>
<p:tagLst xmlns:p="http://schemas.openxmlformats.org/presentationml/2006/main">
  <p:tag name="AS_UNIQUEID" val="2120"/>
</p:tagLst>
</file>

<file path=ppt/tags/tag34.xml><?xml version="1.0" encoding="utf-8"?>
<p:tagLst xmlns:p="http://schemas.openxmlformats.org/presentationml/2006/main">
  <p:tag name="AS_UNIQUEID" val="1542"/>
</p:tagLst>
</file>

<file path=ppt/tags/tag340.xml><?xml version="1.0" encoding="utf-8"?>
<p:tagLst xmlns:p="http://schemas.openxmlformats.org/presentationml/2006/main">
  <p:tag name="AS_UNIQUEID" val="2121"/>
</p:tagLst>
</file>

<file path=ppt/tags/tag341.xml><?xml version="1.0" encoding="utf-8"?>
<p:tagLst xmlns:p="http://schemas.openxmlformats.org/presentationml/2006/main">
  <p:tag name="AS_UNIQUEID" val="2122"/>
</p:tagLst>
</file>

<file path=ppt/tags/tag342.xml><?xml version="1.0" encoding="utf-8"?>
<p:tagLst xmlns:p="http://schemas.openxmlformats.org/presentationml/2006/main">
  <p:tag name="AS_UNIQUEID" val="2123"/>
</p:tagLst>
</file>

<file path=ppt/tags/tag343.xml><?xml version="1.0" encoding="utf-8"?>
<p:tagLst xmlns:p="http://schemas.openxmlformats.org/presentationml/2006/main">
  <p:tag name="AS_UNIQUEID" val="2124"/>
</p:tagLst>
</file>

<file path=ppt/tags/tag344.xml><?xml version="1.0" encoding="utf-8"?>
<p:tagLst xmlns:p="http://schemas.openxmlformats.org/presentationml/2006/main">
  <p:tag name="AS_UNIQUEID" val="2125"/>
</p:tagLst>
</file>

<file path=ppt/tags/tag345.xml><?xml version="1.0" encoding="utf-8"?>
<p:tagLst xmlns:p="http://schemas.openxmlformats.org/presentationml/2006/main">
  <p:tag name="AS_UNIQUEID" val="2126"/>
</p:tagLst>
</file>

<file path=ppt/tags/tag346.xml><?xml version="1.0" encoding="utf-8"?>
<p:tagLst xmlns:p="http://schemas.openxmlformats.org/presentationml/2006/main">
  <p:tag name="AS_UNIQUEID" val="2127"/>
</p:tagLst>
</file>

<file path=ppt/tags/tag347.xml><?xml version="1.0" encoding="utf-8"?>
<p:tagLst xmlns:p="http://schemas.openxmlformats.org/presentationml/2006/main">
  <p:tag name="AS_UNIQUEID" val="2128"/>
</p:tagLst>
</file>

<file path=ppt/tags/tag348.xml><?xml version="1.0" encoding="utf-8"?>
<p:tagLst xmlns:p="http://schemas.openxmlformats.org/presentationml/2006/main">
  <p:tag name="AS_UNIQUEID" val="2129"/>
</p:tagLst>
</file>

<file path=ppt/tags/tag349.xml><?xml version="1.0" encoding="utf-8"?>
<p:tagLst xmlns:p="http://schemas.openxmlformats.org/presentationml/2006/main">
  <p:tag name="AS_UNIQUEID" val="2130"/>
</p:tagLst>
</file>

<file path=ppt/tags/tag35.xml><?xml version="1.0" encoding="utf-8"?>
<p:tagLst xmlns:p="http://schemas.openxmlformats.org/presentationml/2006/main">
  <p:tag name="AS_UNIQUEID" val="10933"/>
</p:tagLst>
</file>

<file path=ppt/tags/tag350.xml><?xml version="1.0" encoding="utf-8"?>
<p:tagLst xmlns:p="http://schemas.openxmlformats.org/presentationml/2006/main">
  <p:tag name="AS_UNIQUEID" val="2131"/>
</p:tagLst>
</file>

<file path=ppt/tags/tag351.xml><?xml version="1.0" encoding="utf-8"?>
<p:tagLst xmlns:p="http://schemas.openxmlformats.org/presentationml/2006/main">
  <p:tag name="AS_UNIQUEID" val="2132"/>
</p:tagLst>
</file>

<file path=ppt/tags/tag352.xml><?xml version="1.0" encoding="utf-8"?>
<p:tagLst xmlns:p="http://schemas.openxmlformats.org/presentationml/2006/main">
  <p:tag name="AS_UNIQUEID" val="2133"/>
</p:tagLst>
</file>

<file path=ppt/tags/tag353.xml><?xml version="1.0" encoding="utf-8"?>
<p:tagLst xmlns:p="http://schemas.openxmlformats.org/presentationml/2006/main">
  <p:tag name="AS_UNIQUEID" val="2134"/>
</p:tagLst>
</file>

<file path=ppt/tags/tag354.xml><?xml version="1.0" encoding="utf-8"?>
<p:tagLst xmlns:p="http://schemas.openxmlformats.org/presentationml/2006/main">
  <p:tag name="AS_UNIQUEID" val="2135"/>
</p:tagLst>
</file>

<file path=ppt/tags/tag355.xml><?xml version="1.0" encoding="utf-8"?>
<p:tagLst xmlns:p="http://schemas.openxmlformats.org/presentationml/2006/main">
  <p:tag name="AS_UNIQUEID" val="10968"/>
</p:tagLst>
</file>

<file path=ppt/tags/tag356.xml><?xml version="1.0" encoding="utf-8"?>
<p:tagLst xmlns:p="http://schemas.openxmlformats.org/presentationml/2006/main">
  <p:tag name="AS_UNIQUEID" val="10913"/>
</p:tagLst>
</file>

<file path=ppt/tags/tag357.xml><?xml version="1.0" encoding="utf-8"?>
<p:tagLst xmlns:p="http://schemas.openxmlformats.org/presentationml/2006/main">
  <p:tag name="AS_UNIQUEID" val="10914"/>
</p:tagLst>
</file>

<file path=ppt/tags/tag358.xml><?xml version="1.0" encoding="utf-8"?>
<p:tagLst xmlns:p="http://schemas.openxmlformats.org/presentationml/2006/main">
  <p:tag name="AS_UNIQUEID" val="10969"/>
</p:tagLst>
</file>

<file path=ppt/tags/tag359.xml><?xml version="1.0" encoding="utf-8"?>
<p:tagLst xmlns:p="http://schemas.openxmlformats.org/presentationml/2006/main">
  <p:tag name="AS_UNIQUEID" val="10916"/>
  <p:tag name="KSO_WM_ASSEMBLE_CHIP_INDEX" val="33932718413d4ae29d0b492ba71e56a2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BLOCK" val="0"/>
  <p:tag name="KSO_WM_UNIT_COMPATIBLE" val="0"/>
  <p:tag name="KSO_WM_UNIT_DEC_AREA_ID" val="9db12b1b5a6b409a8dab8071ebc52545"/>
  <p:tag name="KSO_WM_UNIT_DEFAULT_FONT" val="14;20;2"/>
  <p:tag name="KSO_WM_UNIT_DIAGRAM_ISNUMVISUAL" val="0"/>
  <p:tag name="KSO_WM_UNIT_DIAGRAM_ISREFERUNIT" val="0"/>
  <p:tag name="KSO_WM_UNIT_HIGHLIGHT" val="0"/>
  <p:tag name="KSO_WM_UNIT_ID" val="diagram2020904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6"/>
</p:tagLst>
</file>

<file path=ppt/tags/tag36.xml><?xml version="1.0" encoding="utf-8"?>
<p:tagLst xmlns:p="http://schemas.openxmlformats.org/presentationml/2006/main">
  <p:tag name="AS_UNIQUEID" val="1544"/>
</p:tagLst>
</file>

<file path=ppt/tags/tag360.xml><?xml version="1.0" encoding="utf-8"?>
<p:tagLst xmlns:p="http://schemas.openxmlformats.org/presentationml/2006/main">
  <p:tag name="AS_UNIQUEID" val="10917"/>
  <p:tag name="KSO_WM_ASSEMBLE_CHIP_INDEX" val="17d66c459e28489dbdd9260609ec2583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COMPATIBLE" val="0"/>
  <p:tag name="KSO_WM_UNIT_DEC_AREA_ID" val="8803fb8c147e4b9aacf0f84143b3d6eb"/>
  <p:tag name="KSO_WM_UNIT_DIAGRAM_ISNUMVISUAL" val="0"/>
  <p:tag name="KSO_WM_UNIT_DIAGRAM_ISREFERUNIT" val="0"/>
  <p:tag name="KSO_WM_UNIT_HIGHLIGHT" val="0"/>
  <p:tag name="KSO_WM_UNIT_ID" val="diagram20209042_1*d*1"/>
  <p:tag name="KSO_WM_UNIT_INDEX" val="1"/>
  <p:tag name="KSO_WM_UNIT_LAYERLEVEL" val="1"/>
  <p:tag name="KSO_WM_UNIT_PLACING_PICTURE" val="17d66c459e28489dbdd9260609ec2583"/>
  <p:tag name="KSO_WM_UNIT_PLACING_PICTURE_COLLAGE_RELATIVERECTANGLE" val="{&quot;bottom&quot;:0.10351178316112478,&quot;left&quot;:0,&quot;right&quot;:0,&quot;top&quot;:0.10351178316112478}"/>
  <p:tag name="KSO_WM_UNIT_PLACING_PICTURE_COLLAGE_VIEWPORT" val="{&quot;height&quot;:3693.848818897637,&quot;width&quot;:8156.395515475885}"/>
  <p:tag name="KSO_WM_UNIT_PLACING_PICTURE_INFO" val="{&quot;code&quot;:&quot;&quot;,&quot;full_picture&quot;:false,&quot;scheme&quot;:&quot;2-0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10351178316112478,&quot;left&quot;:0,&quot;right&quot;:0,&quot;top&quot;:0.10351178316112478}"/>
  <p:tag name="KSO_WM_UNIT_PLACING_PICTURE_USER_VIEWPORT" val="{&quot;height&quot;:3994.4110236220472,&quot;width&quot;:9494.3039370078732}"/>
  <p:tag name="KSO_WM_UNIT_PLACING_PICTURE_USER_VIEWPORT_SMARTMENU" val="{&quot;height&quot;:3290.4660034179688,&quot;width&quot;:7265.6842041015625}"/>
  <p:tag name="KSO_WM_UNIT_SUPPORT_UNIT_TYPE" val="[&quot;α&quot;,&quot;β&quot;,&quot;θ&quot;]"/>
  <p:tag name="KSO_WM_UNIT_TYPE" val="d"/>
  <p:tag name="KSO_WM_UNIT_VALUE" val="550*2453"/>
</p:tagLst>
</file>

<file path=ppt/tags/tag361.xml><?xml version="1.0" encoding="utf-8"?>
<p:tagLst xmlns:p="http://schemas.openxmlformats.org/presentationml/2006/main">
  <p:tag name="AS_UNIQUEID" val="10918"/>
</p:tagLst>
</file>

<file path=ppt/tags/tag362.xml><?xml version="1.0" encoding="utf-8"?>
<p:tagLst xmlns:p="http://schemas.openxmlformats.org/presentationml/2006/main">
  <p:tag name="AS_UNIQUEID" val="10919"/>
</p:tagLst>
</file>

<file path=ppt/tags/tag363.xml><?xml version="1.0" encoding="utf-8"?>
<p:tagLst xmlns:p="http://schemas.openxmlformats.org/presentationml/2006/main">
  <p:tag name="AS_UNIQUEID" val="10920"/>
</p:tagLst>
</file>

<file path=ppt/tags/tag364.xml><?xml version="1.0" encoding="utf-8"?>
<p:tagLst xmlns:p="http://schemas.openxmlformats.org/presentationml/2006/main">
  <p:tag name="AS_UNIQUEID" val="10921"/>
</p:tagLst>
</file>

<file path=ppt/tags/tag365.xml><?xml version="1.0" encoding="utf-8"?>
<p:tagLst xmlns:p="http://schemas.openxmlformats.org/presentationml/2006/main">
  <p:tag name="AS_UNIQUEID" val="10922"/>
</p:tagLst>
</file>

<file path=ppt/tags/tag366.xml><?xml version="1.0" encoding="utf-8"?>
<p:tagLst xmlns:p="http://schemas.openxmlformats.org/presentationml/2006/main">
  <p:tag name="AS_UNIQUEID" val="10923"/>
</p:tagLst>
</file>

<file path=ppt/tags/tag367.xml><?xml version="1.0" encoding="utf-8"?>
<p:tagLst xmlns:p="http://schemas.openxmlformats.org/presentationml/2006/main">
  <p:tag name="AS_UNIQUEID" val="10924"/>
</p:tagLst>
</file>

<file path=ppt/tags/tag368.xml><?xml version="1.0" encoding="utf-8"?>
<p:tagLst xmlns:p="http://schemas.openxmlformats.org/presentationml/2006/main">
  <p:tag name="AS_UNIQUEID" val="10925"/>
</p:tagLst>
</file>

<file path=ppt/tags/tag369.xml><?xml version="1.0" encoding="utf-8"?>
<p:tagLst xmlns:p="http://schemas.openxmlformats.org/presentationml/2006/main">
  <p:tag name="AS_UNIQUEID" val="10926"/>
</p:tagLst>
</file>

<file path=ppt/tags/tag37.xml><?xml version="1.0" encoding="utf-8"?>
<p:tagLst xmlns:p="http://schemas.openxmlformats.org/presentationml/2006/main">
  <p:tag name="AS_UNIQUEID" val="1545"/>
</p:tagLst>
</file>

<file path=ppt/tags/tag370.xml><?xml version="1.0" encoding="utf-8"?>
<p:tagLst xmlns:p="http://schemas.openxmlformats.org/presentationml/2006/main">
  <p:tag name="AS_UNIQUEID" val="10927"/>
</p:tagLst>
</file>

<file path=ppt/tags/tag371.xml><?xml version="1.0" encoding="utf-8"?>
<p:tagLst xmlns:p="http://schemas.openxmlformats.org/presentationml/2006/main">
  <p:tag name="AS_UNIQUEID" val="2151"/>
</p:tagLst>
</file>

<file path=ppt/tags/tag372.xml><?xml version="1.0" encoding="utf-8"?>
<p:tagLst xmlns:p="http://schemas.openxmlformats.org/presentationml/2006/main">
  <p:tag name="KSO_WM_BEAUTIFY_FLAG" val="#wm#"/>
  <p:tag name="KSO_WM_CHIP_FILLPROP" val="[[{&quot;fill_id&quot;:&quot;ea6796f915924c3eb38ed994684ee306&quot;,&quot;fill_align&quot;:&quot;lb&quot;,&quot;text_align&quot;:&quot;lb&quot;,&quot;text_direction&quot;:&quot;horizontal&quot;,&quot;chip_types&quot;:[&quot;header&quot;]},{&quot;fill_id&quot;:&quot;50df74bd5f4148c4807f5df98fc595b7&quot;,&quot;fill_align&quot;:&quot;lt&quot;,&quot;text_align&quot;:&quot;lt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,[{&quot;fill_id&quot;:&quot;ea6796f915924c3eb38ed994684ee306&quot;,&quot;fill_align&quot;:&quot;lb&quot;,&quot;text_align&quot;:&quot;lb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,{&quot;fill_id&quot;:&quot;50df74bd5f4148c4807f5df98fc595b7&quot;,&quot;fill_align&quot;:&quot;lt&quot;,&quot;text_align&quot;:&quot;lt&quot;,&quot;text_direction&quot;:&quot;horizontal&quot;,&quot;chip_types&quot;:[&quot;text&quot;]}]]"/>
  <p:tag name="KSO_WM_CHIP_GROUPID" val="5efd942681ee359a788b1dce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42681ee359a788b1dcf"/>
  <p:tag name="KSO_WM_SLIDE_BACKGROUND" val="[&quot;general&quot;]"/>
  <p:tag name="KSO_WM_SLIDE_BACKGROUND_TYPE" val="general"/>
  <p:tag name="KSO_WM_SLIDE_BK_DARK_LIGHT" val="2"/>
  <p:tag name="KSO_WM_SLIDE_COLORSCHEME_VERSION" val="3.2"/>
  <p:tag name="KSO_WM_SLIDE_ID" val="diagram2020904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20&quot;,&quot;maxSize&quot;:{&quot;size1&quot;:53.299999999999997},&quot;minSize&quot;:{&quot;size1&quot;:33.299999999999997},&quot;normalSize&quot;:{&quot;size1&quot;:42.200000000000003},&quot;subLayout&quot;:[{&quot;id&quot;:&quot;2020-07-04T18:33:20&quot;,&quot;margin&quot;:{&quot;bottom&quot;:0.026000002399086952,&quot;left&quot;:4.2329998016357422,&quot;right&quot;:5.0799999237060547,&quot;top&quot;:2.5399999618530273},&quot;type&quot;:0},{&quot;id&quot;:&quot;2020-07-04T18:33:20&quot;,&quot;margin&quot;:{&quot;bottom&quot;:2.5399999618530273,&quot;left&quot;:4.2329998016357422,&quot;right&quot;:5.0799999237060547,&quot;top&quot;:0.81999999284744263},&quot;type&quot;:0}],&quot;type&quot;:0}"/>
  <p:tag name="KSO_WM_SLIDE_POSITION" val="18*7"/>
  <p:tag name="KSO_WM_SLIDE_RATIO" val="1.777778"/>
  <p:tag name="KSO_WM_SLIDE_SIZE" val="928*523"/>
  <p:tag name="KSO_WM_SLIDE_SUBTYPE" val="picTxt"/>
  <p:tag name="KSO_WM_SLIDE_SUPPORT_FEATURE_TYPE" val="7"/>
  <p:tag name="KSO_WM_SLIDE_TYPE" val="text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COLOR_TYPE" val="1"/>
  <p:tag name="KSO_WM_TEMPLATE_INDEX" val="20209042"/>
  <p:tag name="KSO_WM_TEMPLATE_MASTER_TYPE" val="0"/>
  <p:tag name="KSO_WM_TEMPLATE_SUBCATEGORY" val="21"/>
</p:tagLst>
</file>

<file path=ppt/tags/tag373.xml><?xml version="1.0" encoding="utf-8"?>
<p:tagLst xmlns:p="http://schemas.openxmlformats.org/presentationml/2006/main">
  <p:tag name="AS_UNIQUEID" val="10970"/>
</p:tagLst>
</file>

<file path=ppt/tags/tag374.xml><?xml version="1.0" encoding="utf-8"?>
<p:tagLst xmlns:p="http://schemas.openxmlformats.org/presentationml/2006/main">
  <p:tag name="AS_UNIQUEID" val="2153"/>
</p:tagLst>
</file>

<file path=ppt/tags/tag375.xml><?xml version="1.0" encoding="utf-8"?>
<p:tagLst xmlns:p="http://schemas.openxmlformats.org/presentationml/2006/main">
  <p:tag name="AS_UNIQUEID" val="2154"/>
</p:tagLst>
</file>

<file path=ppt/tags/tag376.xml><?xml version="1.0" encoding="utf-8"?>
<p:tagLst xmlns:p="http://schemas.openxmlformats.org/presentationml/2006/main">
  <p:tag name="AS_UNIQUEID" val="2155"/>
</p:tagLst>
</file>

<file path=ppt/tags/tag377.xml><?xml version="1.0" encoding="utf-8"?>
<p:tagLst xmlns:p="http://schemas.openxmlformats.org/presentationml/2006/main">
  <p:tag name="AS_UNIQUEID" val="2156"/>
</p:tagLst>
</file>

<file path=ppt/tags/tag378.xml><?xml version="1.0" encoding="utf-8"?>
<p:tagLst xmlns:p="http://schemas.openxmlformats.org/presentationml/2006/main">
  <p:tag name="AS_UNIQUEID" val="2157"/>
</p:tagLst>
</file>

<file path=ppt/tags/tag379.xml><?xml version="1.0" encoding="utf-8"?>
<p:tagLst xmlns:p="http://schemas.openxmlformats.org/presentationml/2006/main">
  <p:tag name="AS_UNIQUEID" val="2158"/>
</p:tagLst>
</file>

<file path=ppt/tags/tag38.xml><?xml version="1.0" encoding="utf-8"?>
<p:tagLst xmlns:p="http://schemas.openxmlformats.org/presentationml/2006/main">
  <p:tag name="AS_UNIQUEID" val="1546"/>
</p:tagLst>
</file>

<file path=ppt/tags/tag380.xml><?xml version="1.0" encoding="utf-8"?>
<p:tagLst xmlns:p="http://schemas.openxmlformats.org/presentationml/2006/main">
  <p:tag name="AS_UNIQUEID" val="2159"/>
</p:tagLst>
</file>

<file path=ppt/tags/tag381.xml><?xml version="1.0" encoding="utf-8"?>
<p:tagLst xmlns:p="http://schemas.openxmlformats.org/presentationml/2006/main">
  <p:tag name="AS_UNIQUEID" val="2160"/>
</p:tagLst>
</file>

<file path=ppt/tags/tag382.xml><?xml version="1.0" encoding="utf-8"?>
<p:tagLst xmlns:p="http://schemas.openxmlformats.org/presentationml/2006/main">
  <p:tag name="AS_UNIQUEID" val="2161"/>
</p:tagLst>
</file>

<file path=ppt/tags/tag383.xml><?xml version="1.0" encoding="utf-8"?>
<p:tagLst xmlns:p="http://schemas.openxmlformats.org/presentationml/2006/main">
  <p:tag name="AS_UNIQUEID" val="2162"/>
</p:tagLst>
</file>

<file path=ppt/tags/tag384.xml><?xml version="1.0" encoding="utf-8"?>
<p:tagLst xmlns:p="http://schemas.openxmlformats.org/presentationml/2006/main">
  <p:tag name="AS_UNIQUEID" val="2163"/>
</p:tagLst>
</file>

<file path=ppt/tags/tag385.xml><?xml version="1.0" encoding="utf-8"?>
<p:tagLst xmlns:p="http://schemas.openxmlformats.org/presentationml/2006/main">
  <p:tag name="AS_UNIQUEID" val="2164"/>
</p:tagLst>
</file>

<file path=ppt/tags/tag386.xml><?xml version="1.0" encoding="utf-8"?>
<p:tagLst xmlns:p="http://schemas.openxmlformats.org/presentationml/2006/main">
  <p:tag name="AS_UNIQUEID" val="2165"/>
</p:tagLst>
</file>

<file path=ppt/tags/tag387.xml><?xml version="1.0" encoding="utf-8"?>
<p:tagLst xmlns:p="http://schemas.openxmlformats.org/presentationml/2006/main">
  <p:tag name="AS_UNIQUEID" val="2166"/>
</p:tagLst>
</file>

<file path=ppt/tags/tag388.xml><?xml version="1.0" encoding="utf-8"?>
<p:tagLst xmlns:p="http://schemas.openxmlformats.org/presentationml/2006/main">
  <p:tag name="AS_UNIQUEID" val="2167"/>
</p:tagLst>
</file>

<file path=ppt/tags/tag389.xml><?xml version="1.0" encoding="utf-8"?>
<p:tagLst xmlns:p="http://schemas.openxmlformats.org/presentationml/2006/main">
  <p:tag name="AS_UNIQUEID" val="2168"/>
</p:tagLst>
</file>

<file path=ppt/tags/tag39.xml><?xml version="1.0" encoding="utf-8"?>
<p:tagLst xmlns:p="http://schemas.openxmlformats.org/presentationml/2006/main">
  <p:tag name="AS_UNIQUEID" val="1547"/>
</p:tagLst>
</file>

<file path=ppt/tags/tag390.xml><?xml version="1.0" encoding="utf-8"?>
<p:tagLst xmlns:p="http://schemas.openxmlformats.org/presentationml/2006/main">
  <p:tag name="AS_UNIQUEID" val="2169"/>
</p:tagLst>
</file>

<file path=ppt/tags/tag391.xml><?xml version="1.0" encoding="utf-8"?>
<p:tagLst xmlns:p="http://schemas.openxmlformats.org/presentationml/2006/main">
  <p:tag name="AS_UNIQUEID" val="2170"/>
</p:tagLst>
</file>

<file path=ppt/tags/tag392.xml><?xml version="1.0" encoding="utf-8"?>
<p:tagLst xmlns:p="http://schemas.openxmlformats.org/presentationml/2006/main">
  <p:tag name="AS_UNIQUEID" val="2171"/>
</p:tagLst>
</file>

<file path=ppt/tags/tag393.xml><?xml version="1.0" encoding="utf-8"?>
<p:tagLst xmlns:p="http://schemas.openxmlformats.org/presentationml/2006/main">
  <p:tag name="AS_UNIQUEID" val="2172"/>
</p:tagLst>
</file>

<file path=ppt/tags/tag394.xml><?xml version="1.0" encoding="utf-8"?>
<p:tagLst xmlns:p="http://schemas.openxmlformats.org/presentationml/2006/main">
  <p:tag name="AS_UNIQUEID" val="2173"/>
</p:tagLst>
</file>

<file path=ppt/tags/tag395.xml><?xml version="1.0" encoding="utf-8"?>
<p:tagLst xmlns:p="http://schemas.openxmlformats.org/presentationml/2006/main">
  <p:tag name="AS_UNIQUEID" val="2174"/>
</p:tagLst>
</file>

<file path=ppt/tags/tag396.xml><?xml version="1.0" encoding="utf-8"?>
<p:tagLst xmlns:p="http://schemas.openxmlformats.org/presentationml/2006/main">
  <p:tag name="AS_UNIQUEID" val="2175"/>
</p:tagLst>
</file>

<file path=ppt/tags/tag397.xml><?xml version="1.0" encoding="utf-8"?>
<p:tagLst xmlns:p="http://schemas.openxmlformats.org/presentationml/2006/main">
  <p:tag name="AS_UNIQUEID" val="2176"/>
</p:tagLst>
</file>

<file path=ppt/tags/tag398.xml><?xml version="1.0" encoding="utf-8"?>
<p:tagLst xmlns:p="http://schemas.openxmlformats.org/presentationml/2006/main">
  <p:tag name="AS_UNIQUEID" val="2177"/>
</p:tagLst>
</file>

<file path=ppt/tags/tag399.xml><?xml version="1.0" encoding="utf-8"?>
<p:tagLst xmlns:p="http://schemas.openxmlformats.org/presentationml/2006/main">
  <p:tag name="AS_UNIQUEID" val="2178"/>
</p:tagLst>
</file>

<file path=ppt/tags/tag4.xml><?xml version="1.0" encoding="utf-8"?>
<p:tagLst xmlns:p="http://schemas.openxmlformats.org/presentationml/2006/main">
  <p:tag name="AS_UNIQUEID" val="1512"/>
</p:tagLst>
</file>

<file path=ppt/tags/tag40.xml><?xml version="1.0" encoding="utf-8"?>
<p:tagLst xmlns:p="http://schemas.openxmlformats.org/presentationml/2006/main">
  <p:tag name="AS_UNIQUEID" val="1548"/>
</p:tagLst>
</file>

<file path=ppt/tags/tag400.xml><?xml version="1.0" encoding="utf-8"?>
<p:tagLst xmlns:p="http://schemas.openxmlformats.org/presentationml/2006/main">
  <p:tag name="AS_UNIQUEID" val="2179"/>
</p:tagLst>
</file>

<file path=ppt/tags/tag401.xml><?xml version="1.0" encoding="utf-8"?>
<p:tagLst xmlns:p="http://schemas.openxmlformats.org/presentationml/2006/main">
  <p:tag name="AS_UNIQUEID" val="2180"/>
</p:tagLst>
</file>

<file path=ppt/tags/tag402.xml><?xml version="1.0" encoding="utf-8"?>
<p:tagLst xmlns:p="http://schemas.openxmlformats.org/presentationml/2006/main">
  <p:tag name="AS_UNIQUEID" val="2181"/>
</p:tagLst>
</file>

<file path=ppt/tags/tag403.xml><?xml version="1.0" encoding="utf-8"?>
<p:tagLst xmlns:p="http://schemas.openxmlformats.org/presentationml/2006/main">
  <p:tag name="AS_UNIQUEID" val="2182"/>
</p:tagLst>
</file>

<file path=ppt/tags/tag404.xml><?xml version="1.0" encoding="utf-8"?>
<p:tagLst xmlns:p="http://schemas.openxmlformats.org/presentationml/2006/main">
  <p:tag name="AS_UNIQUEID" val="2183"/>
</p:tagLst>
</file>

<file path=ppt/tags/tag405.xml><?xml version="1.0" encoding="utf-8"?>
<p:tagLst xmlns:p="http://schemas.openxmlformats.org/presentationml/2006/main">
  <p:tag name="AS_UNIQUEID" val="2184"/>
</p:tagLst>
</file>

<file path=ppt/tags/tag406.xml><?xml version="1.0" encoding="utf-8"?>
<p:tagLst xmlns:p="http://schemas.openxmlformats.org/presentationml/2006/main">
  <p:tag name="AS_UNIQUEID" val="2185"/>
</p:tagLst>
</file>

<file path=ppt/tags/tag407.xml><?xml version="1.0" encoding="utf-8"?>
<p:tagLst xmlns:p="http://schemas.openxmlformats.org/presentationml/2006/main">
  <p:tag name="AS_UNIQUEID" val="2186"/>
</p:tagLst>
</file>

<file path=ppt/tags/tag408.xml><?xml version="1.0" encoding="utf-8"?>
<p:tagLst xmlns:p="http://schemas.openxmlformats.org/presentationml/2006/main">
  <p:tag name="AS_UNIQUEID" val="2187"/>
</p:tagLst>
</file>

<file path=ppt/tags/tag409.xml><?xml version="1.0" encoding="utf-8"?>
<p:tagLst xmlns:p="http://schemas.openxmlformats.org/presentationml/2006/main">
  <p:tag name="AS_UNIQUEID" val="2188"/>
</p:tagLst>
</file>

<file path=ppt/tags/tag41.xml><?xml version="1.0" encoding="utf-8"?>
<p:tagLst xmlns:p="http://schemas.openxmlformats.org/presentationml/2006/main">
  <p:tag name="AS_UNIQUEID" val="1549"/>
</p:tagLst>
</file>

<file path=ppt/tags/tag410.xml><?xml version="1.0" encoding="utf-8"?>
<p:tagLst xmlns:p="http://schemas.openxmlformats.org/presentationml/2006/main">
  <p:tag name="AS_UNIQUEID" val="2189"/>
</p:tagLst>
</file>

<file path=ppt/tags/tag411.xml><?xml version="1.0" encoding="utf-8"?>
<p:tagLst xmlns:p="http://schemas.openxmlformats.org/presentationml/2006/main">
  <p:tag name="AS_UNIQUEID" val="2190"/>
</p:tagLst>
</file>

<file path=ppt/tags/tag412.xml><?xml version="1.0" encoding="utf-8"?>
<p:tagLst xmlns:p="http://schemas.openxmlformats.org/presentationml/2006/main">
  <p:tag name="AS_UNIQUEID" val="2191"/>
</p:tagLst>
</file>

<file path=ppt/tags/tag413.xml><?xml version="1.0" encoding="utf-8"?>
<p:tagLst xmlns:p="http://schemas.openxmlformats.org/presentationml/2006/main">
  <p:tag name="AS_UNIQUEID" val="2192"/>
</p:tagLst>
</file>

<file path=ppt/tags/tag414.xml><?xml version="1.0" encoding="utf-8"?>
<p:tagLst xmlns:p="http://schemas.openxmlformats.org/presentationml/2006/main">
  <p:tag name="AS_UNIQUEID" val="2193"/>
</p:tagLst>
</file>

<file path=ppt/tags/tag415.xml><?xml version="1.0" encoding="utf-8"?>
<p:tagLst xmlns:p="http://schemas.openxmlformats.org/presentationml/2006/main">
  <p:tag name="AS_UNIQUEID" val="2194"/>
</p:tagLst>
</file>

<file path=ppt/tags/tag416.xml><?xml version="1.0" encoding="utf-8"?>
<p:tagLst xmlns:p="http://schemas.openxmlformats.org/presentationml/2006/main">
  <p:tag name="AS_UNIQUEID" val="2195"/>
</p:tagLst>
</file>

<file path=ppt/tags/tag417.xml><?xml version="1.0" encoding="utf-8"?>
<p:tagLst xmlns:p="http://schemas.openxmlformats.org/presentationml/2006/main">
  <p:tag name="AS_UNIQUEID" val="2196"/>
</p:tagLst>
</file>

<file path=ppt/tags/tag418.xml><?xml version="1.0" encoding="utf-8"?>
<p:tagLst xmlns:p="http://schemas.openxmlformats.org/presentationml/2006/main">
  <p:tag name="AS_UNIQUEID" val="2197"/>
</p:tagLst>
</file>

<file path=ppt/tags/tag419.xml><?xml version="1.0" encoding="utf-8"?>
<p:tagLst xmlns:p="http://schemas.openxmlformats.org/presentationml/2006/main">
  <p:tag name="AS_UNIQUEID" val="2198"/>
</p:tagLst>
</file>

<file path=ppt/tags/tag42.xml><?xml version="1.0" encoding="utf-8"?>
<p:tagLst xmlns:p="http://schemas.openxmlformats.org/presentationml/2006/main">
  <p:tag name="AS_UNIQUEID" val="1550"/>
</p:tagLst>
</file>

<file path=ppt/tags/tag420.xml><?xml version="1.0" encoding="utf-8"?>
<p:tagLst xmlns:p="http://schemas.openxmlformats.org/presentationml/2006/main">
  <p:tag name="AS_UNIQUEID" val="2199"/>
</p:tagLst>
</file>

<file path=ppt/tags/tag421.xml><?xml version="1.0" encoding="utf-8"?>
<p:tagLst xmlns:p="http://schemas.openxmlformats.org/presentationml/2006/main">
  <p:tag name="AS_UNIQUEID" val="2200"/>
</p:tagLst>
</file>

<file path=ppt/tags/tag422.xml><?xml version="1.0" encoding="utf-8"?>
<p:tagLst xmlns:p="http://schemas.openxmlformats.org/presentationml/2006/main">
  <p:tag name="AS_UNIQUEID" val="2201"/>
</p:tagLst>
</file>

<file path=ppt/tags/tag423.xml><?xml version="1.0" encoding="utf-8"?>
<p:tagLst xmlns:p="http://schemas.openxmlformats.org/presentationml/2006/main">
  <p:tag name="AS_UNIQUEID" val="2202"/>
</p:tagLst>
</file>

<file path=ppt/tags/tag424.xml><?xml version="1.0" encoding="utf-8"?>
<p:tagLst xmlns:p="http://schemas.openxmlformats.org/presentationml/2006/main">
  <p:tag name="AS_UNIQUEID" val="2203"/>
</p:tagLst>
</file>

<file path=ppt/tags/tag425.xml><?xml version="1.0" encoding="utf-8"?>
<p:tagLst xmlns:p="http://schemas.openxmlformats.org/presentationml/2006/main">
  <p:tag name="AS_UNIQUEID" val="2204"/>
</p:tagLst>
</file>

<file path=ppt/tags/tag426.xml><?xml version="1.0" encoding="utf-8"?>
<p:tagLst xmlns:p="http://schemas.openxmlformats.org/presentationml/2006/main">
  <p:tag name="AS_UNIQUEID" val="2205"/>
</p:tagLst>
</file>

<file path=ppt/tags/tag427.xml><?xml version="1.0" encoding="utf-8"?>
<p:tagLst xmlns:p="http://schemas.openxmlformats.org/presentationml/2006/main">
  <p:tag name="AS_UNIQUEID" val="2206"/>
</p:tagLst>
</file>

<file path=ppt/tags/tag428.xml><?xml version="1.0" encoding="utf-8"?>
<p:tagLst xmlns:p="http://schemas.openxmlformats.org/presentationml/2006/main">
  <p:tag name="AS_UNIQUEID" val="2207"/>
</p:tagLst>
</file>

<file path=ppt/tags/tag429.xml><?xml version="1.0" encoding="utf-8"?>
<p:tagLst xmlns:p="http://schemas.openxmlformats.org/presentationml/2006/main">
  <p:tag name="AS_UNIQUEID" val="2208"/>
</p:tagLst>
</file>

<file path=ppt/tags/tag43.xml><?xml version="1.0" encoding="utf-8"?>
<p:tagLst xmlns:p="http://schemas.openxmlformats.org/presentationml/2006/main">
  <p:tag name="AS_UNIQUEID" val="1551"/>
</p:tagLst>
</file>

<file path=ppt/tags/tag430.xml><?xml version="1.0" encoding="utf-8"?>
<p:tagLst xmlns:p="http://schemas.openxmlformats.org/presentationml/2006/main">
  <p:tag name="AS_UNIQUEID" val="2209"/>
</p:tagLst>
</file>

<file path=ppt/tags/tag431.xml><?xml version="1.0" encoding="utf-8"?>
<p:tagLst xmlns:p="http://schemas.openxmlformats.org/presentationml/2006/main">
  <p:tag name="AS_UNIQUEID" val="2210"/>
</p:tagLst>
</file>

<file path=ppt/tags/tag432.xml><?xml version="1.0" encoding="utf-8"?>
<p:tagLst xmlns:p="http://schemas.openxmlformats.org/presentationml/2006/main">
  <p:tag name="AS_UNIQUEID" val="2211"/>
</p:tagLst>
</file>

<file path=ppt/tags/tag433.xml><?xml version="1.0" encoding="utf-8"?>
<p:tagLst xmlns:p="http://schemas.openxmlformats.org/presentationml/2006/main">
  <p:tag name="AS_UNIQUEID" val="2212"/>
</p:tagLst>
</file>

<file path=ppt/tags/tag434.xml><?xml version="1.0" encoding="utf-8"?>
<p:tagLst xmlns:p="http://schemas.openxmlformats.org/presentationml/2006/main">
  <p:tag name="AS_UNIQUEID" val="2213"/>
</p:tagLst>
</file>

<file path=ppt/tags/tag435.xml><?xml version="1.0" encoding="utf-8"?>
<p:tagLst xmlns:p="http://schemas.openxmlformats.org/presentationml/2006/main">
  <p:tag name="AS_UNIQUEID" val="2214"/>
</p:tagLst>
</file>

<file path=ppt/tags/tag436.xml><?xml version="1.0" encoding="utf-8"?>
<p:tagLst xmlns:p="http://schemas.openxmlformats.org/presentationml/2006/main">
  <p:tag name="AS_UNIQUEID" val="2215"/>
</p:tagLst>
</file>

<file path=ppt/tags/tag437.xml><?xml version="1.0" encoding="utf-8"?>
<p:tagLst xmlns:p="http://schemas.openxmlformats.org/presentationml/2006/main">
  <p:tag name="AS_UNIQUEID" val="2216"/>
</p:tagLst>
</file>

<file path=ppt/tags/tag438.xml><?xml version="1.0" encoding="utf-8"?>
<p:tagLst xmlns:p="http://schemas.openxmlformats.org/presentationml/2006/main">
  <p:tag name="AS_UNIQUEID" val="2217"/>
</p:tagLst>
</file>

<file path=ppt/tags/tag439.xml><?xml version="1.0" encoding="utf-8"?>
<p:tagLst xmlns:p="http://schemas.openxmlformats.org/presentationml/2006/main">
  <p:tag name="AS_UNIQUEID" val="2218"/>
</p:tagLst>
</file>

<file path=ppt/tags/tag44.xml><?xml version="1.0" encoding="utf-8"?>
<p:tagLst xmlns:p="http://schemas.openxmlformats.org/presentationml/2006/main">
  <p:tag name="AS_UNIQUEID" val="1552"/>
</p:tagLst>
</file>

<file path=ppt/tags/tag440.xml><?xml version="1.0" encoding="utf-8"?>
<p:tagLst xmlns:p="http://schemas.openxmlformats.org/presentationml/2006/main">
  <p:tag name="AS_UNIQUEID" val="10997"/>
</p:tagLst>
</file>

<file path=ppt/tags/tag441.xml><?xml version="1.0" encoding="utf-8"?>
<p:tagLst xmlns:p="http://schemas.openxmlformats.org/presentationml/2006/main">
  <p:tag name="AS_UNIQUEID" val="10971"/>
</p:tagLst>
</file>

<file path=ppt/tags/tag442.xml><?xml version="1.0" encoding="utf-8"?>
<p:tagLst xmlns:p="http://schemas.openxmlformats.org/presentationml/2006/main">
  <p:tag name="AS_UNIQUEID" val="3024"/>
</p:tagLst>
</file>

<file path=ppt/tags/tag443.xml><?xml version="1.0" encoding="utf-8"?>
<p:tagLst xmlns:p="http://schemas.openxmlformats.org/presentationml/2006/main">
  <p:tag name="AS_UNIQUEID" val="828"/>
</p:tagLst>
</file>

<file path=ppt/tags/tag444.xml><?xml version="1.0" encoding="utf-8"?>
<p:tagLst xmlns:p="http://schemas.openxmlformats.org/presentationml/2006/main">
  <p:tag name="AS_UNIQUEID" val="10972"/>
</p:tagLst>
</file>

<file path=ppt/tags/tag445.xml><?xml version="1.0" encoding="utf-8"?>
<p:tagLst xmlns:p="http://schemas.openxmlformats.org/presentationml/2006/main">
  <p:tag name="AS_UNIQUEID" val="1202"/>
</p:tagLst>
</file>

<file path=ppt/tags/tag446.xml><?xml version="1.0" encoding="utf-8"?>
<p:tagLst xmlns:p="http://schemas.openxmlformats.org/presentationml/2006/main">
  <p:tag name="AS_UNIQUEID" val="3027"/>
</p:tagLst>
</file>

<file path=ppt/tags/tag447.xml><?xml version="1.0" encoding="utf-8"?>
<p:tagLst xmlns:p="http://schemas.openxmlformats.org/presentationml/2006/main">
  <p:tag name="AS_UNIQUEID" val="1132"/>
</p:tagLst>
</file>

<file path=ppt/tags/tag448.xml><?xml version="1.0" encoding="utf-8"?>
<p:tagLst xmlns:p="http://schemas.openxmlformats.org/presentationml/2006/main">
  <p:tag name="AS_UNIQUEID" val="10973"/>
</p:tagLst>
</file>

<file path=ppt/tags/tag449.xml><?xml version="1.0" encoding="utf-8"?>
<p:tagLst xmlns:p="http://schemas.openxmlformats.org/presentationml/2006/main">
  <p:tag name="AS_UNIQUEID" val="2231"/>
</p:tagLst>
</file>

<file path=ppt/tags/tag45.xml><?xml version="1.0" encoding="utf-8"?>
<p:tagLst xmlns:p="http://schemas.openxmlformats.org/presentationml/2006/main">
  <p:tag name="AS_UNIQUEID" val="10934"/>
</p:tagLst>
</file>

<file path=ppt/tags/tag450.xml><?xml version="1.0" encoding="utf-8"?>
<p:tagLst xmlns:p="http://schemas.openxmlformats.org/presentationml/2006/main">
  <p:tag name="AS_UNIQUEID" val="2232"/>
</p:tagLst>
</file>

<file path=ppt/tags/tag451.xml><?xml version="1.0" encoding="utf-8"?>
<p:tagLst xmlns:p="http://schemas.openxmlformats.org/presentationml/2006/main">
  <p:tag name="AS_UNIQUEID" val="2233"/>
</p:tagLst>
</file>

<file path=ppt/tags/tag452.xml><?xml version="1.0" encoding="utf-8"?>
<p:tagLst xmlns:p="http://schemas.openxmlformats.org/presentationml/2006/main">
  <p:tag name="AS_UNIQUEID" val="2234"/>
</p:tagLst>
</file>

<file path=ppt/tags/tag453.xml><?xml version="1.0" encoding="utf-8"?>
<p:tagLst xmlns:p="http://schemas.openxmlformats.org/presentationml/2006/main">
  <p:tag name="AS_UNIQUEID" val="2235"/>
</p:tagLst>
</file>

<file path=ppt/tags/tag454.xml><?xml version="1.0" encoding="utf-8"?>
<p:tagLst xmlns:p="http://schemas.openxmlformats.org/presentationml/2006/main">
  <p:tag name="AS_UNIQUEID" val="2236"/>
</p:tagLst>
</file>

<file path=ppt/tags/tag455.xml><?xml version="1.0" encoding="utf-8"?>
<p:tagLst xmlns:p="http://schemas.openxmlformats.org/presentationml/2006/main">
  <p:tag name="AS_UNIQUEID" val="2237"/>
</p:tagLst>
</file>

<file path=ppt/tags/tag456.xml><?xml version="1.0" encoding="utf-8"?>
<p:tagLst xmlns:p="http://schemas.openxmlformats.org/presentationml/2006/main">
  <p:tag name="AS_UNIQUEID" val="2238"/>
</p:tagLst>
</file>

<file path=ppt/tags/tag457.xml><?xml version="1.0" encoding="utf-8"?>
<p:tagLst xmlns:p="http://schemas.openxmlformats.org/presentationml/2006/main">
  <p:tag name="AS_UNIQUEID" val="2239"/>
</p:tagLst>
</file>

<file path=ppt/tags/tag458.xml><?xml version="1.0" encoding="utf-8"?>
<p:tagLst xmlns:p="http://schemas.openxmlformats.org/presentationml/2006/main">
  <p:tag name="AS_UNIQUEID" val="2240"/>
</p:tagLst>
</file>

<file path=ppt/tags/tag459.xml><?xml version="1.0" encoding="utf-8"?>
<p:tagLst xmlns:p="http://schemas.openxmlformats.org/presentationml/2006/main">
  <p:tag name="AS_UNIQUEID" val="2241"/>
</p:tagLst>
</file>

<file path=ppt/tags/tag46.xml><?xml version="1.0" encoding="utf-8"?>
<p:tagLst xmlns:p="http://schemas.openxmlformats.org/presentationml/2006/main">
  <p:tag name="AS_UNIQUEID" val="1554"/>
</p:tagLst>
</file>

<file path=ppt/tags/tag460.xml><?xml version="1.0" encoding="utf-8"?>
<p:tagLst xmlns:p="http://schemas.openxmlformats.org/presentationml/2006/main">
  <p:tag name="AS_UNIQUEID" val="2242"/>
</p:tagLst>
</file>

<file path=ppt/tags/tag461.xml><?xml version="1.0" encoding="utf-8"?>
<p:tagLst xmlns:p="http://schemas.openxmlformats.org/presentationml/2006/main">
  <p:tag name="AS_UNIQUEID" val="2243"/>
</p:tagLst>
</file>

<file path=ppt/tags/tag462.xml><?xml version="1.0" encoding="utf-8"?>
<p:tagLst xmlns:p="http://schemas.openxmlformats.org/presentationml/2006/main">
  <p:tag name="AS_UNIQUEID" val="2244"/>
</p:tagLst>
</file>

<file path=ppt/tags/tag463.xml><?xml version="1.0" encoding="utf-8"?>
<p:tagLst xmlns:p="http://schemas.openxmlformats.org/presentationml/2006/main">
  <p:tag name="AS_UNIQUEID" val="2245"/>
</p:tagLst>
</file>

<file path=ppt/tags/tag464.xml><?xml version="1.0" encoding="utf-8"?>
<p:tagLst xmlns:p="http://schemas.openxmlformats.org/presentationml/2006/main">
  <p:tag name="AS_UNIQUEID" val="2246"/>
</p:tagLst>
</file>

<file path=ppt/tags/tag465.xml><?xml version="1.0" encoding="utf-8"?>
<p:tagLst xmlns:p="http://schemas.openxmlformats.org/presentationml/2006/main">
  <p:tag name="AS_UNIQUEID" val="2247"/>
</p:tagLst>
</file>

<file path=ppt/tags/tag466.xml><?xml version="1.0" encoding="utf-8"?>
<p:tagLst xmlns:p="http://schemas.openxmlformats.org/presentationml/2006/main">
  <p:tag name="AS_UNIQUEID" val="2248"/>
</p:tagLst>
</file>

<file path=ppt/tags/tag467.xml><?xml version="1.0" encoding="utf-8"?>
<p:tagLst xmlns:p="http://schemas.openxmlformats.org/presentationml/2006/main">
  <p:tag name="AS_UNIQUEID" val="2249"/>
</p:tagLst>
</file>

<file path=ppt/tags/tag468.xml><?xml version="1.0" encoding="utf-8"?>
<p:tagLst xmlns:p="http://schemas.openxmlformats.org/presentationml/2006/main">
  <p:tag name="AS_UNIQUEID" val="2250"/>
</p:tagLst>
</file>

<file path=ppt/tags/tag469.xml><?xml version="1.0" encoding="utf-8"?>
<p:tagLst xmlns:p="http://schemas.openxmlformats.org/presentationml/2006/main">
  <p:tag name="AS_UNIQUEID" val="2251"/>
</p:tagLst>
</file>

<file path=ppt/tags/tag47.xml><?xml version="1.0" encoding="utf-8"?>
<p:tagLst xmlns:p="http://schemas.openxmlformats.org/presentationml/2006/main">
  <p:tag name="AS_UNIQUEID" val="1555"/>
</p:tagLst>
</file>

<file path=ppt/tags/tag470.xml><?xml version="1.0" encoding="utf-8"?>
<p:tagLst xmlns:p="http://schemas.openxmlformats.org/presentationml/2006/main">
  <p:tag name="AS_UNIQUEID" val="2252"/>
</p:tagLst>
</file>

<file path=ppt/tags/tag471.xml><?xml version="1.0" encoding="utf-8"?>
<p:tagLst xmlns:p="http://schemas.openxmlformats.org/presentationml/2006/main">
  <p:tag name="AS_UNIQUEID" val="2253"/>
</p:tagLst>
</file>

<file path=ppt/tags/tag472.xml><?xml version="1.0" encoding="utf-8"?>
<p:tagLst xmlns:p="http://schemas.openxmlformats.org/presentationml/2006/main">
  <p:tag name="AS_UNIQUEID" val="2254"/>
</p:tagLst>
</file>

<file path=ppt/tags/tag473.xml><?xml version="1.0" encoding="utf-8"?>
<p:tagLst xmlns:p="http://schemas.openxmlformats.org/presentationml/2006/main">
  <p:tag name="AS_UNIQUEID" val="2255"/>
</p:tagLst>
</file>

<file path=ppt/tags/tag474.xml><?xml version="1.0" encoding="utf-8"?>
<p:tagLst xmlns:p="http://schemas.openxmlformats.org/presentationml/2006/main">
  <p:tag name="AS_UNIQUEID" val="2256"/>
</p:tagLst>
</file>

<file path=ppt/tags/tag475.xml><?xml version="1.0" encoding="utf-8"?>
<p:tagLst xmlns:p="http://schemas.openxmlformats.org/presentationml/2006/main">
  <p:tag name="AS_UNIQUEID" val="2257"/>
</p:tagLst>
</file>

<file path=ppt/tags/tag476.xml><?xml version="1.0" encoding="utf-8"?>
<p:tagLst xmlns:p="http://schemas.openxmlformats.org/presentationml/2006/main">
  <p:tag name="AS_UNIQUEID" val="2258"/>
</p:tagLst>
</file>

<file path=ppt/tags/tag477.xml><?xml version="1.0" encoding="utf-8"?>
<p:tagLst xmlns:p="http://schemas.openxmlformats.org/presentationml/2006/main">
  <p:tag name="AS_UNIQUEID" val="2259"/>
</p:tagLst>
</file>

<file path=ppt/tags/tag478.xml><?xml version="1.0" encoding="utf-8"?>
<p:tagLst xmlns:p="http://schemas.openxmlformats.org/presentationml/2006/main">
  <p:tag name="AS_UNIQUEID" val="2260"/>
</p:tagLst>
</file>

<file path=ppt/tags/tag479.xml><?xml version="1.0" encoding="utf-8"?>
<p:tagLst xmlns:p="http://schemas.openxmlformats.org/presentationml/2006/main">
  <p:tag name="AS_UNIQUEID" val="2261"/>
</p:tagLst>
</file>

<file path=ppt/tags/tag48.xml><?xml version="1.0" encoding="utf-8"?>
<p:tagLst xmlns:p="http://schemas.openxmlformats.org/presentationml/2006/main">
  <p:tag name="AS_UNIQUEID" val="1556"/>
</p:tagLst>
</file>

<file path=ppt/tags/tag480.xml><?xml version="1.0" encoding="utf-8"?>
<p:tagLst xmlns:p="http://schemas.openxmlformats.org/presentationml/2006/main">
  <p:tag name="AS_UNIQUEID" val="2262"/>
</p:tagLst>
</file>

<file path=ppt/tags/tag481.xml><?xml version="1.0" encoding="utf-8"?>
<p:tagLst xmlns:p="http://schemas.openxmlformats.org/presentationml/2006/main">
  <p:tag name="AS_UNIQUEID" val="2263"/>
</p:tagLst>
</file>

<file path=ppt/tags/tag482.xml><?xml version="1.0" encoding="utf-8"?>
<p:tagLst xmlns:p="http://schemas.openxmlformats.org/presentationml/2006/main">
  <p:tag name="AS_UNIQUEID" val="2264"/>
</p:tagLst>
</file>

<file path=ppt/tags/tag483.xml><?xml version="1.0" encoding="utf-8"?>
<p:tagLst xmlns:p="http://schemas.openxmlformats.org/presentationml/2006/main">
  <p:tag name="AS_UNIQUEID" val="2265"/>
</p:tagLst>
</file>

<file path=ppt/tags/tag484.xml><?xml version="1.0" encoding="utf-8"?>
<p:tagLst xmlns:p="http://schemas.openxmlformats.org/presentationml/2006/main">
  <p:tag name="AS_UNIQUEID" val="2266"/>
</p:tagLst>
</file>

<file path=ppt/tags/tag485.xml><?xml version="1.0" encoding="utf-8"?>
<p:tagLst xmlns:p="http://schemas.openxmlformats.org/presentationml/2006/main">
  <p:tag name="AS_UNIQUEID" val="2267"/>
</p:tagLst>
</file>

<file path=ppt/tags/tag486.xml><?xml version="1.0" encoding="utf-8"?>
<p:tagLst xmlns:p="http://schemas.openxmlformats.org/presentationml/2006/main">
  <p:tag name="AS_UNIQUEID" val="2268"/>
</p:tagLst>
</file>

<file path=ppt/tags/tag487.xml><?xml version="1.0" encoding="utf-8"?>
<p:tagLst xmlns:p="http://schemas.openxmlformats.org/presentationml/2006/main">
  <p:tag name="AS_UNIQUEID" val="2269"/>
</p:tagLst>
</file>

<file path=ppt/tags/tag488.xml><?xml version="1.0" encoding="utf-8"?>
<p:tagLst xmlns:p="http://schemas.openxmlformats.org/presentationml/2006/main">
  <p:tag name="AS_UNIQUEID" val="2270"/>
</p:tagLst>
</file>

<file path=ppt/tags/tag489.xml><?xml version="1.0" encoding="utf-8"?>
<p:tagLst xmlns:p="http://schemas.openxmlformats.org/presentationml/2006/main">
  <p:tag name="AS_UNIQUEID" val="2271"/>
</p:tagLst>
</file>

<file path=ppt/tags/tag49.xml><?xml version="1.0" encoding="utf-8"?>
<p:tagLst xmlns:p="http://schemas.openxmlformats.org/presentationml/2006/main">
  <p:tag name="AS_UNIQUEID" val="1557"/>
</p:tagLst>
</file>

<file path=ppt/tags/tag490.xml><?xml version="1.0" encoding="utf-8"?>
<p:tagLst xmlns:p="http://schemas.openxmlformats.org/presentationml/2006/main">
  <p:tag name="AS_UNIQUEID" val="2272"/>
</p:tagLst>
</file>

<file path=ppt/tags/tag491.xml><?xml version="1.0" encoding="utf-8"?>
<p:tagLst xmlns:p="http://schemas.openxmlformats.org/presentationml/2006/main">
  <p:tag name="AS_UNIQUEID" val="2273"/>
</p:tagLst>
</file>

<file path=ppt/tags/tag492.xml><?xml version="1.0" encoding="utf-8"?>
<p:tagLst xmlns:p="http://schemas.openxmlformats.org/presentationml/2006/main">
  <p:tag name="AS_UNIQUEID" val="2274"/>
</p:tagLst>
</file>

<file path=ppt/tags/tag493.xml><?xml version="1.0" encoding="utf-8"?>
<p:tagLst xmlns:p="http://schemas.openxmlformats.org/presentationml/2006/main">
  <p:tag name="AS_UNIQUEID" val="2275"/>
</p:tagLst>
</file>

<file path=ppt/tags/tag494.xml><?xml version="1.0" encoding="utf-8"?>
<p:tagLst xmlns:p="http://schemas.openxmlformats.org/presentationml/2006/main">
  <p:tag name="AS_UNIQUEID" val="2276"/>
</p:tagLst>
</file>

<file path=ppt/tags/tag495.xml><?xml version="1.0" encoding="utf-8"?>
<p:tagLst xmlns:p="http://schemas.openxmlformats.org/presentationml/2006/main">
  <p:tag name="AS_UNIQUEID" val="2277"/>
</p:tagLst>
</file>

<file path=ppt/tags/tag496.xml><?xml version="1.0" encoding="utf-8"?>
<p:tagLst xmlns:p="http://schemas.openxmlformats.org/presentationml/2006/main">
  <p:tag name="AS_UNIQUEID" val="2278"/>
</p:tagLst>
</file>

<file path=ppt/tags/tag497.xml><?xml version="1.0" encoding="utf-8"?>
<p:tagLst xmlns:p="http://schemas.openxmlformats.org/presentationml/2006/main">
  <p:tag name="AS_UNIQUEID" val="2279"/>
</p:tagLst>
</file>

<file path=ppt/tags/tag498.xml><?xml version="1.0" encoding="utf-8"?>
<p:tagLst xmlns:p="http://schemas.openxmlformats.org/presentationml/2006/main">
  <p:tag name="AS_UNIQUEID" val="2280"/>
</p:tagLst>
</file>

<file path=ppt/tags/tag499.xml><?xml version="1.0" encoding="utf-8"?>
<p:tagLst xmlns:p="http://schemas.openxmlformats.org/presentationml/2006/main">
  <p:tag name="AS_UNIQUEID" val="2281"/>
</p:tagLst>
</file>

<file path=ppt/tags/tag5.xml><?xml version="1.0" encoding="utf-8"?>
<p:tagLst xmlns:p="http://schemas.openxmlformats.org/presentationml/2006/main">
  <p:tag name="AS_UNIQUEID" val="1513"/>
</p:tagLst>
</file>

<file path=ppt/tags/tag50.xml><?xml version="1.0" encoding="utf-8"?>
<p:tagLst xmlns:p="http://schemas.openxmlformats.org/presentationml/2006/main">
  <p:tag name="AS_UNIQUEID" val="10935"/>
</p:tagLst>
</file>

<file path=ppt/tags/tag500.xml><?xml version="1.0" encoding="utf-8"?>
<p:tagLst xmlns:p="http://schemas.openxmlformats.org/presentationml/2006/main">
  <p:tag name="AS_UNIQUEID" val="2282"/>
</p:tagLst>
</file>

<file path=ppt/tags/tag501.xml><?xml version="1.0" encoding="utf-8"?>
<p:tagLst xmlns:p="http://schemas.openxmlformats.org/presentationml/2006/main">
  <p:tag name="AS_UNIQUEID" val="2283"/>
</p:tagLst>
</file>

<file path=ppt/tags/tag502.xml><?xml version="1.0" encoding="utf-8"?>
<p:tagLst xmlns:p="http://schemas.openxmlformats.org/presentationml/2006/main">
  <p:tag name="AS_UNIQUEID" val="2284"/>
</p:tagLst>
</file>

<file path=ppt/tags/tag503.xml><?xml version="1.0" encoding="utf-8"?>
<p:tagLst xmlns:p="http://schemas.openxmlformats.org/presentationml/2006/main">
  <p:tag name="AS_UNIQUEID" val="2285"/>
</p:tagLst>
</file>

<file path=ppt/tags/tag504.xml><?xml version="1.0" encoding="utf-8"?>
<p:tagLst xmlns:p="http://schemas.openxmlformats.org/presentationml/2006/main">
  <p:tag name="AS_UNIQUEID" val="2286"/>
</p:tagLst>
</file>

<file path=ppt/tags/tag505.xml><?xml version="1.0" encoding="utf-8"?>
<p:tagLst xmlns:p="http://schemas.openxmlformats.org/presentationml/2006/main">
  <p:tag name="AS_UNIQUEID" val="2287"/>
</p:tagLst>
</file>

<file path=ppt/tags/tag506.xml><?xml version="1.0" encoding="utf-8"?>
<p:tagLst xmlns:p="http://schemas.openxmlformats.org/presentationml/2006/main">
  <p:tag name="AS_UNIQUEID" val="2288"/>
</p:tagLst>
</file>

<file path=ppt/tags/tag507.xml><?xml version="1.0" encoding="utf-8"?>
<p:tagLst xmlns:p="http://schemas.openxmlformats.org/presentationml/2006/main">
  <p:tag name="AS_UNIQUEID" val="2289"/>
</p:tagLst>
</file>

<file path=ppt/tags/tag508.xml><?xml version="1.0" encoding="utf-8"?>
<p:tagLst xmlns:p="http://schemas.openxmlformats.org/presentationml/2006/main">
  <p:tag name="AS_UNIQUEID" val="2290"/>
</p:tagLst>
</file>

<file path=ppt/tags/tag509.xml><?xml version="1.0" encoding="utf-8"?>
<p:tagLst xmlns:p="http://schemas.openxmlformats.org/presentationml/2006/main">
  <p:tag name="AS_UNIQUEID" val="2291"/>
</p:tagLst>
</file>

<file path=ppt/tags/tag51.xml><?xml version="1.0" encoding="utf-8"?>
<p:tagLst xmlns:p="http://schemas.openxmlformats.org/presentationml/2006/main">
  <p:tag name="AS_UNIQUEID" val="1559"/>
</p:tagLst>
</file>

<file path=ppt/tags/tag510.xml><?xml version="1.0" encoding="utf-8"?>
<p:tagLst xmlns:p="http://schemas.openxmlformats.org/presentationml/2006/main">
  <p:tag name="AS_UNIQUEID" val="2292"/>
</p:tagLst>
</file>

<file path=ppt/tags/tag511.xml><?xml version="1.0" encoding="utf-8"?>
<p:tagLst xmlns:p="http://schemas.openxmlformats.org/presentationml/2006/main">
  <p:tag name="AS_UNIQUEID" val="2293"/>
</p:tagLst>
</file>

<file path=ppt/tags/tag512.xml><?xml version="1.0" encoding="utf-8"?>
<p:tagLst xmlns:p="http://schemas.openxmlformats.org/presentationml/2006/main">
  <p:tag name="AS_UNIQUEID" val="2294"/>
</p:tagLst>
</file>

<file path=ppt/tags/tag513.xml><?xml version="1.0" encoding="utf-8"?>
<p:tagLst xmlns:p="http://schemas.openxmlformats.org/presentationml/2006/main">
  <p:tag name="AS_UNIQUEID" val="2295"/>
</p:tagLst>
</file>

<file path=ppt/tags/tag514.xml><?xml version="1.0" encoding="utf-8"?>
<p:tagLst xmlns:p="http://schemas.openxmlformats.org/presentationml/2006/main">
  <p:tag name="AS_UNIQUEID" val="2296"/>
</p:tagLst>
</file>

<file path=ppt/tags/tag515.xml><?xml version="1.0" encoding="utf-8"?>
<p:tagLst xmlns:p="http://schemas.openxmlformats.org/presentationml/2006/main">
  <p:tag name="AS_UNIQUEID" val="10974"/>
</p:tagLst>
</file>

<file path=ppt/tags/tag516.xml><?xml version="1.0" encoding="utf-8"?>
<p:tagLst xmlns:p="http://schemas.openxmlformats.org/presentationml/2006/main">
  <p:tag name="AS_UNIQUEID" val="1251"/>
</p:tagLst>
</file>

<file path=ppt/tags/tag517.xml><?xml version="1.0" encoding="utf-8"?>
<p:tagLst xmlns:p="http://schemas.openxmlformats.org/presentationml/2006/main">
  <p:tag name="AS_UNIQUEID" val="1252"/>
</p:tagLst>
</file>

<file path=ppt/tags/tag518.xml><?xml version="1.0" encoding="utf-8"?>
<p:tagLst xmlns:p="http://schemas.openxmlformats.org/presentationml/2006/main">
  <p:tag name="AS_UNIQUEID" val="1253"/>
</p:tagLst>
</file>

<file path=ppt/tags/tag519.xml><?xml version="1.0" encoding="utf-8"?>
<p:tagLst xmlns:p="http://schemas.openxmlformats.org/presentationml/2006/main">
  <p:tag name="AS_UNIQUEID" val="1254"/>
</p:tagLst>
</file>

<file path=ppt/tags/tag52.xml><?xml version="1.0" encoding="utf-8"?>
<p:tagLst xmlns:p="http://schemas.openxmlformats.org/presentationml/2006/main">
  <p:tag name="AS_UNIQUEID" val="1560"/>
</p:tagLst>
</file>

<file path=ppt/tags/tag520.xml><?xml version="1.0" encoding="utf-8"?>
<p:tagLst xmlns:p="http://schemas.openxmlformats.org/presentationml/2006/main">
  <p:tag name="AS_UNIQUEID" val="3030"/>
</p:tagLst>
</file>

<file path=ppt/tags/tag521.xml><?xml version="1.0" encoding="utf-8"?>
<p:tagLst xmlns:p="http://schemas.openxmlformats.org/presentationml/2006/main">
  <p:tag name="AS_UNIQUEID" val="1911"/>
  <p:tag name="KSO_WM_BEAUTIFY_FLAG" val=""/>
</p:tagLst>
</file>

<file path=ppt/tags/tag522.xml><?xml version="1.0" encoding="utf-8"?>
<p:tagLst xmlns:p="http://schemas.openxmlformats.org/presentationml/2006/main">
  <p:tag name="AS_UNIQUEID" val="2157"/>
</p:tagLst>
</file>

<file path=ppt/tags/tag523.xml><?xml version="1.0" encoding="utf-8"?>
<p:tagLst xmlns:p="http://schemas.openxmlformats.org/presentationml/2006/main">
  <p:tag name="AS_UNIQUEID" val="10975"/>
</p:tagLst>
</file>

<file path=ppt/tags/tag524.xml><?xml version="1.0" encoding="utf-8"?>
<p:tagLst xmlns:p="http://schemas.openxmlformats.org/presentationml/2006/main">
  <p:tag name="AS_UNIQUEID" val="2308"/>
</p:tagLst>
</file>

<file path=ppt/tags/tag525.xml><?xml version="1.0" encoding="utf-8"?>
<p:tagLst xmlns:p="http://schemas.openxmlformats.org/presentationml/2006/main">
  <p:tag name="AS_UNIQUEID" val="2309"/>
</p:tagLst>
</file>

<file path=ppt/tags/tag526.xml><?xml version="1.0" encoding="utf-8"?>
<p:tagLst xmlns:p="http://schemas.openxmlformats.org/presentationml/2006/main">
  <p:tag name="AS_UNIQUEID" val="2310"/>
</p:tagLst>
</file>

<file path=ppt/tags/tag527.xml><?xml version="1.0" encoding="utf-8"?>
<p:tagLst xmlns:p="http://schemas.openxmlformats.org/presentationml/2006/main">
  <p:tag name="AS_UNIQUEID" val="2311"/>
</p:tagLst>
</file>

<file path=ppt/tags/tag528.xml><?xml version="1.0" encoding="utf-8"?>
<p:tagLst xmlns:p="http://schemas.openxmlformats.org/presentationml/2006/main">
  <p:tag name="AS_UNIQUEID" val="2312"/>
</p:tagLst>
</file>

<file path=ppt/tags/tag529.xml><?xml version="1.0" encoding="utf-8"?>
<p:tagLst xmlns:p="http://schemas.openxmlformats.org/presentationml/2006/main">
  <p:tag name="AS_UNIQUEID" val="2313"/>
</p:tagLst>
</file>

<file path=ppt/tags/tag53.xml><?xml version="1.0" encoding="utf-8"?>
<p:tagLst xmlns:p="http://schemas.openxmlformats.org/presentationml/2006/main">
  <p:tag name="AS_UNIQUEID" val="10936"/>
</p:tagLst>
</file>

<file path=ppt/tags/tag530.xml><?xml version="1.0" encoding="utf-8"?>
<p:tagLst xmlns:p="http://schemas.openxmlformats.org/presentationml/2006/main">
  <p:tag name="AS_UNIQUEID" val="2314"/>
</p:tagLst>
</file>

<file path=ppt/tags/tag531.xml><?xml version="1.0" encoding="utf-8"?>
<p:tagLst xmlns:p="http://schemas.openxmlformats.org/presentationml/2006/main">
  <p:tag name="AS_UNIQUEID" val="2315"/>
</p:tagLst>
</file>

<file path=ppt/tags/tag532.xml><?xml version="1.0" encoding="utf-8"?>
<p:tagLst xmlns:p="http://schemas.openxmlformats.org/presentationml/2006/main">
  <p:tag name="AS_UNIQUEID" val="2316"/>
</p:tagLst>
</file>

<file path=ppt/tags/tag533.xml><?xml version="1.0" encoding="utf-8"?>
<p:tagLst xmlns:p="http://schemas.openxmlformats.org/presentationml/2006/main">
  <p:tag name="AS_UNIQUEID" val="2317"/>
</p:tagLst>
</file>

<file path=ppt/tags/tag534.xml><?xml version="1.0" encoding="utf-8"?>
<p:tagLst xmlns:p="http://schemas.openxmlformats.org/presentationml/2006/main">
  <p:tag name="AS_UNIQUEID" val="2318"/>
</p:tagLst>
</file>

<file path=ppt/tags/tag535.xml><?xml version="1.0" encoding="utf-8"?>
<p:tagLst xmlns:p="http://schemas.openxmlformats.org/presentationml/2006/main">
  <p:tag name="AS_UNIQUEID" val="2319"/>
</p:tagLst>
</file>

<file path=ppt/tags/tag536.xml><?xml version="1.0" encoding="utf-8"?>
<p:tagLst xmlns:p="http://schemas.openxmlformats.org/presentationml/2006/main">
  <p:tag name="AS_UNIQUEID" val="2320"/>
</p:tagLst>
</file>

<file path=ppt/tags/tag537.xml><?xml version="1.0" encoding="utf-8"?>
<p:tagLst xmlns:p="http://schemas.openxmlformats.org/presentationml/2006/main">
  <p:tag name="AS_UNIQUEID" val="2321"/>
</p:tagLst>
</file>

<file path=ppt/tags/tag538.xml><?xml version="1.0" encoding="utf-8"?>
<p:tagLst xmlns:p="http://schemas.openxmlformats.org/presentationml/2006/main">
  <p:tag name="AS_UNIQUEID" val="2322"/>
</p:tagLst>
</file>

<file path=ppt/tags/tag539.xml><?xml version="1.0" encoding="utf-8"?>
<p:tagLst xmlns:p="http://schemas.openxmlformats.org/presentationml/2006/main">
  <p:tag name="AS_UNIQUEID" val="2323"/>
</p:tagLst>
</file>

<file path=ppt/tags/tag54.xml><?xml version="1.0" encoding="utf-8"?>
<p:tagLst xmlns:p="http://schemas.openxmlformats.org/presentationml/2006/main">
  <p:tag name="AS_UNIQUEID" val="10937"/>
</p:tagLst>
</file>

<file path=ppt/tags/tag540.xml><?xml version="1.0" encoding="utf-8"?>
<p:tagLst xmlns:p="http://schemas.openxmlformats.org/presentationml/2006/main">
  <p:tag name="AS_UNIQUEID" val="2324"/>
</p:tagLst>
</file>

<file path=ppt/tags/tag541.xml><?xml version="1.0" encoding="utf-8"?>
<p:tagLst xmlns:p="http://schemas.openxmlformats.org/presentationml/2006/main">
  <p:tag name="AS_UNIQUEID" val="2325"/>
</p:tagLst>
</file>

<file path=ppt/tags/tag542.xml><?xml version="1.0" encoding="utf-8"?>
<p:tagLst xmlns:p="http://schemas.openxmlformats.org/presentationml/2006/main">
  <p:tag name="AS_UNIQUEID" val="2326"/>
</p:tagLst>
</file>

<file path=ppt/tags/tag543.xml><?xml version="1.0" encoding="utf-8"?>
<p:tagLst xmlns:p="http://schemas.openxmlformats.org/presentationml/2006/main">
  <p:tag name="AS_UNIQUEID" val="2327"/>
</p:tagLst>
</file>

<file path=ppt/tags/tag544.xml><?xml version="1.0" encoding="utf-8"?>
<p:tagLst xmlns:p="http://schemas.openxmlformats.org/presentationml/2006/main">
  <p:tag name="AS_UNIQUEID" val="2328"/>
</p:tagLst>
</file>

<file path=ppt/tags/tag545.xml><?xml version="1.0" encoding="utf-8"?>
<p:tagLst xmlns:p="http://schemas.openxmlformats.org/presentationml/2006/main">
  <p:tag name="AS_UNIQUEID" val="2329"/>
</p:tagLst>
</file>

<file path=ppt/tags/tag546.xml><?xml version="1.0" encoding="utf-8"?>
<p:tagLst xmlns:p="http://schemas.openxmlformats.org/presentationml/2006/main">
  <p:tag name="AS_UNIQUEID" val="2330"/>
</p:tagLst>
</file>

<file path=ppt/tags/tag547.xml><?xml version="1.0" encoding="utf-8"?>
<p:tagLst xmlns:p="http://schemas.openxmlformats.org/presentationml/2006/main">
  <p:tag name="AS_UNIQUEID" val="2331"/>
</p:tagLst>
</file>

<file path=ppt/tags/tag548.xml><?xml version="1.0" encoding="utf-8"?>
<p:tagLst xmlns:p="http://schemas.openxmlformats.org/presentationml/2006/main">
  <p:tag name="AS_UNIQUEID" val="2332"/>
</p:tagLst>
</file>

<file path=ppt/tags/tag549.xml><?xml version="1.0" encoding="utf-8"?>
<p:tagLst xmlns:p="http://schemas.openxmlformats.org/presentationml/2006/main">
  <p:tag name="AS_UNIQUEID" val="2333"/>
</p:tagLst>
</file>

<file path=ppt/tags/tag55.xml><?xml version="1.0" encoding="utf-8"?>
<p:tagLst xmlns:p="http://schemas.openxmlformats.org/presentationml/2006/main">
  <p:tag name="AS_UNIQUEID" val="1563"/>
</p:tagLst>
</file>

<file path=ppt/tags/tag550.xml><?xml version="1.0" encoding="utf-8"?>
<p:tagLst xmlns:p="http://schemas.openxmlformats.org/presentationml/2006/main">
  <p:tag name="AS_UNIQUEID" val="2334"/>
</p:tagLst>
</file>

<file path=ppt/tags/tag551.xml><?xml version="1.0" encoding="utf-8"?>
<p:tagLst xmlns:p="http://schemas.openxmlformats.org/presentationml/2006/main">
  <p:tag name="AS_UNIQUEID" val="2335"/>
</p:tagLst>
</file>

<file path=ppt/tags/tag552.xml><?xml version="1.0" encoding="utf-8"?>
<p:tagLst xmlns:p="http://schemas.openxmlformats.org/presentationml/2006/main">
  <p:tag name="AS_UNIQUEID" val="2336"/>
</p:tagLst>
</file>

<file path=ppt/tags/tag553.xml><?xml version="1.0" encoding="utf-8"?>
<p:tagLst xmlns:p="http://schemas.openxmlformats.org/presentationml/2006/main">
  <p:tag name="AS_UNIQUEID" val="2337"/>
</p:tagLst>
</file>

<file path=ppt/tags/tag554.xml><?xml version="1.0" encoding="utf-8"?>
<p:tagLst xmlns:p="http://schemas.openxmlformats.org/presentationml/2006/main">
  <p:tag name="AS_UNIQUEID" val="2338"/>
</p:tagLst>
</file>

<file path=ppt/tags/tag555.xml><?xml version="1.0" encoding="utf-8"?>
<p:tagLst xmlns:p="http://schemas.openxmlformats.org/presentationml/2006/main">
  <p:tag name="AS_UNIQUEID" val="2339"/>
</p:tagLst>
</file>

<file path=ppt/tags/tag556.xml><?xml version="1.0" encoding="utf-8"?>
<p:tagLst xmlns:p="http://schemas.openxmlformats.org/presentationml/2006/main">
  <p:tag name="AS_UNIQUEID" val="2340"/>
</p:tagLst>
</file>

<file path=ppt/tags/tag557.xml><?xml version="1.0" encoding="utf-8"?>
<p:tagLst xmlns:p="http://schemas.openxmlformats.org/presentationml/2006/main">
  <p:tag name="AS_UNIQUEID" val="2341"/>
</p:tagLst>
</file>

<file path=ppt/tags/tag558.xml><?xml version="1.0" encoding="utf-8"?>
<p:tagLst xmlns:p="http://schemas.openxmlformats.org/presentationml/2006/main">
  <p:tag name="AS_UNIQUEID" val="2342"/>
</p:tagLst>
</file>

<file path=ppt/tags/tag559.xml><?xml version="1.0" encoding="utf-8"?>
<p:tagLst xmlns:p="http://schemas.openxmlformats.org/presentationml/2006/main">
  <p:tag name="AS_UNIQUEID" val="2343"/>
</p:tagLst>
</file>

<file path=ppt/tags/tag56.xml><?xml version="1.0" encoding="utf-8"?>
<p:tagLst xmlns:p="http://schemas.openxmlformats.org/presentationml/2006/main">
  <p:tag name="AS_UNIQUEID" val="1564"/>
</p:tagLst>
</file>

<file path=ppt/tags/tag560.xml><?xml version="1.0" encoding="utf-8"?>
<p:tagLst xmlns:p="http://schemas.openxmlformats.org/presentationml/2006/main">
  <p:tag name="AS_UNIQUEID" val="2344"/>
</p:tagLst>
</file>

<file path=ppt/tags/tag561.xml><?xml version="1.0" encoding="utf-8"?>
<p:tagLst xmlns:p="http://schemas.openxmlformats.org/presentationml/2006/main">
  <p:tag name="AS_UNIQUEID" val="2345"/>
</p:tagLst>
</file>

<file path=ppt/tags/tag562.xml><?xml version="1.0" encoding="utf-8"?>
<p:tagLst xmlns:p="http://schemas.openxmlformats.org/presentationml/2006/main">
  <p:tag name="AS_UNIQUEID" val="2346"/>
</p:tagLst>
</file>

<file path=ppt/tags/tag563.xml><?xml version="1.0" encoding="utf-8"?>
<p:tagLst xmlns:p="http://schemas.openxmlformats.org/presentationml/2006/main">
  <p:tag name="AS_UNIQUEID" val="2347"/>
</p:tagLst>
</file>

<file path=ppt/tags/tag564.xml><?xml version="1.0" encoding="utf-8"?>
<p:tagLst xmlns:p="http://schemas.openxmlformats.org/presentationml/2006/main">
  <p:tag name="AS_UNIQUEID" val="2348"/>
</p:tagLst>
</file>

<file path=ppt/tags/tag565.xml><?xml version="1.0" encoding="utf-8"?>
<p:tagLst xmlns:p="http://schemas.openxmlformats.org/presentationml/2006/main">
  <p:tag name="AS_UNIQUEID" val="2349"/>
</p:tagLst>
</file>

<file path=ppt/tags/tag566.xml><?xml version="1.0" encoding="utf-8"?>
<p:tagLst xmlns:p="http://schemas.openxmlformats.org/presentationml/2006/main">
  <p:tag name="AS_UNIQUEID" val="2350"/>
</p:tagLst>
</file>

<file path=ppt/tags/tag567.xml><?xml version="1.0" encoding="utf-8"?>
<p:tagLst xmlns:p="http://schemas.openxmlformats.org/presentationml/2006/main">
  <p:tag name="AS_UNIQUEID" val="2351"/>
</p:tagLst>
</file>

<file path=ppt/tags/tag568.xml><?xml version="1.0" encoding="utf-8"?>
<p:tagLst xmlns:p="http://schemas.openxmlformats.org/presentationml/2006/main">
  <p:tag name="AS_UNIQUEID" val="2352"/>
</p:tagLst>
</file>

<file path=ppt/tags/tag569.xml><?xml version="1.0" encoding="utf-8"?>
<p:tagLst xmlns:p="http://schemas.openxmlformats.org/presentationml/2006/main">
  <p:tag name="AS_UNIQUEID" val="2353"/>
</p:tagLst>
</file>

<file path=ppt/tags/tag57.xml><?xml version="1.0" encoding="utf-8"?>
<p:tagLst xmlns:p="http://schemas.openxmlformats.org/presentationml/2006/main">
  <p:tag name="AS_UNIQUEID" val="1565"/>
</p:tagLst>
</file>

<file path=ppt/tags/tag570.xml><?xml version="1.0" encoding="utf-8"?>
<p:tagLst xmlns:p="http://schemas.openxmlformats.org/presentationml/2006/main">
  <p:tag name="AS_UNIQUEID" val="2354"/>
</p:tagLst>
</file>

<file path=ppt/tags/tag571.xml><?xml version="1.0" encoding="utf-8"?>
<p:tagLst xmlns:p="http://schemas.openxmlformats.org/presentationml/2006/main">
  <p:tag name="AS_UNIQUEID" val="2355"/>
</p:tagLst>
</file>

<file path=ppt/tags/tag572.xml><?xml version="1.0" encoding="utf-8"?>
<p:tagLst xmlns:p="http://schemas.openxmlformats.org/presentationml/2006/main">
  <p:tag name="AS_UNIQUEID" val="2356"/>
</p:tagLst>
</file>

<file path=ppt/tags/tag573.xml><?xml version="1.0" encoding="utf-8"?>
<p:tagLst xmlns:p="http://schemas.openxmlformats.org/presentationml/2006/main">
  <p:tag name="AS_UNIQUEID" val="2357"/>
</p:tagLst>
</file>

<file path=ppt/tags/tag574.xml><?xml version="1.0" encoding="utf-8"?>
<p:tagLst xmlns:p="http://schemas.openxmlformats.org/presentationml/2006/main">
  <p:tag name="AS_UNIQUEID" val="2358"/>
</p:tagLst>
</file>

<file path=ppt/tags/tag575.xml><?xml version="1.0" encoding="utf-8"?>
<p:tagLst xmlns:p="http://schemas.openxmlformats.org/presentationml/2006/main">
  <p:tag name="AS_UNIQUEID" val="2359"/>
</p:tagLst>
</file>

<file path=ppt/tags/tag576.xml><?xml version="1.0" encoding="utf-8"?>
<p:tagLst xmlns:p="http://schemas.openxmlformats.org/presentationml/2006/main">
  <p:tag name="AS_UNIQUEID" val="2360"/>
</p:tagLst>
</file>

<file path=ppt/tags/tag577.xml><?xml version="1.0" encoding="utf-8"?>
<p:tagLst xmlns:p="http://schemas.openxmlformats.org/presentationml/2006/main">
  <p:tag name="AS_UNIQUEID" val="2361"/>
</p:tagLst>
</file>

<file path=ppt/tags/tag578.xml><?xml version="1.0" encoding="utf-8"?>
<p:tagLst xmlns:p="http://schemas.openxmlformats.org/presentationml/2006/main">
  <p:tag name="AS_UNIQUEID" val="2362"/>
</p:tagLst>
</file>

<file path=ppt/tags/tag579.xml><?xml version="1.0" encoding="utf-8"?>
<p:tagLst xmlns:p="http://schemas.openxmlformats.org/presentationml/2006/main">
  <p:tag name="AS_UNIQUEID" val="2363"/>
</p:tagLst>
</file>

<file path=ppt/tags/tag58.xml><?xml version="1.0" encoding="utf-8"?>
<p:tagLst xmlns:p="http://schemas.openxmlformats.org/presentationml/2006/main">
  <p:tag name="AS_UNIQUEID" val="1566"/>
</p:tagLst>
</file>

<file path=ppt/tags/tag580.xml><?xml version="1.0" encoding="utf-8"?>
<p:tagLst xmlns:p="http://schemas.openxmlformats.org/presentationml/2006/main">
  <p:tag name="AS_UNIQUEID" val="2364"/>
</p:tagLst>
</file>

<file path=ppt/tags/tag581.xml><?xml version="1.0" encoding="utf-8"?>
<p:tagLst xmlns:p="http://schemas.openxmlformats.org/presentationml/2006/main">
  <p:tag name="AS_UNIQUEID" val="2365"/>
</p:tagLst>
</file>

<file path=ppt/tags/tag582.xml><?xml version="1.0" encoding="utf-8"?>
<p:tagLst xmlns:p="http://schemas.openxmlformats.org/presentationml/2006/main">
  <p:tag name="AS_UNIQUEID" val="2366"/>
</p:tagLst>
</file>

<file path=ppt/tags/tag583.xml><?xml version="1.0" encoding="utf-8"?>
<p:tagLst xmlns:p="http://schemas.openxmlformats.org/presentationml/2006/main">
  <p:tag name="AS_UNIQUEID" val="2367"/>
</p:tagLst>
</file>

<file path=ppt/tags/tag584.xml><?xml version="1.0" encoding="utf-8"?>
<p:tagLst xmlns:p="http://schemas.openxmlformats.org/presentationml/2006/main">
  <p:tag name="AS_UNIQUEID" val="2368"/>
</p:tagLst>
</file>

<file path=ppt/tags/tag585.xml><?xml version="1.0" encoding="utf-8"?>
<p:tagLst xmlns:p="http://schemas.openxmlformats.org/presentationml/2006/main">
  <p:tag name="AS_UNIQUEID" val="2369"/>
</p:tagLst>
</file>

<file path=ppt/tags/tag586.xml><?xml version="1.0" encoding="utf-8"?>
<p:tagLst xmlns:p="http://schemas.openxmlformats.org/presentationml/2006/main">
  <p:tag name="AS_UNIQUEID" val="2370"/>
</p:tagLst>
</file>

<file path=ppt/tags/tag587.xml><?xml version="1.0" encoding="utf-8"?>
<p:tagLst xmlns:p="http://schemas.openxmlformats.org/presentationml/2006/main">
  <p:tag name="AS_UNIQUEID" val="2371"/>
</p:tagLst>
</file>

<file path=ppt/tags/tag588.xml><?xml version="1.0" encoding="utf-8"?>
<p:tagLst xmlns:p="http://schemas.openxmlformats.org/presentationml/2006/main">
  <p:tag name="AS_UNIQUEID" val="2372"/>
</p:tagLst>
</file>

<file path=ppt/tags/tag589.xml><?xml version="1.0" encoding="utf-8"?>
<p:tagLst xmlns:p="http://schemas.openxmlformats.org/presentationml/2006/main">
  <p:tag name="AS_UNIQUEID" val="2373"/>
</p:tagLst>
</file>

<file path=ppt/tags/tag59.xml><?xml version="1.0" encoding="utf-8"?>
<p:tagLst xmlns:p="http://schemas.openxmlformats.org/presentationml/2006/main">
  <p:tag name="AS_UNIQUEID" val="1567"/>
</p:tagLst>
</file>

<file path=ppt/tags/tag590.xml><?xml version="1.0" encoding="utf-8"?>
<p:tagLst xmlns:p="http://schemas.openxmlformats.org/presentationml/2006/main">
  <p:tag name="AS_UNIQUEID" val="2374"/>
</p:tagLst>
</file>

<file path=ppt/tags/tag591.xml><?xml version="1.0" encoding="utf-8"?>
<p:tagLst xmlns:p="http://schemas.openxmlformats.org/presentationml/2006/main">
  <p:tag name="AS_UNIQUEID" val="2375"/>
</p:tagLst>
</file>

<file path=ppt/tags/tag592.xml><?xml version="1.0" encoding="utf-8"?>
<p:tagLst xmlns:p="http://schemas.openxmlformats.org/presentationml/2006/main">
  <p:tag name="AS_UNIQUEID" val="2376"/>
</p:tagLst>
</file>

<file path=ppt/tags/tag593.xml><?xml version="1.0" encoding="utf-8"?>
<p:tagLst xmlns:p="http://schemas.openxmlformats.org/presentationml/2006/main">
  <p:tag name="AS_UNIQUEID" val="2377"/>
</p:tagLst>
</file>

<file path=ppt/tags/tag594.xml><?xml version="1.0" encoding="utf-8"?>
<p:tagLst xmlns:p="http://schemas.openxmlformats.org/presentationml/2006/main">
  <p:tag name="AS_UNIQUEID" val="2378"/>
</p:tagLst>
</file>

<file path=ppt/tags/tag595.xml><?xml version="1.0" encoding="utf-8"?>
<p:tagLst xmlns:p="http://schemas.openxmlformats.org/presentationml/2006/main">
  <p:tag name="AS_UNIQUEID" val="2379"/>
</p:tagLst>
</file>

<file path=ppt/tags/tag596.xml><?xml version="1.0" encoding="utf-8"?>
<p:tagLst xmlns:p="http://schemas.openxmlformats.org/presentationml/2006/main">
  <p:tag name="AS_UNIQUEID" val="2380"/>
</p:tagLst>
</file>

<file path=ppt/tags/tag597.xml><?xml version="1.0" encoding="utf-8"?>
<p:tagLst xmlns:p="http://schemas.openxmlformats.org/presentationml/2006/main">
  <p:tag name="AS_UNIQUEID" val="2381"/>
</p:tagLst>
</file>

<file path=ppt/tags/tag598.xml><?xml version="1.0" encoding="utf-8"?>
<p:tagLst xmlns:p="http://schemas.openxmlformats.org/presentationml/2006/main">
  <p:tag name="AS_UNIQUEID" val="2382"/>
</p:tagLst>
</file>

<file path=ppt/tags/tag599.xml><?xml version="1.0" encoding="utf-8"?>
<p:tagLst xmlns:p="http://schemas.openxmlformats.org/presentationml/2006/main">
  <p:tag name="AS_UNIQUEID" val="2383"/>
</p:tagLst>
</file>

<file path=ppt/tags/tag6.xml><?xml version="1.0" encoding="utf-8"?>
<p:tagLst xmlns:p="http://schemas.openxmlformats.org/presentationml/2006/main">
  <p:tag name="AS_UNIQUEID" val="1514"/>
</p:tagLst>
</file>

<file path=ppt/tags/tag60.xml><?xml version="1.0" encoding="utf-8"?>
<p:tagLst xmlns:p="http://schemas.openxmlformats.org/presentationml/2006/main">
  <p:tag name="AS_UNIQUEID" val="1568"/>
</p:tagLst>
</file>

<file path=ppt/tags/tag600.xml><?xml version="1.0" encoding="utf-8"?>
<p:tagLst xmlns:p="http://schemas.openxmlformats.org/presentationml/2006/main">
  <p:tag name="AS_UNIQUEID" val="2384"/>
</p:tagLst>
</file>

<file path=ppt/tags/tag601.xml><?xml version="1.0" encoding="utf-8"?>
<p:tagLst xmlns:p="http://schemas.openxmlformats.org/presentationml/2006/main">
  <p:tag name="AS_UNIQUEID" val="2385"/>
</p:tagLst>
</file>

<file path=ppt/tags/tag602.xml><?xml version="1.0" encoding="utf-8"?>
<p:tagLst xmlns:p="http://schemas.openxmlformats.org/presentationml/2006/main">
  <p:tag name="AS_UNIQUEID" val="2386"/>
</p:tagLst>
</file>

<file path=ppt/tags/tag603.xml><?xml version="1.0" encoding="utf-8"?>
<p:tagLst xmlns:p="http://schemas.openxmlformats.org/presentationml/2006/main">
  <p:tag name="AS_UNIQUEID" val="2387"/>
</p:tagLst>
</file>

<file path=ppt/tags/tag604.xml><?xml version="1.0" encoding="utf-8"?>
<p:tagLst xmlns:p="http://schemas.openxmlformats.org/presentationml/2006/main">
  <p:tag name="AS_UNIQUEID" val="2388"/>
</p:tagLst>
</file>

<file path=ppt/tags/tag605.xml><?xml version="1.0" encoding="utf-8"?>
<p:tagLst xmlns:p="http://schemas.openxmlformats.org/presentationml/2006/main">
  <p:tag name="AS_UNIQUEID" val="2389"/>
</p:tagLst>
</file>

<file path=ppt/tags/tag606.xml><?xml version="1.0" encoding="utf-8"?>
<p:tagLst xmlns:p="http://schemas.openxmlformats.org/presentationml/2006/main">
  <p:tag name="AS_UNIQUEID" val="2390"/>
</p:tagLst>
</file>

<file path=ppt/tags/tag607.xml><?xml version="1.0" encoding="utf-8"?>
<p:tagLst xmlns:p="http://schemas.openxmlformats.org/presentationml/2006/main">
  <p:tag name="AS_UNIQUEID" val="2391"/>
</p:tagLst>
</file>

<file path=ppt/tags/tag608.xml><?xml version="1.0" encoding="utf-8"?>
<p:tagLst xmlns:p="http://schemas.openxmlformats.org/presentationml/2006/main">
  <p:tag name="AS_UNIQUEID" val="2392"/>
</p:tagLst>
</file>

<file path=ppt/tags/tag609.xml><?xml version="1.0" encoding="utf-8"?>
<p:tagLst xmlns:p="http://schemas.openxmlformats.org/presentationml/2006/main">
  <p:tag name="AS_UNIQUEID" val="2393"/>
</p:tagLst>
</file>

<file path=ppt/tags/tag61.xml><?xml version="1.0" encoding="utf-8"?>
<p:tagLst xmlns:p="http://schemas.openxmlformats.org/presentationml/2006/main">
  <p:tag name="AS_UNIQUEID" val="10938"/>
</p:tagLst>
</file>

<file path=ppt/tags/tag610.xml><?xml version="1.0" encoding="utf-8"?>
<p:tagLst xmlns:p="http://schemas.openxmlformats.org/presentationml/2006/main">
  <p:tag name="AS_UNIQUEID" val="2394"/>
</p:tagLst>
</file>

<file path=ppt/tags/tag611.xml><?xml version="1.0" encoding="utf-8"?>
<p:tagLst xmlns:p="http://schemas.openxmlformats.org/presentationml/2006/main">
  <p:tag name="AS_UNIQUEID" val="2395"/>
</p:tagLst>
</file>

<file path=ppt/tags/tag612.xml><?xml version="1.0" encoding="utf-8"?>
<p:tagLst xmlns:p="http://schemas.openxmlformats.org/presentationml/2006/main">
  <p:tag name="AS_UNIQUEID" val="2396"/>
</p:tagLst>
</file>

<file path=ppt/tags/tag613.xml><?xml version="1.0" encoding="utf-8"?>
<p:tagLst xmlns:p="http://schemas.openxmlformats.org/presentationml/2006/main">
  <p:tag name="AS_UNIQUEID" val="2397"/>
</p:tagLst>
</file>

<file path=ppt/tags/tag614.xml><?xml version="1.0" encoding="utf-8"?>
<p:tagLst xmlns:p="http://schemas.openxmlformats.org/presentationml/2006/main">
  <p:tag name="AS_UNIQUEID" val="2398"/>
</p:tagLst>
</file>

<file path=ppt/tags/tag615.xml><?xml version="1.0" encoding="utf-8"?>
<p:tagLst xmlns:p="http://schemas.openxmlformats.org/presentationml/2006/main">
  <p:tag name="AS_UNIQUEID" val="2399"/>
</p:tagLst>
</file>

<file path=ppt/tags/tag616.xml><?xml version="1.0" encoding="utf-8"?>
<p:tagLst xmlns:p="http://schemas.openxmlformats.org/presentationml/2006/main">
  <p:tag name="AS_UNIQUEID" val="2400"/>
</p:tagLst>
</file>

<file path=ppt/tags/tag617.xml><?xml version="1.0" encoding="utf-8"?>
<p:tagLst xmlns:p="http://schemas.openxmlformats.org/presentationml/2006/main">
  <p:tag name="AS_UNIQUEID" val="2401"/>
</p:tagLst>
</file>

<file path=ppt/tags/tag618.xml><?xml version="1.0" encoding="utf-8"?>
<p:tagLst xmlns:p="http://schemas.openxmlformats.org/presentationml/2006/main">
  <p:tag name="AS_UNIQUEID" val="2402"/>
</p:tagLst>
</file>

<file path=ppt/tags/tag619.xml><?xml version="1.0" encoding="utf-8"?>
<p:tagLst xmlns:p="http://schemas.openxmlformats.org/presentationml/2006/main">
  <p:tag name="AS_UNIQUEID" val="2403"/>
</p:tagLst>
</file>

<file path=ppt/tags/tag62.xml><?xml version="1.0" encoding="utf-8"?>
<p:tagLst xmlns:p="http://schemas.openxmlformats.org/presentationml/2006/main">
  <p:tag name="AS_UNIQUEID" val="1570"/>
</p:tagLst>
</file>

<file path=ppt/tags/tag620.xml><?xml version="1.0" encoding="utf-8"?>
<p:tagLst xmlns:p="http://schemas.openxmlformats.org/presentationml/2006/main">
  <p:tag name="AS_UNIQUEID" val="2404"/>
</p:tagLst>
</file>

<file path=ppt/tags/tag621.xml><?xml version="1.0" encoding="utf-8"?>
<p:tagLst xmlns:p="http://schemas.openxmlformats.org/presentationml/2006/main">
  <p:tag name="AS_UNIQUEID" val="2405"/>
</p:tagLst>
</file>

<file path=ppt/tags/tag622.xml><?xml version="1.0" encoding="utf-8"?>
<p:tagLst xmlns:p="http://schemas.openxmlformats.org/presentationml/2006/main">
  <p:tag name="AS_UNIQUEID" val="2406"/>
</p:tagLst>
</file>

<file path=ppt/tags/tag623.xml><?xml version="1.0" encoding="utf-8"?>
<p:tagLst xmlns:p="http://schemas.openxmlformats.org/presentationml/2006/main">
  <p:tag name="AS_UNIQUEID" val="2407"/>
</p:tagLst>
</file>

<file path=ppt/tags/tag624.xml><?xml version="1.0" encoding="utf-8"?>
<p:tagLst xmlns:p="http://schemas.openxmlformats.org/presentationml/2006/main">
  <p:tag name="AS_UNIQUEID" val="2408"/>
</p:tagLst>
</file>

<file path=ppt/tags/tag625.xml><?xml version="1.0" encoding="utf-8"?>
<p:tagLst xmlns:p="http://schemas.openxmlformats.org/presentationml/2006/main">
  <p:tag name="AS_UNIQUEID" val="2411"/>
</p:tagLst>
</file>

<file path=ppt/tags/tag626.xml><?xml version="1.0" encoding="utf-8"?>
<p:tagLst xmlns:p="http://schemas.openxmlformats.org/presentationml/2006/main">
  <p:tag name="AS_UNIQUEID" val="2412"/>
</p:tagLst>
</file>

<file path=ppt/tags/tag627.xml><?xml version="1.0" encoding="utf-8"?>
<p:tagLst xmlns:p="http://schemas.openxmlformats.org/presentationml/2006/main">
  <p:tag name="AS_UNIQUEID" val="2413"/>
</p:tagLst>
</file>

<file path=ppt/tags/tag628.xml><?xml version="1.0" encoding="utf-8"?>
<p:tagLst xmlns:p="http://schemas.openxmlformats.org/presentationml/2006/main">
  <p:tag name="AS_UNIQUEID" val="1465"/>
</p:tagLst>
</file>

<file path=ppt/tags/tag629.xml><?xml version="1.0" encoding="utf-8"?>
<p:tagLst xmlns:p="http://schemas.openxmlformats.org/presentationml/2006/main">
  <p:tag name="AS_UNIQUEID" val="1466"/>
</p:tagLst>
</file>

<file path=ppt/tags/tag63.xml><?xml version="1.0" encoding="utf-8"?>
<p:tagLst xmlns:p="http://schemas.openxmlformats.org/presentationml/2006/main">
  <p:tag name="AS_UNIQUEID" val="1571"/>
</p:tagLst>
</file>

<file path=ppt/tags/tag630.xml><?xml version="1.0" encoding="utf-8"?>
<p:tagLst xmlns:p="http://schemas.openxmlformats.org/presentationml/2006/main">
  <p:tag name="AS_UNIQUEID" val="1467"/>
</p:tagLst>
</file>

<file path=ppt/tags/tag631.xml><?xml version="1.0" encoding="utf-8"?>
<p:tagLst xmlns:p="http://schemas.openxmlformats.org/presentationml/2006/main">
  <p:tag name="AS_UNIQUEID" val="1468"/>
</p:tagLst>
</file>

<file path=ppt/tags/tag632.xml><?xml version="1.0" encoding="utf-8"?>
<p:tagLst xmlns:p="http://schemas.openxmlformats.org/presentationml/2006/main">
  <p:tag name="AS_UNIQUEID" val="10976"/>
</p:tagLst>
</file>

<file path=ppt/tags/tag633.xml><?xml version="1.0" encoding="utf-8"?>
<p:tagLst xmlns:p="http://schemas.openxmlformats.org/presentationml/2006/main">
  <p:tag name="AS_UNIQUEID" val="10977"/>
</p:tagLst>
</file>

<file path=ppt/tags/tag634.xml><?xml version="1.0" encoding="utf-8"?>
<p:tagLst xmlns:p="http://schemas.openxmlformats.org/presentationml/2006/main">
  <p:tag name="AS_UNIQUEID" val="2415"/>
</p:tagLst>
</file>

<file path=ppt/tags/tag635.xml><?xml version="1.0" encoding="utf-8"?>
<p:tagLst xmlns:p="http://schemas.openxmlformats.org/presentationml/2006/main">
  <p:tag name="AS_UNIQUEID" val="2416"/>
</p:tagLst>
</file>

<file path=ppt/tags/tag636.xml><?xml version="1.0" encoding="utf-8"?>
<p:tagLst xmlns:p="http://schemas.openxmlformats.org/presentationml/2006/main">
  <p:tag name="AS_UNIQUEID" val="2417"/>
</p:tagLst>
</file>

<file path=ppt/tags/tag637.xml><?xml version="1.0" encoding="utf-8"?>
<p:tagLst xmlns:p="http://schemas.openxmlformats.org/presentationml/2006/main">
  <p:tag name="AS_UNIQUEID" val="2418"/>
</p:tagLst>
</file>

<file path=ppt/tags/tag638.xml><?xml version="1.0" encoding="utf-8"?>
<p:tagLst xmlns:p="http://schemas.openxmlformats.org/presentationml/2006/main">
  <p:tag name="AS_UNIQUEID" val="2419"/>
</p:tagLst>
</file>

<file path=ppt/tags/tag639.xml><?xml version="1.0" encoding="utf-8"?>
<p:tagLst xmlns:p="http://schemas.openxmlformats.org/presentationml/2006/main">
  <p:tag name="AS_UNIQUEID" val="2420"/>
</p:tagLst>
</file>

<file path=ppt/tags/tag64.xml><?xml version="1.0" encoding="utf-8"?>
<p:tagLst xmlns:p="http://schemas.openxmlformats.org/presentationml/2006/main">
  <p:tag name="AS_UNIQUEID" val="1572"/>
</p:tagLst>
</file>

<file path=ppt/tags/tag640.xml><?xml version="1.0" encoding="utf-8"?>
<p:tagLst xmlns:p="http://schemas.openxmlformats.org/presentationml/2006/main">
  <p:tag name="AS_UNIQUEID" val="2421"/>
</p:tagLst>
</file>

<file path=ppt/tags/tag641.xml><?xml version="1.0" encoding="utf-8"?>
<p:tagLst xmlns:p="http://schemas.openxmlformats.org/presentationml/2006/main">
  <p:tag name="AS_UNIQUEID" val="2422"/>
</p:tagLst>
</file>

<file path=ppt/tags/tag642.xml><?xml version="1.0" encoding="utf-8"?>
<p:tagLst xmlns:p="http://schemas.openxmlformats.org/presentationml/2006/main">
  <p:tag name="AS_UNIQUEID" val="2423"/>
</p:tagLst>
</file>

<file path=ppt/tags/tag643.xml><?xml version="1.0" encoding="utf-8"?>
<p:tagLst xmlns:p="http://schemas.openxmlformats.org/presentationml/2006/main">
  <p:tag name="AS_UNIQUEID" val="2424"/>
</p:tagLst>
</file>

<file path=ppt/tags/tag644.xml><?xml version="1.0" encoding="utf-8"?>
<p:tagLst xmlns:p="http://schemas.openxmlformats.org/presentationml/2006/main">
  <p:tag name="AS_UNIQUEID" val="2425"/>
</p:tagLst>
</file>

<file path=ppt/tags/tag645.xml><?xml version="1.0" encoding="utf-8"?>
<p:tagLst xmlns:p="http://schemas.openxmlformats.org/presentationml/2006/main">
  <p:tag name="AS_UNIQUEID" val="2426"/>
</p:tagLst>
</file>

<file path=ppt/tags/tag646.xml><?xml version="1.0" encoding="utf-8"?>
<p:tagLst xmlns:p="http://schemas.openxmlformats.org/presentationml/2006/main">
  <p:tag name="AS_UNIQUEID" val="2427"/>
</p:tagLst>
</file>

<file path=ppt/tags/tag647.xml><?xml version="1.0" encoding="utf-8"?>
<p:tagLst xmlns:p="http://schemas.openxmlformats.org/presentationml/2006/main">
  <p:tag name="AS_UNIQUEID" val="2428"/>
</p:tagLst>
</file>

<file path=ppt/tags/tag648.xml><?xml version="1.0" encoding="utf-8"?>
<p:tagLst xmlns:p="http://schemas.openxmlformats.org/presentationml/2006/main">
  <p:tag name="AS_UNIQUEID" val="2429"/>
</p:tagLst>
</file>

<file path=ppt/tags/tag649.xml><?xml version="1.0" encoding="utf-8"?>
<p:tagLst xmlns:p="http://schemas.openxmlformats.org/presentationml/2006/main">
  <p:tag name="AS_UNIQUEID" val="2430"/>
</p:tagLst>
</file>

<file path=ppt/tags/tag65.xml><?xml version="1.0" encoding="utf-8"?>
<p:tagLst xmlns:p="http://schemas.openxmlformats.org/presentationml/2006/main">
  <p:tag name="AS_UNIQUEID" val="1573"/>
</p:tagLst>
</file>

<file path=ppt/tags/tag650.xml><?xml version="1.0" encoding="utf-8"?>
<p:tagLst xmlns:p="http://schemas.openxmlformats.org/presentationml/2006/main">
  <p:tag name="AS_UNIQUEID" val="2431"/>
</p:tagLst>
</file>

<file path=ppt/tags/tag651.xml><?xml version="1.0" encoding="utf-8"?>
<p:tagLst xmlns:p="http://schemas.openxmlformats.org/presentationml/2006/main">
  <p:tag name="AS_UNIQUEID" val="2432"/>
</p:tagLst>
</file>

<file path=ppt/tags/tag652.xml><?xml version="1.0" encoding="utf-8"?>
<p:tagLst xmlns:p="http://schemas.openxmlformats.org/presentationml/2006/main">
  <p:tag name="AS_UNIQUEID" val="2433"/>
</p:tagLst>
</file>

<file path=ppt/tags/tag653.xml><?xml version="1.0" encoding="utf-8"?>
<p:tagLst xmlns:p="http://schemas.openxmlformats.org/presentationml/2006/main">
  <p:tag name="AS_UNIQUEID" val="2434"/>
</p:tagLst>
</file>

<file path=ppt/tags/tag654.xml><?xml version="1.0" encoding="utf-8"?>
<p:tagLst xmlns:p="http://schemas.openxmlformats.org/presentationml/2006/main">
  <p:tag name="AS_UNIQUEID" val="2435"/>
</p:tagLst>
</file>

<file path=ppt/tags/tag655.xml><?xml version="1.0" encoding="utf-8"?>
<p:tagLst xmlns:p="http://schemas.openxmlformats.org/presentationml/2006/main">
  <p:tag name="AS_UNIQUEID" val="2436"/>
</p:tagLst>
</file>

<file path=ppt/tags/tag656.xml><?xml version="1.0" encoding="utf-8"?>
<p:tagLst xmlns:p="http://schemas.openxmlformats.org/presentationml/2006/main">
  <p:tag name="AS_UNIQUEID" val="2437"/>
</p:tagLst>
</file>

<file path=ppt/tags/tag657.xml><?xml version="1.0" encoding="utf-8"?>
<p:tagLst xmlns:p="http://schemas.openxmlformats.org/presentationml/2006/main">
  <p:tag name="AS_UNIQUEID" val="2438"/>
</p:tagLst>
</file>

<file path=ppt/tags/tag658.xml><?xml version="1.0" encoding="utf-8"?>
<p:tagLst xmlns:p="http://schemas.openxmlformats.org/presentationml/2006/main">
  <p:tag name="AS_UNIQUEID" val="2439"/>
</p:tagLst>
</file>

<file path=ppt/tags/tag659.xml><?xml version="1.0" encoding="utf-8"?>
<p:tagLst xmlns:p="http://schemas.openxmlformats.org/presentationml/2006/main">
  <p:tag name="AS_UNIQUEID" val="2440"/>
</p:tagLst>
</file>

<file path=ppt/tags/tag66.xml><?xml version="1.0" encoding="utf-8"?>
<p:tagLst xmlns:p="http://schemas.openxmlformats.org/presentationml/2006/main">
  <p:tag name="AS_UNIQUEID" val="1574"/>
</p:tagLst>
</file>

<file path=ppt/tags/tag660.xml><?xml version="1.0" encoding="utf-8"?>
<p:tagLst xmlns:p="http://schemas.openxmlformats.org/presentationml/2006/main">
  <p:tag name="AS_UNIQUEID" val="2441"/>
</p:tagLst>
</file>

<file path=ppt/tags/tag661.xml><?xml version="1.0" encoding="utf-8"?>
<p:tagLst xmlns:p="http://schemas.openxmlformats.org/presentationml/2006/main">
  <p:tag name="AS_UNIQUEID" val="2442"/>
</p:tagLst>
</file>

<file path=ppt/tags/tag662.xml><?xml version="1.0" encoding="utf-8"?>
<p:tagLst xmlns:p="http://schemas.openxmlformats.org/presentationml/2006/main">
  <p:tag name="AS_UNIQUEID" val="2443"/>
</p:tagLst>
</file>

<file path=ppt/tags/tag663.xml><?xml version="1.0" encoding="utf-8"?>
<p:tagLst xmlns:p="http://schemas.openxmlformats.org/presentationml/2006/main">
  <p:tag name="AS_UNIQUEID" val="2444"/>
</p:tagLst>
</file>

<file path=ppt/tags/tag664.xml><?xml version="1.0" encoding="utf-8"?>
<p:tagLst xmlns:p="http://schemas.openxmlformats.org/presentationml/2006/main">
  <p:tag name="AS_UNIQUEID" val="2445"/>
</p:tagLst>
</file>

<file path=ppt/tags/tag665.xml><?xml version="1.0" encoding="utf-8"?>
<p:tagLst xmlns:p="http://schemas.openxmlformats.org/presentationml/2006/main">
  <p:tag name="AS_UNIQUEID" val="2446"/>
</p:tagLst>
</file>

<file path=ppt/tags/tag666.xml><?xml version="1.0" encoding="utf-8"?>
<p:tagLst xmlns:p="http://schemas.openxmlformats.org/presentationml/2006/main">
  <p:tag name="AS_UNIQUEID" val="2447"/>
</p:tagLst>
</file>

<file path=ppt/tags/tag667.xml><?xml version="1.0" encoding="utf-8"?>
<p:tagLst xmlns:p="http://schemas.openxmlformats.org/presentationml/2006/main">
  <p:tag name="AS_UNIQUEID" val="2448"/>
</p:tagLst>
</file>

<file path=ppt/tags/tag668.xml><?xml version="1.0" encoding="utf-8"?>
<p:tagLst xmlns:p="http://schemas.openxmlformats.org/presentationml/2006/main">
  <p:tag name="AS_UNIQUEID" val="2449"/>
</p:tagLst>
</file>

<file path=ppt/tags/tag669.xml><?xml version="1.0" encoding="utf-8"?>
<p:tagLst xmlns:p="http://schemas.openxmlformats.org/presentationml/2006/main">
  <p:tag name="AS_UNIQUEID" val="2450"/>
</p:tagLst>
</file>

<file path=ppt/tags/tag67.xml><?xml version="1.0" encoding="utf-8"?>
<p:tagLst xmlns:p="http://schemas.openxmlformats.org/presentationml/2006/main">
  <p:tag name="AS_UNIQUEID" val="1575"/>
</p:tagLst>
</file>

<file path=ppt/tags/tag670.xml><?xml version="1.0" encoding="utf-8"?>
<p:tagLst xmlns:p="http://schemas.openxmlformats.org/presentationml/2006/main">
  <p:tag name="AS_UNIQUEID" val="2451"/>
</p:tagLst>
</file>

<file path=ppt/tags/tag671.xml><?xml version="1.0" encoding="utf-8"?>
<p:tagLst xmlns:p="http://schemas.openxmlformats.org/presentationml/2006/main">
  <p:tag name="AS_UNIQUEID" val="2452"/>
</p:tagLst>
</file>

<file path=ppt/tags/tag672.xml><?xml version="1.0" encoding="utf-8"?>
<p:tagLst xmlns:p="http://schemas.openxmlformats.org/presentationml/2006/main">
  <p:tag name="AS_UNIQUEID" val="2453"/>
</p:tagLst>
</file>

<file path=ppt/tags/tag673.xml><?xml version="1.0" encoding="utf-8"?>
<p:tagLst xmlns:p="http://schemas.openxmlformats.org/presentationml/2006/main">
  <p:tag name="AS_UNIQUEID" val="2454"/>
</p:tagLst>
</file>

<file path=ppt/tags/tag674.xml><?xml version="1.0" encoding="utf-8"?>
<p:tagLst xmlns:p="http://schemas.openxmlformats.org/presentationml/2006/main">
  <p:tag name="AS_UNIQUEID" val="2455"/>
</p:tagLst>
</file>

<file path=ppt/tags/tag675.xml><?xml version="1.0" encoding="utf-8"?>
<p:tagLst xmlns:p="http://schemas.openxmlformats.org/presentationml/2006/main">
  <p:tag name="AS_UNIQUEID" val="2456"/>
</p:tagLst>
</file>

<file path=ppt/tags/tag676.xml><?xml version="1.0" encoding="utf-8"?>
<p:tagLst xmlns:p="http://schemas.openxmlformats.org/presentationml/2006/main">
  <p:tag name="AS_UNIQUEID" val="2457"/>
</p:tagLst>
</file>

<file path=ppt/tags/tag677.xml><?xml version="1.0" encoding="utf-8"?>
<p:tagLst xmlns:p="http://schemas.openxmlformats.org/presentationml/2006/main">
  <p:tag name="AS_UNIQUEID" val="2458"/>
</p:tagLst>
</file>

<file path=ppt/tags/tag678.xml><?xml version="1.0" encoding="utf-8"?>
<p:tagLst xmlns:p="http://schemas.openxmlformats.org/presentationml/2006/main">
  <p:tag name="AS_UNIQUEID" val="2459"/>
</p:tagLst>
</file>

<file path=ppt/tags/tag679.xml><?xml version="1.0" encoding="utf-8"?>
<p:tagLst xmlns:p="http://schemas.openxmlformats.org/presentationml/2006/main">
  <p:tag name="AS_UNIQUEID" val="2460"/>
</p:tagLst>
</file>

<file path=ppt/tags/tag68.xml><?xml version="1.0" encoding="utf-8"?>
<p:tagLst xmlns:p="http://schemas.openxmlformats.org/presentationml/2006/main">
  <p:tag name="AS_UNIQUEID" val="10939"/>
</p:tagLst>
</file>

<file path=ppt/tags/tag680.xml><?xml version="1.0" encoding="utf-8"?>
<p:tagLst xmlns:p="http://schemas.openxmlformats.org/presentationml/2006/main">
  <p:tag name="AS_UNIQUEID" val="2461"/>
</p:tagLst>
</file>

<file path=ppt/tags/tag681.xml><?xml version="1.0" encoding="utf-8"?>
<p:tagLst xmlns:p="http://schemas.openxmlformats.org/presentationml/2006/main">
  <p:tag name="AS_UNIQUEID" val="2462"/>
</p:tagLst>
</file>

<file path=ppt/tags/tag682.xml><?xml version="1.0" encoding="utf-8"?>
<p:tagLst xmlns:p="http://schemas.openxmlformats.org/presentationml/2006/main">
  <p:tag name="AS_UNIQUEID" val="2463"/>
</p:tagLst>
</file>

<file path=ppt/tags/tag683.xml><?xml version="1.0" encoding="utf-8"?>
<p:tagLst xmlns:p="http://schemas.openxmlformats.org/presentationml/2006/main">
  <p:tag name="AS_UNIQUEID" val="2464"/>
</p:tagLst>
</file>

<file path=ppt/tags/tag684.xml><?xml version="1.0" encoding="utf-8"?>
<p:tagLst xmlns:p="http://schemas.openxmlformats.org/presentationml/2006/main">
  <p:tag name="AS_UNIQUEID" val="2465"/>
</p:tagLst>
</file>

<file path=ppt/tags/tag685.xml><?xml version="1.0" encoding="utf-8"?>
<p:tagLst xmlns:p="http://schemas.openxmlformats.org/presentationml/2006/main">
  <p:tag name="AS_UNIQUEID" val="2466"/>
</p:tagLst>
</file>

<file path=ppt/tags/tag686.xml><?xml version="1.0" encoding="utf-8"?>
<p:tagLst xmlns:p="http://schemas.openxmlformats.org/presentationml/2006/main">
  <p:tag name="AS_UNIQUEID" val="2467"/>
</p:tagLst>
</file>

<file path=ppt/tags/tag687.xml><?xml version="1.0" encoding="utf-8"?>
<p:tagLst xmlns:p="http://schemas.openxmlformats.org/presentationml/2006/main">
  <p:tag name="AS_UNIQUEID" val="2468"/>
</p:tagLst>
</file>

<file path=ppt/tags/tag688.xml><?xml version="1.0" encoding="utf-8"?>
<p:tagLst xmlns:p="http://schemas.openxmlformats.org/presentationml/2006/main">
  <p:tag name="AS_UNIQUEID" val="2469"/>
</p:tagLst>
</file>

<file path=ppt/tags/tag689.xml><?xml version="1.0" encoding="utf-8"?>
<p:tagLst xmlns:p="http://schemas.openxmlformats.org/presentationml/2006/main">
  <p:tag name="AS_UNIQUEID" val="2470"/>
</p:tagLst>
</file>

<file path=ppt/tags/tag69.xml><?xml version="1.0" encoding="utf-8"?>
<p:tagLst xmlns:p="http://schemas.openxmlformats.org/presentationml/2006/main">
  <p:tag name="AS_UNIQUEID" val="1577"/>
</p:tagLst>
</file>

<file path=ppt/tags/tag690.xml><?xml version="1.0" encoding="utf-8"?>
<p:tagLst xmlns:p="http://schemas.openxmlformats.org/presentationml/2006/main">
  <p:tag name="AS_UNIQUEID" val="2471"/>
</p:tagLst>
</file>

<file path=ppt/tags/tag691.xml><?xml version="1.0" encoding="utf-8"?>
<p:tagLst xmlns:p="http://schemas.openxmlformats.org/presentationml/2006/main">
  <p:tag name="AS_UNIQUEID" val="2472"/>
</p:tagLst>
</file>

<file path=ppt/tags/tag692.xml><?xml version="1.0" encoding="utf-8"?>
<p:tagLst xmlns:p="http://schemas.openxmlformats.org/presentationml/2006/main">
  <p:tag name="AS_UNIQUEID" val="2473"/>
</p:tagLst>
</file>

<file path=ppt/tags/tag693.xml><?xml version="1.0" encoding="utf-8"?>
<p:tagLst xmlns:p="http://schemas.openxmlformats.org/presentationml/2006/main">
  <p:tag name="AS_UNIQUEID" val="2474"/>
</p:tagLst>
</file>

<file path=ppt/tags/tag694.xml><?xml version="1.0" encoding="utf-8"?>
<p:tagLst xmlns:p="http://schemas.openxmlformats.org/presentationml/2006/main">
  <p:tag name="AS_UNIQUEID" val="2475"/>
</p:tagLst>
</file>

<file path=ppt/tags/tag695.xml><?xml version="1.0" encoding="utf-8"?>
<p:tagLst xmlns:p="http://schemas.openxmlformats.org/presentationml/2006/main">
  <p:tag name="AS_UNIQUEID" val="2476"/>
</p:tagLst>
</file>

<file path=ppt/tags/tag696.xml><?xml version="1.0" encoding="utf-8"?>
<p:tagLst xmlns:p="http://schemas.openxmlformats.org/presentationml/2006/main">
  <p:tag name="AS_UNIQUEID" val="2477"/>
</p:tagLst>
</file>

<file path=ppt/tags/tag697.xml><?xml version="1.0" encoding="utf-8"?>
<p:tagLst xmlns:p="http://schemas.openxmlformats.org/presentationml/2006/main">
  <p:tag name="AS_UNIQUEID" val="2478"/>
</p:tagLst>
</file>

<file path=ppt/tags/tag698.xml><?xml version="1.0" encoding="utf-8"?>
<p:tagLst xmlns:p="http://schemas.openxmlformats.org/presentationml/2006/main">
  <p:tag name="AS_UNIQUEID" val="2479"/>
</p:tagLst>
</file>

<file path=ppt/tags/tag699.xml><?xml version="1.0" encoding="utf-8"?>
<p:tagLst xmlns:p="http://schemas.openxmlformats.org/presentationml/2006/main">
  <p:tag name="AS_UNIQUEID" val="2480"/>
</p:tagLst>
</file>

<file path=ppt/tags/tag7.xml><?xml version="1.0" encoding="utf-8"?>
<p:tagLst xmlns:p="http://schemas.openxmlformats.org/presentationml/2006/main">
  <p:tag name="AS_UNIQUEID" val="10929"/>
</p:tagLst>
</file>

<file path=ppt/tags/tag70.xml><?xml version="1.0" encoding="utf-8"?>
<p:tagLst xmlns:p="http://schemas.openxmlformats.org/presentationml/2006/main">
  <p:tag name="AS_UNIQUEID" val="1578"/>
</p:tagLst>
</file>

<file path=ppt/tags/tag700.xml><?xml version="1.0" encoding="utf-8"?>
<p:tagLst xmlns:p="http://schemas.openxmlformats.org/presentationml/2006/main">
  <p:tag name="AS_UNIQUEID" val="10978"/>
</p:tagLst>
</file>

<file path=ppt/tags/tag701.xml><?xml version="1.0" encoding="utf-8"?>
<p:tagLst xmlns:p="http://schemas.openxmlformats.org/presentationml/2006/main">
  <p:tag name="AS_UNIQUEID" val="2482"/>
</p:tagLst>
</file>

<file path=ppt/tags/tag702.xml><?xml version="1.0" encoding="utf-8"?>
<p:tagLst xmlns:p="http://schemas.openxmlformats.org/presentationml/2006/main">
  <p:tag name="AS_UNIQUEID" val="2483"/>
</p:tagLst>
</file>

<file path=ppt/tags/tag703.xml><?xml version="1.0" encoding="utf-8"?>
<p:tagLst xmlns:p="http://schemas.openxmlformats.org/presentationml/2006/main">
  <p:tag name="AS_UNIQUEID" val="1234"/>
</p:tagLst>
</file>

<file path=ppt/tags/tag704.xml><?xml version="1.0" encoding="utf-8"?>
<p:tagLst xmlns:p="http://schemas.openxmlformats.org/presentationml/2006/main">
  <p:tag name="AS_UNIQUEID" val="611"/>
</p:tagLst>
</file>

<file path=ppt/tags/tag705.xml><?xml version="1.0" encoding="utf-8"?>
<p:tagLst xmlns:p="http://schemas.openxmlformats.org/presentationml/2006/main">
  <p:tag name="AS_UNIQUEID" val="611"/>
</p:tagLst>
</file>

<file path=ppt/tags/tag706.xml><?xml version="1.0" encoding="utf-8"?>
<p:tagLst xmlns:p="http://schemas.openxmlformats.org/presentationml/2006/main">
  <p:tag name="AS_UNIQUEID" val="10979"/>
</p:tagLst>
</file>

<file path=ppt/tags/tag707.xml><?xml version="1.0" encoding="utf-8"?>
<p:tagLst xmlns:p="http://schemas.openxmlformats.org/presentationml/2006/main">
  <p:tag name="AS_UNIQUEID" val="2485"/>
</p:tagLst>
</file>

<file path=ppt/tags/tag708.xml><?xml version="1.0" encoding="utf-8"?>
<p:tagLst xmlns:p="http://schemas.openxmlformats.org/presentationml/2006/main">
  <p:tag name="AS_UNIQUEID" val="2486"/>
</p:tagLst>
</file>

<file path=ppt/tags/tag709.xml><?xml version="1.0" encoding="utf-8"?>
<p:tagLst xmlns:p="http://schemas.openxmlformats.org/presentationml/2006/main">
  <p:tag name="AS_UNIQUEID" val="1234"/>
</p:tagLst>
</file>

<file path=ppt/tags/tag71.xml><?xml version="1.0" encoding="utf-8"?>
<p:tagLst xmlns:p="http://schemas.openxmlformats.org/presentationml/2006/main">
  <p:tag name="AS_UNIQUEID" val="1579"/>
</p:tagLst>
</file>

<file path=ppt/tags/tag710.xml><?xml version="1.0" encoding="utf-8"?>
<p:tagLst xmlns:p="http://schemas.openxmlformats.org/presentationml/2006/main">
  <p:tag name="AS_UNIQUEID" val="611"/>
</p:tagLst>
</file>

<file path=ppt/tags/tag711.xml><?xml version="1.0" encoding="utf-8"?>
<p:tagLst xmlns:p="http://schemas.openxmlformats.org/presentationml/2006/main">
  <p:tag name="AS_UNIQUEID" val="612"/>
</p:tagLst>
</file>

<file path=ppt/tags/tag712.xml><?xml version="1.0" encoding="utf-8"?>
<p:tagLst xmlns:p="http://schemas.openxmlformats.org/presentationml/2006/main">
  <p:tag name="AS_UNIQUEID" val="614"/>
</p:tagLst>
</file>

<file path=ppt/tags/tag713.xml><?xml version="1.0" encoding="utf-8"?>
<p:tagLst xmlns:p="http://schemas.openxmlformats.org/presentationml/2006/main">
  <p:tag name="AS_UNIQUEID" val="10980"/>
</p:tagLst>
</file>

<file path=ppt/tags/tag714.xml><?xml version="1.0" encoding="utf-8"?>
<p:tagLst xmlns:p="http://schemas.openxmlformats.org/presentationml/2006/main">
  <p:tag name="AS_UNIQUEID" val="2488"/>
</p:tagLst>
</file>

<file path=ppt/tags/tag715.xml><?xml version="1.0" encoding="utf-8"?>
<p:tagLst xmlns:p="http://schemas.openxmlformats.org/presentationml/2006/main">
  <p:tag name="AS_UNIQUEID" val="2489"/>
</p:tagLst>
</file>

<file path=ppt/tags/tag716.xml><?xml version="1.0" encoding="utf-8"?>
<p:tagLst xmlns:p="http://schemas.openxmlformats.org/presentationml/2006/main">
  <p:tag name="AS_UNIQUEID" val="1234"/>
</p:tagLst>
</file>

<file path=ppt/tags/tag717.xml><?xml version="1.0" encoding="utf-8"?>
<p:tagLst xmlns:p="http://schemas.openxmlformats.org/presentationml/2006/main">
  <p:tag name="AS_UNIQUEID" val="611"/>
</p:tagLst>
</file>

<file path=ppt/tags/tag718.xml><?xml version="1.0" encoding="utf-8"?>
<p:tagLst xmlns:p="http://schemas.openxmlformats.org/presentationml/2006/main">
  <p:tag name="AS_UNIQUEID" val="611"/>
</p:tagLst>
</file>

<file path=ppt/tags/tag719.xml><?xml version="1.0" encoding="utf-8"?>
<p:tagLst xmlns:p="http://schemas.openxmlformats.org/presentationml/2006/main">
  <p:tag name="AS_UNIQUEID" val="10981"/>
</p:tagLst>
</file>

<file path=ppt/tags/tag72.xml><?xml version="1.0" encoding="utf-8"?>
<p:tagLst xmlns:p="http://schemas.openxmlformats.org/presentationml/2006/main">
  <p:tag name="AS_UNIQUEID" val="1580"/>
</p:tagLst>
</file>

<file path=ppt/tags/tag720.xml><?xml version="1.0" encoding="utf-8"?>
<p:tagLst xmlns:p="http://schemas.openxmlformats.org/presentationml/2006/main">
  <p:tag name="AS_UNIQUEID" val="2494"/>
</p:tagLst>
</file>

<file path=ppt/tags/tag721.xml><?xml version="1.0" encoding="utf-8"?>
<p:tagLst xmlns:p="http://schemas.openxmlformats.org/presentationml/2006/main">
  <p:tag name="AS_UNIQUEID" val="2495"/>
</p:tagLst>
</file>

<file path=ppt/tags/tag722.xml><?xml version="1.0" encoding="utf-8"?>
<p:tagLst xmlns:p="http://schemas.openxmlformats.org/presentationml/2006/main">
  <p:tag name="AS_UNIQUEID" val="618"/>
</p:tagLst>
</file>

<file path=ppt/tags/tag723.xml><?xml version="1.0" encoding="utf-8"?>
<p:tagLst xmlns:p="http://schemas.openxmlformats.org/presentationml/2006/main">
  <p:tag name="AS_UNIQUEID" val="619"/>
</p:tagLst>
</file>

<file path=ppt/tags/tag724.xml><?xml version="1.0" encoding="utf-8"?>
<p:tagLst xmlns:p="http://schemas.openxmlformats.org/presentationml/2006/main">
  <p:tag name="AS_UNIQUEID" val="620"/>
</p:tagLst>
</file>

<file path=ppt/tags/tag725.xml><?xml version="1.0" encoding="utf-8"?>
<p:tagLst xmlns:p="http://schemas.openxmlformats.org/presentationml/2006/main">
  <p:tag name="AS_UNIQUEID" val="621"/>
</p:tagLst>
</file>

<file path=ppt/tags/tag726.xml><?xml version="1.0" encoding="utf-8"?>
<p:tagLst xmlns:p="http://schemas.openxmlformats.org/presentationml/2006/main">
  <p:tag name="AS_UNIQUEID" val="622"/>
</p:tagLst>
</file>

<file path=ppt/tags/tag727.xml><?xml version="1.0" encoding="utf-8"?>
<p:tagLst xmlns:p="http://schemas.openxmlformats.org/presentationml/2006/main">
  <p:tag name="AS_UNIQUEID" val="623"/>
</p:tagLst>
</file>

<file path=ppt/tags/tag728.xml><?xml version="1.0" encoding="utf-8"?>
<p:tagLst xmlns:p="http://schemas.openxmlformats.org/presentationml/2006/main">
  <p:tag name="AS_UNIQUEID" val="624"/>
</p:tagLst>
</file>

<file path=ppt/tags/tag729.xml><?xml version="1.0" encoding="utf-8"?>
<p:tagLst xmlns:p="http://schemas.openxmlformats.org/presentationml/2006/main">
  <p:tag name="AS_UNIQUEID" val="10982"/>
</p:tagLst>
</file>

<file path=ppt/tags/tag73.xml><?xml version="1.0" encoding="utf-8"?>
<p:tagLst xmlns:p="http://schemas.openxmlformats.org/presentationml/2006/main">
  <p:tag name="AS_UNIQUEID" val="1581"/>
</p:tagLst>
</file>

<file path=ppt/tags/tag730.xml><?xml version="1.0" encoding="utf-8"?>
<p:tagLst xmlns:p="http://schemas.openxmlformats.org/presentationml/2006/main">
  <p:tag name="AS_UNIQUEID" val="2500"/>
</p:tagLst>
</file>

<file path=ppt/tags/tag731.xml><?xml version="1.0" encoding="utf-8"?>
<p:tagLst xmlns:p="http://schemas.openxmlformats.org/presentationml/2006/main">
  <p:tag name="AS_UNIQUEID" val="1242"/>
</p:tagLst>
</file>

<file path=ppt/tags/tag732.xml><?xml version="1.0" encoding="utf-8"?>
<p:tagLst xmlns:p="http://schemas.openxmlformats.org/presentationml/2006/main">
  <p:tag name="AS_UNIQUEID" val="1247"/>
</p:tagLst>
</file>

<file path=ppt/tags/tag733.xml><?xml version="1.0" encoding="utf-8"?>
<p:tagLst xmlns:p="http://schemas.openxmlformats.org/presentationml/2006/main">
  <p:tag name="AS_UNIQUEID" val="10983"/>
</p:tagLst>
</file>

<file path=ppt/tags/tag734.xml><?xml version="1.0" encoding="utf-8"?>
<p:tagLst xmlns:p="http://schemas.openxmlformats.org/presentationml/2006/main">
  <p:tag name="AS_UNIQUEID" val="2497"/>
</p:tagLst>
</file>

<file path=ppt/tags/tag735.xml><?xml version="1.0" encoding="utf-8"?>
<p:tagLst xmlns:p="http://schemas.openxmlformats.org/presentationml/2006/main">
  <p:tag name="AS_UNIQUEID" val="1242"/>
</p:tagLst>
</file>

<file path=ppt/tags/tag736.xml><?xml version="1.0" encoding="utf-8"?>
<p:tagLst xmlns:p="http://schemas.openxmlformats.org/presentationml/2006/main">
  <p:tag name="AS_UNIQUEID" val="1243"/>
</p:tagLst>
</file>

<file path=ppt/tags/tag737.xml><?xml version="1.0" encoding="utf-8"?>
<p:tagLst xmlns:p="http://schemas.openxmlformats.org/presentationml/2006/main">
  <p:tag name="AS_UNIQUEID" val="611"/>
</p:tagLst>
</file>

<file path=ppt/tags/tag738.xml><?xml version="1.0" encoding="utf-8"?>
<p:tagLst xmlns:p="http://schemas.openxmlformats.org/presentationml/2006/main">
  <p:tag name="AS_UNIQUEID" val="10984"/>
</p:tagLst>
</file>

<file path=ppt/tags/tag739.xml><?xml version="1.0" encoding="utf-8"?>
<p:tagLst xmlns:p="http://schemas.openxmlformats.org/presentationml/2006/main">
  <p:tag name="AS_UNIQUEID" val="10985"/>
</p:tagLst>
</file>

<file path=ppt/tags/tag74.xml><?xml version="1.0" encoding="utf-8"?>
<p:tagLst xmlns:p="http://schemas.openxmlformats.org/presentationml/2006/main">
  <p:tag name="AS_UNIQUEID" val="10940"/>
</p:tagLst>
</file>

<file path=ppt/tags/tag740.xml><?xml version="1.0" encoding="utf-8"?>
<p:tagLst xmlns:p="http://schemas.openxmlformats.org/presentationml/2006/main">
  <p:tag name="AS_UNIQUEID" val="10986"/>
</p:tagLst>
</file>

<file path=ppt/tags/tag741.xml><?xml version="1.0" encoding="utf-8"?>
<p:tagLst xmlns:p="http://schemas.openxmlformats.org/presentationml/2006/main">
  <p:tag name="AS_UNIQUEID" val="2500"/>
</p:tagLst>
</file>

<file path=ppt/tags/tag742.xml><?xml version="1.0" encoding="utf-8"?>
<p:tagLst xmlns:p="http://schemas.openxmlformats.org/presentationml/2006/main">
  <p:tag name="AS_UNIQUEID" val="2501"/>
</p:tagLst>
</file>

<file path=ppt/tags/tag743.xml><?xml version="1.0" encoding="utf-8"?>
<p:tagLst xmlns:p="http://schemas.openxmlformats.org/presentationml/2006/main">
  <p:tag name="AS_UNIQUEID" val="1242"/>
</p:tagLst>
</file>

<file path=ppt/tags/tag744.xml><?xml version="1.0" encoding="utf-8"?>
<p:tagLst xmlns:p="http://schemas.openxmlformats.org/presentationml/2006/main">
  <p:tag name="AS_UNIQUEID" val="1247"/>
</p:tagLst>
</file>

<file path=ppt/tags/tag745.xml><?xml version="1.0" encoding="utf-8"?>
<p:tagLst xmlns:p="http://schemas.openxmlformats.org/presentationml/2006/main">
  <p:tag name="AS_UNIQUEID" val="611"/>
</p:tagLst>
</file>

<file path=ppt/tags/tag746.xml><?xml version="1.0" encoding="utf-8"?>
<p:tagLst xmlns:p="http://schemas.openxmlformats.org/presentationml/2006/main">
  <p:tag name="AS_UNIQUEID" val="10987"/>
</p:tagLst>
</file>

<file path=ppt/tags/tag747.xml><?xml version="1.0" encoding="utf-8"?>
<p:tagLst xmlns:p="http://schemas.openxmlformats.org/presentationml/2006/main">
  <p:tag name="AS_UNIQUEID" val="2510"/>
</p:tagLst>
</file>

<file path=ppt/tags/tag748.xml><?xml version="1.0" encoding="utf-8"?>
<p:tagLst xmlns:p="http://schemas.openxmlformats.org/presentationml/2006/main">
  <p:tag name="AS_UNIQUEID" val="2512"/>
</p:tagLst>
</file>

<file path=ppt/tags/tag749.xml><?xml version="1.0" encoding="utf-8"?>
<p:tagLst xmlns:p="http://schemas.openxmlformats.org/presentationml/2006/main">
  <p:tag name="AS_UNIQUEID" val="2513"/>
</p:tagLst>
</file>

<file path=ppt/tags/tag75.xml><?xml version="1.0" encoding="utf-8"?>
<p:tagLst xmlns:p="http://schemas.openxmlformats.org/presentationml/2006/main">
  <p:tag name="AS_UNIQUEID" val="1583"/>
</p:tagLst>
</file>

<file path=ppt/tags/tag750.xml><?xml version="1.0" encoding="utf-8"?>
<p:tagLst xmlns:p="http://schemas.openxmlformats.org/presentationml/2006/main">
  <p:tag name="AS_UNIQUEID" val="1253"/>
</p:tagLst>
</file>

<file path=ppt/tags/tag751.xml><?xml version="1.0" encoding="utf-8"?>
<p:tagLst xmlns:p="http://schemas.openxmlformats.org/presentationml/2006/main">
  <p:tag name="AS_UNIQUEID" val="614"/>
</p:tagLst>
</file>

<file path=ppt/tags/tag752.xml><?xml version="1.0" encoding="utf-8"?>
<p:tagLst xmlns:p="http://schemas.openxmlformats.org/presentationml/2006/main">
  <p:tag name="AS_UNIQUEID" val="10988"/>
</p:tagLst>
</file>

<file path=ppt/tags/tag753.xml><?xml version="1.0" encoding="utf-8"?>
<p:tagLst xmlns:p="http://schemas.openxmlformats.org/presentationml/2006/main">
  <p:tag name="AS_UNIQUEID" val="2503"/>
</p:tagLst>
</file>

<file path=ppt/tags/tag754.xml><?xml version="1.0" encoding="utf-8"?>
<p:tagLst xmlns:p="http://schemas.openxmlformats.org/presentationml/2006/main">
  <p:tag name="AS_UNIQUEID" val="2504"/>
</p:tagLst>
</file>

<file path=ppt/tags/tag755.xml><?xml version="1.0" encoding="utf-8"?>
<p:tagLst xmlns:p="http://schemas.openxmlformats.org/presentationml/2006/main">
  <p:tag name="AS_UNIQUEID" val="2505"/>
</p:tagLst>
</file>

<file path=ppt/tags/tag756.xml><?xml version="1.0" encoding="utf-8"?>
<p:tagLst xmlns:p="http://schemas.openxmlformats.org/presentationml/2006/main">
  <p:tag name="AS_UNIQUEID" val="2506"/>
</p:tagLst>
</file>

<file path=ppt/tags/tag757.xml><?xml version="1.0" encoding="utf-8"?>
<p:tagLst xmlns:p="http://schemas.openxmlformats.org/presentationml/2006/main">
  <p:tag name="AS_UNIQUEID" val="2507"/>
</p:tagLst>
</file>

<file path=ppt/tags/tag758.xml><?xml version="1.0" encoding="utf-8"?>
<p:tagLst xmlns:p="http://schemas.openxmlformats.org/presentationml/2006/main">
  <p:tag name="AS_UNIQUEID" val="2508"/>
</p:tagLst>
</file>

<file path=ppt/tags/tag759.xml><?xml version="1.0" encoding="utf-8"?>
<p:tagLst xmlns:p="http://schemas.openxmlformats.org/presentationml/2006/main">
  <p:tag name="AS_UNIQUEID" val="1250"/>
</p:tagLst>
</file>

<file path=ppt/tags/tag76.xml><?xml version="1.0" encoding="utf-8"?>
<p:tagLst xmlns:p="http://schemas.openxmlformats.org/presentationml/2006/main">
  <p:tag name="AS_UNIQUEID" val="1584"/>
</p:tagLst>
</file>

<file path=ppt/tags/tag760.xml><?xml version="1.0" encoding="utf-8"?>
<p:tagLst xmlns:p="http://schemas.openxmlformats.org/presentationml/2006/main">
  <p:tag name="AS_UNIQUEID" val="611"/>
</p:tagLst>
</file>

<file path=ppt/tags/tag761.xml><?xml version="1.0" encoding="utf-8"?>
<p:tagLst xmlns:p="http://schemas.openxmlformats.org/presentationml/2006/main">
  <p:tag name="AS_UNIQUEID" val="641"/>
</p:tagLst>
</file>

<file path=ppt/tags/tag762.xml><?xml version="1.0" encoding="utf-8"?>
<p:tagLst xmlns:p="http://schemas.openxmlformats.org/presentationml/2006/main">
  <p:tag name="AS_UNIQUEID" val="805"/>
</p:tagLst>
</file>

<file path=ppt/tags/tag763.xml><?xml version="1.0" encoding="utf-8"?>
<p:tagLst xmlns:p="http://schemas.openxmlformats.org/presentationml/2006/main">
  <p:tag name="AS_UNIQUEID" val="10989"/>
</p:tagLst>
</file>

<file path=ppt/tags/tag764.xml><?xml version="1.0" encoding="utf-8"?>
<p:tagLst xmlns:p="http://schemas.openxmlformats.org/presentationml/2006/main">
  <p:tag name="AS_UNIQUEID" val="2521"/>
</p:tagLst>
</file>

<file path=ppt/tags/tag765.xml><?xml version="1.0" encoding="utf-8"?>
<p:tagLst xmlns:p="http://schemas.openxmlformats.org/presentationml/2006/main">
  <p:tag name="AS_UNIQUEID" val="2523"/>
</p:tagLst>
</file>

<file path=ppt/tags/tag766.xml><?xml version="1.0" encoding="utf-8"?>
<p:tagLst xmlns:p="http://schemas.openxmlformats.org/presentationml/2006/main">
  <p:tag name="AS_UNIQUEID" val="1256"/>
</p:tagLst>
</file>

<file path=ppt/tags/tag767.xml><?xml version="1.0" encoding="utf-8"?>
<p:tagLst xmlns:p="http://schemas.openxmlformats.org/presentationml/2006/main">
  <p:tag name="AS_UNIQUEID" val="611"/>
</p:tagLst>
</file>

<file path=ppt/tags/tag768.xml><?xml version="1.0" encoding="utf-8"?>
<p:tagLst xmlns:p="http://schemas.openxmlformats.org/presentationml/2006/main">
  <p:tag name="AS_UNIQUEID" val="811"/>
</p:tagLst>
</file>

<file path=ppt/tags/tag769.xml><?xml version="1.0" encoding="utf-8"?>
<p:tagLst xmlns:p="http://schemas.openxmlformats.org/presentationml/2006/main">
  <p:tag name="AS_UNIQUEID" val="644"/>
</p:tagLst>
</file>

<file path=ppt/tags/tag77.xml><?xml version="1.0" encoding="utf-8"?>
<p:tagLst xmlns:p="http://schemas.openxmlformats.org/presentationml/2006/main">
  <p:tag name="AS_UNIQUEID" val="1585"/>
</p:tagLst>
</file>

<file path=ppt/tags/tag770.xml><?xml version="1.0" encoding="utf-8"?>
<p:tagLst xmlns:p="http://schemas.openxmlformats.org/presentationml/2006/main">
  <p:tag name="AS_UNIQUEID" val="645"/>
</p:tagLst>
</file>

<file path=ppt/tags/tag771.xml><?xml version="1.0" encoding="utf-8"?>
<p:tagLst xmlns:p="http://schemas.openxmlformats.org/presentationml/2006/main">
  <p:tag name="AS_UNIQUEID" val="10990"/>
</p:tagLst>
</file>

<file path=ppt/tags/tag772.xml><?xml version="1.0" encoding="utf-8"?>
<p:tagLst xmlns:p="http://schemas.openxmlformats.org/presentationml/2006/main">
  <p:tag name="AS_UNIQUEID" val="2521"/>
</p:tagLst>
</file>

<file path=ppt/tags/tag773.xml><?xml version="1.0" encoding="utf-8"?>
<p:tagLst xmlns:p="http://schemas.openxmlformats.org/presentationml/2006/main">
  <p:tag name="AS_UNIQUEID" val="2523"/>
</p:tagLst>
</file>

<file path=ppt/tags/tag774.xml><?xml version="1.0" encoding="utf-8"?>
<p:tagLst xmlns:p="http://schemas.openxmlformats.org/presentationml/2006/main">
  <p:tag name="AS_UNIQUEID" val="1256"/>
</p:tagLst>
</file>

<file path=ppt/tags/tag775.xml><?xml version="1.0" encoding="utf-8"?>
<p:tagLst xmlns:p="http://schemas.openxmlformats.org/presentationml/2006/main">
  <p:tag name="AS_UNIQUEID" val="611"/>
</p:tagLst>
</file>

<file path=ppt/tags/tag776.xml><?xml version="1.0" encoding="utf-8"?>
<p:tagLst xmlns:p="http://schemas.openxmlformats.org/presentationml/2006/main">
  <p:tag name="AS_UNIQUEID" val="10991"/>
</p:tagLst>
</file>

<file path=ppt/tags/tag777.xml><?xml version="1.0" encoding="utf-8"?>
<p:tagLst xmlns:p="http://schemas.openxmlformats.org/presentationml/2006/main">
  <p:tag name="AS_UNIQUEID" val="10992"/>
</p:tagLst>
</file>

<file path=ppt/tags/tag778.xml><?xml version="1.0" encoding="utf-8"?>
<p:tagLst xmlns:p="http://schemas.openxmlformats.org/presentationml/2006/main">
  <p:tag name="AS_UNIQUEID" val="2420"/>
</p:tagLst>
</file>

<file path=ppt/tags/tag779.xml><?xml version="1.0" encoding="utf-8"?>
<p:tagLst xmlns:p="http://schemas.openxmlformats.org/presentationml/2006/main">
  <p:tag name="AS_UNIQUEID" val="2421"/>
</p:tagLst>
</file>

<file path=ppt/tags/tag78.xml><?xml version="1.0" encoding="utf-8"?>
<p:tagLst xmlns:p="http://schemas.openxmlformats.org/presentationml/2006/main">
  <p:tag name="AS_UNIQUEID" val="1586"/>
</p:tagLst>
</file>

<file path=ppt/tags/tag780.xml><?xml version="1.0" encoding="utf-8"?>
<p:tagLst xmlns:p="http://schemas.openxmlformats.org/presentationml/2006/main">
  <p:tag name="AS_UNIQUEID" val="2422"/>
</p:tagLst>
</file>

<file path=ppt/tags/tag781.xml><?xml version="1.0" encoding="utf-8"?>
<p:tagLst xmlns:p="http://schemas.openxmlformats.org/presentationml/2006/main">
  <p:tag name="AS_UNIQUEID" val="1199"/>
</p:tagLst>
</file>

<file path=ppt/tags/tag782.xml><?xml version="1.0" encoding="utf-8"?>
<p:tagLst xmlns:p="http://schemas.openxmlformats.org/presentationml/2006/main">
  <p:tag name="AS_UNIQUEID" val="10993"/>
</p:tagLst>
</file>

<file path=ppt/tags/tag783.xml><?xml version="1.0" encoding="utf-8"?>
<p:tagLst xmlns:p="http://schemas.openxmlformats.org/presentationml/2006/main">
  <p:tag name="AS_UNIQUEID" val="461"/>
</p:tagLst>
</file>

<file path=ppt/tags/tag784.xml><?xml version="1.0" encoding="utf-8"?>
<p:tagLst xmlns:p="http://schemas.openxmlformats.org/presentationml/2006/main">
  <p:tag name="AS_UNIQUEID" val="815"/>
</p:tagLst>
</file>

<file path=ppt/tags/tag785.xml><?xml version="1.0" encoding="utf-8"?>
<p:tagLst xmlns:p="http://schemas.openxmlformats.org/presentationml/2006/main">
  <p:tag name="AS_UNIQUEID" val="431"/>
</p:tagLst>
</file>

<file path=ppt/tags/tag786.xml><?xml version="1.0" encoding="utf-8"?>
<p:tagLst xmlns:p="http://schemas.openxmlformats.org/presentationml/2006/main">
  <p:tag name="AS_UNIQUEID" val="10994"/>
</p:tagLst>
</file>

<file path=ppt/tags/tag787.xml><?xml version="1.0" encoding="utf-8"?>
<p:tagLst xmlns:p="http://schemas.openxmlformats.org/presentationml/2006/main">
  <p:tag name="AS_UNIQUEID" val="2425"/>
</p:tagLst>
</file>

<file path=ppt/tags/tag788.xml><?xml version="1.0" encoding="utf-8"?>
<p:tagLst xmlns:p="http://schemas.openxmlformats.org/presentationml/2006/main">
  <p:tag name="AS_UNIQUEID" val="958"/>
</p:tagLst>
</file>

<file path=ppt/tags/tag789.xml><?xml version="1.0" encoding="utf-8"?>
<p:tagLst xmlns:p="http://schemas.openxmlformats.org/presentationml/2006/main">
  <p:tag name="AS_UNIQUEID" val="1492"/>
</p:tagLst>
</file>

<file path=ppt/tags/tag79.xml><?xml version="1.0" encoding="utf-8"?>
<p:tagLst xmlns:p="http://schemas.openxmlformats.org/presentationml/2006/main">
  <p:tag name="AS_UNIQUEID" val="1587"/>
</p:tagLst>
</file>

<file path=ppt/tags/tag790.xml><?xml version="1.0" encoding="utf-8"?>
<p:tagLst xmlns:p="http://schemas.openxmlformats.org/presentationml/2006/main">
  <p:tag name="AS_UNIQUEID" val="10995"/>
</p:tagLst>
</file>

<file path=ppt/tags/tag791.xml><?xml version="1.0" encoding="utf-8"?>
<p:tagLst xmlns:p="http://schemas.openxmlformats.org/presentationml/2006/main">
  <p:tag name="AS_UNIQUEID" val="960"/>
</p:tagLst>
</file>

<file path=ppt/tags/tag792.xml><?xml version="1.0" encoding="utf-8"?>
<p:tagLst xmlns:p="http://schemas.openxmlformats.org/presentationml/2006/main">
  <p:tag name="AS_UNIQUEID" val="961"/>
</p:tagLst>
</file>

<file path=ppt/tags/tag793.xml><?xml version="1.0" encoding="utf-8"?>
<p:tagLst xmlns:p="http://schemas.openxmlformats.org/presentationml/2006/main">
  <p:tag name="AS_UNIQUEID" val="962"/>
</p:tagLst>
</file>

<file path=ppt/tags/tag794.xml><?xml version="1.0" encoding="utf-8"?>
<p:tagLst xmlns:p="http://schemas.openxmlformats.org/presentationml/2006/main">
  <p:tag name="AS_UNIQUEID" val="963"/>
</p:tagLst>
</file>

<file path=ppt/tags/tag795.xml><?xml version="1.0" encoding="utf-8"?>
<p:tagLst xmlns:p="http://schemas.openxmlformats.org/presentationml/2006/main">
  <p:tag name="AS_UNIQUEID" val="965"/>
</p:tagLst>
</file>

<file path=ppt/tags/tag796.xml><?xml version="1.0" encoding="utf-8"?>
<p:tagLst xmlns:p="http://schemas.openxmlformats.org/presentationml/2006/main">
  <p:tag name="AS_UNIQUEID" val="1494"/>
</p:tagLst>
</file>

<file path=ppt/tags/tag797.xml><?xml version="1.0" encoding="utf-8"?>
<p:tagLst xmlns:p="http://schemas.openxmlformats.org/presentationml/2006/main">
  <p:tag name="AS_UNIQUEID" val="10996"/>
</p:tagLst>
</file>

<file path=ppt/tags/tag798.xml><?xml version="1.0" encoding="utf-8"?>
<p:tagLst xmlns:p="http://schemas.openxmlformats.org/presentationml/2006/main">
  <p:tag name="AS_UNIQUEID" val="2452"/>
</p:tagLst>
</file>

<file path=ppt/tags/tag799.xml><?xml version="1.0" encoding="utf-8"?>
<p:tagLst xmlns:p="http://schemas.openxmlformats.org/presentationml/2006/main">
  <p:tag name="AS_UNIQUEID" val="2453"/>
</p:tagLst>
</file>

<file path=ppt/tags/tag8.xml><?xml version="1.0" encoding="utf-8"?>
<p:tagLst xmlns:p="http://schemas.openxmlformats.org/presentationml/2006/main">
  <p:tag name="AS_UNIQUEID" val="1516"/>
</p:tagLst>
</file>

<file path=ppt/tags/tag80.xml><?xml version="1.0" encoding="utf-8"?>
<p:tagLst xmlns:p="http://schemas.openxmlformats.org/presentationml/2006/main">
  <p:tag name="AS_UNIQUEID" val="10941"/>
</p:tagLst>
</file>

<file path=ppt/tags/tag800.xml><?xml version="1.0" encoding="utf-8"?>
<p:tagLst xmlns:p="http://schemas.openxmlformats.org/presentationml/2006/main">
  <p:tag name="AS_UNIQUEID" val="2454"/>
</p:tagLst>
</file>

<file path=ppt/tags/tag801.xml><?xml version="1.0" encoding="utf-8"?>
<p:tagLst xmlns:p="http://schemas.openxmlformats.org/presentationml/2006/main">
  <p:tag name="AS_UNIQUEID" val="2455"/>
</p:tagLst>
</file>

<file path=ppt/tags/tag802.xml><?xml version="1.0" encoding="utf-8"?>
<p:tagLst xmlns:p="http://schemas.openxmlformats.org/presentationml/2006/main">
  <p:tag name="AS_UNIQUEID" val="2456"/>
</p:tagLst>
</file>

<file path=ppt/tags/tag803.xml><?xml version="1.0" encoding="utf-8"?>
<p:tagLst xmlns:p="http://schemas.openxmlformats.org/presentationml/2006/main">
  <p:tag name="AS_UNIQUEID" val="2457"/>
</p:tagLst>
</file>

<file path=ppt/tags/tag804.xml><?xml version="1.0" encoding="utf-8"?>
<p:tagLst xmlns:p="http://schemas.openxmlformats.org/presentationml/2006/main">
  <p:tag name="AS_UNIQUEID" val="2458"/>
</p:tagLst>
</file>

<file path=ppt/tags/tag805.xml><?xml version="1.0" encoding="utf-8"?>
<p:tagLst xmlns:p="http://schemas.openxmlformats.org/presentationml/2006/main">
  <p:tag name="AS_UNIQUEID" val="2459"/>
</p:tagLst>
</file>

<file path=ppt/tags/tag806.xml><?xml version="1.0" encoding="utf-8"?>
<p:tagLst xmlns:p="http://schemas.openxmlformats.org/presentationml/2006/main">
  <p:tag name="AS_UNIQUEID" val="2460"/>
</p:tagLst>
</file>

<file path=ppt/tags/tag807.xml><?xml version="1.0" encoding="utf-8"?>
<p:tagLst xmlns:p="http://schemas.openxmlformats.org/presentationml/2006/main">
  <p:tag name="AS_UNIQUEID" val="2461"/>
</p:tagLst>
</file>

<file path=ppt/tags/tag808.xml><?xml version="1.0" encoding="utf-8"?>
<p:tagLst xmlns:p="http://schemas.openxmlformats.org/presentationml/2006/main">
  <p:tag name="AS_UNIQUEID" val="2462"/>
</p:tagLst>
</file>

<file path=ppt/tags/tag809.xml><?xml version="1.0" encoding="utf-8"?>
<p:tagLst xmlns:p="http://schemas.openxmlformats.org/presentationml/2006/main">
  <p:tag name="AS_UNIQUEID" val="2463"/>
</p:tagLst>
</file>

<file path=ppt/tags/tag81.xml><?xml version="1.0" encoding="utf-8"?>
<p:tagLst xmlns:p="http://schemas.openxmlformats.org/presentationml/2006/main">
  <p:tag name="AS_UNIQUEID" val="1589"/>
</p:tagLst>
</file>

<file path=ppt/tags/tag810.xml><?xml version="1.0" encoding="utf-8"?>
<p:tagLst xmlns:p="http://schemas.openxmlformats.org/presentationml/2006/main">
  <p:tag name="AS_UNIQUEID" val="2464"/>
</p:tagLst>
</file>

<file path=ppt/tags/tag811.xml><?xml version="1.0" encoding="utf-8"?>
<p:tagLst xmlns:p="http://schemas.openxmlformats.org/presentationml/2006/main">
  <p:tag name="AS_UNIQUEID" val="2465"/>
</p:tagLst>
</file>

<file path=ppt/tags/tag812.xml><?xml version="1.0" encoding="utf-8"?>
<p:tagLst xmlns:p="http://schemas.openxmlformats.org/presentationml/2006/main">
  <p:tag name="AS_UNIQUEID" val="2466"/>
</p:tagLst>
</file>

<file path=ppt/tags/tag813.xml><?xml version="1.0" encoding="utf-8"?>
<p:tagLst xmlns:p="http://schemas.openxmlformats.org/presentationml/2006/main">
  <p:tag name="AS_UNIQUEID" val="2467"/>
</p:tagLst>
</file>

<file path=ppt/tags/tag814.xml><?xml version="1.0" encoding="utf-8"?>
<p:tagLst xmlns:p="http://schemas.openxmlformats.org/presentationml/2006/main">
  <p:tag name="AS_UNIQUEID" val="2468"/>
</p:tagLst>
</file>

<file path=ppt/tags/tag815.xml><?xml version="1.0" encoding="utf-8"?>
<p:tagLst xmlns:p="http://schemas.openxmlformats.org/presentationml/2006/main">
  <p:tag name="AS_UNIQUEID" val="2469"/>
</p:tagLst>
</file>

<file path=ppt/tags/tag816.xml><?xml version="1.0" encoding="utf-8"?>
<p:tagLst xmlns:p="http://schemas.openxmlformats.org/presentationml/2006/main">
  <p:tag name="AS_UNIQUEID" val="2470"/>
</p:tagLst>
</file>

<file path=ppt/tags/tag817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zIzNjhjZjkxMjg2OGJjOTQ0NThhNzBhOGI4YTVmYWYifQ=="/>
  <p:tag name="ISPRING_PRESENTATION_TITLE" val="PowerPoint 演示文稿"/>
  <p:tag name="KSO_WPP_MARK_KEY" val="6a3153c0-cd73-4869-8245-32b1de0ae3fb"/>
</p:tagLst>
</file>

<file path=ppt/tags/tag82.xml><?xml version="1.0" encoding="utf-8"?>
<p:tagLst xmlns:p="http://schemas.openxmlformats.org/presentationml/2006/main">
  <p:tag name="AS_UNIQUEID" val="1590"/>
</p:tagLst>
</file>

<file path=ppt/tags/tag83.xml><?xml version="1.0" encoding="utf-8"?>
<p:tagLst xmlns:p="http://schemas.openxmlformats.org/presentationml/2006/main">
  <p:tag name="AS_UNIQUEID" val="1591"/>
</p:tagLst>
</file>

<file path=ppt/tags/tag84.xml><?xml version="1.0" encoding="utf-8"?>
<p:tagLst xmlns:p="http://schemas.openxmlformats.org/presentationml/2006/main">
  <p:tag name="AS_UNIQUEID" val="1592"/>
</p:tagLst>
</file>

<file path=ppt/tags/tag85.xml><?xml version="1.0" encoding="utf-8"?>
<p:tagLst xmlns:p="http://schemas.openxmlformats.org/presentationml/2006/main">
  <p:tag name="AS_UNIQUEID" val="1593"/>
</p:tagLst>
</file>

<file path=ppt/tags/tag86.xml><?xml version="1.0" encoding="utf-8"?>
<p:tagLst xmlns:p="http://schemas.openxmlformats.org/presentationml/2006/main">
  <p:tag name="AS_UNIQUEID" val="1594"/>
</p:tagLst>
</file>

<file path=ppt/tags/tag87.xml><?xml version="1.0" encoding="utf-8"?>
<p:tagLst xmlns:p="http://schemas.openxmlformats.org/presentationml/2006/main">
  <p:tag name="AS_UNIQUEID" val="1595"/>
</p:tagLst>
</file>

<file path=ppt/tags/tag88.xml><?xml version="1.0" encoding="utf-8"?>
<p:tagLst xmlns:p="http://schemas.openxmlformats.org/presentationml/2006/main">
  <p:tag name="AS_UNIQUEID" val="10942"/>
</p:tagLst>
</file>

<file path=ppt/tags/tag89.xml><?xml version="1.0" encoding="utf-8"?>
<p:tagLst xmlns:p="http://schemas.openxmlformats.org/presentationml/2006/main">
  <p:tag name="AS_UNIQUEID" val="10943"/>
</p:tagLst>
</file>

<file path=ppt/tags/tag9.xml><?xml version="1.0" encoding="utf-8"?>
<p:tagLst xmlns:p="http://schemas.openxmlformats.org/presentationml/2006/main">
  <p:tag name="AS_UNIQUEID" val="1517"/>
</p:tagLst>
</file>

<file path=ppt/tags/tag90.xml><?xml version="1.0" encoding="utf-8"?>
<p:tagLst xmlns:p="http://schemas.openxmlformats.org/presentationml/2006/main">
  <p:tag name="AS_UNIQUEID" val="1597"/>
</p:tagLst>
</file>

<file path=ppt/tags/tag91.xml><?xml version="1.0" encoding="utf-8"?>
<p:tagLst xmlns:p="http://schemas.openxmlformats.org/presentationml/2006/main">
  <p:tag name="AS_UNIQUEID" val="1598"/>
</p:tagLst>
</file>

<file path=ppt/tags/tag92.xml><?xml version="1.0" encoding="utf-8"?>
<p:tagLst xmlns:p="http://schemas.openxmlformats.org/presentationml/2006/main">
  <p:tag name="AS_UNIQUEID" val="1599"/>
</p:tagLst>
</file>

<file path=ppt/tags/tag93.xml><?xml version="1.0" encoding="utf-8"?>
<p:tagLst xmlns:p="http://schemas.openxmlformats.org/presentationml/2006/main">
  <p:tag name="AS_UNIQUEID" val="1600"/>
</p:tagLst>
</file>

<file path=ppt/tags/tag94.xml><?xml version="1.0" encoding="utf-8"?>
<p:tagLst xmlns:p="http://schemas.openxmlformats.org/presentationml/2006/main">
  <p:tag name="AS_UNIQUEID" val="1601"/>
</p:tagLst>
</file>

<file path=ppt/tags/tag95.xml><?xml version="1.0" encoding="utf-8"?>
<p:tagLst xmlns:p="http://schemas.openxmlformats.org/presentationml/2006/main">
  <p:tag name="AS_UNIQUEID" val="10944"/>
</p:tagLst>
</file>

<file path=ppt/tags/tag96.xml><?xml version="1.0" encoding="utf-8"?>
<p:tagLst xmlns:p="http://schemas.openxmlformats.org/presentationml/2006/main">
  <p:tag name="AS_UNIQUEID" val="1603"/>
</p:tagLst>
</file>

<file path=ppt/tags/tag97.xml><?xml version="1.0" encoding="utf-8"?>
<p:tagLst xmlns:p="http://schemas.openxmlformats.org/presentationml/2006/main">
  <p:tag name="AS_UNIQUEID" val="1604"/>
</p:tagLst>
</file>

<file path=ppt/tags/tag98.xml><?xml version="1.0" encoding="utf-8"?>
<p:tagLst xmlns:p="http://schemas.openxmlformats.org/presentationml/2006/main">
  <p:tag name="AS_UNIQUEID" val="1605"/>
</p:tagLst>
</file>

<file path=ppt/tags/tag99.xml><?xml version="1.0" encoding="utf-8"?>
<p:tagLst xmlns:p="http://schemas.openxmlformats.org/presentationml/2006/main">
  <p:tag name="AS_UNIQUEID" val="1606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自定义 61">
      <a:dk1>
        <a:srgbClr val="000000"/>
      </a:dk1>
      <a:lt1>
        <a:srgbClr val="FFFFFF"/>
      </a:lt1>
      <a:dk2>
        <a:srgbClr val="254D6C"/>
      </a:dk2>
      <a:lt2>
        <a:srgbClr val="FFFFFF"/>
      </a:lt2>
      <a:accent1>
        <a:srgbClr val="254D6E"/>
      </a:accent1>
      <a:accent2>
        <a:srgbClr val="283F58"/>
      </a:accent2>
      <a:accent3>
        <a:srgbClr val="D51F26"/>
      </a:accent3>
      <a:accent4>
        <a:srgbClr val="4D6D87"/>
      </a:accent4>
      <a:accent5>
        <a:srgbClr val="264E73"/>
      </a:accent5>
      <a:accent6>
        <a:srgbClr val="DAB259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第一PPT，www.1ppt.com">
  <a:themeElements>
    <a:clrScheme name="自定义 61">
      <a:dk1>
        <a:srgbClr val="000000"/>
      </a:dk1>
      <a:lt1>
        <a:srgbClr val="FFFFFF"/>
      </a:lt1>
      <a:dk2>
        <a:srgbClr val="254D6C"/>
      </a:dk2>
      <a:lt2>
        <a:srgbClr val="FFFFFF"/>
      </a:lt2>
      <a:accent1>
        <a:srgbClr val="254D6E"/>
      </a:accent1>
      <a:accent2>
        <a:srgbClr val="283F58"/>
      </a:accent2>
      <a:accent3>
        <a:srgbClr val="D51F26"/>
      </a:accent3>
      <a:accent4>
        <a:srgbClr val="4D6D87"/>
      </a:accent4>
      <a:accent5>
        <a:srgbClr val="264E73"/>
      </a:accent5>
      <a:accent6>
        <a:srgbClr val="DAB259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162</Paragraphs>
  <Slides>28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50">
      <vt:lpstr>Arial</vt:lpstr>
      <vt:lpstr>等线 Light</vt:lpstr>
      <vt:lpstr>等线</vt:lpstr>
      <vt:lpstr>微软雅黑</vt:lpstr>
      <vt:lpstr>Calibri</vt:lpstr>
      <vt:lpstr>字魂56号-洪亮毛笔隶书简体</vt:lpstr>
      <vt:lpstr>华文楷体</vt:lpstr>
      <vt:lpstr>Wingdings</vt:lpstr>
      <vt:lpstr>华文琥珀</vt:lpstr>
      <vt:lpstr>华文隶书</vt:lpstr>
      <vt:lpstr>隶书</vt:lpstr>
      <vt:lpstr>楷体</vt:lpstr>
      <vt:lpstr>Segoe UI</vt:lpstr>
      <vt:lpstr>宋体</vt:lpstr>
      <vt:lpstr>华文宋体</vt:lpstr>
      <vt:lpstr>方正粗黑宋简体</vt:lpstr>
      <vt:lpstr>黑体</vt:lpstr>
      <vt:lpstr>Times New Roman</vt:lpstr>
      <vt:lpstr>华文行楷</vt:lpstr>
      <vt:lpstr>Corbel</vt:lpstr>
      <vt:lpstr>华文新魏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2023-07-27T08:50:09.202</cp:lastPrinted>
  <dcterms:created xsi:type="dcterms:W3CDTF">2023-07-27T08:50:09Z</dcterms:created>
  <dcterms:modified xsi:type="dcterms:W3CDTF">2023-07-27T00:50:09Z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