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 removePersonalInfoOnSave="1">
  <p:sldMasterIdLst>
    <p:sldMasterId id="2147483648" r:id="rId2"/>
  </p:sldMasterIdLst>
  <p:notesMasterIdLst>
    <p:notesMasterId r:id="rId3"/>
  </p:notesMasterIdLst>
  <p:sldIdLst>
    <p:sldId id="3288" r:id="rId4"/>
    <p:sldId id="3248" r:id="rId5"/>
    <p:sldId id="3289" r:id="rId6"/>
    <p:sldId id="3400" r:id="rId7"/>
    <p:sldId id="3429" r:id="rId8"/>
    <p:sldId id="3355" r:id="rId9"/>
    <p:sldId id="3035" r:id="rId10"/>
    <p:sldId id="3353" r:id="rId11"/>
    <p:sldId id="3440" r:id="rId12"/>
    <p:sldId id="3291" r:id="rId13"/>
    <p:sldId id="3441" r:id="rId14"/>
    <p:sldId id="3354" r:id="rId15"/>
    <p:sldId id="3430" r:id="rId16"/>
    <p:sldId id="3431" r:id="rId17"/>
    <p:sldId id="3401" r:id="rId18"/>
    <p:sldId id="3439" r:id="rId19"/>
    <p:sldId id="3444" r:id="rId20"/>
    <p:sldId id="3442" r:id="rId21"/>
    <p:sldId id="3443" r:id="rId22"/>
    <p:sldId id="3175" r:id="rId23"/>
    <p:sldId id="3393" r:id="rId24"/>
    <p:sldId id="3447" r:id="rId25"/>
    <p:sldId id="3448" r:id="rId26"/>
    <p:sldId id="3330" r:id="rId27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40080" indent="-18288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955" indent="-55435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10">
          <p15:clr>
            <a:srgbClr val="A4A3A4"/>
          </p15:clr>
        </p15:guide>
        <p15:guide id="2" orient="horz" pos="4252">
          <p15:clr>
            <a:srgbClr val="A4A3A4"/>
          </p15:clr>
        </p15:guide>
        <p15:guide id="3" pos="4079">
          <p15:clr>
            <a:srgbClr val="A4A3A4"/>
          </p15:clr>
        </p15:guide>
        <p15:guide id="4" pos="512">
          <p15:clr>
            <a:srgbClr val="A4A3A4"/>
          </p15:clr>
        </p15:guide>
        <p15:guide id="5" pos="7543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2" name="作者" initials="A" lastIdx="0" clrIdx="1"/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93296810-A885-4BE3-A3E7-6D5BEEA58F35}" styleName="中度样式 2 - 强调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fill>
          <a:solidFill>
            <a:schemeClr val="accent6">
              <a:tint val="40000"/>
            </a:schemeClr>
          </a:solidFill>
        </a:fill>
      </a:tcStyle>
    </a:band1H>
    <a:band1V>
      <a:tcStyle>
        <a:fill>
          <a:solidFill>
            <a:schemeClr val="accent6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31" autoAdjust="0"/>
    <p:restoredTop sz="92986" autoAdjust="0"/>
  </p:normalViewPr>
  <p:slideViewPr>
    <p:cSldViewPr>
      <p:cViewPr varScale="1">
        <p:scale>
          <a:sx n="62" d="100"/>
          <a:sy n="62" d="100"/>
        </p:scale>
        <p:origin x="84" y="342"/>
      </p:cViewPr>
      <p:guideLst>
        <p:guide orient="horz" pos="410"/>
        <p:guide orient="horz" pos="4252"/>
        <p:guide pos="4079"/>
        <p:guide pos="512"/>
        <p:guide pos="7543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slide" Target="slides/slide20.xml" /><Relationship Id="rId24" Type="http://schemas.openxmlformats.org/officeDocument/2006/relationships/slide" Target="slides/slide21.xml" /><Relationship Id="rId25" Type="http://schemas.openxmlformats.org/officeDocument/2006/relationships/slide" Target="slides/slide22.xml" /><Relationship Id="rId26" Type="http://schemas.openxmlformats.org/officeDocument/2006/relationships/slide" Target="slides/slide23.xml" /><Relationship Id="rId27" Type="http://schemas.openxmlformats.org/officeDocument/2006/relationships/slide" Target="slides/slide24.xml" /><Relationship Id="rId28" Type="http://schemas.openxmlformats.org/officeDocument/2006/relationships/tags" Target="tags/tag242.xml" /><Relationship Id="rId29" Type="http://schemas.openxmlformats.org/officeDocument/2006/relationships/presProps" Target="presProps.xml" /><Relationship Id="rId3" Type="http://schemas.openxmlformats.org/officeDocument/2006/relationships/notesMaster" Target="notesMasters/notesMaster1.xml" /><Relationship Id="rId30" Type="http://schemas.openxmlformats.org/officeDocument/2006/relationships/viewProps" Target="viewProps.xml" /><Relationship Id="rId31" Type="http://schemas.openxmlformats.org/officeDocument/2006/relationships/theme" Target="theme/theme1.xml" /><Relationship Id="rId32" Type="http://schemas.openxmlformats.org/officeDocument/2006/relationships/tableStyles" Target="tableStyles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.xml" /><Relationship Id="rId2" Type="http://schemas.openxmlformats.org/officeDocument/2006/relationships/tags" Target="../tags/tag62.xml" /><Relationship Id="rId3" Type="http://schemas.openxmlformats.org/officeDocument/2006/relationships/tags" Target="../tags/tag63.xml" /><Relationship Id="rId4" Type="http://schemas.openxmlformats.org/officeDocument/2006/relationships/tags" Target="../tags/tag64.xml" /><Relationship Id="rId5" Type="http://schemas.openxmlformats.org/officeDocument/2006/relationships/tags" Target="../tags/tag65.xml" /><Relationship Id="rId6" Type="http://schemas.openxmlformats.org/officeDocument/2006/relationships/tags" Target="../tags/tag66.xml" /><Relationship Id="rId7" Type="http://schemas.openxmlformats.org/officeDocument/2006/relationships/tags" Target="../tags/tag67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t>2021/5/20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711817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3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3765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8.xml" /><Relationship Id="rId4" Type="http://schemas.openxmlformats.org/officeDocument/2006/relationships/tags" Target="../tags/tag69.xml" /><Relationship Id="rId5" Type="http://schemas.openxmlformats.org/officeDocument/2006/relationships/tags" Target="../tags/tag70.xml" /><Relationship Id="rId6" Type="http://schemas.openxmlformats.org/officeDocument/2006/relationships/tags" Target="../tags/tag71.xml" /></Relationships>
</file>

<file path=ppt/notesSlides/_rels/notesSlide10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08.xml" /><Relationship Id="rId4" Type="http://schemas.openxmlformats.org/officeDocument/2006/relationships/tags" Target="../tags/tag209.xml" /><Relationship Id="rId5" Type="http://schemas.openxmlformats.org/officeDocument/2006/relationships/tags" Target="../tags/tag210.xml" /><Relationship Id="rId6" Type="http://schemas.openxmlformats.org/officeDocument/2006/relationships/tags" Target="../tags/tag211.xml" /></Relationships>
</file>

<file path=ppt/notesSlides/_rels/notesSlide1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231.xml" /><Relationship Id="rId4" Type="http://schemas.openxmlformats.org/officeDocument/2006/relationships/tags" Target="../tags/tag232.xml" /><Relationship Id="rId5" Type="http://schemas.openxmlformats.org/officeDocument/2006/relationships/tags" Target="../tags/tag233.xml" /><Relationship Id="rId6" Type="http://schemas.openxmlformats.org/officeDocument/2006/relationships/tags" Target="../tags/tag234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tags" Target="../tags/tag83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2.xml" /><Relationship Id="rId4" Type="http://schemas.openxmlformats.org/officeDocument/2006/relationships/tags" Target="../tags/tag103.xml" /><Relationship Id="rId5" Type="http://schemas.openxmlformats.org/officeDocument/2006/relationships/tags" Target="../tags/tag104.xml" /><Relationship Id="rId6" Type="http://schemas.openxmlformats.org/officeDocument/2006/relationships/tags" Target="../tags/tag105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1.xml" /><Relationship Id="rId4" Type="http://schemas.openxmlformats.org/officeDocument/2006/relationships/tags" Target="../tags/tag112.xml" /><Relationship Id="rId5" Type="http://schemas.openxmlformats.org/officeDocument/2006/relationships/tags" Target="../tags/tag113.xml" /><Relationship Id="rId6" Type="http://schemas.openxmlformats.org/officeDocument/2006/relationships/tags" Target="../tags/tag114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19.xml" /><Relationship Id="rId4" Type="http://schemas.openxmlformats.org/officeDocument/2006/relationships/tags" Target="../tags/tag120.xml" /><Relationship Id="rId5" Type="http://schemas.openxmlformats.org/officeDocument/2006/relationships/tags" Target="../tags/tag121.xml" /><Relationship Id="rId6" Type="http://schemas.openxmlformats.org/officeDocument/2006/relationships/tags" Target="../tags/tag122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36.xml" /><Relationship Id="rId4" Type="http://schemas.openxmlformats.org/officeDocument/2006/relationships/tags" Target="../tags/tag137.xml" /><Relationship Id="rId5" Type="http://schemas.openxmlformats.org/officeDocument/2006/relationships/tags" Target="../tags/tag138.xml" /><Relationship Id="rId6" Type="http://schemas.openxmlformats.org/officeDocument/2006/relationships/tags" Target="../tags/tag139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53.xml" /><Relationship Id="rId4" Type="http://schemas.openxmlformats.org/officeDocument/2006/relationships/tags" Target="../tags/tag154.xml" /><Relationship Id="rId5" Type="http://schemas.openxmlformats.org/officeDocument/2006/relationships/tags" Target="../tags/tag155.xml" /><Relationship Id="rId6" Type="http://schemas.openxmlformats.org/officeDocument/2006/relationships/tags" Target="../tags/tag156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71.xml" /><Relationship Id="rId4" Type="http://schemas.openxmlformats.org/officeDocument/2006/relationships/tags" Target="../tags/tag172.xml" /><Relationship Id="rId5" Type="http://schemas.openxmlformats.org/officeDocument/2006/relationships/tags" Target="../tags/tag173.xml" /><Relationship Id="rId6" Type="http://schemas.openxmlformats.org/officeDocument/2006/relationships/tags" Target="../tags/tag174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99.xml" /><Relationship Id="rId4" Type="http://schemas.openxmlformats.org/officeDocument/2006/relationships/tags" Target="../tags/tag200.xml" /><Relationship Id="rId5" Type="http://schemas.openxmlformats.org/officeDocument/2006/relationships/tags" Target="../tags/tag201.xml" /><Relationship Id="rId6" Type="http://schemas.openxmlformats.org/officeDocument/2006/relationships/tags" Target="../tags/tag202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774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228123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241209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12755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37077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97474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70899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9130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948986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53576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864567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.xml" /><Relationship Id="rId2" Type="http://schemas.openxmlformats.org/officeDocument/2006/relationships/tags" Target="../tags/tag6.xml" /><Relationship Id="rId3" Type="http://schemas.openxmlformats.org/officeDocument/2006/relationships/tags" Target="../tags/tag7.xml" /><Relationship Id="rId4" Type="http://schemas.openxmlformats.org/officeDocument/2006/relationships/tags" Target="../tags/tag8.xml" /><Relationship Id="rId5" Type="http://schemas.openxmlformats.org/officeDocument/2006/relationships/tags" Target="../tags/tag9.xml" /><Relationship Id="rId6" Type="http://schemas.openxmlformats.org/officeDocument/2006/relationships/tags" Target="../tags/tag10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tags" Target="../tags/tag16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.xml" /><Relationship Id="rId2" Type="http://schemas.openxmlformats.org/officeDocument/2006/relationships/tags" Target="../tags/tag18.xml" /><Relationship Id="rId3" Type="http://schemas.openxmlformats.org/officeDocument/2006/relationships/tags" Target="../tags/tag19.xml" /><Relationship Id="rId4" Type="http://schemas.openxmlformats.org/officeDocument/2006/relationships/tags" Target="../tags/tag20.xml" /><Relationship Id="rId5" Type="http://schemas.openxmlformats.org/officeDocument/2006/relationships/tags" Target="../tags/tag21.xml" /><Relationship Id="rId6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10" Type="http://schemas.openxmlformats.org/officeDocument/2006/relationships/tags" Target="../tags/tag31.xml" /><Relationship Id="rId11" Type="http://schemas.openxmlformats.org/officeDocument/2006/relationships/tags" Target="../tags/tag32.xml" /><Relationship Id="rId12" Type="http://schemas.openxmlformats.org/officeDocument/2006/relationships/tags" Target="../tags/tag33.xml" /><Relationship Id="rId13" Type="http://schemas.openxmlformats.org/officeDocument/2006/relationships/tags" Target="../tags/tag34.xml" /><Relationship Id="rId14" Type="http://schemas.openxmlformats.org/officeDocument/2006/relationships/tags" Target="../tags/tag35.xml" /><Relationship Id="rId15" Type="http://schemas.openxmlformats.org/officeDocument/2006/relationships/tags" Target="../tags/tag36.xml" /><Relationship Id="rId16" Type="http://schemas.openxmlformats.org/officeDocument/2006/relationships/tags" Target="../tags/tag37.xml" /><Relationship Id="rId17" Type="http://schemas.openxmlformats.org/officeDocument/2006/relationships/tags" Target="../tags/tag38.xml" /><Relationship Id="rId18" Type="http://schemas.openxmlformats.org/officeDocument/2006/relationships/tags" Target="../tags/tag39.xml" /><Relationship Id="rId19" Type="http://schemas.openxmlformats.org/officeDocument/2006/relationships/tags" Target="../tags/tag40.xml" /><Relationship Id="rId2" Type="http://schemas.openxmlformats.org/officeDocument/2006/relationships/tags" Target="../tags/tag23.xml" /><Relationship Id="rId20" Type="http://schemas.openxmlformats.org/officeDocument/2006/relationships/tags" Target="../tags/tag41.xml" /><Relationship Id="rId21" Type="http://schemas.openxmlformats.org/officeDocument/2006/relationships/tags" Target="../tags/tag42.xml" /><Relationship Id="rId22" Type="http://schemas.openxmlformats.org/officeDocument/2006/relationships/tags" Target="../tags/tag43.xml" /><Relationship Id="rId23" Type="http://schemas.openxmlformats.org/officeDocument/2006/relationships/tags" Target="../tags/tag44.xml" /><Relationship Id="rId24" Type="http://schemas.openxmlformats.org/officeDocument/2006/relationships/tags" Target="../tags/tag45.xml" /><Relationship Id="rId25" Type="http://schemas.openxmlformats.org/officeDocument/2006/relationships/tags" Target="../tags/tag46.xml" /><Relationship Id="rId26" Type="http://schemas.openxmlformats.org/officeDocument/2006/relationships/tags" Target="../tags/tag47.xml" /><Relationship Id="rId27" Type="http://schemas.openxmlformats.org/officeDocument/2006/relationships/tags" Target="../tags/tag48.xml" /><Relationship Id="rId28" Type="http://schemas.openxmlformats.org/officeDocument/2006/relationships/tags" Target="../tags/tag49.xml" /><Relationship Id="rId29" Type="http://schemas.openxmlformats.org/officeDocument/2006/relationships/tags" Target="../tags/tag50.xml" /><Relationship Id="rId3" Type="http://schemas.openxmlformats.org/officeDocument/2006/relationships/tags" Target="../tags/tag24.xml" /><Relationship Id="rId30" Type="http://schemas.openxmlformats.org/officeDocument/2006/relationships/tags" Target="../tags/tag51.xml" /><Relationship Id="rId31" Type="http://schemas.openxmlformats.org/officeDocument/2006/relationships/tags" Target="../tags/tag52.xml" /><Relationship Id="rId32" Type="http://schemas.openxmlformats.org/officeDocument/2006/relationships/tags" Target="../tags/tag53.xml" /><Relationship Id="rId33" Type="http://schemas.openxmlformats.org/officeDocument/2006/relationships/slideMaster" Target="../slideMasters/slideMaster1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tags" Target="../tags/tag30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.xml" /><Relationship Id="rId2" Type="http://schemas.openxmlformats.org/officeDocument/2006/relationships/tags" Target="../tags/tag55.xml" /><Relationship Id="rId3" Type="http://schemas.openxmlformats.org/officeDocument/2006/relationships/tags" Target="../tags/tag56.xml" /><Relationship Id="rId4" Type="http://schemas.openxmlformats.org/officeDocument/2006/relationships/tags" Target="../tags/tag57.xml" /><Relationship Id="rId5" Type="http://schemas.openxmlformats.org/officeDocument/2006/relationships/tags" Target="../tags/tag58.xml" /><Relationship Id="rId6" Type="http://schemas.openxmlformats.org/officeDocument/2006/relationships/tags" Target="../tags/tag59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4301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E45C20-9DC3-4C93-855F-0906F529D9E0}" type="datetimeFigureOut">
              <a:rPr lang="zh-CN" altLang="en-US"/>
              <a:t>2021/5/20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393156" y="6704013"/>
            <a:ext cx="4072440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9214988" y="6704013"/>
            <a:ext cx="3000745" cy="385762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438595A7-F137-4A1C-94F3-17BF434764D1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86699" y="162529"/>
            <a:ext cx="11090672" cy="519937"/>
          </a:xfrm>
        </p:spPr>
        <p:txBody>
          <a:bodyPr>
            <a:noAutofit/>
          </a:bodyPr>
          <a:lstStyle>
            <a:lvl1pPr>
              <a:defRPr sz="2955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D997B5FA-0921-464F-AAE1-844C04324D75}" type="datetimeFigureOut">
              <a:rPr lang="zh-CN" altLang="en-US" smtClean="0"/>
              <a:t>2021/5/20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>
            <p:custDataLst>
              <p:tags r:id="rId6"/>
            </p:custDataLst>
          </p:nvPr>
        </p:nvSpPr>
        <p:spPr>
          <a:xfrm>
            <a:off x="0" y="682466"/>
            <a:ext cx="12858750" cy="65501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0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84039" y="1925358"/>
            <a:ext cx="11090672" cy="4589050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84039" y="6703595"/>
            <a:ext cx="2893219" cy="385072"/>
          </a:xfrm>
        </p:spPr>
        <p:txBody>
          <a:bodyPr/>
          <a:lstStyle/>
          <a:p>
            <a:fld id="{904633C7-0C01-4672-8BF1-E8A9B0B93446}" type="datetimeFigureOut">
              <a:rPr lang="zh-CN" altLang="en-US" smtClean="0"/>
              <a:t>2021/5/20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259461" y="6703595"/>
            <a:ext cx="4339828" cy="385072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9081492" y="6703595"/>
            <a:ext cx="2893219" cy="385072"/>
          </a:xfrm>
        </p:spPr>
        <p:txBody>
          <a:bodyPr/>
          <a:lstStyle/>
          <a:p>
            <a:fld id="{87587C7A-3ECE-48A3-822A-386751A1E13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84039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84039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E707FB-9A4B-43C9-BEBC-5527A0815104}" type="datetime1">
              <a:rPr lang="zh-CN" altLang="en-US"/>
              <a:t>2021/5/20</a:t>
            </a:fld>
            <a:endParaRPr lang="zh-CN" altLang="en-US" sz="1800">
              <a:solidFill>
                <a:schemeClr val="tx1"/>
              </a:solidFill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259461" y="6703595"/>
            <a:ext cx="4339828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9081492" y="6703595"/>
            <a:ext cx="2893219" cy="385072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1D8D7C-BAC7-484D-8442-92C965557AA3}" type="slidenum">
              <a:rPr lang="zh-CN" altLang="en-US"/>
              <a:t>‹#›</a:t>
            </a:fld>
            <a:endParaRPr lang="zh-CN" altLang="en-US" sz="180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页_3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 userDrawn="1">
            <p:custDataLst>
              <p:tags r:id="rId2"/>
            </p:custDataLst>
          </p:nvPr>
        </p:nvCxnSpPr>
        <p:spPr>
          <a:xfrm flipH="1">
            <a:off x="68312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>
            <p:custDataLst>
              <p:tags r:id="rId3"/>
            </p:custDataLst>
          </p:nvPr>
        </p:nvCxnSpPr>
        <p:spPr>
          <a:xfrm flipH="1">
            <a:off x="136624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 flipH="1">
            <a:off x="202927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>
            <p:custDataLst>
              <p:tags r:id="rId5"/>
            </p:custDataLst>
          </p:nvPr>
        </p:nvCxnSpPr>
        <p:spPr>
          <a:xfrm flipH="1">
            <a:off x="2692301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>
            <p:custDataLst>
              <p:tags r:id="rId6"/>
            </p:custDataLst>
          </p:nvPr>
        </p:nvCxnSpPr>
        <p:spPr>
          <a:xfrm flipH="1">
            <a:off x="335533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>
            <p:custDataLst>
              <p:tags r:id="rId7"/>
            </p:custDataLst>
          </p:nvPr>
        </p:nvCxnSpPr>
        <p:spPr>
          <a:xfrm flipH="1">
            <a:off x="401835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>
            <p:custDataLst>
              <p:tags r:id="rId8"/>
            </p:custDataLst>
          </p:nvPr>
        </p:nvCxnSpPr>
        <p:spPr>
          <a:xfrm flipH="1">
            <a:off x="4701480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>
            <p:custDataLst>
              <p:tags r:id="rId9"/>
            </p:custDataLst>
          </p:nvPr>
        </p:nvCxnSpPr>
        <p:spPr>
          <a:xfrm flipH="1">
            <a:off x="542478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>
            <p:custDataLst>
              <p:tags r:id="rId10"/>
            </p:custDataLst>
          </p:nvPr>
        </p:nvCxnSpPr>
        <p:spPr>
          <a:xfrm flipH="1">
            <a:off x="612799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>
            <p:custDataLst>
              <p:tags r:id="rId11"/>
            </p:custDataLst>
          </p:nvPr>
        </p:nvCxnSpPr>
        <p:spPr>
          <a:xfrm flipH="1">
            <a:off x="6811119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>
            <p:custDataLst>
              <p:tags r:id="rId12"/>
            </p:custDataLst>
          </p:nvPr>
        </p:nvCxnSpPr>
        <p:spPr>
          <a:xfrm flipH="1">
            <a:off x="747414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>
            <p:custDataLst>
              <p:tags r:id="rId13"/>
            </p:custDataLst>
          </p:nvPr>
        </p:nvCxnSpPr>
        <p:spPr>
          <a:xfrm flipH="1">
            <a:off x="8137178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>
            <p:custDataLst>
              <p:tags r:id="rId14"/>
            </p:custDataLst>
          </p:nvPr>
        </p:nvCxnSpPr>
        <p:spPr>
          <a:xfrm flipH="1">
            <a:off x="880020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>
            <p:custDataLst>
              <p:tags r:id="rId15"/>
            </p:custDataLst>
          </p:nvPr>
        </p:nvCxnSpPr>
        <p:spPr>
          <a:xfrm flipH="1">
            <a:off x="9463236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>
            <p:custDataLst>
              <p:tags r:id="rId16"/>
            </p:custDataLst>
          </p:nvPr>
        </p:nvCxnSpPr>
        <p:spPr>
          <a:xfrm flipH="1">
            <a:off x="10146357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>
            <p:custDataLst>
              <p:tags r:id="rId17"/>
            </p:custDataLst>
          </p:nvPr>
        </p:nvCxnSpPr>
        <p:spPr>
          <a:xfrm flipH="1">
            <a:off x="10869662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>
            <p:custDataLst>
              <p:tags r:id="rId18"/>
            </p:custDataLst>
          </p:nvPr>
        </p:nvCxnSpPr>
        <p:spPr>
          <a:xfrm flipH="1">
            <a:off x="11572875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>
            <p:custDataLst>
              <p:tags r:id="rId19"/>
            </p:custDataLst>
          </p:nvPr>
        </p:nvCxnSpPr>
        <p:spPr>
          <a:xfrm flipH="1">
            <a:off x="12235904" y="-140635"/>
            <a:ext cx="0" cy="7453648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>
            <p:custDataLst>
              <p:tags r:id="rId20"/>
            </p:custDataLst>
          </p:nvPr>
        </p:nvCxnSpPr>
        <p:spPr>
          <a:xfrm flipH="1" flipV="1">
            <a:off x="-442020" y="6528339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1"/>
            </p:custDataLst>
          </p:nvPr>
        </p:nvCxnSpPr>
        <p:spPr>
          <a:xfrm flipH="1" flipV="1">
            <a:off x="-442020" y="5743665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>
            <p:custDataLst>
              <p:tags r:id="rId22"/>
            </p:custDataLst>
          </p:nvPr>
        </p:nvCxnSpPr>
        <p:spPr>
          <a:xfrm flipH="1" flipV="1">
            <a:off x="-442020" y="4956717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>
            <p:custDataLst>
              <p:tags r:id="rId23"/>
            </p:custDataLst>
          </p:nvPr>
        </p:nvCxnSpPr>
        <p:spPr>
          <a:xfrm flipH="1" flipV="1">
            <a:off x="-442020" y="4190998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>
            <p:custDataLst>
              <p:tags r:id="rId24"/>
            </p:custDataLst>
          </p:nvPr>
        </p:nvCxnSpPr>
        <p:spPr>
          <a:xfrm flipH="1" flipV="1">
            <a:off x="-442020" y="340632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>
            <p:custDataLst>
              <p:tags r:id="rId25"/>
            </p:custDataLst>
          </p:nvPr>
        </p:nvCxnSpPr>
        <p:spPr>
          <a:xfrm flipH="1" flipV="1">
            <a:off x="-442020" y="261937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>
            <p:custDataLst>
              <p:tags r:id="rId26"/>
            </p:custDataLst>
          </p:nvPr>
        </p:nvCxnSpPr>
        <p:spPr>
          <a:xfrm flipH="1" flipV="1">
            <a:off x="-442020" y="1874886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>
            <p:custDataLst>
              <p:tags r:id="rId27"/>
            </p:custDataLst>
          </p:nvPr>
        </p:nvCxnSpPr>
        <p:spPr>
          <a:xfrm flipH="1" flipV="1">
            <a:off x="-442020" y="1090212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 userDrawn="1">
            <p:custDataLst>
              <p:tags r:id="rId28"/>
            </p:custDataLst>
          </p:nvPr>
        </p:nvCxnSpPr>
        <p:spPr>
          <a:xfrm flipH="1" flipV="1">
            <a:off x="-442020" y="303264"/>
            <a:ext cx="13501688" cy="212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 userDrawn="1">
            <p:custDataLst>
              <p:tags r:id="rId29"/>
            </p:custDataLst>
          </p:nvPr>
        </p:nvGrpSpPr>
        <p:grpSpPr>
          <a:xfrm>
            <a:off x="10639194" y="6386146"/>
            <a:ext cx="844151" cy="681171"/>
            <a:chOff x="10087532" y="6055345"/>
            <a:chExt cx="800380" cy="645886"/>
          </a:xfrm>
        </p:grpSpPr>
        <p:sp>
          <p:nvSpPr>
            <p:cNvPr id="30" name="椭圆 29"/>
            <p:cNvSpPr/>
            <p:nvPr>
              <p:custDataLst>
                <p:tags r:id="rId30"/>
              </p:custDataLst>
            </p:nvPr>
          </p:nvSpPr>
          <p:spPr>
            <a:xfrm>
              <a:off x="10087532" y="6055345"/>
              <a:ext cx="591536" cy="591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31" name="椭圆 30"/>
            <p:cNvSpPr/>
            <p:nvPr>
              <p:custDataLst>
                <p:tags r:id="rId31"/>
              </p:custDataLst>
            </p:nvPr>
          </p:nvSpPr>
          <p:spPr>
            <a:xfrm>
              <a:off x="10470224" y="6283543"/>
              <a:ext cx="417688" cy="4176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00"/>
            </a:p>
          </p:txBody>
        </p:sp>
        <p:sp>
          <p:nvSpPr>
            <p:cNvPr id="40" name="文本框 39"/>
            <p:cNvSpPr txBox="1"/>
            <p:nvPr>
              <p:custDataLst>
                <p:tags r:id="rId32"/>
              </p:custDataLst>
            </p:nvPr>
          </p:nvSpPr>
          <p:spPr>
            <a:xfrm>
              <a:off x="10145315" y="6166446"/>
              <a:ext cx="533753" cy="1011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100"/>
            </a:p>
          </p:txBody>
        </p:sp>
      </p:grp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4745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1900"/>
            </a:lvl1pPr>
            <a:lvl2pPr marL="361950" indent="0" algn="ctr">
              <a:buNone/>
              <a:defRPr sz="1580"/>
            </a:lvl2pPr>
            <a:lvl3pPr marL="723265" indent="0" algn="ctr">
              <a:buNone/>
              <a:defRPr sz="1425"/>
            </a:lvl3pPr>
            <a:lvl4pPr marL="1085215" indent="0" algn="ctr">
              <a:buNone/>
              <a:defRPr sz="1265"/>
            </a:lvl4pPr>
            <a:lvl5pPr marL="1446530" indent="0" algn="ctr">
              <a:buNone/>
              <a:defRPr sz="1265"/>
            </a:lvl5pPr>
            <a:lvl6pPr marL="1808480" indent="0" algn="ctr">
              <a:buNone/>
              <a:defRPr sz="1265"/>
            </a:lvl6pPr>
            <a:lvl7pPr marL="2169795" indent="0" algn="ctr">
              <a:buNone/>
              <a:defRPr sz="1265"/>
            </a:lvl7pPr>
            <a:lvl8pPr marL="2531745" indent="0" algn="ctr">
              <a:buNone/>
              <a:defRPr sz="1265"/>
            </a:lvl8pPr>
            <a:lvl9pPr marL="2893060" indent="0" algn="ctr">
              <a:buNone/>
              <a:defRPr sz="1265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42938" y="6586399"/>
            <a:ext cx="3000375" cy="502267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393406" y="6586399"/>
            <a:ext cx="4071938" cy="502267"/>
          </a:xfrm>
        </p:spPr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9215438" y="6586399"/>
            <a:ext cx="3000375" cy="502267"/>
          </a:xfrm>
        </p:spPr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tags" Target="../tags/tag60.xml" /><Relationship Id="rId8" Type="http://schemas.openxmlformats.org/officeDocument/2006/relationships/image" Target="../media/image1.png" /><Relationship Id="rId9" Type="http://schemas.openxmlformats.org/officeDocument/2006/relationships/theme" Target="../theme/theme1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7"/>
          </p:custDataLst>
        </p:nvPr>
      </p:nvGrpSpPr>
      <p:grpSpPr>
        <a:xfrm>
          <a:off x="0" y="0"/>
          <a: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83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72.xml" /><Relationship Id="rId4" Type="http://schemas.openxmlformats.org/officeDocument/2006/relationships/tags" Target="../tags/tag73.xml" /><Relationship Id="rId5" Type="http://schemas.openxmlformats.org/officeDocument/2006/relationships/tags" Target="../tags/tag74.xml" /><Relationship Id="rId6" Type="http://schemas.openxmlformats.org/officeDocument/2006/relationships/tags" Target="../tags/tag75.xml" /><Relationship Id="rId7" Type="http://schemas.openxmlformats.org/officeDocument/2006/relationships/image" Target="../media/image2.png" /><Relationship Id="rId8" Type="http://schemas.openxmlformats.org/officeDocument/2006/relationships/tags" Target="../tags/tag76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15.png" /><Relationship Id="rId11" Type="http://schemas.openxmlformats.org/officeDocument/2006/relationships/tags" Target="../tags/tag145.xml" /><Relationship Id="rId12" Type="http://schemas.openxmlformats.org/officeDocument/2006/relationships/tags" Target="../tags/tag146.xml" /><Relationship Id="rId13" Type="http://schemas.openxmlformats.org/officeDocument/2006/relationships/image" Target="../media/image16.png" /><Relationship Id="rId14" Type="http://schemas.openxmlformats.org/officeDocument/2006/relationships/tags" Target="../tags/tag147.xml" /><Relationship Id="rId15" Type="http://schemas.openxmlformats.org/officeDocument/2006/relationships/tags" Target="../tags/tag148.xml" /><Relationship Id="rId16" Type="http://schemas.openxmlformats.org/officeDocument/2006/relationships/tags" Target="../tags/tag149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image" Target="../media/image13.jpeg" /><Relationship Id="rId7" Type="http://schemas.openxmlformats.org/officeDocument/2006/relationships/tags" Target="../tags/tag143.xml" /><Relationship Id="rId8" Type="http://schemas.openxmlformats.org/officeDocument/2006/relationships/image" Target="../media/image14.jpeg" /><Relationship Id="rId9" Type="http://schemas.openxmlformats.org/officeDocument/2006/relationships/tags" Target="../tags/tag144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150.xml" /><Relationship Id="rId3" Type="http://schemas.openxmlformats.org/officeDocument/2006/relationships/tags" Target="../tags/tag151.xml" /><Relationship Id="rId4" Type="http://schemas.openxmlformats.org/officeDocument/2006/relationships/tags" Target="../tags/tag15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57.xml" /><Relationship Id="rId4" Type="http://schemas.openxmlformats.org/officeDocument/2006/relationships/image" Target="../media/image17.jpeg" /><Relationship Id="rId5" Type="http://schemas.openxmlformats.org/officeDocument/2006/relationships/tags" Target="../tags/tag158.xml" /><Relationship Id="rId6" Type="http://schemas.openxmlformats.org/officeDocument/2006/relationships/tags" Target="../tags/tag159.xml" /><Relationship Id="rId7" Type="http://schemas.openxmlformats.org/officeDocument/2006/relationships/tags" Target="../tags/tag160.xml" /><Relationship Id="rId8" Type="http://schemas.openxmlformats.org/officeDocument/2006/relationships/tags" Target="../tags/tag161.xml" /><Relationship Id="rId9" Type="http://schemas.openxmlformats.org/officeDocument/2006/relationships/tags" Target="../tags/tag16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70.xml" /><Relationship Id="rId2" Type="http://schemas.openxmlformats.org/officeDocument/2006/relationships/tags" Target="../tags/tag163.xml" /><Relationship Id="rId3" Type="http://schemas.openxmlformats.org/officeDocument/2006/relationships/image" Target="../media/image6.png" /><Relationship Id="rId4" Type="http://schemas.openxmlformats.org/officeDocument/2006/relationships/tags" Target="../tags/tag164.xml" /><Relationship Id="rId5" Type="http://schemas.openxmlformats.org/officeDocument/2006/relationships/tags" Target="../tags/tag165.xml" /><Relationship Id="rId6" Type="http://schemas.openxmlformats.org/officeDocument/2006/relationships/tags" Target="../tags/tag166.xml" /><Relationship Id="rId7" Type="http://schemas.openxmlformats.org/officeDocument/2006/relationships/tags" Target="../tags/tag167.xml" /><Relationship Id="rId8" Type="http://schemas.openxmlformats.org/officeDocument/2006/relationships/tags" Target="../tags/tag168.xml" /><Relationship Id="rId9" Type="http://schemas.openxmlformats.org/officeDocument/2006/relationships/tags" Target="../tags/tag16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tags" Target="../tags/tag178.xml" /><Relationship Id="rId7" Type="http://schemas.openxmlformats.org/officeDocument/2006/relationships/image" Target="../media/image18.png" /><Relationship Id="rId8" Type="http://schemas.openxmlformats.org/officeDocument/2006/relationships/tags" Target="../tags/tag179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80.xml" /><Relationship Id="rId3" Type="http://schemas.openxmlformats.org/officeDocument/2006/relationships/tags" Target="../tags/tag181.xml" /><Relationship Id="rId4" Type="http://schemas.openxmlformats.org/officeDocument/2006/relationships/tags" Target="../tags/tag182.xml" /><Relationship Id="rId5" Type="http://schemas.openxmlformats.org/officeDocument/2006/relationships/tags" Target="../tags/tag183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87.xml" /><Relationship Id="rId3" Type="http://schemas.openxmlformats.org/officeDocument/2006/relationships/tags" Target="../tags/tag188.xml" /><Relationship Id="rId4" Type="http://schemas.openxmlformats.org/officeDocument/2006/relationships/hyperlink" Target="http://so.gushiwen.org/author_838.aspx" TargetMode="External" /><Relationship Id="rId5" Type="http://schemas.openxmlformats.org/officeDocument/2006/relationships/tags" Target="../tags/tag189.xml" /><Relationship Id="rId6" Type="http://schemas.openxmlformats.org/officeDocument/2006/relationships/tags" Target="../tags/tag190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91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tags" Target="../tags/tag194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tags" Target="../tags/tag195.xml" /><Relationship Id="rId3" Type="http://schemas.openxmlformats.org/officeDocument/2006/relationships/tags" Target="../tags/tag196.xml" /><Relationship Id="rId4" Type="http://schemas.openxmlformats.org/officeDocument/2006/relationships/tags" Target="../tags/tag197.xml" /><Relationship Id="rId5" Type="http://schemas.openxmlformats.org/officeDocument/2006/relationships/tags" Target="../tags/tag198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.xml" /><Relationship Id="rId2" Type="http://schemas.openxmlformats.org/officeDocument/2006/relationships/tags" Target="../tags/tag77.xml" /><Relationship Id="rId3" Type="http://schemas.openxmlformats.org/officeDocument/2006/relationships/image" Target="../media/image3.jpeg" /><Relationship Id="rId4" Type="http://schemas.openxmlformats.org/officeDocument/2006/relationships/tags" Target="../tags/tag78.xml" /><Relationship Id="rId5" Type="http://schemas.openxmlformats.org/officeDocument/2006/relationships/tags" Target="../tags/tag79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203.xml" /><Relationship Id="rId4" Type="http://schemas.openxmlformats.org/officeDocument/2006/relationships/tags" Target="../tags/tag204.xml" /><Relationship Id="rId5" Type="http://schemas.openxmlformats.org/officeDocument/2006/relationships/image" Target="../media/image19.jpeg" /><Relationship Id="rId6" Type="http://schemas.openxmlformats.org/officeDocument/2006/relationships/tags" Target="../tags/tag205.xml" /><Relationship Id="rId7" Type="http://schemas.openxmlformats.org/officeDocument/2006/relationships/tags" Target="../tags/tag206.xml" /><Relationship Id="rId8" Type="http://schemas.openxmlformats.org/officeDocument/2006/relationships/tags" Target="../tags/tag20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18.xml" /><Relationship Id="rId2" Type="http://schemas.openxmlformats.org/officeDocument/2006/relationships/notesSlide" Target="../notesSlides/notesSlide10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tags" Target="../tags/tag214.xml" /><Relationship Id="rId6" Type="http://schemas.openxmlformats.org/officeDocument/2006/relationships/tags" Target="../tags/tag215.xml" /><Relationship Id="rId7" Type="http://schemas.openxmlformats.org/officeDocument/2006/relationships/image" Target="../media/image20.jpeg" /><Relationship Id="rId8" Type="http://schemas.openxmlformats.org/officeDocument/2006/relationships/tags" Target="../tags/tag216.xml" /><Relationship Id="rId9" Type="http://schemas.openxmlformats.org/officeDocument/2006/relationships/tags" Target="../tags/tag217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27.xml" /><Relationship Id="rId11" Type="http://schemas.openxmlformats.org/officeDocument/2006/relationships/tags" Target="../tags/tag228.xml" /><Relationship Id="rId2" Type="http://schemas.openxmlformats.org/officeDocument/2006/relationships/tags" Target="../tags/tag219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Relationship Id="rId7" Type="http://schemas.openxmlformats.org/officeDocument/2006/relationships/tags" Target="../tags/tag224.xml" /><Relationship Id="rId8" Type="http://schemas.openxmlformats.org/officeDocument/2006/relationships/tags" Target="../tags/tag225.xml" /><Relationship Id="rId9" Type="http://schemas.openxmlformats.org/officeDocument/2006/relationships/tags" Target="../tags/tag226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229.xml" /><Relationship Id="rId3" Type="http://schemas.openxmlformats.org/officeDocument/2006/relationships/tags" Target="../tags/tag230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21.png" /><Relationship Id="rId11" Type="http://schemas.openxmlformats.org/officeDocument/2006/relationships/tags" Target="../tags/tag241.xml" /><Relationship Id="rId2" Type="http://schemas.openxmlformats.org/officeDocument/2006/relationships/notesSlide" Target="../notesSlides/notesSlide11.xml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tags" Target="../tags/tag237.xml" /><Relationship Id="rId6" Type="http://schemas.openxmlformats.org/officeDocument/2006/relationships/tags" Target="../tags/tag238.xml" /><Relationship Id="rId7" Type="http://schemas.openxmlformats.org/officeDocument/2006/relationships/tags" Target="../tags/tag239.xml" /><Relationship Id="rId8" Type="http://schemas.openxmlformats.org/officeDocument/2006/relationships/image" Target="../media/image20.jpeg" /><Relationship Id="rId9" Type="http://schemas.openxmlformats.org/officeDocument/2006/relationships/tags" Target="../tags/tag240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84.xml" /><Relationship Id="rId4" Type="http://schemas.openxmlformats.org/officeDocument/2006/relationships/image" Target="../media/image4.jpeg" /><Relationship Id="rId5" Type="http://schemas.openxmlformats.org/officeDocument/2006/relationships/tags" Target="../tags/tag85.xml" /><Relationship Id="rId6" Type="http://schemas.openxmlformats.org/officeDocument/2006/relationships/tags" Target="../tags/tag86.xml" /><Relationship Id="rId7" Type="http://schemas.openxmlformats.org/officeDocument/2006/relationships/tags" Target="../tags/tag87.xml" /><Relationship Id="rId8" Type="http://schemas.openxmlformats.org/officeDocument/2006/relationships/tags" Target="../tags/tag88.xml" /><Relationship Id="rId9" Type="http://schemas.openxmlformats.org/officeDocument/2006/relationships/tags" Target="../tags/tag8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90.xml" /><Relationship Id="rId3" Type="http://schemas.openxmlformats.org/officeDocument/2006/relationships/image" Target="../media/image5.jpeg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tags" Target="../tags/tag9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01.xml" /><Relationship Id="rId2" Type="http://schemas.openxmlformats.org/officeDocument/2006/relationships/tags" Target="../tags/tag94.xml" /><Relationship Id="rId3" Type="http://schemas.openxmlformats.org/officeDocument/2006/relationships/image" Target="../media/image6.png" /><Relationship Id="rId4" Type="http://schemas.openxmlformats.org/officeDocument/2006/relationships/tags" Target="../tags/tag95.xml" /><Relationship Id="rId5" Type="http://schemas.openxmlformats.org/officeDocument/2006/relationships/tags" Target="../tags/tag96.xml" /><Relationship Id="rId6" Type="http://schemas.openxmlformats.org/officeDocument/2006/relationships/tags" Target="../tags/tag97.xml" /><Relationship Id="rId7" Type="http://schemas.openxmlformats.org/officeDocument/2006/relationships/tags" Target="../tags/tag98.xml" /><Relationship Id="rId8" Type="http://schemas.openxmlformats.org/officeDocument/2006/relationships/tags" Target="../tags/tag99.xml" /><Relationship Id="rId9" Type="http://schemas.openxmlformats.org/officeDocument/2006/relationships/tags" Target="../tags/tag100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106.xml" /><Relationship Id="rId4" Type="http://schemas.openxmlformats.org/officeDocument/2006/relationships/image" Target="../media/image7.jpeg" /><Relationship Id="rId5" Type="http://schemas.openxmlformats.org/officeDocument/2006/relationships/tags" Target="../tags/tag107.xml" /><Relationship Id="rId6" Type="http://schemas.openxmlformats.org/officeDocument/2006/relationships/tags" Target="../tags/tag108.xml" /><Relationship Id="rId7" Type="http://schemas.openxmlformats.org/officeDocument/2006/relationships/tags" Target="../tags/tag109.xml" /><Relationship Id="rId8" Type="http://schemas.openxmlformats.org/officeDocument/2006/relationships/tags" Target="../tags/tag110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115.xml" /><Relationship Id="rId4" Type="http://schemas.openxmlformats.org/officeDocument/2006/relationships/image" Target="../media/image8.png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tags" Target="../tags/tag11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10" Type="http://schemas.openxmlformats.org/officeDocument/2006/relationships/tags" Target="../tags/tag129.xml" /><Relationship Id="rId11" Type="http://schemas.openxmlformats.org/officeDocument/2006/relationships/image" Target="../media/image10.jpeg" /><Relationship Id="rId12" Type="http://schemas.openxmlformats.org/officeDocument/2006/relationships/tags" Target="../tags/tag130.xml" /><Relationship Id="rId13" Type="http://schemas.openxmlformats.org/officeDocument/2006/relationships/image" Target="../media/image11.jpeg" /><Relationship Id="rId14" Type="http://schemas.openxmlformats.org/officeDocument/2006/relationships/tags" Target="../tags/tag131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123.xml" /><Relationship Id="rId4" Type="http://schemas.openxmlformats.org/officeDocument/2006/relationships/image" Target="../media/image9.jpeg" /><Relationship Id="rId5" Type="http://schemas.openxmlformats.org/officeDocument/2006/relationships/tags" Target="../tags/tag124.xml" /><Relationship Id="rId6" Type="http://schemas.openxmlformats.org/officeDocument/2006/relationships/tags" Target="../tags/tag125.xml" /><Relationship Id="rId7" Type="http://schemas.openxmlformats.org/officeDocument/2006/relationships/tags" Target="../tags/tag126.xml" /><Relationship Id="rId8" Type="http://schemas.openxmlformats.org/officeDocument/2006/relationships/tags" Target="../tags/tag127.xml" /><Relationship Id="rId9" Type="http://schemas.openxmlformats.org/officeDocument/2006/relationships/tags" Target="../tags/tag128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.xml" /><Relationship Id="rId2" Type="http://schemas.openxmlformats.org/officeDocument/2006/relationships/tags" Target="../tags/tag132.xml" /><Relationship Id="rId3" Type="http://schemas.openxmlformats.org/officeDocument/2006/relationships/image" Target="../media/image12.jpeg" /><Relationship Id="rId4" Type="http://schemas.openxmlformats.org/officeDocument/2006/relationships/tags" Target="../tags/tag133.xml" /><Relationship Id="rId5" Type="http://schemas.openxmlformats.org/officeDocument/2006/relationships/tags" Target="../tags/tag134.xml" /><Relationship Id="rId6" Type="http://schemas.openxmlformats.org/officeDocument/2006/relationships/tags" Target="../tags/tag13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 flipV="1">
            <a:off x="1046480" y="869315"/>
            <a:ext cx="4137660" cy="7620"/>
          </a:xfrm>
          <a:prstGeom prst="line">
            <a:avLst/>
          </a:prstGeom>
          <a:ln w="28575">
            <a:solidFill>
              <a:srgbClr val="19AA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2"/>
          <p:cNvSpPr txBox="1"/>
          <p:nvPr>
            <p:custDataLst>
              <p:tags r:id="rId5"/>
            </p:custDataLst>
          </p:nvPr>
        </p:nvSpPr>
        <p:spPr>
          <a:xfrm>
            <a:off x="398780" y="203200"/>
            <a:ext cx="4013835" cy="66611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chemeClr val="tx1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陆  游  名  句</a:t>
            </a:r>
          </a:p>
        </p:txBody>
      </p:sp>
      <p:sp>
        <p:nvSpPr>
          <p:cNvPr id="11" name="TextBox 39"/>
          <p:cNvSpPr txBox="1"/>
          <p:nvPr>
            <p:custDataLst>
              <p:tags r:id="rId6"/>
            </p:custDataLst>
          </p:nvPr>
        </p:nvSpPr>
        <p:spPr>
          <a:xfrm>
            <a:off x="254000" y="1292860"/>
            <a:ext cx="7677785" cy="4244975"/>
          </a:xfrm>
          <a:prstGeom prst="rect">
            <a:avLst/>
          </a:prstGeom>
        </p:spPr>
        <p:txBody>
          <a:bodyPr wrap="square" lIns="91391" tIns="45696" rIns="91391" bIns="45696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defRPr>
            </a:lvl1pPr>
          </a:lstStyle>
          <a:p>
            <a:pPr algn="l" eaLnBrk="1" latinLnBrk="0" hangingPunct="1">
              <a:lnSpc>
                <a:spcPct val="150000"/>
              </a:lnSpc>
            </a:pPr>
            <a:r>
              <a:rPr sz="36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楼船夜雪瓜洲渡，铁马秋风大散关。</a:t>
            </a:r>
            <a:endParaRPr sz="36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sz="36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出师一表真名世，千载谁堪伯仲间。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sz="36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位卑未敢忘忧国，事定犹须待阖棺。</a:t>
            </a:r>
            <a:endParaRPr sz="3600" b="1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微软雅黑" panose="020b0503020204020204" pitchFamily="34" charset="-122"/>
              <a:sym typeface="Arial" panose="020b0604020202020204" pitchFamily="34" charset="0"/>
            </a:endParaRPr>
          </a:p>
          <a:p>
            <a:pPr algn="l" eaLnBrk="1" latinLnBrk="0" hangingPunct="1">
              <a:lnSpc>
                <a:spcPct val="150000"/>
              </a:lnSpc>
            </a:pPr>
            <a:r>
              <a:rPr sz="36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纸上得来终觉浅，绝知此事要躬行。</a:t>
            </a:r>
          </a:p>
          <a:p>
            <a:pPr algn="l" eaLnBrk="1" latinLnBrk="0" hangingPunct="1">
              <a:lnSpc>
                <a:spcPct val="150000"/>
              </a:lnSpc>
            </a:pPr>
            <a:r>
              <a:rPr sz="36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微软雅黑" panose="020b0503020204020204" pitchFamily="34" charset="-122"/>
                <a:sym typeface="Arial" panose="020b0604020202020204" pitchFamily="34" charset="0"/>
              </a:rPr>
              <a:t>王师北定中原日，家祭无忘告乃翁。</a:t>
            </a: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rcRect b="6875"/>
          <a:stretch>
            <a:fillRect/>
          </a:stretch>
        </p:blipFill>
        <p:spPr>
          <a:xfrm>
            <a:off x="8060055" y="1798955"/>
            <a:ext cx="4876165" cy="425767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956945" y="880110"/>
            <a:ext cx="4968240" cy="0"/>
          </a:xfrm>
          <a:prstGeom prst="line">
            <a:avLst/>
          </a:prstGeom>
          <a:ln w="28575">
            <a:solidFill>
              <a:srgbClr val="19AA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970915" y="50165"/>
            <a:ext cx="494030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        </a:t>
            </a:r>
            <a:r>
              <a:rPr lang="zh-CN" altLang="en-US" sz="4800" b="1">
                <a:latin typeface="华文新魏" panose="02010800040101010101" charset="-122"/>
                <a:ea typeface="华文新魏" panose="02010800040101010101" charset="-122"/>
                <a:sym typeface="+mn-ea"/>
              </a:rPr>
              <a:t>遣闲情</a:t>
            </a:r>
            <a:endParaRPr lang="zh-CN" altLang="en-US" sz="4800" b="1">
              <a:latin typeface="华文新魏" panose="02010800040101010101" charset="-122"/>
              <a:ea typeface="华文新魏" panose="02010800040101010101" charset="-122"/>
            </a:endParaRPr>
          </a:p>
        </p:txBody>
      </p:sp>
      <p:pic>
        <p:nvPicPr>
          <p:cNvPr id="6" name="图片 5" descr="084499493d734107b547f2caf531c7b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7532370" y="3668395"/>
            <a:ext cx="5327015" cy="3481705"/>
          </a:xfrm>
          <a:prstGeom prst="rect">
            <a:avLst/>
          </a:prstGeom>
        </p:spPr>
      </p:pic>
      <p:pic>
        <p:nvPicPr>
          <p:cNvPr id="10" name="图片 9" descr="t0175686b44e7e37acc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573010" y="50165"/>
            <a:ext cx="5246370" cy="3618230"/>
          </a:xfrm>
          <a:prstGeom prst="rect">
            <a:avLst/>
          </a:prstGeom>
        </p:spPr>
      </p:pic>
      <p:pic>
        <p:nvPicPr>
          <p:cNvPr id="11" name="图片 10" descr="图片3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4152900" y="5029200"/>
            <a:ext cx="1609725" cy="21209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12"/>
            </p:custDataLst>
          </p:nvPr>
        </p:nvSpPr>
        <p:spPr>
          <a:xfrm>
            <a:off x="1371600" y="1062355"/>
            <a:ext cx="6571615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矮纸</a:t>
            </a:r>
            <a:r>
              <a:rPr lang="zh-CN" altLang="en-US" sz="4400" b="1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斜行闲作草，</a:t>
            </a:r>
          </a:p>
          <a:p>
            <a:r>
              <a:rPr lang="zh-CN" altLang="en-US" sz="44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晴窗</a:t>
            </a:r>
            <a:r>
              <a:rPr lang="zh-CN" altLang="en-US" sz="44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细乳</a:t>
            </a:r>
            <a:r>
              <a:rPr lang="zh-CN" altLang="en-US" sz="4400" b="1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戏</a:t>
            </a:r>
            <a:r>
              <a:rPr lang="zh-CN" altLang="en-US" sz="440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分茶</a:t>
            </a:r>
            <a:r>
              <a:rPr lang="zh-CN" altLang="en-US" sz="4400" b="1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sym typeface="+mn-ea"/>
              </a:rPr>
              <a:t>。</a:t>
            </a:r>
          </a:p>
        </p:txBody>
      </p:sp>
      <p:pic>
        <p:nvPicPr>
          <p:cNvPr id="13" name="图片 12" descr="图片4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151765" y="4101465"/>
            <a:ext cx="4001135" cy="3048635"/>
          </a:xfrm>
          <a:prstGeom prst="rect">
            <a:avLst/>
          </a:prstGeom>
        </p:spPr>
      </p:pic>
      <p:sp>
        <p:nvSpPr>
          <p:cNvPr id="14" name="文本框 13"/>
          <p:cNvSpPr txBox="1"/>
          <p:nvPr>
            <p:custDataLst>
              <p:tags r:id="rId15"/>
            </p:custDataLst>
          </p:nvPr>
        </p:nvSpPr>
        <p:spPr>
          <a:xfrm>
            <a:off x="455930" y="2439035"/>
            <a:ext cx="6936740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    </a:t>
            </a:r>
            <a:r>
              <a:rPr lang="zh-CN" altLang="en-US" sz="2800" b="1"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闲来无事在短小的纸张上写写草书，写写草书。在小雨初晴的窗边，望着煮茶时水面呈白色的小泡沫，做分茶的游戏。</a:t>
            </a:r>
            <a:endParaRPr lang="zh-CN" altLang="en-US" sz="2800"/>
          </a:p>
        </p:txBody>
      </p:sp>
      <p:sp>
        <p:nvSpPr>
          <p:cNvPr id="15" name="文本框 14"/>
          <p:cNvSpPr txBox="1"/>
          <p:nvPr>
            <p:custDataLst>
              <p:tags r:id="rId16"/>
            </p:custDataLst>
          </p:nvPr>
        </p:nvSpPr>
        <p:spPr>
          <a:xfrm>
            <a:off x="6433820" y="4201795"/>
            <a:ext cx="859790" cy="279908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4400" b="1">
                <a:solidFill>
                  <a:srgbClr val="002060"/>
                </a:solidFill>
                <a:latin typeface="Arial" panose="020b0604020202020204" pitchFamily="34" charset="0"/>
                <a:ea typeface="黑体" panose="02010609060101010101" pitchFamily="49" charset="-122"/>
                <a:sym typeface="+mn-ea"/>
              </a:rPr>
              <a:t>闲适 恬静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2" grpId="0"/>
      <p:bldP spid="14" grpId="0"/>
      <p:bldP spid="1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/>
          <p:cNvSpPr txBox="1"/>
          <p:nvPr>
            <p:custDataLst>
              <p:tags r:id="rId4"/>
            </p:custDataLst>
          </p:nvPr>
        </p:nvSpPr>
        <p:spPr>
          <a:xfrm>
            <a:off x="478155" y="682625"/>
            <a:ext cx="12447905" cy="62471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</a:t>
            </a:r>
            <a:r>
              <a:rPr lang="en-US" alt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“反映出当时梦 见铁马冰河 的志士陆游， 也同样热爱和平的日常生活活。”</a:t>
            </a:r>
          </a:p>
          <a:p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——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袁行霈  《中国文学史》</a:t>
            </a:r>
          </a:p>
          <a:p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“所写均是诗人的日常生活以及日常生活生发出的个人情感。”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骆玉明《中国文学史新著》    </a:t>
            </a:r>
          </a:p>
          <a:p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“他热烈地歌唱生活中的美好事物， 流露出亲切淳厚而又真挚的感情， 表现了他的豪放乐观的性格和积极向上的精神。”</a:t>
            </a:r>
            <a:r>
              <a:rPr lang="en-US" altLang="zh-CN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游国恩 《中国文学史》 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12" name="图片 11" descr="acb9782fac094c9e808debcb2369a08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2860" y="-26670"/>
            <a:ext cx="12854940" cy="7351395"/>
          </a:xfrm>
          <a:prstGeom prst="rect">
            <a:avLst/>
          </a:prstGeom>
        </p:spPr>
      </p:pic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956945" y="880110"/>
            <a:ext cx="3456305" cy="0"/>
          </a:xfrm>
          <a:prstGeom prst="line">
            <a:avLst/>
          </a:prstGeom>
          <a:ln w="28575">
            <a:solidFill>
              <a:srgbClr val="19AA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文本框 10"/>
          <p:cNvSpPr txBox="1"/>
          <p:nvPr>
            <p:custDataLst>
              <p:tags r:id="rId7"/>
            </p:custDataLst>
          </p:nvPr>
        </p:nvSpPr>
        <p:spPr>
          <a:xfrm>
            <a:off x="1123315" y="1466850"/>
            <a:ext cx="10563225" cy="1938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>
                <a:latin typeface="华文新魏" panose="02010800040101010101" charset="-122"/>
                <a:ea typeface="华文新魏" panose="02010800040101010101" charset="-122"/>
              </a:rPr>
              <a:t>陆游的</a:t>
            </a:r>
            <a:r>
              <a:rPr lang="zh-CN" altLang="en-US" sz="6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心境</a:t>
            </a:r>
            <a:endParaRPr lang="zh-CN" altLang="en-US" sz="6000" b="1">
              <a:latin typeface="华文新魏" panose="02010800040101010101" charset="-122"/>
              <a:ea typeface="华文新魏" panose="02010800040101010101" charset="-122"/>
            </a:endParaRPr>
          </a:p>
          <a:p>
            <a:r>
              <a:rPr lang="zh-CN" altLang="en-US" sz="6000" b="1">
                <a:latin typeface="华文新魏" panose="02010800040101010101" charset="-122"/>
                <a:ea typeface="华文新魏" panose="02010800040101010101" charset="-122"/>
              </a:rPr>
              <a:t>真的如笔下这般</a:t>
            </a:r>
            <a:r>
              <a:rPr lang="zh-CN" altLang="en-US" sz="6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闲适、恬静</a:t>
            </a:r>
            <a:r>
              <a:rPr lang="zh-CN" altLang="en-US" sz="6000" b="1">
                <a:latin typeface="华文新魏" panose="02010800040101010101" charset="-122"/>
                <a:ea typeface="华文新魏" panose="02010800040101010101" charset="-122"/>
              </a:rPr>
              <a:t>么？</a:t>
            </a:r>
          </a:p>
        </p:txBody>
      </p:sp>
      <p:sp>
        <p:nvSpPr>
          <p:cNvPr id="13" name="文本框 12"/>
          <p:cNvSpPr txBox="1"/>
          <p:nvPr>
            <p:custDataLst>
              <p:tags r:id="rId8"/>
            </p:custDataLst>
          </p:nvPr>
        </p:nvSpPr>
        <p:spPr>
          <a:xfrm>
            <a:off x="1503680" y="4135755"/>
            <a:ext cx="982281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</a:rPr>
              <a:t>知人论世结合诗境，体会作者复杂情感</a:t>
            </a:r>
          </a:p>
        </p:txBody>
      </p:sp>
      <p:sp>
        <p:nvSpPr>
          <p:cNvPr id="2" name="文本框 1"/>
          <p:cNvSpPr txBox="1"/>
          <p:nvPr>
            <p:custDataLst>
              <p:tags r:id="rId9"/>
            </p:custDataLst>
          </p:nvPr>
        </p:nvSpPr>
        <p:spPr>
          <a:xfrm>
            <a:off x="1045210" y="274955"/>
            <a:ext cx="4159885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b="1">
                <a:latin typeface="华文新魏" panose="02010800040101010101" charset="-122"/>
                <a:ea typeface="华文新魏" panose="02010800040101010101" charset="-122"/>
              </a:rPr>
              <a:t>探衷肠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8100" y="0"/>
            <a:ext cx="12767310" cy="7266940"/>
          </a:xfrm>
          <a:prstGeom prst="rect">
            <a:avLst/>
          </a:prstGeom>
        </p:spPr>
      </p:pic>
      <p:sp>
        <p:nvSpPr>
          <p:cNvPr id="94210" name="标题 94209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2587003" y="2712237"/>
            <a:ext cx="7247708" cy="1464614"/>
          </a:xfrm>
          <a:effectLst>
            <a:outerShdw dist="35921" dir="2699999" algn="ctr" rotWithShape="0">
              <a:schemeClr val="bg1"/>
            </a:outerShdw>
          </a:effectLst>
        </p:spPr>
        <p:txBody>
          <a:bodyPr anchor="ctr"/>
          <a:lstStyle/>
          <a:p>
            <a:r>
              <a:rPr lang="zh-CN" altLang="en-US" sz="7595" b="1" smtClean="0">
                <a:solidFill>
                  <a:srgbClr val="003366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知 人 论 世</a:t>
            </a:r>
            <a:endParaRPr lang="zh-CN" altLang="en-US" sz="7595" b="1">
              <a:solidFill>
                <a:srgbClr val="003366"/>
              </a:solidFill>
              <a:latin typeface="华文行楷" panose="02010800040101010101" pitchFamily="2" charset="-122"/>
              <a:ea typeface="华文行楷" panose="02010800040101010101" pitchFamily="2" charset="-122"/>
            </a:endParaRPr>
          </a:p>
        </p:txBody>
      </p:sp>
      <p:sp>
        <p:nvSpPr>
          <p:cNvPr id="94211" name="圆角矩形标注 94210"/>
          <p:cNvSpPr/>
          <p:nvPr>
            <p:custDataLst>
              <p:tags r:id="rId6"/>
            </p:custDataLst>
          </p:nvPr>
        </p:nvSpPr>
        <p:spPr>
          <a:xfrm>
            <a:off x="1420770" y="4320798"/>
            <a:ext cx="2034197" cy="817022"/>
          </a:xfrm>
          <a:prstGeom prst="wedgeRoundRectCallout">
            <a:avLst>
              <a:gd name="adj1" fmla="val 45203"/>
              <a:gd name="adj2" fmla="val -127582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795" b="1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了   解</a:t>
            </a:r>
          </a:p>
        </p:txBody>
      </p:sp>
      <p:sp>
        <p:nvSpPr>
          <p:cNvPr id="94212" name="圆角矩形标注 94211"/>
          <p:cNvSpPr/>
          <p:nvPr>
            <p:custDataLst>
              <p:tags r:id="rId7"/>
            </p:custDataLst>
          </p:nvPr>
        </p:nvSpPr>
        <p:spPr>
          <a:xfrm>
            <a:off x="1420360" y="1189749"/>
            <a:ext cx="3202792" cy="910778"/>
          </a:xfrm>
          <a:prstGeom prst="wedgeRoundRectCallout">
            <a:avLst>
              <a:gd name="adj1" fmla="val 44006"/>
              <a:gd name="adj2" fmla="val 114877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795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作者与人物</a:t>
            </a:r>
          </a:p>
        </p:txBody>
      </p:sp>
      <p:sp>
        <p:nvSpPr>
          <p:cNvPr id="94214" name="圆角矩形标注 94213"/>
          <p:cNvSpPr/>
          <p:nvPr>
            <p:custDataLst>
              <p:tags r:id="rId8"/>
            </p:custDataLst>
          </p:nvPr>
        </p:nvSpPr>
        <p:spPr>
          <a:xfrm>
            <a:off x="5551170" y="828722"/>
            <a:ext cx="4556570" cy="1633373"/>
          </a:xfrm>
          <a:prstGeom prst="wedgeRoundRectCallout">
            <a:avLst>
              <a:gd name="adj1" fmla="val -16435"/>
              <a:gd name="adj2" fmla="val 79869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/>
            <a:r>
              <a:rPr lang="zh-CN" altLang="en-US" sz="3795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作者生活的时代、社会，生平与身世</a:t>
            </a:r>
          </a:p>
        </p:txBody>
      </p:sp>
      <p:sp>
        <p:nvSpPr>
          <p:cNvPr id="9" name="标题 6"/>
          <p:cNvSpPr txBox="1"/>
          <p:nvPr>
            <p:custDataLst>
              <p:tags r:id="rId9"/>
            </p:custDataLst>
          </p:nvPr>
        </p:nvSpPr>
        <p:spPr>
          <a:xfrm>
            <a:off x="37888" y="0"/>
            <a:ext cx="6163825" cy="677726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 lvl="0">
              <a:buClr>
                <a:srgbClr val="000000"/>
              </a:buClr>
            </a:pPr>
            <a:r>
              <a:rPr lang="zh-CN" altLang="en-US" sz="3795" b="1" smtClean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三、知人论世</a:t>
            </a:r>
            <a:r>
              <a:rPr lang="en-US" altLang="zh-CN" sz="3795" b="1" smtClean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——</a:t>
            </a:r>
            <a:r>
              <a:rPr lang="zh-CN" altLang="en-US" sz="3795" b="1" smtClean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品诗情</a:t>
            </a:r>
            <a:r>
              <a:rPr lang="zh-CN" altLang="en-US" sz="3795" b="1" smtClean="0">
                <a:solidFill>
                  <a:srgbClr val="FFFF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</a:t>
            </a:r>
          </a:p>
        </p:txBody>
      </p:sp>
      <p:sp>
        <p:nvSpPr>
          <p:cNvPr id="12" name="圆角矩形标注 11"/>
          <p:cNvSpPr/>
          <p:nvPr>
            <p:custDataLst>
              <p:tags r:id="rId10"/>
            </p:custDataLst>
          </p:nvPr>
        </p:nvSpPr>
        <p:spPr>
          <a:xfrm>
            <a:off x="5672154" y="4490978"/>
            <a:ext cx="2034197" cy="828747"/>
          </a:xfrm>
          <a:prstGeom prst="wedgeRoundRectCallout">
            <a:avLst>
              <a:gd name="adj1" fmla="val -42264"/>
              <a:gd name="adj2" fmla="val -128565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795" b="1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考   察</a:t>
            </a:r>
            <a:endParaRPr lang="zh-CN" altLang="en-US" sz="3795" b="1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0" grpId="0"/>
      <p:bldP spid="94210" grpId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2" name="直接连接符 1"/>
          <p:cNvCxnSpPr/>
          <p:nvPr>
            <p:custDataLst>
              <p:tags r:id="rId4"/>
            </p:custDataLst>
          </p:nvPr>
        </p:nvCxnSpPr>
        <p:spPr>
          <a:xfrm flipV="1">
            <a:off x="1067435" y="880110"/>
            <a:ext cx="4137660" cy="7620"/>
          </a:xfrm>
          <a:prstGeom prst="line">
            <a:avLst/>
          </a:prstGeom>
          <a:ln w="28575">
            <a:solidFill>
              <a:srgbClr val="19AA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2"/>
          <p:cNvSpPr txBox="1"/>
          <p:nvPr>
            <p:custDataLst>
              <p:tags r:id="rId5"/>
            </p:custDataLst>
          </p:nvPr>
        </p:nvSpPr>
        <p:spPr>
          <a:xfrm>
            <a:off x="641350" y="99060"/>
            <a:ext cx="4013835" cy="66611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chemeClr val="tx1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4800" b="1">
                <a:solidFill>
                  <a:schemeClr val="tx1">
                    <a:lumMod val="75000"/>
                    <a:lumOff val="25000"/>
                  </a:schemeClr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知人论世</a:t>
            </a:r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91440" y="887730"/>
            <a:ext cx="7933055" cy="46158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</a:t>
            </a:r>
            <a:r>
              <a:rPr 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陆游</a:t>
            </a:r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生于国势危机的时代</a:t>
            </a:r>
            <a:r>
              <a:rPr 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，一生坚持抗金主张，在政治斗争中，屡遭朝廷投降派的打击，但他坚持自己的恢复中原的志向，至死不忘复国大业。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陆游的诗歌，体现了人生和文学上的双重特点：</a:t>
            </a:r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人生追求</a:t>
            </a:r>
            <a:r>
              <a:rPr 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方面豪装爱国，主张北伐；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8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文学上</a:t>
            </a:r>
            <a:r>
              <a:rPr lang="zh-CN" sz="28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写下了数千首慷慨悲壮的爱国诗歌。</a:t>
            </a:r>
          </a:p>
        </p:txBody>
      </p:sp>
      <p:pic>
        <p:nvPicPr>
          <p:cNvPr id="3" name="图片 2" descr="图片1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8024495" y="1210310"/>
            <a:ext cx="4793615" cy="592772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1986" name="标题 16385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49555" y="69215"/>
            <a:ext cx="8585200" cy="93535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06306" tIns="41763" rIns="79730" bIns="41763" anchor="ctr" anchorCtr="0"/>
          <a:lstStyle>
            <a:lvl1pPr marL="0" indent="0" algn="l" defTabSz="6858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800" b="1" u="none" strike="noStrike" kern="1200" cap="none" spc="200" normalizeH="0" baseline="0">
                <a:solidFill>
                  <a:srgbClr val="404040"/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j-cs"/>
              </a:defRPr>
            </a:lvl1pPr>
          </a:lstStyle>
          <a:p>
            <a:pPr marL="0" lvl="0" indent="0"/>
            <a:endParaRPr lang="zh-CN" altLang="zh-CN" sz="4800">
              <a:latin typeface="华文新魏" panose="02010800040101010101" charset="-122"/>
              <a:ea typeface="华文新魏" panose="02010800040101010101" charset="-122"/>
              <a:sym typeface="微软雅黑" panose="020b0503020204020204" pitchFamily="34" charset="-122"/>
            </a:endParaRPr>
          </a:p>
        </p:txBody>
      </p:sp>
      <p:sp>
        <p:nvSpPr>
          <p:cNvPr id="41987" name="文本占位符 16386"/>
          <p:cNvSpPr>
            <a:spLocks noGrp="1"/>
          </p:cNvSpPr>
          <p:nvPr>
            <p:ph idx="4294967295"/>
            <p:custDataLst>
              <p:tags r:id="rId4"/>
            </p:custDataLst>
          </p:nvPr>
        </p:nvSpPr>
        <p:spPr>
          <a:xfrm>
            <a:off x="-40640" y="1004570"/>
            <a:ext cx="12553950" cy="5683885"/>
          </a:xfrm>
          <a:prstGeom prst="rect">
            <a:avLst/>
          </a:prstGeom>
          <a:noFill/>
          <a:ln cap="flat">
            <a:noFill/>
            <a:prstDash val="solid"/>
            <a:miter lim="800000"/>
            <a:headEnd type="none" w="med" len="med"/>
            <a:tailEnd type="none" w="med" len="med"/>
          </a:ln>
        </p:spPr>
        <p:txBody>
          <a:bodyPr lIns="106306" tIns="0" rIns="87323" bIns="0" anchor="t" anchorCtr="0"/>
          <a:lstStyle>
            <a:lvl1pPr marL="1714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defRPr lang="zh-CN" altLang="en-US"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1pPr>
            <a:lvl2pPr marL="5143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/>
                <a:tab pos="1207135"/>
              </a:tabLst>
              <a:defRPr lang="zh-CN" altLang="en-US"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2pPr>
            <a:lvl3pPr marL="8572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/>
              </a:tabLst>
              <a:defRPr lang="zh-CN" altLang="en-US"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3pPr>
            <a:lvl4pPr marL="12001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/>
              </a:tabLst>
              <a:defRPr lang="zh-CN" altLang="en-US"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4pPr>
            <a:lvl5pPr marL="1543050" indent="-171450" algn="l" defTabSz="6858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Char char="•"/>
              <a:tabLst>
                <a:tab pos="1206500"/>
              </a:tabLst>
              <a:defRPr lang="zh-CN" altLang="en-US" sz="1200" u="none" strike="noStrike" kern="1200" cap="none" spc="15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隶书" panose="02010509060101010101" pitchFamily="49" charset="-122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lang="zh-CN" altLang="en-US"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71450" lvl="0" indent="-171450">
              <a:buClrTx/>
              <a:buNone/>
            </a:pPr>
            <a:r>
              <a:rPr lang="en-US" altLang="zh-CN" sz="3200" b="1">
                <a:sym typeface="微软雅黑" panose="020b0503020204020204" pitchFamily="34" charset="-122"/>
              </a:rPr>
              <a:t> </a:t>
            </a:r>
            <a:r>
              <a:rPr lang="en-US" altLang="zh-CN"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      </a:t>
            </a: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这首诗写于淳熙十三年（</a:t>
            </a:r>
            <a:r>
              <a:rPr lang="en-US" altLang="zh-CN"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1186</a:t>
            </a: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），此时陆游已</a:t>
            </a:r>
            <a:r>
              <a:rPr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六十二</a:t>
            </a: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岁，在家乡山阴（今浙江绍兴）</a:t>
            </a:r>
            <a:r>
              <a:rPr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赋闲了五年</a:t>
            </a: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。</a:t>
            </a:r>
            <a:endParaRPr kumimoji="0"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71450" lvl="0" indent="-171450">
              <a:buClrTx/>
              <a:buNone/>
            </a:pP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 诗人少年时的意气风发与壮年时的裘马轻狂，都随着岁月的流逝一去不返了。</a:t>
            </a:r>
            <a:r>
              <a:rPr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虽然他光复中原的壮志未衰，但对偏安一隅的南宋小朝廷的软弱与黑暗，是日益见得明白了。 </a:t>
            </a:r>
            <a:endParaRPr kumimoji="0" lang="zh-CN" altLang="en-US" sz="32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71450" lvl="0" indent="-171450">
              <a:buClrTx/>
              <a:buNone/>
            </a:pP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      这一年春天，陆游又被起用为</a:t>
            </a:r>
            <a:r>
              <a:rPr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严州知府</a:t>
            </a: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。赴任之前，先到</a:t>
            </a:r>
            <a:r>
              <a:rPr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临安</a:t>
            </a: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（今浙江杭州）去觐见皇帝，</a:t>
            </a:r>
            <a:r>
              <a:rPr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住在西湖边上的客栈里听候召见</a:t>
            </a: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，在</a:t>
            </a:r>
            <a:r>
              <a:rPr sz="32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百无聊赖</a:t>
            </a:r>
            <a:r>
              <a:rPr sz="32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中，写下了这首广泛传诵的名作。</a:t>
            </a:r>
            <a:endParaRPr lang="zh-CN" altLang="en-US" sz="3200">
              <a:latin typeface="宋体" panose="02010600030101010101" pitchFamily="2" charset="-122"/>
              <a:sym typeface="微软雅黑" panose="020b0503020204020204" pitchFamily="34" charset="-122"/>
            </a:endParaRPr>
          </a:p>
          <a:p>
            <a:pPr lvl="0"/>
            <a:endParaRPr lang="zh-CN" altLang="zh-CN" sz="3200">
              <a:sym typeface="微软雅黑" panose="020b0503020204020204" pitchFamily="34" charset="-122"/>
            </a:endParaRPr>
          </a:p>
        </p:txBody>
      </p:sp>
    </p:spTree>
    <p:custDataLst>
      <p:tags r:id="rId5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5" name="内容占位符 8194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883920" y="502285"/>
            <a:ext cx="10678160" cy="6730365"/>
          </a:xfrm>
        </p:spPr>
        <p:txBody>
          <a:bodyPr anchor="t" anchorCtr="0"/>
          <a:lstStyle/>
          <a:p>
            <a:pPr>
              <a:lnSpc>
                <a:spcPct val="95000"/>
              </a:lnSpc>
              <a:spcBef>
                <a:spcPct val="50000"/>
              </a:spcBef>
              <a:buClr>
                <a:schemeClr val="bg1"/>
              </a:buClr>
              <a:buFontTx/>
              <a:buNone/>
            </a:pPr>
            <a:r>
              <a:rPr lang="zh-CN" altLang="en-US" sz="44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世味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年来</a:t>
            </a:r>
            <a:r>
              <a:rPr lang="zh-CN" altLang="en-US" sz="44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薄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似纱，</a:t>
            </a:r>
            <a:r>
              <a:rPr lang="zh-CN" altLang="en-US" sz="44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谁令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骑马</a:t>
            </a:r>
            <a:r>
              <a:rPr lang="zh-CN" altLang="en-US" sz="440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客</a:t>
            </a:r>
            <a:r>
              <a:rPr lang="zh-CN" altLang="en-US" sz="4400" b="1">
                <a:latin typeface="华文行楷" panose="02010800040101010101" pitchFamily="2" charset="-122"/>
                <a:ea typeface="华文行楷" panose="02010800040101010101" pitchFamily="2" charset="-122"/>
              </a:rPr>
              <a:t>京华</a:t>
            </a:r>
            <a:endParaRPr lang="zh-CN" altLang="en-US" sz="4400" b="1">
              <a:latin typeface="华文新魏" panose="02010800040101010101" charset="-122"/>
              <a:ea typeface="华文新魏" panose="02010800040101010101" charset="-122"/>
            </a:endParaRPr>
          </a:p>
          <a:p>
            <a:pPr>
              <a:lnSpc>
                <a:spcPct val="95000"/>
              </a:lnSpc>
              <a:spcBef>
                <a:spcPct val="50000"/>
              </a:spcBef>
              <a:buClr>
                <a:schemeClr val="bg1"/>
              </a:buClr>
              <a:buFontTx/>
              <a:buNone/>
            </a:pPr>
            <a:r>
              <a:rPr lang="zh-CN" altLang="en-US" sz="3795" b="1"/>
              <a:t>       </a:t>
            </a:r>
            <a:r>
              <a:rPr lang="zh-CN" altLang="en-US" sz="3600" b="1">
                <a:latin typeface="+mn-ea"/>
                <a:cs typeface="+mn-ea"/>
              </a:rPr>
              <a:t> 诗开篇就流露出</a:t>
            </a:r>
            <a:r>
              <a:rPr lang="zh-CN" altLang="en-US" sz="3600" b="1">
                <a:solidFill>
                  <a:srgbClr val="990000"/>
                </a:solidFill>
                <a:latin typeface="+mn-ea"/>
                <a:cs typeface="+mn-ea"/>
              </a:rPr>
              <a:t>不得已而来京</a:t>
            </a:r>
            <a:r>
              <a:rPr lang="zh-CN" altLang="en-US" sz="3600" b="1">
                <a:latin typeface="+mn-ea"/>
                <a:cs typeface="+mn-ea"/>
              </a:rPr>
              <a:t>的意思。世味薄则直道穷（</a:t>
            </a:r>
            <a:r>
              <a:rPr lang="zh-CN" altLang="en-US" sz="3600">
                <a:solidFill>
                  <a:schemeClr val="tx2"/>
                </a:solidFill>
                <a:latin typeface="+mn-ea"/>
                <a:cs typeface="+mn-ea"/>
              </a:rPr>
              <a:t>正直的处世态度却行不通</a:t>
            </a:r>
            <a:r>
              <a:rPr lang="zh-CN" altLang="en-US" sz="3600">
                <a:latin typeface="+mn-ea"/>
                <a:cs typeface="+mn-ea"/>
              </a:rPr>
              <a:t> </a:t>
            </a:r>
            <a:r>
              <a:rPr lang="zh-CN" altLang="en-US" sz="3600" b="1">
                <a:latin typeface="+mn-ea"/>
                <a:cs typeface="+mn-ea"/>
              </a:rPr>
              <a:t>），南宋朝廷不图恢复，得过且过，官场上的习气一天比一天地坏下去，哪里还有什么直道呢</a:t>
            </a:r>
            <a:r>
              <a:rPr lang="en-US" altLang="zh-CN" sz="3600" b="1">
                <a:latin typeface="+mn-ea"/>
                <a:cs typeface="+mn-ea"/>
              </a:rPr>
              <a:t>?</a:t>
            </a:r>
            <a:r>
              <a:rPr lang="zh-CN" altLang="en-US" sz="3600" b="1">
                <a:latin typeface="+mn-ea"/>
                <a:cs typeface="+mn-ea"/>
              </a:rPr>
              <a:t>在这样的环境里做官，的确没有什么意思，因此诗人</a:t>
            </a:r>
            <a:r>
              <a:rPr lang="zh-CN" altLang="en-US" sz="3600" b="1">
                <a:solidFill>
                  <a:schemeClr val="tx2"/>
                </a:solidFill>
                <a:latin typeface="+mn-ea"/>
                <a:cs typeface="+mn-ea"/>
              </a:rPr>
              <a:t>不提受职</a:t>
            </a:r>
            <a:r>
              <a:rPr lang="zh-CN" altLang="en-US" sz="3600" b="1">
                <a:latin typeface="+mn-ea"/>
                <a:cs typeface="+mn-ea"/>
              </a:rPr>
              <a:t>一事，而</a:t>
            </a:r>
            <a:r>
              <a:rPr lang="zh-CN" altLang="en-US" sz="3600" b="1">
                <a:solidFill>
                  <a:schemeClr val="tx2"/>
                </a:solidFill>
                <a:latin typeface="+mn-ea"/>
                <a:cs typeface="+mn-ea"/>
              </a:rPr>
              <a:t>只说</a:t>
            </a:r>
            <a:r>
              <a:rPr lang="zh-CN" altLang="en-US" sz="3600" b="1">
                <a:latin typeface="+mn-ea"/>
                <a:cs typeface="+mn-ea"/>
              </a:rPr>
              <a:t>谁让我到京城来</a:t>
            </a:r>
            <a:r>
              <a:rPr lang="zh-CN" altLang="en-US" sz="3600" b="1">
                <a:solidFill>
                  <a:schemeClr val="tx2"/>
                </a:solidFill>
                <a:latin typeface="+mn-ea"/>
                <a:cs typeface="+mn-ea"/>
              </a:rPr>
              <a:t>做客</a:t>
            </a:r>
            <a:r>
              <a:rPr lang="zh-CN" altLang="en-US" sz="3600" b="1">
                <a:latin typeface="+mn-ea"/>
                <a:cs typeface="+mn-ea"/>
              </a:rPr>
              <a:t>呢</a:t>
            </a:r>
            <a:r>
              <a:rPr lang="en-US" altLang="zh-CN" sz="3600" b="1">
                <a:solidFill>
                  <a:srgbClr val="000000"/>
                </a:solidFill>
                <a:latin typeface="+mn-ea"/>
                <a:cs typeface="+mn-ea"/>
              </a:rPr>
              <a:t>!</a:t>
            </a:r>
          </a:p>
          <a:p>
            <a:pPr>
              <a:lnSpc>
                <a:spcPct val="95000"/>
              </a:lnSpc>
              <a:spcBef>
                <a:spcPct val="50000"/>
              </a:spcBef>
              <a:buClr>
                <a:schemeClr val="bg1"/>
              </a:buClr>
              <a:buFontTx/>
              <a:buNone/>
            </a:pPr>
            <a:r>
              <a:rPr lang="zh-CN" altLang="en-US" sz="3795" b="1"/>
              <a:t> </a:t>
            </a:r>
          </a:p>
          <a:p>
            <a:endParaRPr lang="zh-CN" altLang="en-US" sz="3795" b="1"/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7188835" y="5384165"/>
            <a:ext cx="356108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+mj-ea"/>
                <a:ea typeface="+mj-ea"/>
              </a:rPr>
              <a:t>以讽喻笔法写无奈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81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4819" name="内容占位符 34818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743585" y="1687830"/>
            <a:ext cx="10243185" cy="4744720"/>
          </a:xfrm>
        </p:spPr>
        <p:txBody>
          <a:bodyPr anchor="t" anchorCtr="0"/>
          <a:lstStyle/>
          <a:p>
            <a:pPr>
              <a:lnSpc>
                <a:spcPct val="90000"/>
              </a:lnSpc>
              <a:buNone/>
            </a:pPr>
            <a:r>
              <a:rPr lang="en-US" altLang="zh-CN" sz="2955" b="1"/>
              <a:t>          </a:t>
            </a:r>
            <a:r>
              <a:rPr lang="zh-CN" altLang="en-US" sz="2955" b="1">
                <a:hlinkClick r:id="rId4"/>
              </a:rPr>
              <a:t>陆机</a:t>
            </a:r>
            <a:r>
              <a:rPr lang="zh-CN" altLang="en-US" sz="2955" b="1"/>
              <a:t>的</a:t>
            </a:r>
            <a:r>
              <a:rPr lang="en-US" altLang="zh-CN" sz="2955" b="1"/>
              <a:t>《</a:t>
            </a:r>
            <a:r>
              <a:rPr lang="zh-CN" altLang="en-US" sz="2955" b="1"/>
              <a:t>为顾彦先赠妇</a:t>
            </a:r>
            <a:r>
              <a:rPr lang="en-US" altLang="zh-CN" sz="2955" b="1"/>
              <a:t>》</a:t>
            </a:r>
            <a:r>
              <a:rPr lang="zh-CN" altLang="en-US" sz="2955" b="1"/>
              <a:t>诗中云：“</a:t>
            </a:r>
            <a:r>
              <a:rPr lang="zh-CN" altLang="en-US" sz="2955" b="1">
                <a:solidFill>
                  <a:srgbClr val="FF0000"/>
                </a:solidFill>
              </a:rPr>
              <a:t>京洛多风尘，素衣化为缁</a:t>
            </a:r>
            <a:r>
              <a:rPr lang="zh-CN" altLang="en-US" sz="2955" b="1"/>
              <a:t>”，不仅指羁旅风霜之苦，又寓有京中恶浊，久居为其所化的意思。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955" b="1"/>
              <a:t>         陆游这里反用其意，其实是自我解嘲。“莫起风尘叹”，是因为不等到清明就可以回家了，然回家本非诗人之愿。因京中闲居无聊，志不得伸，故不如回乡躬耕。</a:t>
            </a:r>
            <a:r>
              <a:rPr lang="zh-CN" altLang="en-US" sz="2955" b="1">
                <a:solidFill>
                  <a:srgbClr val="FF0000"/>
                </a:solidFill>
              </a:rPr>
              <a:t>“犹及清明可到家”实为激楚之言</a:t>
            </a:r>
            <a:r>
              <a:rPr lang="zh-CN" altLang="en-US" sz="2955" b="1"/>
              <a:t>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955" b="1"/>
              <a:t>         偌大一个杭州城，竟然容不得诗人有所作为，</a:t>
            </a:r>
            <a:r>
              <a:rPr lang="zh-CN" altLang="en-US" sz="6330" b="1">
                <a:solidFill>
                  <a:srgbClr val="FF0000"/>
                </a:solidFill>
                <a:ea typeface="黑体" panose="02010609060101010101" pitchFamily="49" charset="-122"/>
              </a:rPr>
              <a:t>悲愤之情见于言外</a:t>
            </a:r>
            <a:r>
              <a:rPr lang="zh-CN" altLang="en-US" sz="2955" b="1"/>
              <a:t>。 </a:t>
            </a:r>
          </a:p>
        </p:txBody>
      </p:sp>
      <p:sp>
        <p:nvSpPr>
          <p:cNvPr id="34820" name="标题 34819"/>
          <p:cNvSpPr>
            <a:spLocks noGrp="1" noRot="1"/>
          </p:cNvSpPr>
          <p:nvPr>
            <p:ph type="title"/>
            <p:custDataLst>
              <p:tags r:id="rId5"/>
            </p:custDataLst>
          </p:nvPr>
        </p:nvSpPr>
        <p:spPr/>
        <p:txBody>
          <a:bodyPr vert="horz" wrap="square" lIns="96435" tIns="48217" rIns="96435" bIns="48217" anchor="ctr" anchorCtr="0"/>
          <a:lstStyle/>
          <a:p>
            <a:pPr>
              <a:spcBef>
                <a:spcPct val="50000"/>
              </a:spcBef>
            </a:pPr>
            <a:r>
              <a:rPr lang="zh-CN" altLang="en-US" sz="422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素衣</a:t>
            </a:r>
            <a:r>
              <a:rPr lang="zh-CN" altLang="en-US" sz="4220" b="1">
                <a:latin typeface="华文行楷" panose="02010800040101010101" pitchFamily="2" charset="-122"/>
                <a:ea typeface="华文行楷" panose="02010800040101010101" pitchFamily="2" charset="-122"/>
              </a:rPr>
              <a:t>莫起</a:t>
            </a:r>
            <a:r>
              <a:rPr lang="zh-CN" altLang="en-US" sz="422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风尘</a:t>
            </a:r>
            <a:r>
              <a:rPr lang="zh-CN" altLang="en-US" sz="4220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叹</a:t>
            </a:r>
            <a:r>
              <a:rPr lang="zh-CN" altLang="en-US" sz="4220" b="1">
                <a:latin typeface="华文行楷" panose="02010800040101010101" pitchFamily="2" charset="-122"/>
                <a:ea typeface="华文行楷" panose="02010800040101010101" pitchFamily="2" charset="-122"/>
              </a:rPr>
              <a:t>，犹及清明可</a:t>
            </a:r>
            <a:r>
              <a:rPr lang="zh-CN" altLang="en-US" sz="4220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到家</a:t>
            </a:r>
            <a:r>
              <a:rPr lang="zh-CN" altLang="en-US" sz="4220" b="1">
                <a:latin typeface="华文行楷" panose="02010800040101010101" pitchFamily="2" charset="-122"/>
                <a:ea typeface="华文行楷" panose="02010800040101010101" pitchFamily="2" charset="-122"/>
              </a:rPr>
              <a:t>。</a:t>
            </a:r>
          </a:p>
        </p:txBody>
      </p:sp>
      <p:sp>
        <p:nvSpPr>
          <p:cNvPr id="34821" name="文本框 34820"/>
          <p:cNvSpPr txBox="1"/>
          <p:nvPr>
            <p:custDataLst>
              <p:tags r:id="rId6"/>
            </p:custDataLst>
          </p:nvPr>
        </p:nvSpPr>
        <p:spPr>
          <a:xfrm>
            <a:off x="6809424" y="6197979"/>
            <a:ext cx="4177190" cy="67564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795">
                <a:latin typeface="Arial" panose="020b0604020202020204" pitchFamily="34" charset="0"/>
                <a:ea typeface="黑体" panose="02010609060101010101" pitchFamily="49" charset="-122"/>
              </a:rPr>
              <a:t>用典写悲愤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34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0" fill="hold"/>
                                        <p:tgtEl>
                                          <p:spTgt spid="348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34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8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  <p:bldP spid="3482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482" name="标题 20481"/>
          <p:cNvSpPr>
            <a:spLocks noGrp="1" noRot="1"/>
          </p:cNvSpPr>
          <p:nvPr>
            <p:ph type="title"/>
            <p:custDataLst>
              <p:tags r:id="rId3"/>
            </p:custDataLst>
          </p:nvPr>
        </p:nvSpPr>
        <p:spPr/>
        <p:txBody>
          <a:bodyPr anchor="ctr" anchorCtr="0"/>
          <a:lstStyle/>
          <a:p>
            <a:r>
              <a:rPr lang="zh-CN" altLang="en-US" sz="4220" b="1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小楼</a:t>
            </a:r>
            <a:r>
              <a:rPr lang="zh-CN" altLang="en-US" sz="4220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一夜</a:t>
            </a:r>
            <a:r>
              <a:rPr lang="zh-CN" altLang="en-US" sz="4220" b="1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</a:rPr>
              <a:t>听春雨，深巷明朝卖杏花。</a:t>
            </a:r>
          </a:p>
        </p:txBody>
      </p:sp>
      <p:sp>
        <p:nvSpPr>
          <p:cNvPr id="20483" name="内容占位符 20482"/>
          <p:cNvSpPr>
            <a:spLocks noGrp="1" noRot="1"/>
          </p:cNvSpPr>
          <p:nvPr>
            <p:ph idx="1"/>
            <p:custDataLst>
              <p:tags r:id="rId4"/>
            </p:custDataLst>
          </p:nvPr>
        </p:nvSpPr>
        <p:spPr>
          <a:xfrm>
            <a:off x="883920" y="1337945"/>
            <a:ext cx="9965055" cy="5894705"/>
          </a:xfrm>
        </p:spPr>
        <p:txBody>
          <a:bodyPr anchor="t" anchorCtr="0"/>
          <a:lstStyle/>
          <a:p>
            <a:pPr>
              <a:lnSpc>
                <a:spcPct val="80000"/>
              </a:lnSpc>
            </a:pPr>
            <a:endParaRPr lang="zh-CN" altLang="en-US" sz="2955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“一夜”两字不可轻轻放过，它正暗示了诗人一夜未曾入睡，国事家愁，伴着这雨声而涌上了眉间心头。</a:t>
            </a:r>
          </a:p>
          <a:p>
            <a:pPr>
              <a:lnSpc>
                <a:spcPct val="80000"/>
              </a:lnSpc>
            </a:pP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虽然用了比较明快的字眼，但用意还是要表达自己的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郁闷与惆怅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，而且正是用</a:t>
            </a: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明媚的春光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作为背景，才与自己落寞情怀构成了鲜明的对照。</a:t>
            </a:r>
            <a:endParaRPr lang="zh-CN" altLang="en-US" sz="2955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2955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>
              <a:lnSpc>
                <a:spcPct val="80000"/>
              </a:lnSpc>
            </a:pPr>
            <a:endParaRPr lang="zh-CN" altLang="en-US" sz="2955" b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0485" name="文本框 20484"/>
          <p:cNvSpPr txBox="1"/>
          <p:nvPr>
            <p:custDataLst>
              <p:tags r:id="rId5"/>
            </p:custDataLst>
          </p:nvPr>
        </p:nvSpPr>
        <p:spPr>
          <a:xfrm>
            <a:off x="8860155" y="5894705"/>
            <a:ext cx="3114040" cy="5461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955" b="1">
                <a:latin typeface="+mn-ea"/>
                <a:ea typeface="+mn-ea"/>
              </a:rPr>
              <a:t>虚实相生显愁情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0" fill="hold"/>
                                        <p:tgtEl>
                                          <p:spTgt spid="2048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218" name="文本框 9217"/>
          <p:cNvSpPr txBox="1"/>
          <p:nvPr>
            <p:custDataLst>
              <p:tags r:id="rId3"/>
            </p:custDataLst>
          </p:nvPr>
        </p:nvSpPr>
        <p:spPr>
          <a:xfrm>
            <a:off x="1796796" y="351587"/>
            <a:ext cx="9454345" cy="587248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4640" b="1">
                <a:solidFill>
                  <a:srgbClr val="0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矮纸斜行闲作草，晴窗细乳戏分茶</a:t>
            </a: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3375" b="1">
                <a:latin typeface="+mn-ea"/>
                <a:ea typeface="+mn-ea"/>
                <a:cs typeface="+mn-ea"/>
              </a:rPr>
              <a:t>    </a:t>
            </a:r>
            <a:r>
              <a:rPr lang="zh-CN" altLang="en-US" sz="4220" b="1">
                <a:latin typeface="+mn-ea"/>
                <a:ea typeface="+mn-ea"/>
                <a:cs typeface="+mn-ea"/>
              </a:rPr>
              <a:t>客居京华，闲极无聊，作草书，晴窗分茶，表面上是极闲适恬静的境界，</a:t>
            </a: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4220" b="1">
                <a:latin typeface="+mn-ea"/>
                <a:ea typeface="+mn-ea"/>
                <a:cs typeface="+mn-ea"/>
              </a:rPr>
              <a:t>然而在这背后，正藏着诗人</a:t>
            </a:r>
            <a:r>
              <a:rPr lang="zh-CN" altLang="en-US" sz="4220" b="1">
                <a:solidFill>
                  <a:srgbClr val="FF0000"/>
                </a:solidFill>
                <a:latin typeface="+mn-ea"/>
                <a:ea typeface="+mn-ea"/>
                <a:cs typeface="+mn-ea"/>
              </a:rPr>
              <a:t>无限的感慨与牢骚，作者不结交权贵，厌倦官场的黑暗，实则抒发的是壮志难酬的无聊可悲。</a:t>
            </a:r>
            <a:endParaRPr lang="zh-CN" altLang="en-US" sz="4220"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3375">
                <a:latin typeface="Arial" panose="020b0604020202020204" pitchFamily="34" charset="0"/>
                <a:ea typeface="宋体" panose="02010600030101010101" pitchFamily="2" charset="-122"/>
              </a:rPr>
              <a:t>     </a:t>
            </a:r>
            <a:endParaRPr lang="zh-CN" altLang="en-US" sz="3375" b="1">
              <a:solidFill>
                <a:srgbClr val="FF0000"/>
              </a:solidFill>
              <a:latin typeface="华文新魏" panose="02010800040101010101" charset="-122"/>
              <a:ea typeface="华文新魏" panose="02010800040101010101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4"/>
            </p:custDataLst>
          </p:nvPr>
        </p:nvSpPr>
        <p:spPr>
          <a:xfrm>
            <a:off x="7139305" y="5533390"/>
            <a:ext cx="353885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/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8032115" y="5566410"/>
            <a:ext cx="3582035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latin typeface="+mn-ea"/>
                <a:ea typeface="+mn-ea"/>
              </a:rPr>
              <a:t>生活细节现悲情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92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92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92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61b73424d49a46aa8a31714db153848a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12793345" cy="7233285"/>
          </a:xfrm>
          <a:prstGeom prst="rect">
            <a:avLst/>
          </a:prstGeom>
        </p:spPr>
      </p:pic>
      <p:sp>
        <p:nvSpPr>
          <p:cNvPr id="10" name="矩形 9"/>
          <p:cNvSpPr/>
          <p:nvPr>
            <p:custDataLst>
              <p:tags r:id="rId5"/>
            </p:custDataLst>
          </p:nvPr>
        </p:nvSpPr>
        <p:spPr>
          <a:xfrm>
            <a:off x="1280160" y="2041525"/>
            <a:ext cx="12008485" cy="28613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空有报国志，无奈客京华</a:t>
            </a:r>
            <a:r>
              <a:rPr lang="en-US" altLang="zh-CN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——</a:t>
            </a:r>
          </a:p>
          <a:p>
            <a:pPr algn="ctr"/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《临安春雨初霁》</a:t>
            </a:r>
          </a:p>
          <a:p>
            <a:pPr algn="ctr"/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华文行楷" panose="02010800040101010101" pitchFamily="2" charset="-122"/>
                <a:ea typeface="华文行楷" panose="02010800040101010101" pitchFamily="2" charset="-122"/>
              </a:rPr>
              <a:t>                                                  陆游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812800" y="1001395"/>
            <a:ext cx="11017250" cy="0"/>
          </a:xfrm>
          <a:prstGeom prst="line">
            <a:avLst/>
          </a:prstGeom>
          <a:ln w="28575">
            <a:solidFill>
              <a:srgbClr val="19AA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图片 3" descr="66c7391373f08202b34cf4194ffbfbedaa641b43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7010400" y="1231900"/>
            <a:ext cx="4983480" cy="5498465"/>
          </a:xfrm>
          <a:prstGeom prst="rect">
            <a:avLst/>
          </a:prstGeom>
        </p:spPr>
      </p:pic>
      <p:sp>
        <p:nvSpPr>
          <p:cNvPr id="5" name="矩形 4"/>
          <p:cNvSpPr/>
          <p:nvPr>
            <p:custDataLst>
              <p:tags r:id="rId7"/>
            </p:custDataLst>
          </p:nvPr>
        </p:nvSpPr>
        <p:spPr>
          <a:xfrm>
            <a:off x="812800" y="1433830"/>
            <a:ext cx="6197600" cy="5296535"/>
          </a:xfrm>
          <a:prstGeom prst="rect">
            <a:avLst/>
          </a:prstGeom>
        </p:spPr>
        <p:txBody>
          <a:bodyPr wrap="square" lIns="91391" tIns="45696" rIns="91391" bIns="45696" rtlCol="0">
            <a:noAutofit/>
          </a:bodyPr>
          <a:lstStyle/>
          <a:p>
            <a:pPr lvl="0" algn="l" defTabSz="914400">
              <a:lnSpc>
                <a:spcPts val="4060"/>
              </a:lnSpc>
            </a:pPr>
            <a:r>
              <a:rPr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①表达诗人客居京华的郁闷和惆怅</a:t>
            </a:r>
            <a:r>
              <a:rPr sz="2400" b="1">
                <a:solidFill>
                  <a:schemeClr val="tx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。首联“世味”“薄”表现了诗人对世态炎凉的无奈和感叹；颔联表面上写尽江南春景的明媚，但用意还是表达自己的郁闷与惆怅；颈联表面上写闲适，实际上正值国家多事之秋，诗人却作书品茶消磨时光，无法放下自己建功报国的大志，内心抑郁而且惆怅。</a:t>
            </a:r>
          </a:p>
          <a:p>
            <a:pPr lvl="0" algn="l" defTabSz="914400">
              <a:lnSpc>
                <a:spcPts val="4060"/>
              </a:lnSpc>
            </a:pPr>
            <a:r>
              <a:rPr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②表达诗人羁旅风霜的苦闷和对官场生活的厌倦。</a:t>
            </a:r>
            <a:r>
              <a:rPr sz="2400" b="1">
                <a:solidFill>
                  <a:schemeClr val="tx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尾联写不愿在京城闲居无聊，不想沾染京都官场的恶浊，渴望归家的自我安慰。</a:t>
            </a:r>
            <a:endParaRPr sz="2400" b="1">
              <a:solidFill>
                <a:schemeClr val="tx2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  <a:sym typeface="+mn-ea"/>
            </a:endParaRPr>
          </a:p>
        </p:txBody>
      </p:sp>
      <p:sp>
        <p:nvSpPr>
          <p:cNvPr id="9" name="标题 6"/>
          <p:cNvSpPr txBox="1"/>
          <p:nvPr>
            <p:custDataLst>
              <p:tags r:id="rId8"/>
            </p:custDataLst>
          </p:nvPr>
        </p:nvSpPr>
        <p:spPr>
          <a:xfrm>
            <a:off x="36195" y="140335"/>
            <a:ext cx="9254490" cy="67754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 lvl="0">
              <a:buClr>
                <a:srgbClr val="000000"/>
              </a:buClr>
            </a:pPr>
            <a:r>
              <a:rPr lang="zh-CN" altLang="en-US" sz="4000" b="1" smtClean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小结</a:t>
            </a:r>
            <a:r>
              <a:rPr lang="zh-CN" altLang="en-US" sz="3795" b="1" smtClean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：结合诗意，揣摩诗人多重情感</a:t>
            </a:r>
            <a:endParaRPr lang="en-US" altLang="zh-CN" sz="3795" b="1" smtClean="0">
              <a:solidFill>
                <a:schemeClr val="tx1"/>
              </a:solidFill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uiExpand="1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52" name="Rectangle 21"/>
          <p:cNvSpPr/>
          <p:nvPr>
            <p:custDataLst>
              <p:tags r:id="rId4"/>
            </p:custDataLst>
          </p:nvPr>
        </p:nvSpPr>
        <p:spPr>
          <a:xfrm>
            <a:off x="812800" y="1209040"/>
            <a:ext cx="11327765" cy="1336675"/>
          </a:xfrm>
          <a:prstGeom prst="rect">
            <a:avLst/>
          </a:prstGeom>
        </p:spPr>
        <p:txBody>
          <a:bodyPr wrap="square" lIns="91391" tIns="45696" rIns="91391" bIns="45696">
            <a:spAutoFit/>
          </a:bodyPr>
          <a:lstStyle/>
          <a:p>
            <a:pPr eaLnBrk="1" latinLnBrk="0" hangingPunct="1">
              <a:lnSpc>
                <a:spcPts val="4860"/>
              </a:lnSpc>
            </a:pPr>
            <a:r>
              <a:rPr sz="2800" b="1">
                <a:solidFill>
                  <a:schemeClr val="tx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结合诗歌内容，简要回答《书愤》与《临安春雨初霁》两诗所选</a:t>
            </a:r>
            <a:r>
              <a:rPr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意象</a:t>
            </a:r>
            <a:r>
              <a:rPr sz="2800" b="1">
                <a:solidFill>
                  <a:schemeClr val="tx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及</a:t>
            </a:r>
            <a:r>
              <a:rPr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情感表现</a:t>
            </a:r>
            <a:r>
              <a:rPr sz="2800" b="1">
                <a:solidFill>
                  <a:schemeClr val="tx2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重点上的差异。</a:t>
            </a:r>
          </a:p>
        </p:txBody>
      </p:sp>
      <p:sp>
        <p:nvSpPr>
          <p:cNvPr id="7" name="Text Placeholder 12"/>
          <p:cNvSpPr txBox="1"/>
          <p:nvPr>
            <p:custDataLst>
              <p:tags r:id="rId5"/>
            </p:custDataLst>
          </p:nvPr>
        </p:nvSpPr>
        <p:spPr>
          <a:xfrm>
            <a:off x="812800" y="135255"/>
            <a:ext cx="4874260" cy="614680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chemeClr val="tx1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sz="4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  比  阅  读</a:t>
            </a:r>
          </a:p>
        </p:txBody>
      </p:sp>
      <p:cxnSp>
        <p:nvCxnSpPr>
          <p:cNvPr id="8" name="直接连接符 7"/>
          <p:cNvCxnSpPr/>
          <p:nvPr>
            <p:custDataLst>
              <p:tags r:id="rId6"/>
            </p:custDataLst>
          </p:nvPr>
        </p:nvCxnSpPr>
        <p:spPr>
          <a:xfrm>
            <a:off x="812800" y="880110"/>
            <a:ext cx="5040630" cy="0"/>
          </a:xfrm>
          <a:prstGeom prst="line">
            <a:avLst/>
          </a:prstGeom>
          <a:ln w="28575">
            <a:solidFill>
              <a:srgbClr val="19AA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u=2372176627,2397741950&amp;fm=173&amp;app=25&amp;f=JPEG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633335" y="2874645"/>
            <a:ext cx="3688080" cy="3463925"/>
          </a:xfrm>
          <a:prstGeom prst="ellipse">
            <a:avLst/>
          </a:prstGeom>
        </p:spPr>
      </p:pic>
      <p:sp>
        <p:nvSpPr>
          <p:cNvPr id="100" name="文本框 99"/>
          <p:cNvSpPr txBox="1"/>
          <p:nvPr>
            <p:custDataLst>
              <p:tags r:id="rId9"/>
            </p:custDataLst>
          </p:nvPr>
        </p:nvSpPr>
        <p:spPr>
          <a:xfrm>
            <a:off x="927100" y="2630805"/>
            <a:ext cx="6313170" cy="350774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eaLnBrk="1" latinLnBrk="0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</a:t>
            </a:r>
            <a:r>
              <a:rPr lang="zh-CN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书愤</a:t>
            </a:r>
            <a:r>
              <a:rPr 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陆游</a:t>
            </a:r>
            <a:endParaRPr lang="zh-CN" sz="2800" b="1">
              <a:solidFill>
                <a:srgbClr val="0000FF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早岁那知世事艰，中原北望气如山。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楼船夜雪瓜洲渡，铁马秋风大散关。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塞上长城空自许，镜中衰鬓已先斑。</a:t>
            </a:r>
          </a:p>
          <a:p>
            <a:pPr marL="0" indent="0" eaLnBrk="1" latinLnBrk="0" hangingPunct="1">
              <a:lnSpc>
                <a:spcPct val="150000"/>
              </a:lnSpc>
            </a:pPr>
            <a:r>
              <a:rPr lang="zh-CN" sz="2800" b="1">
                <a:solidFill>
                  <a:srgbClr val="0000FF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出师一表真名世，千载谁堪伯仲间！</a:t>
            </a:r>
          </a:p>
        </p:txBody>
      </p:sp>
      <p:sp>
        <p:nvSpPr>
          <p:cNvPr id="9" name="标题 6"/>
          <p:cNvSpPr txBox="1"/>
          <p:nvPr>
            <p:custDataLst>
              <p:tags r:id="rId10"/>
            </p:custDataLst>
          </p:nvPr>
        </p:nvSpPr>
        <p:spPr>
          <a:xfrm>
            <a:off x="-11430" y="149225"/>
            <a:ext cx="7750175" cy="67754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 lvl="0">
              <a:buClr>
                <a:srgbClr val="000000"/>
              </a:buClr>
            </a:pPr>
            <a:r>
              <a:rPr lang="en-US" altLang="zh-CN" sz="3795" b="1" smtClean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</a:t>
            </a:r>
            <a:r>
              <a:rPr lang="zh-CN" sz="3795" b="1" smtClean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比较阅读《书愤》</a:t>
            </a:r>
            <a:r>
              <a:rPr lang="zh-CN" altLang="en-US" sz="3795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</a:t>
            </a: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7" grpId="0"/>
      <p:bldP spid="10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TextBox 2"/>
          <p:cNvSpPr txBox="1"/>
          <p:nvPr>
            <p:custDataLst>
              <p:tags r:id="rId3"/>
            </p:custDataLst>
          </p:nvPr>
        </p:nvSpPr>
        <p:spPr>
          <a:xfrm>
            <a:off x="3054138" y="0"/>
            <a:ext cx="7232650" cy="73977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220" b="1" i="0" u="none" strike="noStrike" kern="1200" cap="none" spc="0" normalizeH="0" baseline="0" noProof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从意象出发   比较二者不同</a:t>
            </a:r>
          </a:p>
        </p:txBody>
      </p:sp>
      <p:graphicFrame>
        <p:nvGraphicFramePr>
          <p:cNvPr id="7" name="表格 6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2732617" y="1687901"/>
          <a:ext cx="9402445" cy="468503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607185"/>
                <a:gridCol w="3536315"/>
                <a:gridCol w="4258945"/>
              </a:tblGrid>
              <a:tr h="1406525">
                <a:tc>
                  <a:txBody>
                    <a:bodyPr vert="horz" wrap="square"/>
                    <a:lstStyle/>
                    <a:p>
                      <a:endParaRPr lang="zh-CN" altLang="en-US" sz="4220"/>
                    </a:p>
                  </a:txBody>
                  <a:tcPr marL="96435" marR="96435" marT="48217" marB="482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4220" smtClean="0"/>
                        <a:t>《</a:t>
                      </a:r>
                      <a:r>
                        <a:rPr lang="zh-CN" altLang="en-US" sz="4220" smtClean="0"/>
                        <a:t>书愤</a:t>
                      </a:r>
                      <a:r>
                        <a:rPr lang="en-US" altLang="zh-CN" sz="4220" smtClean="0"/>
                        <a:t>》</a:t>
                      </a:r>
                      <a:endParaRPr lang="zh-CN" altLang="en-US" sz="4220"/>
                    </a:p>
                  </a:txBody>
                  <a:tcPr marL="96435" marR="96435" marT="48217" marB="482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pPr algn="ctr"/>
                      <a:r>
                        <a:rPr lang="en-US" altLang="zh-CN" sz="4220" smtClean="0"/>
                        <a:t>《</a:t>
                      </a:r>
                      <a:r>
                        <a:rPr lang="zh-CN" altLang="en-US" sz="4220" smtClean="0"/>
                        <a:t>临安春雨初霁</a:t>
                      </a:r>
                      <a:r>
                        <a:rPr lang="en-US" altLang="zh-CN" sz="4220" smtClean="0"/>
                        <a:t>》</a:t>
                      </a:r>
                      <a:endParaRPr lang="zh-CN" altLang="en-US" sz="4220"/>
                    </a:p>
                  </a:txBody>
                  <a:tcPr marL="96435" marR="96435" marT="48217" marB="482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2835">
                <a:tc>
                  <a:txBody>
                    <a:bodyPr vert="horz" wrap="square"/>
                    <a:lstStyle/>
                    <a:p>
                      <a:r>
                        <a:rPr lang="zh-CN" altLang="en-US" sz="3795" b="1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意象</a:t>
                      </a:r>
                      <a:endParaRPr lang="zh-CN" altLang="en-US" sz="3795" b="1">
                        <a:solidFill>
                          <a:srgbClr val="FF0000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marL="96435" marR="96435" marT="48217" marB="482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900"/>
                    </a:p>
                  </a:txBody>
                  <a:tcPr marL="96435" marR="96435" marT="48217" marB="482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900"/>
                    </a:p>
                  </a:txBody>
                  <a:tcPr marL="96435" marR="96435" marT="48217" marB="482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2835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3795" b="1" kern="120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风格</a:t>
                      </a:r>
                    </a:p>
                  </a:txBody>
                  <a:tcPr marL="96435" marR="96435" marT="48217" marB="482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900"/>
                    </a:p>
                  </a:txBody>
                  <a:tcPr marL="96435" marR="96435" marT="48217" marB="482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900"/>
                    </a:p>
                  </a:txBody>
                  <a:tcPr marL="96435" marR="96435" marT="48217" marB="482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92835">
                <a:tc>
                  <a:txBody>
                    <a:bodyPr vert="horz" wrap="square"/>
                    <a:lstStyle/>
                    <a:p>
                      <a:pPr marL="0" algn="l" defTabSz="914400" rtl="0" eaLnBrk="1" latinLnBrk="0" hangingPunct="1"/>
                      <a:r>
                        <a:rPr lang="zh-CN" altLang="en-US" sz="3795" b="1" kern="1200" smtClean="0">
                          <a:solidFill>
                            <a:srgbClr val="FF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情感</a:t>
                      </a:r>
                    </a:p>
                  </a:txBody>
                  <a:tcPr marL="96435" marR="96435" marT="48217" marB="482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900"/>
                    </a:p>
                  </a:txBody>
                  <a:tcPr marL="96435" marR="96435" marT="48217" marB="482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 vert="horz" wrap="square"/>
                    <a:lstStyle/>
                    <a:p>
                      <a:endParaRPr lang="zh-CN" altLang="en-US" sz="1900"/>
                    </a:p>
                  </a:txBody>
                  <a:tcPr marL="96435" marR="96435" marT="48217" marB="48217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8" name="TextBox 7"/>
          <p:cNvSpPr txBox="1"/>
          <p:nvPr>
            <p:custDataLst>
              <p:tags r:id="rId5"/>
            </p:custDataLst>
          </p:nvPr>
        </p:nvSpPr>
        <p:spPr>
          <a:xfrm>
            <a:off x="4320469" y="4248997"/>
            <a:ext cx="3937776" cy="82994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400" b="1">
                <a:solidFill>
                  <a:srgbClr val="0070C0"/>
                </a:solidFill>
                <a:latin typeface="Gulim" pitchFamily="34" charset="-127"/>
                <a:ea typeface="Gulim" pitchFamily="34" charset="-127"/>
              </a:rPr>
              <a:t>大气磅礴、慷慨悲壮</a:t>
            </a:r>
          </a:p>
          <a:p>
            <a:r>
              <a:rPr lang="zh-CN" altLang="en-US" sz="2400" b="1">
                <a:solidFill>
                  <a:srgbClr val="0070C0"/>
                </a:solidFill>
                <a:latin typeface="Gulim" pitchFamily="34" charset="-127"/>
                <a:ea typeface="Gulim" pitchFamily="34" charset="-127"/>
              </a:rPr>
              <a:t>（严肃、激愤）</a:t>
            </a:r>
          </a:p>
        </p:txBody>
      </p:sp>
      <p:sp>
        <p:nvSpPr>
          <p:cNvPr id="9" name="TextBox 8"/>
          <p:cNvSpPr txBox="1"/>
          <p:nvPr>
            <p:custDataLst>
              <p:tags r:id="rId6"/>
            </p:custDataLst>
          </p:nvPr>
        </p:nvSpPr>
        <p:spPr>
          <a:xfrm>
            <a:off x="8456295" y="4248785"/>
            <a:ext cx="3208655" cy="95313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>
                <a:solidFill>
                  <a:srgbClr val="0070C0"/>
                </a:solidFill>
                <a:latin typeface="Gulim" pitchFamily="34" charset="-127"/>
                <a:ea typeface="Gulim" pitchFamily="34" charset="-127"/>
              </a:rPr>
              <a:t>恬淡静雅、惆怅深沉</a:t>
            </a:r>
          </a:p>
        </p:txBody>
      </p:sp>
      <p:sp>
        <p:nvSpPr>
          <p:cNvPr id="25627" name="矩形 10"/>
          <p:cNvSpPr/>
          <p:nvPr>
            <p:custDataLst>
              <p:tags r:id="rId7"/>
            </p:custDataLst>
          </p:nvPr>
        </p:nvSpPr>
        <p:spPr>
          <a:xfrm>
            <a:off x="4385310" y="3181985"/>
            <a:ext cx="3535045" cy="869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en-US" altLang="zh-CN" sz="2530" b="1">
                <a:latin typeface="Gulim" pitchFamily="34" charset="-127"/>
                <a:ea typeface="Gulim" pitchFamily="34" charset="-127"/>
              </a:rPr>
              <a:t>  </a:t>
            </a:r>
            <a:r>
              <a:rPr lang="zh-CN" altLang="en-US" sz="2530" b="1">
                <a:latin typeface="Gulim" pitchFamily="34" charset="-127"/>
                <a:ea typeface="Gulim" pitchFamily="34" charset="-127"/>
              </a:rPr>
              <a:t>山、楼船、夜雪、铁马、 大散关、塞上长城</a:t>
            </a:r>
          </a:p>
        </p:txBody>
      </p:sp>
      <p:sp>
        <p:nvSpPr>
          <p:cNvPr id="25628" name="TextBox 11"/>
          <p:cNvSpPr txBox="1"/>
          <p:nvPr>
            <p:custDataLst>
              <p:tags r:id="rId8"/>
            </p:custDataLst>
          </p:nvPr>
        </p:nvSpPr>
        <p:spPr>
          <a:xfrm>
            <a:off x="8051518" y="3182056"/>
            <a:ext cx="4018139" cy="86931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zh-CN" altLang="en-US" sz="2530" b="1">
                <a:latin typeface="Gulim" pitchFamily="34" charset="-127"/>
                <a:ea typeface="Gulim" pitchFamily="34" charset="-127"/>
              </a:rPr>
              <a:t>深巷、杏花、矮纸、晴窗、细乳、茶、素衣、</a:t>
            </a:r>
          </a:p>
        </p:txBody>
      </p:sp>
      <p:sp>
        <p:nvSpPr>
          <p:cNvPr id="13" name="TextBox 12"/>
          <p:cNvSpPr txBox="1"/>
          <p:nvPr>
            <p:custDataLst>
              <p:tags r:id="rId9"/>
            </p:custDataLst>
          </p:nvPr>
        </p:nvSpPr>
        <p:spPr>
          <a:xfrm>
            <a:off x="4385310" y="5296535"/>
            <a:ext cx="7684770" cy="107632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报国无门、壮志难酬、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Gulim" pitchFamily="34" charset="-127"/>
                <a:ea typeface="Gulim" pitchFamily="34" charset="-127"/>
                <a:cs typeface="+mn-cs"/>
              </a:rPr>
              <a:t>渴望建功立业、蹉跎岁月、</a:t>
            </a:r>
          </a:p>
        </p:txBody>
      </p:sp>
      <p:cxnSp>
        <p:nvCxnSpPr>
          <p:cNvPr id="25630" name="直接连接符 15"/>
          <p:cNvCxnSpPr/>
          <p:nvPr>
            <p:custDataLst>
              <p:tags r:id="rId10"/>
            </p:custDataLst>
          </p:nvPr>
        </p:nvCxnSpPr>
        <p:spPr>
          <a:xfrm flipH="1" flipV="1">
            <a:off x="7233003" y="883991"/>
            <a:ext cx="2250158" cy="803628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" name="矩形 16"/>
          <p:cNvSpPr/>
          <p:nvPr>
            <p:custDataLst>
              <p:tags r:id="rId11"/>
            </p:custDataLst>
          </p:nvPr>
        </p:nvSpPr>
        <p:spPr>
          <a:xfrm>
            <a:off x="2732687" y="883991"/>
            <a:ext cx="4821767" cy="642902"/>
          </a:xfrm>
          <a:prstGeom prst="rect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 anchorCtr="0"/>
          <a:lstStyle/>
          <a:p>
            <a:pPr eaLnBrk="0" hangingPunct="0"/>
            <a:r>
              <a:rPr lang="zh-CN" altLang="en-US" sz="3375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对南宋苟且偷安的不满</a:t>
            </a:r>
            <a:r>
              <a:rPr lang="zh-CN" altLang="en-US" sz="3375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3" grpId="0"/>
      <p:bldP spid="1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6625" name="文本占位符 10241"/>
          <p:cNvSpPr>
            <a:spLocks noGrp="1" noRot="1"/>
          </p:cNvSpPr>
          <p:nvPr>
            <p:ph idx="1"/>
            <p:custDataLst>
              <p:tags r:id="rId3"/>
            </p:custDataLst>
          </p:nvPr>
        </p:nvSpPr>
        <p:spPr>
          <a:xfrm>
            <a:off x="1872136" y="729962"/>
            <a:ext cx="9007328" cy="5777749"/>
          </a:xfrm>
        </p:spPr>
        <p:txBody>
          <a:bodyPr anchor="t" anchorCtr="0"/>
          <a:lstStyle/>
          <a:p>
            <a:r>
              <a:rPr lang="zh-CN" altLang="en-US" sz="5060" b="1">
                <a:solidFill>
                  <a:schemeClr val="tx2"/>
                </a:solidFill>
              </a:rPr>
              <a:t>情感不同</a:t>
            </a:r>
          </a:p>
          <a:p>
            <a:r>
              <a:rPr lang="en-US" altLang="zh-CN" b="1">
                <a:solidFill>
                  <a:schemeClr val="tx2"/>
                </a:solidFill>
              </a:rPr>
              <a:t>《</a:t>
            </a:r>
            <a:r>
              <a:rPr lang="zh-CN" altLang="en-US" b="1">
                <a:solidFill>
                  <a:schemeClr val="tx2"/>
                </a:solidFill>
              </a:rPr>
              <a:t>书愤</a:t>
            </a:r>
            <a:r>
              <a:rPr lang="en-US" altLang="zh-CN" b="1">
                <a:solidFill>
                  <a:schemeClr val="tx2"/>
                </a:solidFill>
              </a:rPr>
              <a:t>》</a:t>
            </a:r>
            <a:r>
              <a:rPr lang="zh-CN" altLang="en-US" b="1">
                <a:solidFill>
                  <a:schemeClr val="tx2"/>
                </a:solidFill>
              </a:rPr>
              <a:t>的内容</a:t>
            </a:r>
            <a:r>
              <a:rPr lang="zh-CN" altLang="en-US" b="1"/>
              <a:t>，兼有</a:t>
            </a:r>
            <a:r>
              <a:rPr lang="zh-CN" altLang="en-US" b="1">
                <a:solidFill>
                  <a:srgbClr val="FF0000"/>
                </a:solidFill>
              </a:rPr>
              <a:t>追怀往事</a:t>
            </a:r>
            <a:r>
              <a:rPr lang="zh-CN" altLang="en-US" b="1"/>
              <a:t>和</a:t>
            </a:r>
            <a:r>
              <a:rPr lang="zh-CN" altLang="en-US" b="1">
                <a:solidFill>
                  <a:srgbClr val="FF0000"/>
                </a:solidFill>
              </a:rPr>
              <a:t>壮志难酬</a:t>
            </a:r>
            <a:r>
              <a:rPr lang="zh-CN" altLang="en-US" b="1"/>
              <a:t>希冀</a:t>
            </a:r>
            <a:r>
              <a:rPr lang="zh-CN" altLang="en-US" b="1">
                <a:solidFill>
                  <a:srgbClr val="FF0000"/>
                </a:solidFill>
              </a:rPr>
              <a:t>报国</a:t>
            </a:r>
            <a:r>
              <a:rPr lang="zh-CN" altLang="en-US" b="1"/>
              <a:t>的多重感情。全诗以“愤”为意脉，沉郁顿挫，深沉蕴藉。</a:t>
            </a:r>
          </a:p>
          <a:p>
            <a:r>
              <a:rPr lang="zh-CN" altLang="en-US" b="1"/>
              <a:t>   </a:t>
            </a:r>
            <a:r>
              <a:rPr lang="zh-CN" altLang="en-US" b="1">
                <a:solidFill>
                  <a:schemeClr val="tx2"/>
                </a:solidFill>
              </a:rPr>
              <a:t>而</a:t>
            </a:r>
            <a:r>
              <a:rPr lang="en-US" altLang="zh-CN" b="1">
                <a:solidFill>
                  <a:schemeClr val="tx2"/>
                </a:solidFill>
              </a:rPr>
              <a:t>《</a:t>
            </a:r>
            <a:r>
              <a:rPr lang="zh-CN" altLang="en-US" b="1">
                <a:solidFill>
                  <a:schemeClr val="tx2"/>
                </a:solidFill>
              </a:rPr>
              <a:t>临安春雨初霁</a:t>
            </a:r>
            <a:r>
              <a:rPr lang="en-US" altLang="zh-CN" b="1">
                <a:solidFill>
                  <a:schemeClr val="tx2"/>
                </a:solidFill>
              </a:rPr>
              <a:t>》</a:t>
            </a:r>
            <a:r>
              <a:rPr lang="zh-CN" altLang="en-US" b="1"/>
              <a:t>是借写江南春雨和书斋的闲适生活，表达了诗人</a:t>
            </a:r>
            <a:r>
              <a:rPr lang="zh-CN" altLang="en-US" sz="4640" b="1">
                <a:solidFill>
                  <a:srgbClr val="FF0000"/>
                </a:solidFill>
              </a:rPr>
              <a:t>对京华生活的厌倦和不得志的悲愤和牢骚</a:t>
            </a:r>
            <a:r>
              <a:rPr lang="zh-CN" altLang="en-US" b="1"/>
              <a:t>。                                              </a:t>
            </a:r>
          </a:p>
          <a:p>
            <a:r>
              <a:rPr lang="zh-CN" altLang="en-US" b="1"/>
              <a:t>        </a:t>
            </a: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9" name="标题 6"/>
          <p:cNvSpPr txBox="1"/>
          <p:nvPr>
            <p:custDataLst>
              <p:tags r:id="rId4"/>
            </p:custDataLst>
          </p:nvPr>
        </p:nvSpPr>
        <p:spPr>
          <a:xfrm>
            <a:off x="-24765" y="-20955"/>
            <a:ext cx="7750175" cy="677545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 lvl="0">
              <a:buClr>
                <a:srgbClr val="000000"/>
              </a:buClr>
            </a:pPr>
            <a:r>
              <a:rPr lang="en-US" altLang="zh-CN" sz="3795" b="1" smtClean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   </a:t>
            </a:r>
            <a:r>
              <a:rPr lang="zh-CN" altLang="en-US" sz="3795" b="1" smtClean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 </a:t>
            </a:r>
          </a:p>
        </p:txBody>
      </p:sp>
      <p:sp>
        <p:nvSpPr>
          <p:cNvPr id="52" name="Rectangle 21"/>
          <p:cNvSpPr/>
          <p:nvPr>
            <p:custDataLst>
              <p:tags r:id="rId5"/>
            </p:custDataLst>
          </p:nvPr>
        </p:nvSpPr>
        <p:spPr>
          <a:xfrm>
            <a:off x="288290" y="1391920"/>
            <a:ext cx="7345045" cy="5076190"/>
          </a:xfrm>
          <a:prstGeom prst="rect">
            <a:avLst/>
          </a:prstGeom>
        </p:spPr>
        <p:txBody>
          <a:bodyPr wrap="square" lIns="91391" tIns="45696" rIns="91391" bIns="45696">
            <a:spAutoFit/>
          </a:bodyPr>
          <a:lstStyle/>
          <a:p>
            <a:pPr eaLnBrk="1" latinLnBrk="0" hangingPunct="1">
              <a:lnSpc>
                <a:spcPts val="4860"/>
              </a:lnSpc>
            </a:pPr>
            <a:r>
              <a:rPr lang="en-US" altLang="zh-CN" sz="2800" b="1" smtClean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      </a:t>
            </a:r>
            <a:r>
              <a:rPr lang="zh-CN" altLang="en-US" sz="2800" b="1" smtClean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陆游一首</a:t>
            </a:r>
            <a:r>
              <a:rPr lang="en-US" altLang="zh-CN" sz="2800" b="1" smtClean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《</a:t>
            </a:r>
            <a:r>
              <a:rPr lang="zh-CN" altLang="en-US" sz="2800" b="1" smtClean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临安春雨初霁</a:t>
            </a:r>
            <a:r>
              <a:rPr lang="en-US" altLang="zh-CN" sz="2800" b="1" smtClean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》</a:t>
            </a:r>
            <a:r>
              <a:rPr lang="zh-CN" altLang="en-US" sz="2800" b="1" smtClean="0">
                <a:solidFill>
                  <a:schemeClr val="tx1"/>
                </a:solidFill>
                <a:latin typeface="+mn-ea"/>
                <a:ea typeface="+mn-ea"/>
                <a:sym typeface="+mn-ea"/>
              </a:rPr>
              <a:t>，让几百年前清明时节的临安城蒙上了淡淡的愁绪，昨夜春雨，明朝杏花，春景婉丽，情怀落寞。沧海横流，八方风雨，不得志的陆放翁只好回归乡里，种豆种瓜，烹茶酿酒。可半夜时分，孤村僵卧，放翁壮志犹在，龙泉剑啸，放翁豪气干云！</a:t>
            </a:r>
            <a:endParaRPr lang="zh-CN" altLang="en-US" sz="2800" b="1" smtClean="0">
              <a:solidFill>
                <a:schemeClr val="tx1"/>
              </a:solidFill>
              <a:latin typeface="+mn-ea"/>
              <a:ea typeface="+mn-ea"/>
            </a:endParaRPr>
          </a:p>
          <a:p>
            <a:pPr eaLnBrk="1" latinLnBrk="0" hangingPunct="1">
              <a:lnSpc>
                <a:spcPts val="4860"/>
              </a:lnSpc>
            </a:pPr>
            <a:r>
              <a:rPr lang="zh-CN" altLang="en-US" sz="2800" b="1">
                <a:solidFill>
                  <a:schemeClr val="tx1"/>
                </a:solidFill>
                <a:latin typeface="+mn-ea"/>
                <a:ea typeface="+mn-ea"/>
                <a:sym typeface="+mn-ea"/>
              </a:rPr>
              <a:t>   千百年来，他如一枝凌霜绽放的寒梅，逸韵幽香，高标傲岸，永存天地。</a:t>
            </a:r>
            <a:endParaRPr lang="zh-CN" altLang="en-US" sz="2800" b="1">
              <a:solidFill>
                <a:schemeClr val="tx1"/>
              </a:solidFill>
              <a:latin typeface="+mn-ea"/>
              <a:ea typeface="+mn-ea"/>
              <a:cs typeface="Segoe UI Semilight" panose="020b0402040204020203" pitchFamily="34" charset="0"/>
              <a:sym typeface="+mn-ea"/>
            </a:endParaRPr>
          </a:p>
        </p:txBody>
      </p:sp>
      <p:sp>
        <p:nvSpPr>
          <p:cNvPr id="7" name="Text Placeholder 12"/>
          <p:cNvSpPr txBox="1"/>
          <p:nvPr>
            <p:custDataLst>
              <p:tags r:id="rId6"/>
            </p:custDataLst>
          </p:nvPr>
        </p:nvSpPr>
        <p:spPr>
          <a:xfrm>
            <a:off x="717550" y="41910"/>
            <a:ext cx="4874260" cy="614680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chemeClr val="tx1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sz="4000" b="1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全  诗  小  结</a:t>
            </a:r>
          </a:p>
        </p:txBody>
      </p:sp>
      <p:cxnSp>
        <p:nvCxnSpPr>
          <p:cNvPr id="8" name="直接连接符 7"/>
          <p:cNvCxnSpPr/>
          <p:nvPr>
            <p:custDataLst>
              <p:tags r:id="rId7"/>
            </p:custDataLst>
          </p:nvPr>
        </p:nvCxnSpPr>
        <p:spPr>
          <a:xfrm>
            <a:off x="717550" y="656590"/>
            <a:ext cx="5040630" cy="0"/>
          </a:xfrm>
          <a:prstGeom prst="line">
            <a:avLst/>
          </a:prstGeom>
          <a:ln w="28575">
            <a:solidFill>
              <a:srgbClr val="19AA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u=2372176627,2397741950&amp;fm=173&amp;app=25&amp;f=JPEG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7633335" y="2874645"/>
            <a:ext cx="3688080" cy="3463925"/>
          </a:xfrm>
          <a:prstGeom prst="ellipse">
            <a:avLst/>
          </a:prstGeom>
        </p:spPr>
      </p:pic>
      <p:pic>
        <p:nvPicPr>
          <p:cNvPr id="53" name="New picture"/>
          <p:cNvPicPr/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10236200" y="12293600"/>
            <a:ext cx="355600" cy="2540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 descr="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33020" y="-15240"/>
            <a:ext cx="13370561" cy="7262495"/>
          </a:xfrm>
          <a:prstGeom prst="rect">
            <a:avLst/>
          </a:prstGeom>
        </p:spPr>
      </p:pic>
      <p:cxnSp>
        <p:nvCxnSpPr>
          <p:cNvPr id="2" name="直接连接符 1"/>
          <p:cNvCxnSpPr/>
          <p:nvPr>
            <p:custDataLst>
              <p:tags r:id="rId6"/>
            </p:custDataLst>
          </p:nvPr>
        </p:nvCxnSpPr>
        <p:spPr>
          <a:xfrm flipV="1">
            <a:off x="1067435" y="880110"/>
            <a:ext cx="4137660" cy="7620"/>
          </a:xfrm>
          <a:prstGeom prst="line">
            <a:avLst/>
          </a:prstGeom>
          <a:ln w="28575">
            <a:solidFill>
              <a:srgbClr val="19AA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 Placeholder 12"/>
          <p:cNvSpPr txBox="1"/>
          <p:nvPr>
            <p:custDataLst>
              <p:tags r:id="rId7"/>
            </p:custDataLst>
          </p:nvPr>
        </p:nvSpPr>
        <p:spPr>
          <a:xfrm>
            <a:off x="786130" y="213995"/>
            <a:ext cx="5632450" cy="666115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chemeClr val="tx1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sz="6600" b="1">
                <a:solidFill>
                  <a:schemeClr val="tx1">
                    <a:lumMod val="75000"/>
                    <a:lumOff val="25000"/>
                  </a:schemeClr>
                </a:solidFill>
                <a:latin typeface="华文新魏" panose="02010800040101010101" charset="-122"/>
                <a:ea typeface="华文新魏" panose="02010800040101010101" charset="-122"/>
              </a:rPr>
              <a:t>题解</a:t>
            </a:r>
          </a:p>
        </p:txBody>
      </p:sp>
      <p:sp>
        <p:nvSpPr>
          <p:cNvPr id="11" name="TextBox 39"/>
          <p:cNvSpPr txBox="1"/>
          <p:nvPr>
            <p:custDataLst>
              <p:tags r:id="rId8"/>
            </p:custDataLst>
          </p:nvPr>
        </p:nvSpPr>
        <p:spPr>
          <a:xfrm>
            <a:off x="786765" y="1049020"/>
            <a:ext cx="11731625" cy="828675"/>
          </a:xfrm>
          <a:prstGeom prst="rect">
            <a:avLst/>
          </a:prstGeom>
        </p:spPr>
        <p:txBody>
          <a:bodyPr wrap="square" lIns="91391" tIns="45696" rIns="91391" bIns="45696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40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</a:defRPr>
            </a:lvl1pPr>
          </a:lstStyle>
          <a:p>
            <a:pPr algn="l" eaLnBrk="1" latinLnBrk="0" hangingPunct="1">
              <a:lnSpc>
                <a:spcPct val="200000"/>
              </a:lnSpc>
            </a:pPr>
            <a:r>
              <a:rPr sz="2400" b="1">
                <a:solidFill>
                  <a:schemeClr val="accent6">
                    <a:lumMod val="75000"/>
                  </a:schemeClr>
                </a:solidFill>
                <a:cs typeface="微软雅黑" panose="020b0503020204020204" pitchFamily="34" charset="-122"/>
                <a:sym typeface="Arial" panose="020b0604020202020204" pitchFamily="34" charset="0"/>
              </a:rPr>
              <a:t> </a:t>
            </a:r>
          </a:p>
        </p:txBody>
      </p:sp>
      <p:sp>
        <p:nvSpPr>
          <p:cNvPr id="4" name="文本框 3"/>
          <p:cNvSpPr txBox="1"/>
          <p:nvPr>
            <p:custDataLst>
              <p:tags r:id="rId9"/>
            </p:custDataLst>
          </p:nvPr>
        </p:nvSpPr>
        <p:spPr>
          <a:xfrm>
            <a:off x="4596765" y="1498600"/>
            <a:ext cx="7056755" cy="33331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 spc="15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临安：</a:t>
            </a:r>
            <a:r>
              <a:rPr lang="zh-CN" altLang="en-US" sz="3600" b="1" spc="15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40404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南宋都城，今浙江杭州。</a:t>
            </a:r>
            <a:endParaRPr kumimoji="0" lang="zh-CN" altLang="en-US" sz="3600" b="1" i="0" u="none" strike="noStrike" kern="1200" cap="none" spc="150" normalizeH="0" baseline="0" noProof="1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404040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 spc="15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霁（</a:t>
            </a:r>
            <a:r>
              <a:rPr lang="en-US" altLang="zh-CN" sz="3600" b="1" spc="15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jì</a:t>
            </a:r>
            <a:r>
              <a:rPr lang="zh-CN" altLang="en-US" sz="3600" b="1" spc="15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）：</a:t>
            </a:r>
            <a:r>
              <a:rPr lang="zh-CN" altLang="en-US" sz="3600" b="1" spc="15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404040"/>
                </a:solidFill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雨雪停止，天气放晴。</a:t>
            </a:r>
          </a:p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r>
              <a:rPr lang="zh-CN" altLang="en-US" sz="36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春雨：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点明时节和天气。</a:t>
            </a:r>
            <a:endParaRPr lang="zh-CN" altLang="en-US" b="1" spc="15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404040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 b="1" spc="15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404040"/>
              </a:solidFill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微软雅黑" panose="020b0503020204020204" pitchFamily="34" charset="-122"/>
            </a:endParaRPr>
          </a:p>
          <a:p>
            <a:pPr marL="171450" marR="0" lvl="0" indent="-171450" algn="l" defTabSz="685800" rtl="0" eaLnBrk="1" fontAlgn="auto" latinLnBrk="0" hangingPunct="1">
              <a:lnSpc>
                <a:spcPct val="100000"/>
              </a:lnSpc>
              <a:spcBef>
                <a:spcPts val="1000"/>
              </a:spcBef>
              <a:spcAft>
                <a:spcPts val="1000"/>
              </a:spcAft>
              <a:buClrTx/>
              <a:buSzTx/>
              <a:buFont typeface="Arial" panose="020b0604020202020204" pitchFamily="34" charset="0"/>
              <a:buNone/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201221122183464581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b="6250"/>
          <a:stretch>
            <a:fillRect/>
          </a:stretch>
        </p:blipFill>
        <p:spPr>
          <a:xfrm>
            <a:off x="107315" y="0"/>
            <a:ext cx="12740640" cy="72326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107315" y="984250"/>
            <a:ext cx="12515215" cy="6248400"/>
          </a:xfrm>
          <a:solidFill>
            <a:srgbClr val="FFFFFF">
              <a:alpha val="54902"/>
            </a:srgbClr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/>
          <a:lstStyle/>
          <a:p>
            <a:pPr algn="ctr">
              <a:buNone/>
            </a:pPr>
            <a:r>
              <a:rPr lang="zh-CN" altLang="en-US" sz="4000" b="1" smtClean="0">
                <a:solidFill>
                  <a:schemeClr val="tx1"/>
                </a:solidFill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临</a:t>
            </a:r>
            <a:r>
              <a:rPr lang="zh-CN" altLang="en-US" sz="4000" b="1">
                <a:solidFill>
                  <a:schemeClr val="tx1"/>
                </a:solidFill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安春雨初霁</a:t>
            </a:r>
          </a:p>
          <a:p>
            <a:pPr algn="ctr">
              <a:buNone/>
            </a:pPr>
            <a:r>
              <a:rPr lang="zh-CN" altLang="en-US" sz="4000" b="1" smtClean="0">
                <a:solidFill>
                  <a:schemeClr val="tx1"/>
                </a:solidFill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　　　陆</a:t>
            </a:r>
            <a:r>
              <a:rPr lang="zh-CN" altLang="en-US" sz="4000" b="1">
                <a:solidFill>
                  <a:schemeClr val="tx1"/>
                </a:solidFill>
                <a:uFillTx/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　游</a:t>
            </a:r>
          </a:p>
          <a:p>
            <a:pPr algn="just" fontAlgn="auto">
              <a:lnSpc>
                <a:spcPct val="100000"/>
              </a:lnSpc>
            </a:pP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        世味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年来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薄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似纱，谁令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骑马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客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京华。</a:t>
            </a:r>
          </a:p>
          <a:p>
            <a:pPr algn="just" fontAlgn="auto">
              <a:lnSpc>
                <a:spcPct val="100000"/>
              </a:lnSpc>
            </a:pP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        小楼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一夜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听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春雨，深巷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明朝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卖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杏花。</a:t>
            </a:r>
          </a:p>
          <a:p>
            <a:pPr algn="just" fontAlgn="auto">
              <a:lnSpc>
                <a:spcPct val="100000"/>
              </a:lnSpc>
            </a:pP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         矮纸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斜行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闲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作草，晴窗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细乳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戏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分茶。</a:t>
            </a:r>
          </a:p>
          <a:p>
            <a:pPr algn="just" fontAlgn="auto">
              <a:lnSpc>
                <a:spcPct val="100000"/>
              </a:lnSpc>
            </a:pP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         素衣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莫起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风尘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叹，犹及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清明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可</a:t>
            </a:r>
            <a:r>
              <a:rPr lang="zh-CN" altLang="en-US" sz="4000" b="1">
                <a:solidFill>
                  <a:srgbClr val="C000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/</a:t>
            </a:r>
            <a:r>
              <a:rPr lang="zh-CN" altLang="en-US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Arial" panose="020b0604020202020204" pitchFamily="34" charset="0"/>
              </a:rPr>
              <a:t>到家。</a:t>
            </a:r>
            <a:endParaRPr lang="en-US" altLang="zh-CN" sz="4000" b="1" smtClean="0">
              <a:solidFill>
                <a:schemeClr val="tx1"/>
              </a:solidFill>
              <a:uFillTx/>
              <a:latin typeface="华文新魏" panose="02010800040101010101" charset="-122"/>
              <a:ea typeface="华文新魏" panose="02010800040101010101" charset="-122"/>
              <a:cs typeface="华文新魏" panose="02010800040101010101" charset="-122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3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要求：读准字音、读出节奏：七言诗</a:t>
            </a:r>
            <a:r>
              <a:rPr lang="en-US" altLang="zh-CN" sz="3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2221/ 2212</a:t>
            </a:r>
            <a:endParaRPr lang="en-US" altLang="zh-CN" sz="3600" b="1" noProof="1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  <a:p>
            <a:pPr marL="0" indent="0">
              <a:lnSpc>
                <a:spcPct val="150000"/>
              </a:lnSpc>
              <a:buNone/>
            </a:pPr>
            <a:r>
              <a:rPr lang="zh-CN" altLang="en-US" sz="3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读出情感：找出</a:t>
            </a:r>
            <a:r>
              <a:rPr lang="zh-CN" altLang="en-US" sz="36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能体现</a:t>
            </a:r>
            <a:r>
              <a:rPr lang="zh-CN" altLang="en-US" sz="3600" b="1">
                <a:solidFill>
                  <a:srgbClr val="C0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诗人思想感情的词语或句子。</a:t>
            </a:r>
            <a:endParaRPr lang="zh-CN" altLang="en-US" sz="3600" b="1" smtClean="0">
              <a:solidFill>
                <a:srgbClr val="C0000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uFillTx/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" name="标题 6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107315" y="0"/>
            <a:ext cx="6953885" cy="984885"/>
          </a:xfrm>
          <a:solidFill>
            <a:srgbClr val="00B050"/>
          </a:solidFill>
        </p:spPr>
        <p:txBody>
          <a:bodyPr/>
          <a:lstStyle/>
          <a:p>
            <a:pPr algn="l"/>
            <a:r>
              <a:rPr lang="zh-CN" altLang="en-US" b="1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一、初读诗歌</a:t>
            </a:r>
            <a:r>
              <a:rPr lang="en-US" altLang="zh-CN" b="1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——</a:t>
            </a:r>
            <a:r>
              <a:rPr lang="zh-CN" altLang="zh-CN" b="1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品</a:t>
            </a:r>
            <a:r>
              <a:rPr lang="zh-CN" altLang="en-US" b="1" smtClean="0">
                <a:solidFill>
                  <a:schemeClr val="tx1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诗韵</a:t>
            </a:r>
            <a:r>
              <a:rPr lang="zh-CN" altLang="en-US" smtClean="0">
                <a:solidFill>
                  <a:srgbClr val="FFFF00"/>
                </a:solidFill>
              </a:rPr>
              <a:t>　</a:t>
            </a:r>
            <a:endParaRPr lang="zh-CN" altLang="en-US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-52705" y="0"/>
            <a:ext cx="12885420" cy="7266940"/>
          </a:xfrm>
          <a:prstGeom prst="rect">
            <a:avLst/>
          </a:prstGeom>
        </p:spPr>
      </p:pic>
      <p:sp>
        <p:nvSpPr>
          <p:cNvPr id="3" name="内容占位符 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1789764" y="1054744"/>
            <a:ext cx="8979201" cy="5406424"/>
          </a:xfrm>
        </p:spPr>
        <p:txBody>
          <a:bodyPr/>
          <a:lstStyle/>
          <a:p>
            <a:pPr marL="0" indent="0">
              <a:buNone/>
            </a:pPr>
            <a:endParaRPr lang="zh-CN" altLang="en-US"/>
          </a:p>
        </p:txBody>
      </p:sp>
      <p:sp>
        <p:nvSpPr>
          <p:cNvPr id="5" name="文本框 4"/>
          <p:cNvSpPr txBox="1"/>
          <p:nvPr>
            <p:custDataLst>
              <p:tags r:id="rId6"/>
            </p:custDataLst>
          </p:nvPr>
        </p:nvSpPr>
        <p:spPr>
          <a:xfrm>
            <a:off x="3717131" y="2937929"/>
            <a:ext cx="5650173" cy="968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695" b="1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以  意  </a:t>
            </a:r>
            <a:r>
              <a:rPr lang="zh-CN" altLang="en-US" sz="5695" b="1" smtClean="0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逆  </a:t>
            </a:r>
            <a:r>
              <a:rPr lang="zh-CN" altLang="en-US" sz="5695" b="1"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志</a:t>
            </a:r>
          </a:p>
        </p:txBody>
      </p:sp>
      <p:sp>
        <p:nvSpPr>
          <p:cNvPr id="40971" name="圆角矩形标注 40970"/>
          <p:cNvSpPr/>
          <p:nvPr>
            <p:custDataLst>
              <p:tags r:id="rId7"/>
            </p:custDataLst>
          </p:nvPr>
        </p:nvSpPr>
        <p:spPr>
          <a:xfrm>
            <a:off x="7031763" y="4404557"/>
            <a:ext cx="4219042" cy="1356131"/>
          </a:xfrm>
          <a:prstGeom prst="wedgeRoundRectCallout">
            <a:avLst>
              <a:gd name="adj1" fmla="val 2416"/>
              <a:gd name="adj2" fmla="val -104321"/>
              <a:gd name="adj3" fmla="val 16667"/>
            </a:avLst>
          </a:prstGeom>
          <a:noFill/>
          <a:ln w="38100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1"/>
            </a:outerShdw>
          </a:effectLst>
        </p:spPr>
        <p:txBody>
          <a:bodyPr/>
          <a:lstStyle/>
          <a:p>
            <a:pPr algn="ctr"/>
            <a:r>
              <a:rPr lang="zh-CN" altLang="en-US" sz="3795" b="1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主旨</a:t>
            </a:r>
            <a:r>
              <a:rPr lang="zh-CN" altLang="en-US" sz="3795" b="1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、创作动机、中心</a:t>
            </a:r>
          </a:p>
        </p:txBody>
      </p:sp>
      <p:sp>
        <p:nvSpPr>
          <p:cNvPr id="40970" name="圆角矩形标注 40969"/>
          <p:cNvSpPr/>
          <p:nvPr>
            <p:custDataLst>
              <p:tags r:id="rId8"/>
            </p:custDataLst>
          </p:nvPr>
        </p:nvSpPr>
        <p:spPr>
          <a:xfrm>
            <a:off x="4169482" y="4819432"/>
            <a:ext cx="2862944" cy="1059466"/>
          </a:xfrm>
          <a:prstGeom prst="wedgeRoundRectCallout">
            <a:avLst>
              <a:gd name="adj1" fmla="val 38859"/>
              <a:gd name="adj2" fmla="val -141058"/>
              <a:gd name="adj3" fmla="val 16667"/>
            </a:avLst>
          </a:prstGeom>
          <a:noFill/>
          <a:ln w="38100" cap="flat" cmpd="sng">
            <a:solidFill>
              <a:srgbClr val="006600"/>
            </a:solidFill>
            <a:prstDash val="solid"/>
            <a:miter/>
            <a:headEnd type="none" w="med" len="med"/>
            <a:tailEnd type="none" w="med" len="med"/>
          </a:ln>
          <a:effectLst>
            <a:outerShdw dist="35921" dir="2699999" algn="ctr" rotWithShape="0">
              <a:schemeClr val="bg1"/>
            </a:outerShdw>
          </a:effectLst>
        </p:spPr>
        <p:txBody>
          <a:bodyPr/>
          <a:lstStyle/>
          <a:p>
            <a:pPr lvl="0" algn="ctr"/>
            <a:r>
              <a:rPr lang="zh-CN" altLang="en-US" sz="3795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猜测、推想</a:t>
            </a:r>
          </a:p>
        </p:txBody>
      </p:sp>
      <p:sp>
        <p:nvSpPr>
          <p:cNvPr id="9" name="标题 6"/>
          <p:cNvSpPr txBox="1"/>
          <p:nvPr>
            <p:custDataLst>
              <p:tags r:id="rId9"/>
            </p:custDataLst>
          </p:nvPr>
        </p:nvSpPr>
        <p:spPr>
          <a:xfrm>
            <a:off x="-52917" y="0"/>
            <a:ext cx="6771903" cy="753401"/>
          </a:xfrm>
          <a:prstGeom prst="rect">
            <a:avLst/>
          </a:prstGeom>
          <a:solidFill>
            <a:srgbClr val="00B050"/>
          </a:solidFill>
          <a:ln w="9525">
            <a:noFill/>
          </a:ln>
        </p:spPr>
        <p:txBody>
          <a:bodyPr anchor="ctr"/>
          <a:lstStyle/>
          <a:p>
            <a:pPr>
              <a:buClr>
                <a:srgbClr val="000000"/>
              </a:buClr>
            </a:pPr>
            <a:r>
              <a:rPr lang="zh-CN" altLang="en-US" sz="4640" b="1" smtClean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二、以意逆志</a:t>
            </a:r>
            <a:r>
              <a:rPr lang="en-US" altLang="zh-CN" sz="4640" b="1" smtClean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——</a:t>
            </a:r>
            <a:r>
              <a:rPr lang="zh-CN" altLang="zh-CN" sz="4640" b="1" smtClean="0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  <a:sym typeface="+mn-ea"/>
              </a:rPr>
              <a:t>赏诗意</a:t>
            </a:r>
            <a:r>
              <a:rPr kumimoji="0" lang="zh-CN" altLang="en-US" sz="464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　</a:t>
            </a:r>
            <a:endParaRPr kumimoji="0" lang="zh-CN" altLang="en-US" sz="4640" b="0" i="0" u="none" strike="noStrike" kern="1200" cap="none" spc="0" normalizeH="0" baseline="0" noProof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4212" name="圆角矩形标注 94211"/>
          <p:cNvSpPr/>
          <p:nvPr>
            <p:custDataLst>
              <p:tags r:id="rId10"/>
            </p:custDataLst>
          </p:nvPr>
        </p:nvSpPr>
        <p:spPr>
          <a:xfrm>
            <a:off x="1607651" y="1368082"/>
            <a:ext cx="3967242" cy="955647"/>
          </a:xfrm>
          <a:prstGeom prst="wedgeRoundRectCallout">
            <a:avLst>
              <a:gd name="adj1" fmla="val 44006"/>
              <a:gd name="adj2" fmla="val 114877"/>
              <a:gd name="adj3" fmla="val 16667"/>
            </a:avLst>
          </a:prstGeom>
          <a:solidFill>
            <a:schemeClr val="bg1"/>
          </a:solidFill>
          <a:ln w="38100" cap="flat" cmpd="sng">
            <a:solidFill>
              <a:schemeClr val="hlink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r>
              <a:rPr lang="zh-CN" altLang="en-US" sz="3795" b="1">
                <a:solidFill>
                  <a:srgbClr val="FF0000"/>
                </a:solidFill>
                <a:latin typeface="华文新魏" panose="02010800040101010101" charset="-122"/>
                <a:ea typeface="华文新魏" panose="02010800040101010101" charset="-122"/>
              </a:rPr>
              <a:t>读者的主观感受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0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09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40971" grpId="0"/>
      <p:bldP spid="40970" grpId="0"/>
      <p:bldP spid="942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" descr="u=3894469374,847817807&amp;fm=26&amp;gp=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065" y="-10160"/>
            <a:ext cx="12873990" cy="7289800"/>
          </a:xfrm>
          <a:prstGeom prst="rect">
            <a:avLst/>
          </a:prstGeom>
        </p:spPr>
      </p:pic>
      <p:sp>
        <p:nvSpPr>
          <p:cNvPr id="52" name="Rectangle 21"/>
          <p:cNvSpPr/>
          <p:nvPr>
            <p:custDataLst>
              <p:tags r:id="rId6"/>
            </p:custDataLst>
          </p:nvPr>
        </p:nvSpPr>
        <p:spPr>
          <a:xfrm>
            <a:off x="805180" y="1097280"/>
            <a:ext cx="10554335" cy="5260975"/>
          </a:xfrm>
          <a:prstGeom prst="rect">
            <a:avLst/>
          </a:prstGeom>
        </p:spPr>
        <p:txBody>
          <a:bodyPr wrap="square" lIns="91391" tIns="45696" rIns="91391" bIns="45696">
            <a:spAutoFit/>
          </a:bodyPr>
          <a:lstStyle/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世态人情近年薄如纱，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谁让我骑马到京城来做客呢？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我在小楼听了一夜淅淅沥沥的春雨，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明早就会听到深巷中杏花的叫卖声。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闲来无事在卷面不高的绢纸上歪歪斜斜地书写草书，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天晴了，在窗前品着茶中的精品。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京城风气虽坏，但不能染黑我的素衣，</a:t>
            </a:r>
          </a:p>
          <a:p>
            <a:pPr eaLnBrk="1" latinLnBrk="0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Segoe UI Semilight" panose="020b0402040204020203" pitchFamily="34" charset="0"/>
                <a:sym typeface="Arial" panose="020b0604020202020204" pitchFamily="34" charset="0"/>
              </a:rPr>
              <a:t>赶在清明前我还可以回趟家。</a:t>
            </a:r>
          </a:p>
        </p:txBody>
      </p:sp>
      <p:sp>
        <p:nvSpPr>
          <p:cNvPr id="7" name="Text Placeholder 12"/>
          <p:cNvSpPr txBox="1"/>
          <p:nvPr>
            <p:custDataLst>
              <p:tags r:id="rId7"/>
            </p:custDataLst>
          </p:nvPr>
        </p:nvSpPr>
        <p:spPr>
          <a:xfrm>
            <a:off x="1050925" y="161290"/>
            <a:ext cx="4874260" cy="614680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chemeClr val="tx1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sz="4000" b="1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临 安 春 雨 初 霁</a:t>
            </a:r>
          </a:p>
        </p:txBody>
      </p: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>
            <a:off x="956945" y="880110"/>
            <a:ext cx="4968240" cy="0"/>
          </a:xfrm>
          <a:prstGeom prst="line">
            <a:avLst/>
          </a:prstGeom>
          <a:ln w="28575">
            <a:solidFill>
              <a:srgbClr val="19AA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 descr="图片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-29210" y="38735"/>
            <a:ext cx="12917170" cy="722058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en-US" altLang="zh-CN" b="1"/>
              <a:t>                         </a:t>
            </a:r>
            <a:r>
              <a:rPr lang="zh-CN" altLang="en-US" b="1"/>
              <a:t>任务思考</a:t>
            </a:r>
            <a:r>
              <a:rPr lang="zh-CN" altLang="en-US"/>
              <a:t>：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7"/>
            </p:custDataLst>
          </p:nvPr>
        </p:nvSpPr>
        <p:spPr/>
        <p:txBody>
          <a:bodyPr/>
          <a:lstStyle/>
          <a:p>
            <a:r>
              <a:rPr lang="en-US" altLang="zh-CN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</a:t>
            </a:r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1.诗人又是如何描绘江南春景的？</a:t>
            </a:r>
          </a:p>
          <a:p>
            <a:r>
              <a: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2.诗人在春景之下，又做了哪些事情？</a:t>
            </a:r>
          </a:p>
          <a:p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5" name="内容占位符 4" descr="475cf3ed72f94bb883d1887fdc3f6b5d"/>
          <p:cNvPicPr>
            <a:picLocks noGrp="1" noChangeAspect="1"/>
          </p:cNvPicPr>
          <p:nvPr>
            <p:ph idx="1"/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9132570" y="4144010"/>
            <a:ext cx="3685540" cy="3116580"/>
          </a:xfrm>
          <a:prstGeom prst="rect">
            <a:avLst/>
          </a:prstGeom>
        </p:spPr>
      </p:pic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>
          <a:xfrm>
            <a:off x="156210" y="450850"/>
            <a:ext cx="10991850" cy="1678940"/>
          </a:xfrm>
        </p:spPr>
        <p:txBody>
          <a:bodyPr/>
          <a:lstStyle/>
          <a:p>
            <a:br>
              <a:rPr lang="zh-CN" altLang="en-US" b="1">
                <a:solidFill>
                  <a:srgbClr val="000000"/>
                </a:solidFill>
                <a:sym typeface="+mn-ea"/>
              </a:rPr>
            </a:br>
            <a:r>
              <a:rPr lang="zh-CN" altLang="en-US" b="1">
                <a:solidFill>
                  <a:srgbClr val="000000"/>
                </a:solidFill>
                <a:sym typeface="+mn-ea"/>
              </a:rPr>
              <a:t>    </a:t>
            </a:r>
            <a:r>
              <a:rPr lang="zh-CN" altLang="en-US" sz="4800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小楼</a:t>
            </a:r>
            <a:r>
              <a:rPr lang="zh-CN" altLang="en-US" sz="4800" b="1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一夜听</a:t>
            </a:r>
            <a:r>
              <a:rPr lang="zh-CN" altLang="en-US" sz="4800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春雨</a:t>
            </a:r>
            <a:r>
              <a:rPr lang="zh-CN" altLang="en-US" sz="4800" b="1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，</a:t>
            </a:r>
            <a:br>
              <a:rPr lang="zh-CN" altLang="en-US" sz="4800" b="1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</a:br>
            <a:r>
              <a:rPr lang="zh-CN" altLang="en-US" sz="4800" b="1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    </a:t>
            </a:r>
            <a:r>
              <a:rPr lang="zh-CN" altLang="en-US" sz="4800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深巷</a:t>
            </a:r>
            <a:r>
              <a:rPr lang="zh-CN" altLang="en-US" sz="4800" b="1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明朝卖</a:t>
            </a:r>
            <a:r>
              <a:rPr lang="zh-CN" altLang="en-US" sz="4800" b="1">
                <a:solidFill>
                  <a:srgbClr val="C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杏花</a:t>
            </a:r>
            <a:r>
              <a:rPr lang="zh-CN" altLang="en-US" sz="4800" b="1">
                <a:solidFill>
                  <a:srgbClr val="00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  <a:sym typeface="+mn-ea"/>
              </a:rPr>
              <a:t>。</a:t>
            </a:r>
            <a:endParaRPr lang="zh-CN" altLang="en-US" sz="4800">
              <a:latin typeface="华文行楷" panose="02010800040101010101" pitchFamily="2" charset="-122"/>
              <a:ea typeface="华文行楷" panose="02010800040101010101" pitchFamily="2" charset="-122"/>
              <a:cs typeface="华文行楷" panose="02010800040101010101" pitchFamily="2" charset="-122"/>
            </a:endParaRPr>
          </a:p>
        </p:txBody>
      </p:sp>
      <p:sp>
        <p:nvSpPr>
          <p:cNvPr id="7" name="Text Placeholder 12"/>
          <p:cNvSpPr txBox="1"/>
          <p:nvPr>
            <p:custDataLst>
              <p:tags r:id="rId7"/>
            </p:custDataLst>
          </p:nvPr>
        </p:nvSpPr>
        <p:spPr>
          <a:xfrm>
            <a:off x="1050925" y="161290"/>
            <a:ext cx="4874260" cy="614680"/>
          </a:xfrm>
          <a:prstGeom prst="rect">
            <a:avLst/>
          </a:prstGeom>
        </p:spPr>
        <p:txBody>
          <a:bodyPr lIns="0" tIns="60958" rIns="0" bIns="60958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800" b="0" kern="1200" baseline="0">
                <a:solidFill>
                  <a:schemeClr val="tx1"/>
                </a:solidFill>
                <a:latin typeface="Aller Light" panose="02000503000000020004" pitchFamily="2" charset="0"/>
                <a:ea typeface="Roboto" pitchFamily="2" charset="0"/>
                <a:cs typeface="+mn-cs"/>
              </a:defRPr>
            </a:lvl1pPr>
            <a:lvl2pPr marL="3429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</a:pPr>
            <a:r>
              <a:rPr lang="zh-CN" sz="4000" b="1">
                <a:solidFill>
                  <a:schemeClr val="tx1"/>
                </a:solidFill>
                <a:latin typeface="华文新魏" panose="02010800040101010101" charset="-122"/>
                <a:ea typeface="华文新魏" panose="02010800040101010101" charset="-122"/>
              </a:rPr>
              <a:t>绘春景</a:t>
            </a:r>
          </a:p>
        </p:txBody>
      </p:sp>
      <p:cxnSp>
        <p:nvCxnSpPr>
          <p:cNvPr id="8" name="直接连接符 7"/>
          <p:cNvCxnSpPr/>
          <p:nvPr>
            <p:custDataLst>
              <p:tags r:id="rId8"/>
            </p:custDataLst>
          </p:nvPr>
        </p:nvCxnSpPr>
        <p:spPr>
          <a:xfrm>
            <a:off x="956945" y="880110"/>
            <a:ext cx="4968240" cy="0"/>
          </a:xfrm>
          <a:prstGeom prst="line">
            <a:avLst/>
          </a:prstGeom>
          <a:ln w="28575">
            <a:solidFill>
              <a:srgbClr val="19AA3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文本框 12"/>
          <p:cNvSpPr txBox="1"/>
          <p:nvPr>
            <p:custDataLst>
              <p:tags r:id="rId9"/>
            </p:custDataLst>
          </p:nvPr>
        </p:nvSpPr>
        <p:spPr>
          <a:xfrm>
            <a:off x="280670" y="2536825"/>
            <a:ext cx="521335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诗人只身住在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小楼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上，彻夜听着</a:t>
            </a:r>
            <a:r>
              <a:rPr lang="zh-CN" altLang="en-US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春雨</a:t>
            </a:r>
            <a:r>
              <a:rPr lang="zh-CN" altLang="en-US" sz="3200" b="1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潺潺；遥想次日清晨，深幽的小巷中传来了叫卖杏花的声音。</a:t>
            </a:r>
          </a:p>
          <a:p>
            <a:r>
              <a:rPr lang="zh-CN" altLang="en-US" sz="3200" b="1">
                <a:solidFill>
                  <a:srgbClr val="002060"/>
                </a:solidFill>
                <a:ea typeface="黑体" panose="02010609060101010101" pitchFamily="49" charset="-122"/>
                <a:sym typeface="+mn-ea"/>
              </a:rPr>
              <a:t>        </a:t>
            </a:r>
            <a:endParaRPr lang="zh-CN" altLang="en-US" sz="3200" b="1">
              <a:solidFill>
                <a:srgbClr val="002060"/>
              </a:solidFill>
              <a:latin typeface="微软雅黑" panose="020b0503020204020204" pitchFamily="34" charset="-122"/>
              <a:ea typeface="黑体" panose="02010609060101010101" pitchFamily="49" charset="-122"/>
              <a:sym typeface="+mn-ea"/>
            </a:endParaRPr>
          </a:p>
        </p:txBody>
      </p:sp>
      <p:sp>
        <p:nvSpPr>
          <p:cNvPr id="14" name="文本框 13"/>
          <p:cNvSpPr txBox="1"/>
          <p:nvPr>
            <p:custDataLst>
              <p:tags r:id="rId10"/>
            </p:custDataLst>
          </p:nvPr>
        </p:nvSpPr>
        <p:spPr>
          <a:xfrm>
            <a:off x="546735" y="5330190"/>
            <a:ext cx="4680585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b="1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绵绵春雨后的卖花声里，透露着明艳生动的春光，饶有情趣。</a:t>
            </a:r>
            <a:endParaRPr lang="zh-CN" altLang="en-US" sz="36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 descr="3220658_luhui_1555312548980_b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5925820" y="25400"/>
            <a:ext cx="3206115" cy="7235190"/>
          </a:xfrm>
          <a:prstGeom prst="rect">
            <a:avLst/>
          </a:prstGeom>
        </p:spPr>
      </p:pic>
      <p:pic>
        <p:nvPicPr>
          <p:cNvPr id="2" name="图片 1" descr="微信图片_20210520101737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132570" y="26035"/>
            <a:ext cx="3686810" cy="501586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7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 descr="20119231237185893.jpg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r="1250" b="6250"/>
          <a:stretch>
            <a:fillRect/>
          </a:stretch>
        </p:blipFill>
        <p:spPr>
          <a:xfrm>
            <a:off x="-10795" y="0"/>
            <a:ext cx="12766040" cy="7232650"/>
          </a:xfrm>
          <a:prstGeom prst="rect">
            <a:avLst/>
          </a:prstGeom>
        </p:spPr>
      </p:pic>
      <p:sp>
        <p:nvSpPr>
          <p:cNvPr id="5" name="TextBox 4"/>
          <p:cNvSpPr txBox="1"/>
          <p:nvPr>
            <p:custDataLst>
              <p:tags r:id="rId5"/>
            </p:custDataLst>
          </p:nvPr>
        </p:nvSpPr>
        <p:spPr>
          <a:xfrm>
            <a:off x="2773045" y="1226185"/>
            <a:ext cx="9486900" cy="46335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zh-CN" altLang="en-US" sz="4220" b="1" smtClean="0">
                <a:latin typeface="华文中宋" panose="02010600040101010101" charset="-122"/>
                <a:ea typeface="华文中宋" panose="02010600040101010101" charset="-122"/>
              </a:rPr>
              <a:t>  </a:t>
            </a:r>
            <a:r>
              <a:rPr lang="zh-CN" altLang="en-US" sz="4220" b="1" smtClean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</a:t>
            </a:r>
            <a:r>
              <a:rPr lang="zh-CN" altLang="en-US" sz="4220" b="1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“小楼”一联，从诗的意境看，有三个层次：</a:t>
            </a:r>
            <a:endParaRPr lang="en-US" altLang="zh-CN" sz="4220" b="1" smtClean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4220" b="1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身居小楼，一夜听雨，是一诗境；</a:t>
            </a:r>
            <a:endParaRPr lang="en-US" altLang="zh-CN" sz="4220" b="1" smtClean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4220" b="1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春雨如丝，绵绵不断，杏花开放，带露艳丽，另一诗境；</a:t>
            </a:r>
            <a:endParaRPr lang="en-US" altLang="zh-CN" sz="4220" b="1" smtClean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  <a:p>
            <a:r>
              <a:rPr lang="zh-CN" altLang="en-US" sz="4220" b="1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　　深巷卖花，声声入耳，又一诗境。 </a:t>
            </a:r>
          </a:p>
          <a:p>
            <a:r>
              <a:rPr lang="zh-CN" altLang="en-US" sz="4220" b="1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</a:t>
            </a:r>
            <a:r>
              <a:rPr lang="en-US" altLang="zh-CN" sz="3375" b="1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——</a:t>
            </a:r>
            <a:r>
              <a:rPr lang="zh-CN" altLang="en-US" sz="3375" b="1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殷光熹</a:t>
            </a:r>
            <a:r>
              <a:rPr lang="en-US" altLang="zh-CN" sz="3375" b="1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《</a:t>
            </a:r>
            <a:r>
              <a:rPr lang="zh-CN" altLang="en-US" sz="3375" b="1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宋诗名篇赏析</a:t>
            </a:r>
            <a:r>
              <a:rPr lang="en-US" altLang="zh-CN" sz="3375" b="1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》</a:t>
            </a:r>
            <a:endParaRPr lang="en-US" altLang="zh-CN" sz="3375" b="1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UNIQUEID" val="296"/>
</p:tagLst>
</file>

<file path=ppt/tags/tag10.xml><?xml version="1.0" encoding="utf-8"?>
<p:tagLst xmlns:p="http://schemas.openxmlformats.org/presentationml/2006/main">
  <p:tag name="AS_UNIQUEID" val="305"/>
</p:tagLst>
</file>

<file path=ppt/tags/tag100.xml><?xml version="1.0" encoding="utf-8"?>
<p:tagLst xmlns:p="http://schemas.openxmlformats.org/presentationml/2006/main">
  <p:tag name="AS_UNIQUEID" val="395"/>
</p:tagLst>
</file>

<file path=ppt/tags/tag101.xml><?xml version="1.0" encoding="utf-8"?>
<p:tagLst xmlns:p="http://schemas.openxmlformats.org/presentationml/2006/main">
  <p:tag name="AS_UNIQUEID" val="396"/>
</p:tagLst>
</file>

<file path=ppt/tags/tag102.xml><?xml version="1.0" encoding="utf-8"?>
<p:tagLst xmlns:p="http://schemas.openxmlformats.org/presentationml/2006/main">
  <p:tag name="AS_UNIQUEID" val="397"/>
</p:tagLst>
</file>

<file path=ppt/tags/tag103.xml><?xml version="1.0" encoding="utf-8"?>
<p:tagLst xmlns:p="http://schemas.openxmlformats.org/presentationml/2006/main">
  <p:tag name="AS_UNIQUEID" val="398"/>
</p:tagLst>
</file>

<file path=ppt/tags/tag104.xml><?xml version="1.0" encoding="utf-8"?>
<p:tagLst xmlns:p="http://schemas.openxmlformats.org/presentationml/2006/main">
  <p:tag name="AS_UNIQUEID" val="399"/>
</p:tagLst>
</file>

<file path=ppt/tags/tag105.xml><?xml version="1.0" encoding="utf-8"?>
<p:tagLst xmlns:p="http://schemas.openxmlformats.org/presentationml/2006/main">
  <p:tag name="AS_UNIQUEID" val="400"/>
</p:tagLst>
</file>

<file path=ppt/tags/tag106.xml><?xml version="1.0" encoding="utf-8"?>
<p:tagLst xmlns:p="http://schemas.openxmlformats.org/presentationml/2006/main">
  <p:tag name="AS_UNIQUEID" val="401"/>
</p:tagLst>
</file>

<file path=ppt/tags/tag107.xml><?xml version="1.0" encoding="utf-8"?>
<p:tagLst xmlns:p="http://schemas.openxmlformats.org/presentationml/2006/main">
  <p:tag name="AS_UNIQUEID" val="402"/>
</p:tagLst>
</file>

<file path=ppt/tags/tag108.xml><?xml version="1.0" encoding="utf-8"?>
<p:tagLst xmlns:p="http://schemas.openxmlformats.org/presentationml/2006/main">
  <p:tag name="AS_UNIQUEID" val="403"/>
</p:tagLst>
</file>

<file path=ppt/tags/tag109.xml><?xml version="1.0" encoding="utf-8"?>
<p:tagLst xmlns:p="http://schemas.openxmlformats.org/presentationml/2006/main">
  <p:tag name="AS_UNIQUEID" val="404"/>
</p:tagLst>
</file>

<file path=ppt/tags/tag11.xml><?xml version="1.0" encoding="utf-8"?>
<p:tagLst xmlns:p="http://schemas.openxmlformats.org/presentationml/2006/main">
  <p:tag name="AS_UNIQUEID" val="306"/>
</p:tagLst>
</file>

<file path=ppt/tags/tag110.xml><?xml version="1.0" encoding="utf-8"?>
<p:tagLst xmlns:p="http://schemas.openxmlformats.org/presentationml/2006/main">
  <p:tag name="AS_UNIQUEID" val="405"/>
</p:tagLst>
</file>

<file path=ppt/tags/tag111.xml><?xml version="1.0" encoding="utf-8"?>
<p:tagLst xmlns:p="http://schemas.openxmlformats.org/presentationml/2006/main">
  <p:tag name="AS_UNIQUEID" val="406"/>
</p:tagLst>
</file>

<file path=ppt/tags/tag112.xml><?xml version="1.0" encoding="utf-8"?>
<p:tagLst xmlns:p="http://schemas.openxmlformats.org/presentationml/2006/main">
  <p:tag name="AS_UNIQUEID" val="407"/>
</p:tagLst>
</file>

<file path=ppt/tags/tag113.xml><?xml version="1.0" encoding="utf-8"?>
<p:tagLst xmlns:p="http://schemas.openxmlformats.org/presentationml/2006/main">
  <p:tag name="AS_UNIQUEID" val="408"/>
</p:tagLst>
</file>

<file path=ppt/tags/tag114.xml><?xml version="1.0" encoding="utf-8"?>
<p:tagLst xmlns:p="http://schemas.openxmlformats.org/presentationml/2006/main">
  <p:tag name="AS_UNIQUEID" val="409"/>
</p:tagLst>
</file>

<file path=ppt/tags/tag115.xml><?xml version="1.0" encoding="utf-8"?>
<p:tagLst xmlns:p="http://schemas.openxmlformats.org/presentationml/2006/main">
  <p:tag name="AS_UNIQUEID" val="410"/>
</p:tagLst>
</file>

<file path=ppt/tags/tag116.xml><?xml version="1.0" encoding="utf-8"?>
<p:tagLst xmlns:p="http://schemas.openxmlformats.org/presentationml/2006/main">
  <p:tag name="AS_UNIQUEID" val="411"/>
</p:tagLst>
</file>

<file path=ppt/tags/tag117.xml><?xml version="1.0" encoding="utf-8"?>
<p:tagLst xmlns:p="http://schemas.openxmlformats.org/presentationml/2006/main">
  <p:tag name="AS_UNIQUEID" val="412"/>
</p:tagLst>
</file>

<file path=ppt/tags/tag118.xml><?xml version="1.0" encoding="utf-8"?>
<p:tagLst xmlns:p="http://schemas.openxmlformats.org/presentationml/2006/main">
  <p:tag name="AS_UNIQUEID" val="413"/>
</p:tagLst>
</file>

<file path=ppt/tags/tag119.xml><?xml version="1.0" encoding="utf-8"?>
<p:tagLst xmlns:p="http://schemas.openxmlformats.org/presentationml/2006/main">
  <p:tag name="AS_UNIQUEID" val="414"/>
</p:tagLst>
</file>

<file path=ppt/tags/tag12.xml><?xml version="1.0" encoding="utf-8"?>
<p:tagLst xmlns:p="http://schemas.openxmlformats.org/presentationml/2006/main">
  <p:tag name="AS_UNIQUEID" val="307"/>
</p:tagLst>
</file>

<file path=ppt/tags/tag120.xml><?xml version="1.0" encoding="utf-8"?>
<p:tagLst xmlns:p="http://schemas.openxmlformats.org/presentationml/2006/main">
  <p:tag name="AS_UNIQUEID" val="415"/>
</p:tagLst>
</file>

<file path=ppt/tags/tag121.xml><?xml version="1.0" encoding="utf-8"?>
<p:tagLst xmlns:p="http://schemas.openxmlformats.org/presentationml/2006/main">
  <p:tag name="AS_UNIQUEID" val="416"/>
</p:tagLst>
</file>

<file path=ppt/tags/tag122.xml><?xml version="1.0" encoding="utf-8"?>
<p:tagLst xmlns:p="http://schemas.openxmlformats.org/presentationml/2006/main">
  <p:tag name="AS_UNIQUEID" val="417"/>
</p:tagLst>
</file>

<file path=ppt/tags/tag123.xml><?xml version="1.0" encoding="utf-8"?>
<p:tagLst xmlns:p="http://schemas.openxmlformats.org/presentationml/2006/main">
  <p:tag name="AS_UNIQUEID" val="418"/>
</p:tagLst>
</file>

<file path=ppt/tags/tag124.xml><?xml version="1.0" encoding="utf-8"?>
<p:tagLst xmlns:p="http://schemas.openxmlformats.org/presentationml/2006/main">
  <p:tag name="AS_UNIQUEID" val="419"/>
</p:tagLst>
</file>

<file path=ppt/tags/tag125.xml><?xml version="1.0" encoding="utf-8"?>
<p:tagLst xmlns:p="http://schemas.openxmlformats.org/presentationml/2006/main">
  <p:tag name="AS_UNIQUEID" val="420"/>
</p:tagLst>
</file>

<file path=ppt/tags/tag126.xml><?xml version="1.0" encoding="utf-8"?>
<p:tagLst xmlns:p="http://schemas.openxmlformats.org/presentationml/2006/main">
  <p:tag name="AS_UNIQUEID" val="421"/>
</p:tagLst>
</file>

<file path=ppt/tags/tag127.xml><?xml version="1.0" encoding="utf-8"?>
<p:tagLst xmlns:p="http://schemas.openxmlformats.org/presentationml/2006/main">
  <p:tag name="AS_UNIQUEID" val="422"/>
</p:tagLst>
</file>

<file path=ppt/tags/tag128.xml><?xml version="1.0" encoding="utf-8"?>
<p:tagLst xmlns:p="http://schemas.openxmlformats.org/presentationml/2006/main">
  <p:tag name="AS_UNIQUEID" val="423"/>
</p:tagLst>
</file>

<file path=ppt/tags/tag129.xml><?xml version="1.0" encoding="utf-8"?>
<p:tagLst xmlns:p="http://schemas.openxmlformats.org/presentationml/2006/main">
  <p:tag name="AS_UNIQUEID" val="424"/>
</p:tagLst>
</file>

<file path=ppt/tags/tag13.xml><?xml version="1.0" encoding="utf-8"?>
<p:tagLst xmlns:p="http://schemas.openxmlformats.org/presentationml/2006/main">
  <p:tag name="AS_UNIQUEID" val="308"/>
</p:tagLst>
</file>

<file path=ppt/tags/tag130.xml><?xml version="1.0" encoding="utf-8"?>
<p:tagLst xmlns:p="http://schemas.openxmlformats.org/presentationml/2006/main">
  <p:tag name="AS_UNIQUEID" val="425"/>
</p:tagLst>
</file>

<file path=ppt/tags/tag131.xml><?xml version="1.0" encoding="utf-8"?>
<p:tagLst xmlns:p="http://schemas.openxmlformats.org/presentationml/2006/main">
  <p:tag name="AS_UNIQUEID" val="426"/>
</p:tagLst>
</file>

<file path=ppt/tags/tag132.xml><?xml version="1.0" encoding="utf-8"?>
<p:tagLst xmlns:p="http://schemas.openxmlformats.org/presentationml/2006/main">
  <p:tag name="AS_UNIQUEID" val="427"/>
</p:tagLst>
</file>

<file path=ppt/tags/tag133.xml><?xml version="1.0" encoding="utf-8"?>
<p:tagLst xmlns:p="http://schemas.openxmlformats.org/presentationml/2006/main">
  <p:tag name="AS_UNIQUEID" val="428"/>
</p:tagLst>
</file>

<file path=ppt/tags/tag134.xml><?xml version="1.0" encoding="utf-8"?>
<p:tagLst xmlns:p="http://schemas.openxmlformats.org/presentationml/2006/main">
  <p:tag name="AS_UNIQUEID" val="429"/>
</p:tagLst>
</file>

<file path=ppt/tags/tag135.xml><?xml version="1.0" encoding="utf-8"?>
<p:tagLst xmlns:p="http://schemas.openxmlformats.org/presentationml/2006/main">
  <p:tag name="AS_UNIQUEID" val="430"/>
</p:tagLst>
</file>

<file path=ppt/tags/tag136.xml><?xml version="1.0" encoding="utf-8"?>
<p:tagLst xmlns:p="http://schemas.openxmlformats.org/presentationml/2006/main">
  <p:tag name="AS_UNIQUEID" val="431"/>
</p:tagLst>
</file>

<file path=ppt/tags/tag137.xml><?xml version="1.0" encoding="utf-8"?>
<p:tagLst xmlns:p="http://schemas.openxmlformats.org/presentationml/2006/main">
  <p:tag name="AS_UNIQUEID" val="432"/>
</p:tagLst>
</file>

<file path=ppt/tags/tag138.xml><?xml version="1.0" encoding="utf-8"?>
<p:tagLst xmlns:p="http://schemas.openxmlformats.org/presentationml/2006/main">
  <p:tag name="AS_UNIQUEID" val="433"/>
</p:tagLst>
</file>

<file path=ppt/tags/tag139.xml><?xml version="1.0" encoding="utf-8"?>
<p:tagLst xmlns:p="http://schemas.openxmlformats.org/presentationml/2006/main">
  <p:tag name="AS_UNIQUEID" val="434"/>
</p:tagLst>
</file>

<file path=ppt/tags/tag14.xml><?xml version="1.0" encoding="utf-8"?>
<p:tagLst xmlns:p="http://schemas.openxmlformats.org/presentationml/2006/main">
  <p:tag name="AS_UNIQUEID" val="309"/>
</p:tagLst>
</file>

<file path=ppt/tags/tag140.xml><?xml version="1.0" encoding="utf-8"?>
<p:tagLst xmlns:p="http://schemas.openxmlformats.org/presentationml/2006/main">
  <p:tag name="AS_UNIQUEID" val="435"/>
</p:tagLst>
</file>

<file path=ppt/tags/tag141.xml><?xml version="1.0" encoding="utf-8"?>
<p:tagLst xmlns:p="http://schemas.openxmlformats.org/presentationml/2006/main">
  <p:tag name="AS_UNIQUEID" val="436"/>
</p:tagLst>
</file>

<file path=ppt/tags/tag142.xml><?xml version="1.0" encoding="utf-8"?>
<p:tagLst xmlns:p="http://schemas.openxmlformats.org/presentationml/2006/main">
  <p:tag name="AS_UNIQUEID" val="437"/>
</p:tagLst>
</file>

<file path=ppt/tags/tag143.xml><?xml version="1.0" encoding="utf-8"?>
<p:tagLst xmlns:p="http://schemas.openxmlformats.org/presentationml/2006/main">
  <p:tag name="AS_UNIQUEID" val="438"/>
</p:tagLst>
</file>

<file path=ppt/tags/tag144.xml><?xml version="1.0" encoding="utf-8"?>
<p:tagLst xmlns:p="http://schemas.openxmlformats.org/presentationml/2006/main">
  <p:tag name="AS_UNIQUEID" val="439"/>
</p:tagLst>
</file>

<file path=ppt/tags/tag145.xml><?xml version="1.0" encoding="utf-8"?>
<p:tagLst xmlns:p="http://schemas.openxmlformats.org/presentationml/2006/main">
  <p:tag name="AS_UNIQUEID" val="440"/>
</p:tagLst>
</file>

<file path=ppt/tags/tag146.xml><?xml version="1.0" encoding="utf-8"?>
<p:tagLst xmlns:p="http://schemas.openxmlformats.org/presentationml/2006/main">
  <p:tag name="AS_UNIQUEID" val="441"/>
</p:tagLst>
</file>

<file path=ppt/tags/tag147.xml><?xml version="1.0" encoding="utf-8"?>
<p:tagLst xmlns:p="http://schemas.openxmlformats.org/presentationml/2006/main">
  <p:tag name="AS_UNIQUEID" val="442"/>
</p:tagLst>
</file>

<file path=ppt/tags/tag148.xml><?xml version="1.0" encoding="utf-8"?>
<p:tagLst xmlns:p="http://schemas.openxmlformats.org/presentationml/2006/main">
  <p:tag name="AS_UNIQUEID" val="443"/>
</p:tagLst>
</file>

<file path=ppt/tags/tag149.xml><?xml version="1.0" encoding="utf-8"?>
<p:tagLst xmlns:p="http://schemas.openxmlformats.org/presentationml/2006/main">
  <p:tag name="AS_UNIQUEID" val="444"/>
</p:tagLst>
</file>

<file path=ppt/tags/tag15.xml><?xml version="1.0" encoding="utf-8"?>
<p:tagLst xmlns:p="http://schemas.openxmlformats.org/presentationml/2006/main">
  <p:tag name="AS_UNIQUEID" val="310"/>
</p:tagLst>
</file>

<file path=ppt/tags/tag150.xml><?xml version="1.0" encoding="utf-8"?>
<p:tagLst xmlns:p="http://schemas.openxmlformats.org/presentationml/2006/main">
  <p:tag name="AS_UNIQUEID" val="445"/>
</p:tagLst>
</file>

<file path=ppt/tags/tag151.xml><?xml version="1.0" encoding="utf-8"?>
<p:tagLst xmlns:p="http://schemas.openxmlformats.org/presentationml/2006/main">
  <p:tag name="AS_UNIQUEID" val="446"/>
</p:tagLst>
</file>

<file path=ppt/tags/tag152.xml><?xml version="1.0" encoding="utf-8"?>
<p:tagLst xmlns:p="http://schemas.openxmlformats.org/presentationml/2006/main">
  <p:tag name="AS_UNIQUEID" val="447"/>
</p:tagLst>
</file>

<file path=ppt/tags/tag153.xml><?xml version="1.0" encoding="utf-8"?>
<p:tagLst xmlns:p="http://schemas.openxmlformats.org/presentationml/2006/main">
  <p:tag name="AS_UNIQUEID" val="448"/>
</p:tagLst>
</file>

<file path=ppt/tags/tag154.xml><?xml version="1.0" encoding="utf-8"?>
<p:tagLst xmlns:p="http://schemas.openxmlformats.org/presentationml/2006/main">
  <p:tag name="AS_UNIQUEID" val="449"/>
</p:tagLst>
</file>

<file path=ppt/tags/tag155.xml><?xml version="1.0" encoding="utf-8"?>
<p:tagLst xmlns:p="http://schemas.openxmlformats.org/presentationml/2006/main">
  <p:tag name="AS_UNIQUEID" val="450"/>
</p:tagLst>
</file>

<file path=ppt/tags/tag156.xml><?xml version="1.0" encoding="utf-8"?>
<p:tagLst xmlns:p="http://schemas.openxmlformats.org/presentationml/2006/main">
  <p:tag name="AS_UNIQUEID" val="451"/>
</p:tagLst>
</file>

<file path=ppt/tags/tag157.xml><?xml version="1.0" encoding="utf-8"?>
<p:tagLst xmlns:p="http://schemas.openxmlformats.org/presentationml/2006/main">
  <p:tag name="AS_UNIQUEID" val="452"/>
</p:tagLst>
</file>

<file path=ppt/tags/tag158.xml><?xml version="1.0" encoding="utf-8"?>
<p:tagLst xmlns:p="http://schemas.openxmlformats.org/presentationml/2006/main">
  <p:tag name="AS_UNIQUEID" val="453"/>
</p:tagLst>
</file>

<file path=ppt/tags/tag159.xml><?xml version="1.0" encoding="utf-8"?>
<p:tagLst xmlns:p="http://schemas.openxmlformats.org/presentationml/2006/main">
  <p:tag name="AS_UNIQUEID" val="454"/>
</p:tagLst>
</file>

<file path=ppt/tags/tag16.xml><?xml version="1.0" encoding="utf-8"?>
<p:tagLst xmlns:p="http://schemas.openxmlformats.org/presentationml/2006/main">
  <p:tag name="AS_UNIQUEID" val="311"/>
</p:tagLst>
</file>

<file path=ppt/tags/tag160.xml><?xml version="1.0" encoding="utf-8"?>
<p:tagLst xmlns:p="http://schemas.openxmlformats.org/presentationml/2006/main">
  <p:tag name="AS_UNIQUEID" val="455"/>
</p:tagLst>
</file>

<file path=ppt/tags/tag161.xml><?xml version="1.0" encoding="utf-8"?>
<p:tagLst xmlns:p="http://schemas.openxmlformats.org/presentationml/2006/main">
  <p:tag name="AS_UNIQUEID" val="456"/>
</p:tagLst>
</file>

<file path=ppt/tags/tag162.xml><?xml version="1.0" encoding="utf-8"?>
<p:tagLst xmlns:p="http://schemas.openxmlformats.org/presentationml/2006/main">
  <p:tag name="AS_UNIQUEID" val="457"/>
</p:tagLst>
</file>

<file path=ppt/tags/tag163.xml><?xml version="1.0" encoding="utf-8"?>
<p:tagLst xmlns:p="http://schemas.openxmlformats.org/presentationml/2006/main">
  <p:tag name="AS_UNIQUEID" val="458"/>
</p:tagLst>
</file>

<file path=ppt/tags/tag164.xml><?xml version="1.0" encoding="utf-8"?>
<p:tagLst xmlns:p="http://schemas.openxmlformats.org/presentationml/2006/main">
  <p:tag name="AS_UNIQUEID" val="459"/>
</p:tagLst>
</file>

<file path=ppt/tags/tag165.xml><?xml version="1.0" encoding="utf-8"?>
<p:tagLst xmlns:p="http://schemas.openxmlformats.org/presentationml/2006/main">
  <p:tag name="AS_UNIQUEID" val="460"/>
</p:tagLst>
</file>

<file path=ppt/tags/tag166.xml><?xml version="1.0" encoding="utf-8"?>
<p:tagLst xmlns:p="http://schemas.openxmlformats.org/presentationml/2006/main">
  <p:tag name="AS_UNIQUEID" val="461"/>
</p:tagLst>
</file>

<file path=ppt/tags/tag167.xml><?xml version="1.0" encoding="utf-8"?>
<p:tagLst xmlns:p="http://schemas.openxmlformats.org/presentationml/2006/main">
  <p:tag name="AS_UNIQUEID" val="462"/>
</p:tagLst>
</file>

<file path=ppt/tags/tag168.xml><?xml version="1.0" encoding="utf-8"?>
<p:tagLst xmlns:p="http://schemas.openxmlformats.org/presentationml/2006/main">
  <p:tag name="AS_UNIQUEID" val="463"/>
</p:tagLst>
</file>

<file path=ppt/tags/tag169.xml><?xml version="1.0" encoding="utf-8"?>
<p:tagLst xmlns:p="http://schemas.openxmlformats.org/presentationml/2006/main">
  <p:tag name="AS_UNIQUEID" val="464"/>
</p:tagLst>
</file>

<file path=ppt/tags/tag17.xml><?xml version="1.0" encoding="utf-8"?>
<p:tagLst xmlns:p="http://schemas.openxmlformats.org/presentationml/2006/main">
  <p:tag name="AS_UNIQUEID" val="312"/>
</p:tagLst>
</file>

<file path=ppt/tags/tag170.xml><?xml version="1.0" encoding="utf-8"?>
<p:tagLst xmlns:p="http://schemas.openxmlformats.org/presentationml/2006/main">
  <p:tag name="AS_UNIQUEID" val="465"/>
</p:tagLst>
</file>

<file path=ppt/tags/tag171.xml><?xml version="1.0" encoding="utf-8"?>
<p:tagLst xmlns:p="http://schemas.openxmlformats.org/presentationml/2006/main">
  <p:tag name="AS_UNIQUEID" val="466"/>
</p:tagLst>
</file>

<file path=ppt/tags/tag172.xml><?xml version="1.0" encoding="utf-8"?>
<p:tagLst xmlns:p="http://schemas.openxmlformats.org/presentationml/2006/main">
  <p:tag name="AS_UNIQUEID" val="467"/>
</p:tagLst>
</file>

<file path=ppt/tags/tag173.xml><?xml version="1.0" encoding="utf-8"?>
<p:tagLst xmlns:p="http://schemas.openxmlformats.org/presentationml/2006/main">
  <p:tag name="AS_UNIQUEID" val="468"/>
</p:tagLst>
</file>

<file path=ppt/tags/tag174.xml><?xml version="1.0" encoding="utf-8"?>
<p:tagLst xmlns:p="http://schemas.openxmlformats.org/presentationml/2006/main">
  <p:tag name="AS_UNIQUEID" val="469"/>
</p:tagLst>
</file>

<file path=ppt/tags/tag175.xml><?xml version="1.0" encoding="utf-8"?>
<p:tagLst xmlns:p="http://schemas.openxmlformats.org/presentationml/2006/main">
  <p:tag name="AS_UNIQUEID" val="470"/>
</p:tagLst>
</file>

<file path=ppt/tags/tag176.xml><?xml version="1.0" encoding="utf-8"?>
<p:tagLst xmlns:p="http://schemas.openxmlformats.org/presentationml/2006/main">
  <p:tag name="AS_UNIQUEID" val="471"/>
</p:tagLst>
</file>

<file path=ppt/tags/tag177.xml><?xml version="1.0" encoding="utf-8"?>
<p:tagLst xmlns:p="http://schemas.openxmlformats.org/presentationml/2006/main">
  <p:tag name="AS_UNIQUEID" val="472"/>
</p:tagLst>
</file>

<file path=ppt/tags/tag178.xml><?xml version="1.0" encoding="utf-8"?>
<p:tagLst xmlns:p="http://schemas.openxmlformats.org/presentationml/2006/main">
  <p:tag name="AS_UNIQUEID" val="473"/>
</p:tagLst>
</file>

<file path=ppt/tags/tag179.xml><?xml version="1.0" encoding="utf-8"?>
<p:tagLst xmlns:p="http://schemas.openxmlformats.org/presentationml/2006/main">
  <p:tag name="AS_UNIQUEID" val="474"/>
</p:tagLst>
</file>

<file path=ppt/tags/tag18.xml><?xml version="1.0" encoding="utf-8"?>
<p:tagLst xmlns:p="http://schemas.openxmlformats.org/presentationml/2006/main">
  <p:tag name="AS_UNIQUEID" val="313"/>
</p:tagLst>
</file>

<file path=ppt/tags/tag180.xml><?xml version="1.0" encoding="utf-8"?>
<p:tagLst xmlns:p="http://schemas.openxmlformats.org/presentationml/2006/main">
  <p:tag name="AS_UNIQUEID" val="475"/>
</p:tagLst>
</file>

<file path=ppt/tags/tag181.xml><?xml version="1.0" encoding="utf-8"?>
<p:tagLst xmlns:p="http://schemas.openxmlformats.org/presentationml/2006/main">
  <p:tag name="AS_UNIQUEID" val="294"/>
</p:tagLst>
</file>

<file path=ppt/tags/tag182.xml><?xml version="1.0" encoding="utf-8"?>
<p:tagLst xmlns:p="http://schemas.openxmlformats.org/presentationml/2006/main">
  <p:tag name="AS_UNIQUEID" val="295"/>
</p:tagLst>
</file>

<file path=ppt/tags/tag183.xml><?xml version="1.0" encoding="utf-8"?>
<p:tagLst xmlns:p="http://schemas.openxmlformats.org/presentationml/2006/main">
  <p:tag name="KSO_WM_TEMPLATE_CATEGORY" val="custom"/>
  <p:tag name="KSO_WM_TEMPLATE_INDEX" val="20177135"/>
</p:tagLst>
</file>

<file path=ppt/tags/tag184.xml><?xml version="1.0" encoding="utf-8"?>
<p:tagLst xmlns:p="http://schemas.openxmlformats.org/presentationml/2006/main">
  <p:tag name="AS_UNIQUEID" val="476"/>
</p:tagLst>
</file>

<file path=ppt/tags/tag185.xml><?xml version="1.0" encoding="utf-8"?>
<p:tagLst xmlns:p="http://schemas.openxmlformats.org/presentationml/2006/main">
  <p:tag name="AS_UNIQUEID" val="24"/>
</p:tagLst>
</file>

<file path=ppt/tags/tag186.xml><?xml version="1.0" encoding="utf-8"?>
<p:tagLst xmlns:p="http://schemas.openxmlformats.org/presentationml/2006/main">
  <p:tag name="AS_UNIQUEID" val="477"/>
</p:tagLst>
</file>

<file path=ppt/tags/tag187.xml><?xml version="1.0" encoding="utf-8"?>
<p:tagLst xmlns:p="http://schemas.openxmlformats.org/presentationml/2006/main">
  <p:tag name="AS_UNIQUEID" val="478"/>
</p:tagLst>
</file>

<file path=ppt/tags/tag188.xml><?xml version="1.0" encoding="utf-8"?>
<p:tagLst xmlns:p="http://schemas.openxmlformats.org/presentationml/2006/main">
  <p:tag name="AS_UNIQUEID" val="60"/>
</p:tagLst>
</file>

<file path=ppt/tags/tag189.xml><?xml version="1.0" encoding="utf-8"?>
<p:tagLst xmlns:p="http://schemas.openxmlformats.org/presentationml/2006/main">
  <p:tag name="AS_UNIQUEID" val="61"/>
</p:tagLst>
</file>

<file path=ppt/tags/tag19.xml><?xml version="1.0" encoding="utf-8"?>
<p:tagLst xmlns:p="http://schemas.openxmlformats.org/presentationml/2006/main">
  <p:tag name="AS_UNIQUEID" val="314"/>
</p:tagLst>
</file>

<file path=ppt/tags/tag190.xml><?xml version="1.0" encoding="utf-8"?>
<p:tagLst xmlns:p="http://schemas.openxmlformats.org/presentationml/2006/main">
  <p:tag name="AS_UNIQUEID" val="62"/>
</p:tagLst>
</file>

<file path=ppt/tags/tag191.xml><?xml version="1.0" encoding="utf-8"?>
<p:tagLst xmlns:p="http://schemas.openxmlformats.org/presentationml/2006/main">
  <p:tag name="AS_UNIQUEID" val="479"/>
</p:tagLst>
</file>

<file path=ppt/tags/tag192.xml><?xml version="1.0" encoding="utf-8"?>
<p:tagLst xmlns:p="http://schemas.openxmlformats.org/presentationml/2006/main">
  <p:tag name="AS_UNIQUEID" val="32"/>
</p:tagLst>
</file>

<file path=ppt/tags/tag193.xml><?xml version="1.0" encoding="utf-8"?>
<p:tagLst xmlns:p="http://schemas.openxmlformats.org/presentationml/2006/main">
  <p:tag name="AS_UNIQUEID" val="33"/>
</p:tagLst>
</file>

<file path=ppt/tags/tag194.xml><?xml version="1.0" encoding="utf-8"?>
<p:tagLst xmlns:p="http://schemas.openxmlformats.org/presentationml/2006/main">
  <p:tag name="AS_UNIQUEID" val="34"/>
</p:tagLst>
</file>

<file path=ppt/tags/tag195.xml><?xml version="1.0" encoding="utf-8"?>
<p:tagLst xmlns:p="http://schemas.openxmlformats.org/presentationml/2006/main">
  <p:tag name="AS_UNIQUEID" val="480"/>
</p:tagLst>
</file>

<file path=ppt/tags/tag196.xml><?xml version="1.0" encoding="utf-8"?>
<p:tagLst xmlns:p="http://schemas.openxmlformats.org/presentationml/2006/main">
  <p:tag name="AS_UNIQUEID" val="47"/>
</p:tagLst>
</file>

<file path=ppt/tags/tag197.xml><?xml version="1.0" encoding="utf-8"?>
<p:tagLst xmlns:p="http://schemas.openxmlformats.org/presentationml/2006/main">
  <p:tag name="AS_UNIQUEID" val="481"/>
</p:tagLst>
</file>

<file path=ppt/tags/tag198.xml><?xml version="1.0" encoding="utf-8"?>
<p:tagLst xmlns:p="http://schemas.openxmlformats.org/presentationml/2006/main">
  <p:tag name="AS_UNIQUEID" val="482"/>
</p:tagLst>
</file>

<file path=ppt/tags/tag199.xml><?xml version="1.0" encoding="utf-8"?>
<p:tagLst xmlns:p="http://schemas.openxmlformats.org/presentationml/2006/main">
  <p:tag name="AS_UNIQUEID" val="483"/>
</p:tagLst>
</file>

<file path=ppt/tags/tag2.xml><?xml version="1.0" encoding="utf-8"?>
<p:tagLst xmlns:p="http://schemas.openxmlformats.org/presentationml/2006/main">
  <p:tag name="AS_UNIQUEID" val="297"/>
</p:tagLst>
</file>

<file path=ppt/tags/tag20.xml><?xml version="1.0" encoding="utf-8"?>
<p:tagLst xmlns:p="http://schemas.openxmlformats.org/presentationml/2006/main">
  <p:tag name="AS_UNIQUEID" val="315"/>
</p:tagLst>
</file>

<file path=ppt/tags/tag200.xml><?xml version="1.0" encoding="utf-8"?>
<p:tagLst xmlns:p="http://schemas.openxmlformats.org/presentationml/2006/main">
  <p:tag name="AS_UNIQUEID" val="484"/>
</p:tagLst>
</file>

<file path=ppt/tags/tag201.xml><?xml version="1.0" encoding="utf-8"?>
<p:tagLst xmlns:p="http://schemas.openxmlformats.org/presentationml/2006/main">
  <p:tag name="AS_UNIQUEID" val="485"/>
</p:tagLst>
</file>

<file path=ppt/tags/tag202.xml><?xml version="1.0" encoding="utf-8"?>
<p:tagLst xmlns:p="http://schemas.openxmlformats.org/presentationml/2006/main">
  <p:tag name="AS_UNIQUEID" val="486"/>
</p:tagLst>
</file>

<file path=ppt/tags/tag203.xml><?xml version="1.0" encoding="utf-8"?>
<p:tagLst xmlns:p="http://schemas.openxmlformats.org/presentationml/2006/main">
  <p:tag name="AS_UNIQUEID" val="487"/>
</p:tagLst>
</file>

<file path=ppt/tags/tag204.xml><?xml version="1.0" encoding="utf-8"?>
<p:tagLst xmlns:p="http://schemas.openxmlformats.org/presentationml/2006/main">
  <p:tag name="AS_UNIQUEID" val="488"/>
</p:tagLst>
</file>

<file path=ppt/tags/tag205.xml><?xml version="1.0" encoding="utf-8"?>
<p:tagLst xmlns:p="http://schemas.openxmlformats.org/presentationml/2006/main">
  <p:tag name="AS_UNIQUEID" val="489"/>
</p:tagLst>
</file>

<file path=ppt/tags/tag206.xml><?xml version="1.0" encoding="utf-8"?>
<p:tagLst xmlns:p="http://schemas.openxmlformats.org/presentationml/2006/main">
  <p:tag name="AS_UNIQUEID" val="490"/>
</p:tagLst>
</file>

<file path=ppt/tags/tag207.xml><?xml version="1.0" encoding="utf-8"?>
<p:tagLst xmlns:p="http://schemas.openxmlformats.org/presentationml/2006/main">
  <p:tag name="AS_UNIQUEID" val="491"/>
</p:tagLst>
</file>

<file path=ppt/tags/tag208.xml><?xml version="1.0" encoding="utf-8"?>
<p:tagLst xmlns:p="http://schemas.openxmlformats.org/presentationml/2006/main">
  <p:tag name="AS_UNIQUEID" val="492"/>
</p:tagLst>
</file>

<file path=ppt/tags/tag209.xml><?xml version="1.0" encoding="utf-8"?>
<p:tagLst xmlns:p="http://schemas.openxmlformats.org/presentationml/2006/main">
  <p:tag name="AS_UNIQUEID" val="493"/>
</p:tagLst>
</file>

<file path=ppt/tags/tag21.xml><?xml version="1.0" encoding="utf-8"?>
<p:tagLst xmlns:p="http://schemas.openxmlformats.org/presentationml/2006/main">
  <p:tag name="AS_UNIQUEID" val="316"/>
</p:tagLst>
</file>

<file path=ppt/tags/tag210.xml><?xml version="1.0" encoding="utf-8"?>
<p:tagLst xmlns:p="http://schemas.openxmlformats.org/presentationml/2006/main">
  <p:tag name="AS_UNIQUEID" val="494"/>
</p:tagLst>
</file>

<file path=ppt/tags/tag211.xml><?xml version="1.0" encoding="utf-8"?>
<p:tagLst xmlns:p="http://schemas.openxmlformats.org/presentationml/2006/main">
  <p:tag name="AS_UNIQUEID" val="495"/>
</p:tagLst>
</file>

<file path=ppt/tags/tag212.xml><?xml version="1.0" encoding="utf-8"?>
<p:tagLst xmlns:p="http://schemas.openxmlformats.org/presentationml/2006/main">
  <p:tag name="AS_UNIQUEID" val="496"/>
</p:tagLst>
</file>

<file path=ppt/tags/tag213.xml><?xml version="1.0" encoding="utf-8"?>
<p:tagLst xmlns:p="http://schemas.openxmlformats.org/presentationml/2006/main">
  <p:tag name="AS_UNIQUEID" val="497"/>
</p:tagLst>
</file>

<file path=ppt/tags/tag214.xml><?xml version="1.0" encoding="utf-8"?>
<p:tagLst xmlns:p="http://schemas.openxmlformats.org/presentationml/2006/main">
  <p:tag name="AS_UNIQUEID" val="498"/>
</p:tagLst>
</file>

<file path=ppt/tags/tag215.xml><?xml version="1.0" encoding="utf-8"?>
<p:tagLst xmlns:p="http://schemas.openxmlformats.org/presentationml/2006/main">
  <p:tag name="AS_UNIQUEID" val="499"/>
</p:tagLst>
</file>

<file path=ppt/tags/tag216.xml><?xml version="1.0" encoding="utf-8"?>
<p:tagLst xmlns:p="http://schemas.openxmlformats.org/presentationml/2006/main">
  <p:tag name="AS_UNIQUEID" val="500"/>
</p:tagLst>
</file>

<file path=ppt/tags/tag217.xml><?xml version="1.0" encoding="utf-8"?>
<p:tagLst xmlns:p="http://schemas.openxmlformats.org/presentationml/2006/main">
  <p:tag name="AS_UNIQUEID" val="501"/>
</p:tagLst>
</file>

<file path=ppt/tags/tag218.xml><?xml version="1.0" encoding="utf-8"?>
<p:tagLst xmlns:p="http://schemas.openxmlformats.org/presentationml/2006/main">
  <p:tag name="AS_UNIQUEID" val="502"/>
</p:tagLst>
</file>

<file path=ppt/tags/tag219.xml><?xml version="1.0" encoding="utf-8"?>
<p:tagLst xmlns:p="http://schemas.openxmlformats.org/presentationml/2006/main">
  <p:tag name="AS_UNIQUEID" val="503"/>
</p:tagLst>
</file>

<file path=ppt/tags/tag22.xml><?xml version="1.0" encoding="utf-8"?>
<p:tagLst xmlns:p="http://schemas.openxmlformats.org/presentationml/2006/main">
  <p:tag name="AS_UNIQUEID" val="317"/>
</p:tagLst>
</file>

<file path=ppt/tags/tag220.xml><?xml version="1.0" encoding="utf-8"?>
<p:tagLst xmlns:p="http://schemas.openxmlformats.org/presentationml/2006/main">
  <p:tag name="AS_UNIQUEID" val="79"/>
</p:tagLst>
</file>

<file path=ppt/tags/tag221.xml><?xml version="1.0" encoding="utf-8"?>
<p:tagLst xmlns:p="http://schemas.openxmlformats.org/presentationml/2006/main">
  <p:tag name="AS_UNIQUEID" val="80"/>
</p:tagLst>
</file>

<file path=ppt/tags/tag222.xml><?xml version="1.0" encoding="utf-8"?>
<p:tagLst xmlns:p="http://schemas.openxmlformats.org/presentationml/2006/main">
  <p:tag name="AS_UNIQUEID" val="81"/>
</p:tagLst>
</file>

<file path=ppt/tags/tag223.xml><?xml version="1.0" encoding="utf-8"?>
<p:tagLst xmlns:p="http://schemas.openxmlformats.org/presentationml/2006/main">
  <p:tag name="AS_UNIQUEID" val="82"/>
</p:tagLst>
</file>

<file path=ppt/tags/tag224.xml><?xml version="1.0" encoding="utf-8"?>
<p:tagLst xmlns:p="http://schemas.openxmlformats.org/presentationml/2006/main">
  <p:tag name="AS_UNIQUEID" val="83"/>
</p:tagLst>
</file>

<file path=ppt/tags/tag225.xml><?xml version="1.0" encoding="utf-8"?>
<p:tagLst xmlns:p="http://schemas.openxmlformats.org/presentationml/2006/main">
  <p:tag name="AS_UNIQUEID" val="84"/>
</p:tagLst>
</file>

<file path=ppt/tags/tag226.xml><?xml version="1.0" encoding="utf-8"?>
<p:tagLst xmlns:p="http://schemas.openxmlformats.org/presentationml/2006/main">
  <p:tag name="AS_UNIQUEID" val="85"/>
</p:tagLst>
</file>

<file path=ppt/tags/tag227.xml><?xml version="1.0" encoding="utf-8"?>
<p:tagLst xmlns:p="http://schemas.openxmlformats.org/presentationml/2006/main">
  <p:tag name="AS_UNIQUEID" val="86"/>
</p:tagLst>
</file>

<file path=ppt/tags/tag228.xml><?xml version="1.0" encoding="utf-8"?>
<p:tagLst xmlns:p="http://schemas.openxmlformats.org/presentationml/2006/main">
  <p:tag name="AS_UNIQUEID" val="87"/>
</p:tagLst>
</file>

<file path=ppt/tags/tag229.xml><?xml version="1.0" encoding="utf-8"?>
<p:tagLst xmlns:p="http://schemas.openxmlformats.org/presentationml/2006/main">
  <p:tag name="AS_UNIQUEID" val="504"/>
</p:tagLst>
</file>

<file path=ppt/tags/tag23.xml><?xml version="1.0" encoding="utf-8"?>
<p:tagLst xmlns:p="http://schemas.openxmlformats.org/presentationml/2006/main">
  <p:tag name="AS_UNIQUEID" val="318"/>
</p:tagLst>
</file>

<file path=ppt/tags/tag230.xml><?xml version="1.0" encoding="utf-8"?>
<p:tagLst xmlns:p="http://schemas.openxmlformats.org/presentationml/2006/main">
  <p:tag name="AS_UNIQUEID" val="89"/>
</p:tagLst>
</file>

<file path=ppt/tags/tag231.xml><?xml version="1.0" encoding="utf-8"?>
<p:tagLst xmlns:p="http://schemas.openxmlformats.org/presentationml/2006/main">
  <p:tag name="AS_UNIQUEID" val="505"/>
</p:tagLst>
</file>

<file path=ppt/tags/tag232.xml><?xml version="1.0" encoding="utf-8"?>
<p:tagLst xmlns:p="http://schemas.openxmlformats.org/presentationml/2006/main">
  <p:tag name="AS_UNIQUEID" val="506"/>
</p:tagLst>
</file>

<file path=ppt/tags/tag233.xml><?xml version="1.0" encoding="utf-8"?>
<p:tagLst xmlns:p="http://schemas.openxmlformats.org/presentationml/2006/main">
  <p:tag name="AS_UNIQUEID" val="507"/>
</p:tagLst>
</file>

<file path=ppt/tags/tag234.xml><?xml version="1.0" encoding="utf-8"?>
<p:tagLst xmlns:p="http://schemas.openxmlformats.org/presentationml/2006/main">
  <p:tag name="AS_UNIQUEID" val="508"/>
</p:tagLst>
</file>

<file path=ppt/tags/tag235.xml><?xml version="1.0" encoding="utf-8"?>
<p:tagLst xmlns:p="http://schemas.openxmlformats.org/presentationml/2006/main">
  <p:tag name="AS_UNIQUEID" val="509"/>
</p:tagLst>
</file>

<file path=ppt/tags/tag236.xml><?xml version="1.0" encoding="utf-8"?>
<p:tagLst xmlns:p="http://schemas.openxmlformats.org/presentationml/2006/main">
  <p:tag name="AS_UNIQUEID" val="510"/>
</p:tagLst>
</file>

<file path=ppt/tags/tag237.xml><?xml version="1.0" encoding="utf-8"?>
<p:tagLst xmlns:p="http://schemas.openxmlformats.org/presentationml/2006/main">
  <p:tag name="AS_UNIQUEID" val="511"/>
</p:tagLst>
</file>

<file path=ppt/tags/tag238.xml><?xml version="1.0" encoding="utf-8"?>
<p:tagLst xmlns:p="http://schemas.openxmlformats.org/presentationml/2006/main">
  <p:tag name="AS_UNIQUEID" val="512"/>
</p:tagLst>
</file>

<file path=ppt/tags/tag239.xml><?xml version="1.0" encoding="utf-8"?>
<p:tagLst xmlns:p="http://schemas.openxmlformats.org/presentationml/2006/main">
  <p:tag name="AS_UNIQUEID" val="513"/>
</p:tagLst>
</file>

<file path=ppt/tags/tag24.xml><?xml version="1.0" encoding="utf-8"?>
<p:tagLst xmlns:p="http://schemas.openxmlformats.org/presentationml/2006/main">
  <p:tag name="AS_UNIQUEID" val="319"/>
</p:tagLst>
</file>

<file path=ppt/tags/tag240.xml><?xml version="1.0" encoding="utf-8"?>
<p:tagLst xmlns:p="http://schemas.openxmlformats.org/presentationml/2006/main">
  <p:tag name="AS_UNIQUEID" val="514"/>
</p:tagLst>
</file>

<file path=ppt/tags/tag241.xml><?xml version="1.0" encoding="utf-8"?>
<p:tagLst xmlns:p="http://schemas.openxmlformats.org/presentationml/2006/main">
  <p:tag name="AS_UNIQUEID" val="515"/>
</p:tagLst>
</file>

<file path=ppt/tags/tag24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25.xml><?xml version="1.0" encoding="utf-8"?>
<p:tagLst xmlns:p="http://schemas.openxmlformats.org/presentationml/2006/main">
  <p:tag name="AS_UNIQUEID" val="320"/>
</p:tagLst>
</file>

<file path=ppt/tags/tag26.xml><?xml version="1.0" encoding="utf-8"?>
<p:tagLst xmlns:p="http://schemas.openxmlformats.org/presentationml/2006/main">
  <p:tag name="AS_UNIQUEID" val="321"/>
</p:tagLst>
</file>

<file path=ppt/tags/tag27.xml><?xml version="1.0" encoding="utf-8"?>
<p:tagLst xmlns:p="http://schemas.openxmlformats.org/presentationml/2006/main">
  <p:tag name="AS_UNIQUEID" val="322"/>
</p:tagLst>
</file>

<file path=ppt/tags/tag28.xml><?xml version="1.0" encoding="utf-8"?>
<p:tagLst xmlns:p="http://schemas.openxmlformats.org/presentationml/2006/main">
  <p:tag name="AS_UNIQUEID" val="323"/>
</p:tagLst>
</file>

<file path=ppt/tags/tag29.xml><?xml version="1.0" encoding="utf-8"?>
<p:tagLst xmlns:p="http://schemas.openxmlformats.org/presentationml/2006/main">
  <p:tag name="AS_UNIQUEID" val="324"/>
</p:tagLst>
</file>

<file path=ppt/tags/tag3.xml><?xml version="1.0" encoding="utf-8"?>
<p:tagLst xmlns:p="http://schemas.openxmlformats.org/presentationml/2006/main">
  <p:tag name="AS_UNIQUEID" val="298"/>
</p:tagLst>
</file>

<file path=ppt/tags/tag30.xml><?xml version="1.0" encoding="utf-8"?>
<p:tagLst xmlns:p="http://schemas.openxmlformats.org/presentationml/2006/main">
  <p:tag name="AS_UNIQUEID" val="325"/>
</p:tagLst>
</file>

<file path=ppt/tags/tag31.xml><?xml version="1.0" encoding="utf-8"?>
<p:tagLst xmlns:p="http://schemas.openxmlformats.org/presentationml/2006/main">
  <p:tag name="AS_UNIQUEID" val="326"/>
</p:tagLst>
</file>

<file path=ppt/tags/tag32.xml><?xml version="1.0" encoding="utf-8"?>
<p:tagLst xmlns:p="http://schemas.openxmlformats.org/presentationml/2006/main">
  <p:tag name="AS_UNIQUEID" val="327"/>
</p:tagLst>
</file>

<file path=ppt/tags/tag33.xml><?xml version="1.0" encoding="utf-8"?>
<p:tagLst xmlns:p="http://schemas.openxmlformats.org/presentationml/2006/main">
  <p:tag name="AS_UNIQUEID" val="328"/>
</p:tagLst>
</file>

<file path=ppt/tags/tag34.xml><?xml version="1.0" encoding="utf-8"?>
<p:tagLst xmlns:p="http://schemas.openxmlformats.org/presentationml/2006/main">
  <p:tag name="AS_UNIQUEID" val="329"/>
</p:tagLst>
</file>

<file path=ppt/tags/tag35.xml><?xml version="1.0" encoding="utf-8"?>
<p:tagLst xmlns:p="http://schemas.openxmlformats.org/presentationml/2006/main">
  <p:tag name="AS_UNIQUEID" val="330"/>
</p:tagLst>
</file>

<file path=ppt/tags/tag36.xml><?xml version="1.0" encoding="utf-8"?>
<p:tagLst xmlns:p="http://schemas.openxmlformats.org/presentationml/2006/main">
  <p:tag name="AS_UNIQUEID" val="331"/>
</p:tagLst>
</file>

<file path=ppt/tags/tag37.xml><?xml version="1.0" encoding="utf-8"?>
<p:tagLst xmlns:p="http://schemas.openxmlformats.org/presentationml/2006/main">
  <p:tag name="AS_UNIQUEID" val="332"/>
</p:tagLst>
</file>

<file path=ppt/tags/tag38.xml><?xml version="1.0" encoding="utf-8"?>
<p:tagLst xmlns:p="http://schemas.openxmlformats.org/presentationml/2006/main">
  <p:tag name="AS_UNIQUEID" val="333"/>
</p:tagLst>
</file>

<file path=ppt/tags/tag39.xml><?xml version="1.0" encoding="utf-8"?>
<p:tagLst xmlns:p="http://schemas.openxmlformats.org/presentationml/2006/main">
  <p:tag name="AS_UNIQUEID" val="334"/>
</p:tagLst>
</file>

<file path=ppt/tags/tag4.xml><?xml version="1.0" encoding="utf-8"?>
<p:tagLst xmlns:p="http://schemas.openxmlformats.org/presentationml/2006/main">
  <p:tag name="AS_UNIQUEID" val="299"/>
</p:tagLst>
</file>

<file path=ppt/tags/tag40.xml><?xml version="1.0" encoding="utf-8"?>
<p:tagLst xmlns:p="http://schemas.openxmlformats.org/presentationml/2006/main">
  <p:tag name="AS_UNIQUEID" val="335"/>
</p:tagLst>
</file>

<file path=ppt/tags/tag41.xml><?xml version="1.0" encoding="utf-8"?>
<p:tagLst xmlns:p="http://schemas.openxmlformats.org/presentationml/2006/main">
  <p:tag name="AS_UNIQUEID" val="336"/>
</p:tagLst>
</file>

<file path=ppt/tags/tag42.xml><?xml version="1.0" encoding="utf-8"?>
<p:tagLst xmlns:p="http://schemas.openxmlformats.org/presentationml/2006/main">
  <p:tag name="AS_UNIQUEID" val="337"/>
</p:tagLst>
</file>

<file path=ppt/tags/tag43.xml><?xml version="1.0" encoding="utf-8"?>
<p:tagLst xmlns:p="http://schemas.openxmlformats.org/presentationml/2006/main">
  <p:tag name="AS_UNIQUEID" val="338"/>
</p:tagLst>
</file>

<file path=ppt/tags/tag44.xml><?xml version="1.0" encoding="utf-8"?>
<p:tagLst xmlns:p="http://schemas.openxmlformats.org/presentationml/2006/main">
  <p:tag name="AS_UNIQUEID" val="339"/>
</p:tagLst>
</file>

<file path=ppt/tags/tag45.xml><?xml version="1.0" encoding="utf-8"?>
<p:tagLst xmlns:p="http://schemas.openxmlformats.org/presentationml/2006/main">
  <p:tag name="AS_UNIQUEID" val="340"/>
</p:tagLst>
</file>

<file path=ppt/tags/tag46.xml><?xml version="1.0" encoding="utf-8"?>
<p:tagLst xmlns:p="http://schemas.openxmlformats.org/presentationml/2006/main">
  <p:tag name="AS_UNIQUEID" val="341"/>
</p:tagLst>
</file>

<file path=ppt/tags/tag47.xml><?xml version="1.0" encoding="utf-8"?>
<p:tagLst xmlns:p="http://schemas.openxmlformats.org/presentationml/2006/main">
  <p:tag name="AS_UNIQUEID" val="342"/>
</p:tagLst>
</file>

<file path=ppt/tags/tag48.xml><?xml version="1.0" encoding="utf-8"?>
<p:tagLst xmlns:p="http://schemas.openxmlformats.org/presentationml/2006/main">
  <p:tag name="AS_UNIQUEID" val="343"/>
</p:tagLst>
</file>

<file path=ppt/tags/tag49.xml><?xml version="1.0" encoding="utf-8"?>
<p:tagLst xmlns:p="http://schemas.openxmlformats.org/presentationml/2006/main">
  <p:tag name="AS_UNIQUEID" val="344"/>
</p:tagLst>
</file>

<file path=ppt/tags/tag5.xml><?xml version="1.0" encoding="utf-8"?>
<p:tagLst xmlns:p="http://schemas.openxmlformats.org/presentationml/2006/main">
  <p:tag name="AS_UNIQUEID" val="300"/>
</p:tagLst>
</file>

<file path=ppt/tags/tag50.xml><?xml version="1.0" encoding="utf-8"?>
<p:tagLst xmlns:p="http://schemas.openxmlformats.org/presentationml/2006/main">
  <p:tag name="AS_UNIQUEID" val="345"/>
</p:tagLst>
</file>

<file path=ppt/tags/tag51.xml><?xml version="1.0" encoding="utf-8"?>
<p:tagLst xmlns:p="http://schemas.openxmlformats.org/presentationml/2006/main">
  <p:tag name="AS_UNIQUEID" val="346"/>
</p:tagLst>
</file>

<file path=ppt/tags/tag52.xml><?xml version="1.0" encoding="utf-8"?>
<p:tagLst xmlns:p="http://schemas.openxmlformats.org/presentationml/2006/main">
  <p:tag name="AS_UNIQUEID" val="347"/>
</p:tagLst>
</file>

<file path=ppt/tags/tag53.xml><?xml version="1.0" encoding="utf-8"?>
<p:tagLst xmlns:p="http://schemas.openxmlformats.org/presentationml/2006/main">
  <p:tag name="AS_UNIQUEID" val="348"/>
</p:tagLst>
</file>

<file path=ppt/tags/tag54.xml><?xml version="1.0" encoding="utf-8"?>
<p:tagLst xmlns:p="http://schemas.openxmlformats.org/presentationml/2006/main">
  <p:tag name="AS_UNIQUEID" val="349"/>
</p:tagLst>
</file>

<file path=ppt/tags/tag55.xml><?xml version="1.0" encoding="utf-8"?>
<p:tagLst xmlns:p="http://schemas.openxmlformats.org/presentationml/2006/main">
  <p:tag name="AS_UNIQUEID" val="350"/>
</p:tagLst>
</file>

<file path=ppt/tags/tag56.xml><?xml version="1.0" encoding="utf-8"?>
<p:tagLst xmlns:p="http://schemas.openxmlformats.org/presentationml/2006/main">
  <p:tag name="AS_UNIQUEID" val="351"/>
</p:tagLst>
</file>

<file path=ppt/tags/tag57.xml><?xml version="1.0" encoding="utf-8"?>
<p:tagLst xmlns:p="http://schemas.openxmlformats.org/presentationml/2006/main">
  <p:tag name="AS_UNIQUEID" val="352"/>
</p:tagLst>
</file>

<file path=ppt/tags/tag58.xml><?xml version="1.0" encoding="utf-8"?>
<p:tagLst xmlns:p="http://schemas.openxmlformats.org/presentationml/2006/main">
  <p:tag name="AS_UNIQUEID" val="353"/>
</p:tagLst>
</file>

<file path=ppt/tags/tag59.xml><?xml version="1.0" encoding="utf-8"?>
<p:tagLst xmlns:p="http://schemas.openxmlformats.org/presentationml/2006/main">
  <p:tag name="AS_UNIQUEID" val="354"/>
</p:tagLst>
</file>

<file path=ppt/tags/tag6.xml><?xml version="1.0" encoding="utf-8"?>
<p:tagLst xmlns:p="http://schemas.openxmlformats.org/presentationml/2006/main">
  <p:tag name="AS_UNIQUEID" val="301"/>
</p:tagLst>
</file>

<file path=ppt/tags/tag60.xml><?xml version="1.0" encoding="utf-8"?>
<p:tagLst xmlns:p="http://schemas.openxmlformats.org/presentationml/2006/main">
  <p:tag name="AS_UNIQUEID" val="355"/>
</p:tagLst>
</file>

<file path=ppt/tags/tag61.xml><?xml version="1.0" encoding="utf-8"?>
<p:tagLst xmlns:p="http://schemas.openxmlformats.org/presentationml/2006/main">
  <p:tag name="AS_UNIQUEID" val="356"/>
</p:tagLst>
</file>

<file path=ppt/tags/tag62.xml><?xml version="1.0" encoding="utf-8"?>
<p:tagLst xmlns:p="http://schemas.openxmlformats.org/presentationml/2006/main">
  <p:tag name="AS_UNIQUEID" val="357"/>
</p:tagLst>
</file>

<file path=ppt/tags/tag63.xml><?xml version="1.0" encoding="utf-8"?>
<p:tagLst xmlns:p="http://schemas.openxmlformats.org/presentationml/2006/main">
  <p:tag name="AS_UNIQUEID" val="358"/>
</p:tagLst>
</file>

<file path=ppt/tags/tag64.xml><?xml version="1.0" encoding="utf-8"?>
<p:tagLst xmlns:p="http://schemas.openxmlformats.org/presentationml/2006/main">
  <p:tag name="AS_UNIQUEID" val="359"/>
</p:tagLst>
</file>

<file path=ppt/tags/tag65.xml><?xml version="1.0" encoding="utf-8"?>
<p:tagLst xmlns:p="http://schemas.openxmlformats.org/presentationml/2006/main">
  <p:tag name="AS_UNIQUEID" val="360"/>
</p:tagLst>
</file>

<file path=ppt/tags/tag66.xml><?xml version="1.0" encoding="utf-8"?>
<p:tagLst xmlns:p="http://schemas.openxmlformats.org/presentationml/2006/main">
  <p:tag name="AS_UNIQUEID" val="361"/>
</p:tagLst>
</file>

<file path=ppt/tags/tag67.xml><?xml version="1.0" encoding="utf-8"?>
<p:tagLst xmlns:p="http://schemas.openxmlformats.org/presentationml/2006/main">
  <p:tag name="AS_UNIQUEID" val="362"/>
</p:tagLst>
</file>

<file path=ppt/tags/tag68.xml><?xml version="1.0" encoding="utf-8"?>
<p:tagLst xmlns:p="http://schemas.openxmlformats.org/presentationml/2006/main">
  <p:tag name="AS_UNIQUEID" val="363"/>
</p:tagLst>
</file>

<file path=ppt/tags/tag69.xml><?xml version="1.0" encoding="utf-8"?>
<p:tagLst xmlns:p="http://schemas.openxmlformats.org/presentationml/2006/main">
  <p:tag name="AS_UNIQUEID" val="364"/>
</p:tagLst>
</file>

<file path=ppt/tags/tag7.xml><?xml version="1.0" encoding="utf-8"?>
<p:tagLst xmlns:p="http://schemas.openxmlformats.org/presentationml/2006/main">
  <p:tag name="AS_UNIQUEID" val="302"/>
</p:tagLst>
</file>

<file path=ppt/tags/tag70.xml><?xml version="1.0" encoding="utf-8"?>
<p:tagLst xmlns:p="http://schemas.openxmlformats.org/presentationml/2006/main">
  <p:tag name="AS_UNIQUEID" val="365"/>
</p:tagLst>
</file>

<file path=ppt/tags/tag71.xml><?xml version="1.0" encoding="utf-8"?>
<p:tagLst xmlns:p="http://schemas.openxmlformats.org/presentationml/2006/main">
  <p:tag name="AS_UNIQUEID" val="366"/>
</p:tagLst>
</file>

<file path=ppt/tags/tag72.xml><?xml version="1.0" encoding="utf-8"?>
<p:tagLst xmlns:p="http://schemas.openxmlformats.org/presentationml/2006/main">
  <p:tag name="AS_UNIQUEID" val="367"/>
</p:tagLst>
</file>

<file path=ppt/tags/tag73.xml><?xml version="1.0" encoding="utf-8"?>
<p:tagLst xmlns:p="http://schemas.openxmlformats.org/presentationml/2006/main">
  <p:tag name="AS_UNIQUEID" val="368"/>
</p:tagLst>
</file>

<file path=ppt/tags/tag74.xml><?xml version="1.0" encoding="utf-8"?>
<p:tagLst xmlns:p="http://schemas.openxmlformats.org/presentationml/2006/main">
  <p:tag name="AS_UNIQUEID" val="369"/>
</p:tagLst>
</file>

<file path=ppt/tags/tag75.xml><?xml version="1.0" encoding="utf-8"?>
<p:tagLst xmlns:p="http://schemas.openxmlformats.org/presentationml/2006/main">
  <p:tag name="AS_UNIQUEID" val="370"/>
</p:tagLst>
</file>

<file path=ppt/tags/tag76.xml><?xml version="1.0" encoding="utf-8"?>
<p:tagLst xmlns:p="http://schemas.openxmlformats.org/presentationml/2006/main">
  <p:tag name="AS_UNIQUEID" val="371"/>
</p:tagLst>
</file>

<file path=ppt/tags/tag77.xml><?xml version="1.0" encoding="utf-8"?>
<p:tagLst xmlns:p="http://schemas.openxmlformats.org/presentationml/2006/main">
  <p:tag name="AS_UNIQUEID" val="372"/>
</p:tagLst>
</file>

<file path=ppt/tags/tag78.xml><?xml version="1.0" encoding="utf-8"?>
<p:tagLst xmlns:p="http://schemas.openxmlformats.org/presentationml/2006/main">
  <p:tag name="AS_UNIQUEID" val="373"/>
</p:tagLst>
</file>

<file path=ppt/tags/tag79.xml><?xml version="1.0" encoding="utf-8"?>
<p:tagLst xmlns:p="http://schemas.openxmlformats.org/presentationml/2006/main">
  <p:tag name="AS_UNIQUEID" val="374"/>
</p:tagLst>
</file>

<file path=ppt/tags/tag8.xml><?xml version="1.0" encoding="utf-8"?>
<p:tagLst xmlns:p="http://schemas.openxmlformats.org/presentationml/2006/main">
  <p:tag name="AS_UNIQUEID" val="303"/>
</p:tagLst>
</file>

<file path=ppt/tags/tag80.xml><?xml version="1.0" encoding="utf-8"?>
<p:tagLst xmlns:p="http://schemas.openxmlformats.org/presentationml/2006/main">
  <p:tag name="AS_UNIQUEID" val="375"/>
</p:tagLst>
</file>

<file path=ppt/tags/tag81.xml><?xml version="1.0" encoding="utf-8"?>
<p:tagLst xmlns:p="http://schemas.openxmlformats.org/presentationml/2006/main">
  <p:tag name="AS_UNIQUEID" val="376"/>
</p:tagLst>
</file>

<file path=ppt/tags/tag82.xml><?xml version="1.0" encoding="utf-8"?>
<p:tagLst xmlns:p="http://schemas.openxmlformats.org/presentationml/2006/main">
  <p:tag name="AS_UNIQUEID" val="377"/>
</p:tagLst>
</file>

<file path=ppt/tags/tag83.xml><?xml version="1.0" encoding="utf-8"?>
<p:tagLst xmlns:p="http://schemas.openxmlformats.org/presentationml/2006/main">
  <p:tag name="AS_UNIQUEID" val="378"/>
</p:tagLst>
</file>

<file path=ppt/tags/tag84.xml><?xml version="1.0" encoding="utf-8"?>
<p:tagLst xmlns:p="http://schemas.openxmlformats.org/presentationml/2006/main">
  <p:tag name="AS_UNIQUEID" val="379"/>
</p:tagLst>
</file>

<file path=ppt/tags/tag85.xml><?xml version="1.0" encoding="utf-8"?>
<p:tagLst xmlns:p="http://schemas.openxmlformats.org/presentationml/2006/main">
  <p:tag name="AS_UNIQUEID" val="380"/>
</p:tagLst>
</file>

<file path=ppt/tags/tag86.xml><?xml version="1.0" encoding="utf-8"?>
<p:tagLst xmlns:p="http://schemas.openxmlformats.org/presentationml/2006/main">
  <p:tag name="AS_UNIQUEID" val="381"/>
</p:tagLst>
</file>

<file path=ppt/tags/tag87.xml><?xml version="1.0" encoding="utf-8"?>
<p:tagLst xmlns:p="http://schemas.openxmlformats.org/presentationml/2006/main">
  <p:tag name="AS_UNIQUEID" val="382"/>
</p:tagLst>
</file>

<file path=ppt/tags/tag88.xml><?xml version="1.0" encoding="utf-8"?>
<p:tagLst xmlns:p="http://schemas.openxmlformats.org/presentationml/2006/main">
  <p:tag name="AS_UNIQUEID" val="383"/>
</p:tagLst>
</file>

<file path=ppt/tags/tag89.xml><?xml version="1.0" encoding="utf-8"?>
<p:tagLst xmlns:p="http://schemas.openxmlformats.org/presentationml/2006/main">
  <p:tag name="AS_UNIQUEID" val="384"/>
</p:tagLst>
</file>

<file path=ppt/tags/tag9.xml><?xml version="1.0" encoding="utf-8"?>
<p:tagLst xmlns:p="http://schemas.openxmlformats.org/presentationml/2006/main">
  <p:tag name="AS_UNIQUEID" val="304"/>
</p:tagLst>
</file>

<file path=ppt/tags/tag90.xml><?xml version="1.0" encoding="utf-8"?>
<p:tagLst xmlns:p="http://schemas.openxmlformats.org/presentationml/2006/main">
  <p:tag name="AS_UNIQUEID" val="385"/>
</p:tagLst>
</file>

<file path=ppt/tags/tag91.xml><?xml version="1.0" encoding="utf-8"?>
<p:tagLst xmlns:p="http://schemas.openxmlformats.org/presentationml/2006/main">
  <p:tag name="AS_UNIQUEID" val="386"/>
</p:tagLst>
</file>

<file path=ppt/tags/tag92.xml><?xml version="1.0" encoding="utf-8"?>
<p:tagLst xmlns:p="http://schemas.openxmlformats.org/presentationml/2006/main">
  <p:tag name="AS_UNIQUEID" val="387"/>
</p:tagLst>
</file>

<file path=ppt/tags/tag93.xml><?xml version="1.0" encoding="utf-8"?>
<p:tagLst xmlns:p="http://schemas.openxmlformats.org/presentationml/2006/main">
  <p:tag name="AS_UNIQUEID" val="388"/>
</p:tagLst>
</file>

<file path=ppt/tags/tag94.xml><?xml version="1.0" encoding="utf-8"?>
<p:tagLst xmlns:p="http://schemas.openxmlformats.org/presentationml/2006/main">
  <p:tag name="AS_UNIQUEID" val="389"/>
</p:tagLst>
</file>

<file path=ppt/tags/tag95.xml><?xml version="1.0" encoding="utf-8"?>
<p:tagLst xmlns:p="http://schemas.openxmlformats.org/presentationml/2006/main">
  <p:tag name="AS_UNIQUEID" val="390"/>
</p:tagLst>
</file>

<file path=ppt/tags/tag96.xml><?xml version="1.0" encoding="utf-8"?>
<p:tagLst xmlns:p="http://schemas.openxmlformats.org/presentationml/2006/main">
  <p:tag name="AS_UNIQUEID" val="391"/>
</p:tagLst>
</file>

<file path=ppt/tags/tag97.xml><?xml version="1.0" encoding="utf-8"?>
<p:tagLst xmlns:p="http://schemas.openxmlformats.org/presentationml/2006/main">
  <p:tag name="AS_UNIQUEID" val="392"/>
</p:tagLst>
</file>

<file path=ppt/tags/tag98.xml><?xml version="1.0" encoding="utf-8"?>
<p:tagLst xmlns:p="http://schemas.openxmlformats.org/presentationml/2006/main">
  <p:tag name="AS_UNIQUEID" val="393"/>
</p:tagLst>
</file>

<file path=ppt/tags/tag99.xml><?xml version="1.0" encoding="utf-8"?>
<p:tagLst xmlns:p="http://schemas.openxmlformats.org/presentationml/2006/main">
  <p:tag name="AS_UNIQUEID" val="394"/>
</p:tagLst>
</file>

<file path=ppt/theme/theme1.xml><?xml version="1.0" encoding="utf-8"?>
<a:theme xmlns:r="http://schemas.openxmlformats.org/officeDocument/2006/relationships" xmlns:a="http://schemas.openxmlformats.org/drawingml/2006/main" name="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122</Paragraphs>
  <Slides>24</Slides>
  <Notes>11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baseType="lpstr" size="39">
      <vt:lpstr>Arial</vt:lpstr>
      <vt:lpstr>微软雅黑</vt:lpstr>
      <vt:lpstr>宋体</vt:lpstr>
      <vt:lpstr>Calibri</vt:lpstr>
      <vt:lpstr>Aller Light</vt:lpstr>
      <vt:lpstr>Roboto</vt:lpstr>
      <vt:lpstr>华文行楷</vt:lpstr>
      <vt:lpstr>Segoe UI Semilight</vt:lpstr>
      <vt:lpstr>华文新魏</vt:lpstr>
      <vt:lpstr>黑体</vt:lpstr>
      <vt:lpstr>华文中宋</vt:lpstr>
      <vt:lpstr>隶书</vt:lpstr>
      <vt:lpstr>楷体</vt:lpstr>
      <vt:lpstr>Gulim</vt:lpstr>
      <vt:lpstr>自定义设计方案</vt:lpstr>
      <vt:lpstr>PowerPoint Presentation</vt:lpstr>
      <vt:lpstr>PowerPoint Presentation</vt:lpstr>
      <vt:lpstr>PowerPoint Presentation</vt:lpstr>
      <vt:lpstr>一、初读诗歌——品诗韵　</vt:lpstr>
      <vt:lpstr>PowerPoint Presentation</vt:lpstr>
      <vt:lpstr>PowerPoint Presentation</vt:lpstr>
      <vt:lpstr>                         任务思考：</vt:lpstr>
      <vt:lpstr>    小楼一夜听春雨，    深巷明朝卖杏花。</vt:lpstr>
      <vt:lpstr>PowerPoint Presentation</vt:lpstr>
      <vt:lpstr>PowerPoint Presentation</vt:lpstr>
      <vt:lpstr>PowerPoint Presentation</vt:lpstr>
      <vt:lpstr>PowerPoint Presentation</vt:lpstr>
      <vt:lpstr>知 人 论 世</vt:lpstr>
      <vt:lpstr>PowerPoint Presentation</vt:lpstr>
      <vt:lpstr>PowerPoint Presentation</vt:lpstr>
      <vt:lpstr>PowerPoint Presentation</vt:lpstr>
      <vt:lpstr>素衣莫起风尘叹，犹及清明可到家。</vt:lpstr>
      <vt:lpstr>小楼一夜听春雨，深巷明朝卖杏花。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2021-05-20T14:45:21.221</cp:lastPrinted>
  <dcterms:created xsi:type="dcterms:W3CDTF">2021-05-20T14:45:21Z</dcterms:created>
  <dcterms:modified xsi:type="dcterms:W3CDTF">2021-05-20T06:45:24Z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