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Lst>
  <p:notesMasterIdLst>
    <p:notesMasterId r:id="rId3"/>
  </p:notesMasterIdLst>
  <p:sldIdLst>
    <p:sldId id="1426" r:id="rId4"/>
    <p:sldId id="1427" r:id="rId5"/>
    <p:sldId id="1428" r:id="rId6"/>
    <p:sldId id="1429" r:id="rId7"/>
    <p:sldId id="1430" r:id="rId8"/>
    <p:sldId id="1431" r:id="rId9"/>
    <p:sldId id="1432" r:id="rId10"/>
    <p:sldId id="1433" r:id="rId11"/>
    <p:sldId id="1434" r:id="rId12"/>
    <p:sldId id="1435" r:id="rId13"/>
    <p:sldId id="1436" r:id="rId14"/>
    <p:sldId id="1437" r:id="rId15"/>
    <p:sldId id="1438" r:id="rId16"/>
    <p:sldId id="1439" r:id="rId17"/>
    <p:sldId id="1440" r:id="rId18"/>
    <p:sldId id="1441" r:id="rId19"/>
    <p:sldId id="1442" r:id="rId20"/>
    <p:sldId id="1443" r:id="rId21"/>
    <p:sldId id="1444" r:id="rId22"/>
    <p:sldId id="1445" r:id="rId23"/>
    <p:sldId id="1446" r:id="rId24"/>
    <p:sldId id="1447" r:id="rId25"/>
    <p:sldId id="1448" r:id="rId26"/>
    <p:sldId id="1449" r:id="rId27"/>
    <p:sldId id="1450" r:id="rId28"/>
    <p:sldId id="1451" r:id="rId29"/>
    <p:sldId id="1452" r:id="rId30"/>
    <p:sldId id="1453" r:id="rId31"/>
    <p:sldId id="1454" r:id="rId32"/>
    <p:sldId id="1455" r:id="rId33"/>
    <p:sldId id="1456" r:id="rId34"/>
    <p:sldId id="1457" r:id="rId35"/>
    <p:sldId id="1458" r:id="rId36"/>
    <p:sldId id="1459" r:id="rId37"/>
    <p:sldId id="1460" r:id="rId38"/>
    <p:sldId id="1461" r:id="rId39"/>
    <p:sldId id="1462" r:id="rId40"/>
    <p:sldId id="1463" r:id="rId41"/>
    <p:sldId id="1464" r:id="rId42"/>
    <p:sldId id="1465" r:id="rId43"/>
    <p:sldId id="1466" r:id="rId44"/>
    <p:sldId id="1467" r:id="rId45"/>
    <p:sldId id="1468" r:id="rId46"/>
    <p:sldId id="1469" r:id="rId47"/>
    <p:sldId id="1470" r:id="rId48"/>
    <p:sldId id="1471" r:id="rId49"/>
    <p:sldId id="1472" r:id="rId50"/>
    <p:sldId id="1473" r:id="rId51"/>
    <p:sldId id="1474" r:id="rId52"/>
    <p:sldId id="1475" r:id="rId53"/>
    <p:sldId id="1476" r:id="rId54"/>
    <p:sldId id="1477" r:id="rId55"/>
    <p:sldId id="1478" r:id="rId56"/>
    <p:sldId id="1479" r:id="rId57"/>
    <p:sldId id="1480" r:id="rId58"/>
    <p:sldId id="1481" r:id="rId59"/>
    <p:sldId id="1482" r:id="rId60"/>
    <p:sldId id="1483" r:id="rId61"/>
    <p:sldId id="1484" r:id="rId62"/>
    <p:sldId id="1485" r:id="rId63"/>
    <p:sldId id="1486" r:id="rId64"/>
    <p:sldId id="1487" r:id="rId65"/>
    <p:sldId id="1488" r:id="rId66"/>
    <p:sldId id="1489" r:id="rId67"/>
    <p:sldId id="1490" r:id="rId68"/>
    <p:sldId id="1491" r:id="rId69"/>
    <p:sldId id="1492" r:id="rId70"/>
    <p:sldId id="1493" r:id="rId71"/>
    <p:sldId id="1494" r:id="rId72"/>
    <p:sldId id="1495" r:id="rId73"/>
    <p:sldId id="1496" r:id="rId74"/>
    <p:sldId id="1497" r:id="rId75"/>
    <p:sldId id="1498" r:id="rId76"/>
    <p:sldId id="1499" r:id="rId77"/>
    <p:sldId id="1500" r:id="rId78"/>
    <p:sldId id="1501" r:id="rId79"/>
    <p:sldId id="1502" r:id="rId80"/>
    <p:sldId id="1503" r:id="rId81"/>
    <p:sldId id="1504" r:id="rId82"/>
    <p:sldId id="1505" r:id="rId83"/>
    <p:sldId id="1506" r:id="rId84"/>
    <p:sldId id="1507" r:id="rId85"/>
    <p:sldId id="1508" r:id="rId86"/>
    <p:sldId id="1509" r:id="rId87"/>
    <p:sldId id="1510" r:id="rId88"/>
    <p:sldId id="1511" r:id="rId89"/>
    <p:sldId id="1512" r:id="rId90"/>
    <p:sldId id="1513" r:id="rId91"/>
    <p:sldId id="1514" r:id="rId92"/>
    <p:sldId id="1515" r:id="rId93"/>
    <p:sldId id="1516" r:id="rId94"/>
    <p:sldId id="1517" r:id="rId95"/>
    <p:sldId id="1518" r:id="rId96"/>
    <p:sldId id="1519" r:id="rId97"/>
    <p:sldId id="1520" r:id="rId98"/>
    <p:sldId id="1521" r:id="rId99"/>
    <p:sldId id="1522" r:id="rId100"/>
    <p:sldId id="1523" r:id="rId101"/>
    <p:sldId id="1524" r:id="rId102"/>
    <p:sldId id="1525" r:id="rId103"/>
    <p:sldId id="1526" r:id="rId104"/>
    <p:sldId id="1527" r:id="rId105"/>
  </p:sldIdLst>
  <p:sldSz cx="9144000" cy="6858000" type="screen4x3"/>
  <p:notesSz cx="6858000" cy="9144000"/>
  <p:custDataLst>
    <p:tags r:id="rId10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35" autoAdjust="0"/>
  </p:normalViewPr>
  <p:slideViewPr>
    <p:cSldViewPr>
      <p:cViewPr varScale="1">
        <p:scale>
          <a:sx n="84" d="100"/>
          <a:sy n="84" d="100"/>
        </p:scale>
        <p:origin x="-1152" y="-78"/>
      </p:cViewPr>
      <p:guideLst>
        <p:guide orient="horz" pos="2138"/>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00" Type="http://schemas.openxmlformats.org/officeDocument/2006/relationships/slide" Target="slides/slide97.xml" /><Relationship Id="rId101" Type="http://schemas.openxmlformats.org/officeDocument/2006/relationships/slide" Target="slides/slide98.xml" /><Relationship Id="rId102" Type="http://schemas.openxmlformats.org/officeDocument/2006/relationships/slide" Target="slides/slide99.xml" /><Relationship Id="rId103" Type="http://schemas.openxmlformats.org/officeDocument/2006/relationships/slide" Target="slides/slide100.xml" /><Relationship Id="rId104" Type="http://schemas.openxmlformats.org/officeDocument/2006/relationships/slide" Target="slides/slide101.xml" /><Relationship Id="rId105" Type="http://schemas.openxmlformats.org/officeDocument/2006/relationships/slide" Target="slides/slide102.xml" /><Relationship Id="rId106" Type="http://schemas.openxmlformats.org/officeDocument/2006/relationships/tags" Target="tags/tag736.xml" /><Relationship Id="rId107" Type="http://schemas.openxmlformats.org/officeDocument/2006/relationships/presProps" Target="presProps.xml" /><Relationship Id="rId108" Type="http://schemas.openxmlformats.org/officeDocument/2006/relationships/viewProps" Target="viewProps.xml" /><Relationship Id="rId109" Type="http://schemas.openxmlformats.org/officeDocument/2006/relationships/theme" Target="theme/theme1.xml" /><Relationship Id="rId11" Type="http://schemas.openxmlformats.org/officeDocument/2006/relationships/slide" Target="slides/slide8.xml" /><Relationship Id="rId110" Type="http://schemas.openxmlformats.org/officeDocument/2006/relationships/tableStyles" Target="tableStyles.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slide" Target="slides/slide44.xml" /><Relationship Id="rId48" Type="http://schemas.openxmlformats.org/officeDocument/2006/relationships/slide" Target="slides/slide45.xml" /><Relationship Id="rId49" Type="http://schemas.openxmlformats.org/officeDocument/2006/relationships/slide" Target="slides/slide46.xml" /><Relationship Id="rId5" Type="http://schemas.openxmlformats.org/officeDocument/2006/relationships/slide" Target="slides/slide2.xml" /><Relationship Id="rId50" Type="http://schemas.openxmlformats.org/officeDocument/2006/relationships/slide" Target="slides/slide47.xml" /><Relationship Id="rId51" Type="http://schemas.openxmlformats.org/officeDocument/2006/relationships/slide" Target="slides/slide48.xml" /><Relationship Id="rId52" Type="http://schemas.openxmlformats.org/officeDocument/2006/relationships/slide" Target="slides/slide49.xml" /><Relationship Id="rId53" Type="http://schemas.openxmlformats.org/officeDocument/2006/relationships/slide" Target="slides/slide50.xml" /><Relationship Id="rId54" Type="http://schemas.openxmlformats.org/officeDocument/2006/relationships/slide" Target="slides/slide51.xml" /><Relationship Id="rId55" Type="http://schemas.openxmlformats.org/officeDocument/2006/relationships/slide" Target="slides/slide52.xml" /><Relationship Id="rId56" Type="http://schemas.openxmlformats.org/officeDocument/2006/relationships/slide" Target="slides/slide53.xml" /><Relationship Id="rId57" Type="http://schemas.openxmlformats.org/officeDocument/2006/relationships/slide" Target="slides/slide54.xml" /><Relationship Id="rId58" Type="http://schemas.openxmlformats.org/officeDocument/2006/relationships/slide" Target="slides/slide55.xml" /><Relationship Id="rId59" Type="http://schemas.openxmlformats.org/officeDocument/2006/relationships/slide" Target="slides/slide56.xml" /><Relationship Id="rId6" Type="http://schemas.openxmlformats.org/officeDocument/2006/relationships/slide" Target="slides/slide3.xml" /><Relationship Id="rId60" Type="http://schemas.openxmlformats.org/officeDocument/2006/relationships/slide" Target="slides/slide57.xml" /><Relationship Id="rId61" Type="http://schemas.openxmlformats.org/officeDocument/2006/relationships/slide" Target="slides/slide58.xml" /><Relationship Id="rId62" Type="http://schemas.openxmlformats.org/officeDocument/2006/relationships/slide" Target="slides/slide59.xml" /><Relationship Id="rId63" Type="http://schemas.openxmlformats.org/officeDocument/2006/relationships/slide" Target="slides/slide60.xml" /><Relationship Id="rId64" Type="http://schemas.openxmlformats.org/officeDocument/2006/relationships/slide" Target="slides/slide61.xml" /><Relationship Id="rId65" Type="http://schemas.openxmlformats.org/officeDocument/2006/relationships/slide" Target="slides/slide62.xml" /><Relationship Id="rId66" Type="http://schemas.openxmlformats.org/officeDocument/2006/relationships/slide" Target="slides/slide63.xml" /><Relationship Id="rId67" Type="http://schemas.openxmlformats.org/officeDocument/2006/relationships/slide" Target="slides/slide64.xml" /><Relationship Id="rId68" Type="http://schemas.openxmlformats.org/officeDocument/2006/relationships/slide" Target="slides/slide65.xml" /><Relationship Id="rId69" Type="http://schemas.openxmlformats.org/officeDocument/2006/relationships/slide" Target="slides/slide66.xml" /><Relationship Id="rId7" Type="http://schemas.openxmlformats.org/officeDocument/2006/relationships/slide" Target="slides/slide4.xml" /><Relationship Id="rId70" Type="http://schemas.openxmlformats.org/officeDocument/2006/relationships/slide" Target="slides/slide67.xml" /><Relationship Id="rId71" Type="http://schemas.openxmlformats.org/officeDocument/2006/relationships/slide" Target="slides/slide68.xml" /><Relationship Id="rId72" Type="http://schemas.openxmlformats.org/officeDocument/2006/relationships/slide" Target="slides/slide69.xml" /><Relationship Id="rId73" Type="http://schemas.openxmlformats.org/officeDocument/2006/relationships/slide" Target="slides/slide70.xml" /><Relationship Id="rId74" Type="http://schemas.openxmlformats.org/officeDocument/2006/relationships/slide" Target="slides/slide71.xml" /><Relationship Id="rId75" Type="http://schemas.openxmlformats.org/officeDocument/2006/relationships/slide" Target="slides/slide72.xml" /><Relationship Id="rId76" Type="http://schemas.openxmlformats.org/officeDocument/2006/relationships/slide" Target="slides/slide73.xml" /><Relationship Id="rId77" Type="http://schemas.openxmlformats.org/officeDocument/2006/relationships/slide" Target="slides/slide74.xml" /><Relationship Id="rId78" Type="http://schemas.openxmlformats.org/officeDocument/2006/relationships/slide" Target="slides/slide75.xml" /><Relationship Id="rId79" Type="http://schemas.openxmlformats.org/officeDocument/2006/relationships/slide" Target="slides/slide76.xml" /><Relationship Id="rId8" Type="http://schemas.openxmlformats.org/officeDocument/2006/relationships/slide" Target="slides/slide5.xml" /><Relationship Id="rId80" Type="http://schemas.openxmlformats.org/officeDocument/2006/relationships/slide" Target="slides/slide77.xml" /><Relationship Id="rId81" Type="http://schemas.openxmlformats.org/officeDocument/2006/relationships/slide" Target="slides/slide78.xml" /><Relationship Id="rId82" Type="http://schemas.openxmlformats.org/officeDocument/2006/relationships/slide" Target="slides/slide79.xml" /><Relationship Id="rId83" Type="http://schemas.openxmlformats.org/officeDocument/2006/relationships/slide" Target="slides/slide80.xml" /><Relationship Id="rId84" Type="http://schemas.openxmlformats.org/officeDocument/2006/relationships/slide" Target="slides/slide81.xml" /><Relationship Id="rId85" Type="http://schemas.openxmlformats.org/officeDocument/2006/relationships/slide" Target="slides/slide82.xml" /><Relationship Id="rId86" Type="http://schemas.openxmlformats.org/officeDocument/2006/relationships/slide" Target="slides/slide83.xml" /><Relationship Id="rId87" Type="http://schemas.openxmlformats.org/officeDocument/2006/relationships/slide" Target="slides/slide84.xml" /><Relationship Id="rId88" Type="http://schemas.openxmlformats.org/officeDocument/2006/relationships/slide" Target="slides/slide85.xml" /><Relationship Id="rId89" Type="http://schemas.openxmlformats.org/officeDocument/2006/relationships/slide" Target="slides/slide86.xml" /><Relationship Id="rId9" Type="http://schemas.openxmlformats.org/officeDocument/2006/relationships/slide" Target="slides/slide6.xml" /><Relationship Id="rId90" Type="http://schemas.openxmlformats.org/officeDocument/2006/relationships/slide" Target="slides/slide87.xml" /><Relationship Id="rId91" Type="http://schemas.openxmlformats.org/officeDocument/2006/relationships/slide" Target="slides/slide88.xml" /><Relationship Id="rId92" Type="http://schemas.openxmlformats.org/officeDocument/2006/relationships/slide" Target="slides/slide89.xml" /><Relationship Id="rId93" Type="http://schemas.openxmlformats.org/officeDocument/2006/relationships/slide" Target="slides/slide90.xml" /><Relationship Id="rId94" Type="http://schemas.openxmlformats.org/officeDocument/2006/relationships/slide" Target="slides/slide91.xml" /><Relationship Id="rId95" Type="http://schemas.openxmlformats.org/officeDocument/2006/relationships/slide" Target="slides/slide92.xml" /><Relationship Id="rId96" Type="http://schemas.openxmlformats.org/officeDocument/2006/relationships/slide" Target="slides/slide93.xml" /><Relationship Id="rId97" Type="http://schemas.openxmlformats.org/officeDocument/2006/relationships/slide" Target="slides/slide94.xml" /><Relationship Id="rId98" Type="http://schemas.openxmlformats.org/officeDocument/2006/relationships/slide" Target="slides/slide95.xml" /><Relationship Id="rId99" Type="http://schemas.openxmlformats.org/officeDocument/2006/relationships/slide" Target="slides/slide96.xml" /></Relationships>
</file>

<file path=ppt/diagrams/colors1.xml><?xml version="1.0" encoding="utf-8"?>
<dgm:colorsDef xmlns:a="http://schemas.openxmlformats.org/drawingml/2006/main" xmlns:dgm="http://schemas.openxmlformats.org/drawingml/2006/diagram"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a="http://schemas.openxmlformats.org/drawingml/2006/main" xmlns:dgm="http://schemas.openxmlformats.org/drawingml/2006/diagram"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a="http://schemas.openxmlformats.org/drawingml/2006/main" xmlns:dgm="http://schemas.openxmlformats.org/drawingml/2006/diagram"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dgm:ptLst>
    <dgm:pt modelId="{5C6F4DE7-2F19-48DC-AA52-9AEB94DC5F29}" type="doc">
      <dgm:prSet loTypeId="urn:microsoft.com/office/officeart/2005/8/layout/radial2" loCatId="relationship" qsTypeId="urn:microsoft.com/office/officeart/2005/8/quickstyle/simple1" qsCatId="simple" csTypeId="urn:microsoft.com/office/officeart/2005/8/colors/accent1_2" csCatId="accent1" phldr="1"/>
      <dgm:spPr/>
      <dgm:t>
        <a:bodyPr/>
        <a:lstStyle/>
        <a:p>
          <a:endParaRPr lang="zh-CN" altLang="en-US"/>
        </a:p>
      </dgm:t>
    </dgm:pt>
    <dgm:pt modelId="{A52194CB-4AAB-4458-BE95-FCF2351B92CA}" type="parTrans" cxnId="{88587272-4E0B-43FD-9A83-53A8B40E8530}">
      <dgm:prSet/>
      <dgm:spPr/>
      <dgm:t>
        <a:bodyPr/>
        <a:lstStyle/>
        <a:p>
          <a:endParaRPr lang="zh-CN" altLang="en-US"/>
        </a:p>
      </dgm:t>
    </dgm:pt>
    <dgm:pt modelId="{FAC49D9A-8ACE-4E97-A6B0-61AF122BCE49}">
      <dgm:prSet phldrT="[文本]"/>
      <dgm:spPr/>
      <dgm:t>
        <a:bodyPr/>
        <a:lstStyle/>
        <a:p>
          <a:r>
            <a:rPr lang="zh-CN" altLang="en-US" smtClean="0"/>
            <a:t>横平竖直</a:t>
          </a:r>
          <a:endParaRPr lang="zh-CN" altLang="en-US"/>
        </a:p>
      </dgm:t>
    </dgm:pt>
    <dgm:pt modelId="{33438FDE-D40F-4ADB-A258-BAEE45731396}" type="sibTrans" cxnId="{88587272-4E0B-43FD-9A83-53A8B40E8530}">
      <dgm:prSet/>
      <dgm:spPr/>
      <dgm:t>
        <a:bodyPr/>
        <a:lstStyle/>
        <a:p>
          <a:endParaRPr lang="zh-CN" altLang="en-US"/>
        </a:p>
      </dgm:t>
    </dgm:pt>
    <dgm:pt modelId="{C87E1954-A535-45F9-B726-C7496FC76539}" type="parTrans" cxnId="{D499D28A-16EF-4ACB-AB82-D9CD627998A9}">
      <dgm:prSet/>
      <dgm:spPr/>
      <dgm:t>
        <a:bodyPr/>
        <a:lstStyle/>
        <a:p>
          <a:endParaRPr lang="zh-CN" altLang="en-US"/>
        </a:p>
      </dgm:t>
    </dgm:pt>
    <dgm:pt modelId="{2D92116E-8369-4439-814C-89F8A2EEA697}">
      <dgm:prSet phldrT="[文本]"/>
      <dgm:spPr/>
      <dgm:t>
        <a:bodyPr/>
        <a:lstStyle/>
        <a:p>
          <a:r>
            <a:rPr lang="zh-CN" altLang="en-US" smtClean="0"/>
            <a:t>勾划到位</a:t>
          </a:r>
          <a:endParaRPr lang="zh-CN" altLang="en-US"/>
        </a:p>
      </dgm:t>
    </dgm:pt>
    <dgm:pt modelId="{7FAEEB4C-ADBE-4068-839C-6E4EB37E50F2}" type="sibTrans" cxnId="{D499D28A-16EF-4ACB-AB82-D9CD627998A9}">
      <dgm:prSet/>
      <dgm:spPr/>
      <dgm:t>
        <a:bodyPr/>
        <a:lstStyle/>
        <a:p>
          <a:endParaRPr lang="zh-CN" altLang="en-US"/>
        </a:p>
      </dgm:t>
    </dgm:pt>
    <dgm:pt modelId="{0057705D-49AF-4679-984A-9E8E6ADB7860}" type="parTrans" cxnId="{FE1BBF9F-93CA-4B0C-9EAE-426F0E911C65}">
      <dgm:prSet/>
      <dgm:spPr/>
      <dgm:t>
        <a:bodyPr/>
        <a:lstStyle/>
        <a:p>
          <a:endParaRPr lang="zh-CN" altLang="en-US"/>
        </a:p>
      </dgm:t>
    </dgm:pt>
    <dgm:pt modelId="{F6049FF0-30C5-4BF3-AD15-A6F557931ED1}">
      <dgm:prSet phldrT="[文本]"/>
      <dgm:spPr/>
      <dgm:t>
        <a:bodyPr/>
        <a:lstStyle/>
        <a:p>
          <a:r>
            <a:rPr lang="zh-CN" altLang="en-US" smtClean="0"/>
            <a:t>撇捺舒展</a:t>
          </a:r>
          <a:endParaRPr lang="zh-CN" altLang="en-US"/>
        </a:p>
      </dgm:t>
    </dgm:pt>
    <dgm:pt modelId="{44EE759C-01FC-445D-AEC9-4990BD14E165}" type="sibTrans" cxnId="{FE1BBF9F-93CA-4B0C-9EAE-426F0E911C65}">
      <dgm:prSet/>
      <dgm:spPr/>
      <dgm:t>
        <a:bodyPr/>
        <a:lstStyle/>
        <a:p>
          <a:endParaRPr lang="zh-CN" altLang="en-US"/>
        </a:p>
      </dgm:t>
    </dgm:pt>
    <dgm:pt modelId="{EDF46BBE-9B8A-4CE3-846F-BF178C304A3C}" type="pres">
      <dgm:prSet presAssocID="{5C6F4DE7-2F19-48DC-AA52-9AEB94DC5F29}" presName="composite">
        <dgm:presLayoutVars>
          <dgm:chMax val="5"/>
          <dgm:dir/>
          <dgm:animLvl val="ctr"/>
          <dgm:resizeHandles val="exact"/>
        </dgm:presLayoutVars>
      </dgm:prSet>
      <dgm:spPr/>
      <dgm:t>
        <a:bodyPr/>
        <a:lstStyle/>
        <a:p>
          <a:endParaRPr lang="zh-CN" altLang="en-US"/>
        </a:p>
      </dgm:t>
    </dgm:pt>
    <dgm:pt modelId="{59288AF0-A240-48B5-B270-C9F892EEDD15}" type="pres">
      <dgm:prSet presAssocID="{5C6F4DE7-2F19-48DC-AA52-9AEB94DC5F29}" presName="cycle"/>
      <dgm:spPr/>
      <dgm:t>
        <a:bodyPr/>
        <a:lstStyle/>
        <a:p/>
      </dgm:t>
    </dgm:pt>
    <dgm:pt modelId="{F1C5FF13-CCF1-4483-8B8C-03BA57818FB6}" type="pres">
      <dgm:prSet presAssocID="{5C6F4DE7-2F19-48DC-AA52-9AEB94DC5F29}" presName="centerShape"/>
      <dgm:spPr/>
      <dgm:t>
        <a:bodyPr/>
        <a:lstStyle/>
        <a:p/>
      </dgm:t>
    </dgm:pt>
    <dgm:pt modelId="{1A4CD594-2F6C-4EEF-9485-CE9CCF8F1848}" type="pres">
      <dgm:prSet presAssocID="{5C6F4DE7-2F19-48DC-AA52-9AEB94DC5F29}" presName="connSite" presStyleLbl="node1" presStyleCnt="5"/>
      <dgm:spPr/>
      <dgm:t>
        <a:bodyPr/>
        <a:lstStyle/>
        <a:p/>
      </dgm:t>
    </dgm:pt>
    <dgm:pt modelId="{B2CA4A48-26E2-49EB-BB25-E75312380AF9}" type="pres">
      <dgm:prSet presAssocID="{5C6F4DE7-2F19-48DC-AA52-9AEB94DC5F29}" presName="visible" presStyleLbl="node1" presStyleIdx="1" presStyleCnt="5" custScaleX="89340" custScaleY="45895" custLinFactNeighborX="-5761" custLinFactNeighborY="2059"/>
      <dgm:spPr/>
      <dgm:t>
        <a:bodyPr/>
        <a:lstStyle/>
        <a:p/>
      </dgm:t>
    </dgm:pt>
    <dgm:pt modelId="{7C6BCE10-148D-4559-A985-F3D43680FB32}" type="pres">
      <dgm:prSet presAssocID="{A52194CB-4AAB-4458-BE95-FCF2351B92CA}" presName="Name25" presStyleLbl="parChTrans1D1" presStyleIdx="2" presStyleCnt="3"/>
      <dgm:spPr/>
      <dgm:t>
        <a:bodyPr/>
        <a:lstStyle/>
        <a:p>
          <a:endParaRPr lang="zh-CN" altLang="en-US"/>
        </a:p>
      </dgm:t>
    </dgm:pt>
    <dgm:pt modelId="{9A579BB6-87F6-48C6-AA22-D8BFEB4927BB}" type="pres">
      <dgm:prSet presAssocID="{FAC49D9A-8ACE-4E97-A6B0-61AF122BCE49}" presName="node"/>
      <dgm:spPr/>
      <dgm:t>
        <a:bodyPr/>
        <a:lstStyle/>
        <a:p/>
      </dgm:t>
    </dgm:pt>
    <dgm:pt modelId="{63392483-67F2-4D50-976C-C095F341003D}" type="pres">
      <dgm:prSet presAssocID="{FAC49D9A-8ACE-4E97-A6B0-61AF122BCE49}" presName="parentNode" presStyleLbl="node1" presStyleIdx="2" presStyleCnt="5">
        <dgm:presLayoutVars>
          <dgm:chMax val="1"/>
          <dgm:bulletEnabled val="1"/>
        </dgm:presLayoutVars>
      </dgm:prSet>
      <dgm:spPr/>
      <dgm:t>
        <a:bodyPr/>
        <a:lstStyle/>
        <a:p>
          <a:endParaRPr lang="zh-CN" altLang="en-US"/>
        </a:p>
      </dgm:t>
    </dgm:pt>
    <dgm:pt modelId="{48F96540-E659-4195-A3BF-3FBBFB2AE477}" type="pres">
      <dgm:prSet presAssocID="{FAC49D9A-8ACE-4E97-A6B0-61AF122BCE49}" presName="childNode" presStyleLbl="revTx" presStyleCnt="3">
        <dgm:presLayoutVars>
          <dgm:bulletEnabled val="1"/>
        </dgm:presLayoutVars>
      </dgm:prSet>
      <dgm:spPr>
        <a:noFill/>
        <a:ln>
          <a:noFill/>
        </a:ln>
      </dgm:spPr>
      <dgm:t>
        <a:bodyPr/>
        <a:lstStyle/>
        <a:p>
          <a:endParaRPr lang="zh-CN" altLang="en-US"/>
        </a:p>
      </dgm:t>
    </dgm:pt>
    <dgm:pt modelId="{0ABCC69F-803B-499A-97BA-D40EAA0B8CE0}" type="pres">
      <dgm:prSet presAssocID="{C87E1954-A535-45F9-B726-C7496FC76539}" presName="Name25" presStyleLbl="parChTrans1D1" presStyleIdx="1" presStyleCnt="3"/>
      <dgm:spPr/>
      <dgm:t>
        <a:bodyPr/>
        <a:lstStyle/>
        <a:p>
          <a:endParaRPr lang="zh-CN" altLang="en-US"/>
        </a:p>
      </dgm:t>
    </dgm:pt>
    <dgm:pt modelId="{27500378-99C0-49D2-89C8-8A7457A4FB86}" type="pres">
      <dgm:prSet presAssocID="{2D92116E-8369-4439-814C-89F8A2EEA697}" presName="node"/>
      <dgm:spPr/>
      <dgm:t>
        <a:bodyPr/>
        <a:lstStyle/>
        <a:p/>
      </dgm:t>
    </dgm:pt>
    <dgm:pt modelId="{A97EAE57-1288-41C3-AB0B-928470198907}" type="pres">
      <dgm:prSet presAssocID="{2D92116E-8369-4439-814C-89F8A2EEA697}" presName="parentNode" presStyleLbl="node1" presStyleIdx="3" presStyleCnt="5">
        <dgm:presLayoutVars>
          <dgm:chMax val="1"/>
          <dgm:bulletEnabled val="1"/>
        </dgm:presLayoutVars>
      </dgm:prSet>
      <dgm:spPr/>
      <dgm:t>
        <a:bodyPr/>
        <a:lstStyle/>
        <a:p>
          <a:endParaRPr lang="zh-CN" altLang="en-US"/>
        </a:p>
      </dgm:t>
    </dgm:pt>
    <dgm:pt modelId="{286AFE0B-FF46-4D34-9F79-51EC4EEF0FB0}" type="pres">
      <dgm:prSet presAssocID="{2D92116E-8369-4439-814C-89F8A2EEA697}" presName="childNode" presStyleLbl="revTx" presStyleIdx="1" presStyleCnt="3">
        <dgm:presLayoutVars>
          <dgm:bulletEnabled val="1"/>
        </dgm:presLayoutVars>
      </dgm:prSet>
      <dgm:spPr>
        <a:noFill/>
        <a:ln>
          <a:noFill/>
        </a:ln>
      </dgm:spPr>
      <dgm:t>
        <a:bodyPr/>
        <a:lstStyle/>
        <a:p>
          <a:endParaRPr lang="zh-CN" altLang="en-US"/>
        </a:p>
      </dgm:t>
    </dgm:pt>
    <dgm:pt modelId="{C72145BA-C1EC-419D-BC5F-34E23DE4ABD2}" type="pres">
      <dgm:prSet presAssocID="{0057705D-49AF-4679-984A-9E8E6ADB7860}" presName="Name25" presStyleLbl="parChTrans1D1" presStyleCnt="3"/>
      <dgm:spPr/>
      <dgm:t>
        <a:bodyPr/>
        <a:lstStyle/>
        <a:p>
          <a:endParaRPr lang="zh-CN" altLang="en-US"/>
        </a:p>
      </dgm:t>
    </dgm:pt>
    <dgm:pt modelId="{FDA7DB16-F363-4CB7-82F1-970BF8B3B728}" type="pres">
      <dgm:prSet presAssocID="{F6049FF0-30C5-4BF3-AD15-A6F557931ED1}" presName="node"/>
      <dgm:spPr/>
      <dgm:t>
        <a:bodyPr/>
        <a:lstStyle/>
        <a:p/>
      </dgm:t>
    </dgm:pt>
    <dgm:pt modelId="{4142C42D-A232-468B-9C0D-71EB7D67D3F9}" type="pres">
      <dgm:prSet presAssocID="{F6049FF0-30C5-4BF3-AD15-A6F557931ED1}" presName="parentNode" presStyleLbl="node1" presStyleIdx="4" presStyleCnt="5">
        <dgm:presLayoutVars>
          <dgm:chMax val="1"/>
          <dgm:bulletEnabled val="1"/>
        </dgm:presLayoutVars>
      </dgm:prSet>
      <dgm:spPr/>
      <dgm:t>
        <a:bodyPr/>
        <a:lstStyle/>
        <a:p>
          <a:endParaRPr lang="zh-CN" altLang="en-US"/>
        </a:p>
      </dgm:t>
    </dgm:pt>
    <dgm:pt modelId="{53F70B83-1F36-47C8-9B1C-F226C09358C4}" type="pres">
      <dgm:prSet presAssocID="{F6049FF0-30C5-4BF3-AD15-A6F557931ED1}" presName="childNode" presStyleLbl="revTx" presStyleIdx="2" presStyleCnt="3">
        <dgm:presLayoutVars>
          <dgm:bulletEnabled val="1"/>
        </dgm:presLayoutVars>
      </dgm:prSet>
      <dgm:spPr>
        <a:noFill/>
        <a:ln>
          <a:noFill/>
        </a:ln>
      </dgm:spPr>
      <dgm:t>
        <a:bodyPr/>
        <a:lstStyle/>
        <a:p>
          <a:endParaRPr lang="zh-CN" altLang="en-US"/>
        </a:p>
      </dgm:t>
    </dgm:pt>
  </dgm:ptLst>
  <dgm:cxnLst>
    <dgm:cxn modelId="{88587272-4E0B-43FD-9A83-53A8B40E8530}" srcId="{5C6F4DE7-2F19-48DC-AA52-9AEB94DC5F29}" destId="{FAC49D9A-8ACE-4E97-A6B0-61AF122BCE49}" srcOrd="0" destOrd="0" parTransId="{A52194CB-4AAB-4458-BE95-FCF2351B92CA}" sibTransId="{33438FDE-D40F-4ADB-A258-BAEE45731396}"/>
    <dgm:cxn modelId="{D499D28A-16EF-4ACB-AB82-D9CD627998A9}" srcId="{5C6F4DE7-2F19-48DC-AA52-9AEB94DC5F29}" destId="{2D92116E-8369-4439-814C-89F8A2EEA697}" srcOrd="1" destOrd="0" parTransId="{C87E1954-A535-45F9-B726-C7496FC76539}" sibTransId="{7FAEEB4C-ADBE-4068-839C-6E4EB37E50F2}"/>
    <dgm:cxn modelId="{FE1BBF9F-93CA-4B0C-9EAE-426F0E911C65}" srcId="{5C6F4DE7-2F19-48DC-AA52-9AEB94DC5F29}" destId="{F6049FF0-30C5-4BF3-AD15-A6F557931ED1}" srcOrd="2" destOrd="0" parTransId="{0057705D-49AF-4679-984A-9E8E6ADB7860}" sibTransId="{44EE759C-01FC-445D-AEC9-4990BD14E165}"/>
    <dgm:cxn modelId="{796A00B0-2878-4547-869E-B2F74213E320}" type="presOf" srcId="{5C6F4DE7-2F19-48DC-AA52-9AEB94DC5F29}" destId="{EDF46BBE-9B8A-4CE3-846F-BF178C304A3C}" srcOrd="0" destOrd="0" presId="urn:microsoft.com/office/officeart/2005/8/layout/radial2"/>
    <dgm:cxn modelId="{21A59B43-FA8C-47AE-883E-475809C8D642}" type="presParOf" srcId="{EDF46BBE-9B8A-4CE3-846F-BF178C304A3C}" destId="{59288AF0-A240-48B5-B270-C9F892EEDD15}" srcOrd="0" destOrd="0" presId="urn:microsoft.com/office/officeart/2005/8/layout/radial2"/>
    <dgm:cxn modelId="{A115F616-0AA9-44EB-918A-54ACCC2C708F}" type="presParOf" srcId="{59288AF0-A240-48B5-B270-C9F892EEDD15}" destId="{F1C5FF13-CCF1-4483-8B8C-03BA57818FB6}" srcOrd="0" destOrd="0" presId="urn:microsoft.com/office/officeart/2005/8/layout/radial2"/>
    <dgm:cxn modelId="{8D5A1A42-BFF5-4217-84B1-C0EDF4A31E56}" type="presParOf" srcId="{F1C5FF13-CCF1-4483-8B8C-03BA57818FB6}" destId="{1A4CD594-2F6C-4EEF-9485-CE9CCF8F1848}" srcOrd="0" destOrd="0" presId="urn:microsoft.com/office/officeart/2005/8/layout/radial2"/>
    <dgm:cxn modelId="{60A7BB44-1910-41F5-B6B3-BC1794A59AF0}" type="presParOf" srcId="{F1C5FF13-CCF1-4483-8B8C-03BA57818FB6}" destId="{B2CA4A48-26E2-49EB-BB25-E75312380AF9}" srcOrd="1" destOrd="0" presId="urn:microsoft.com/office/officeart/2005/8/layout/radial2"/>
    <dgm:cxn modelId="{CAD348CB-037A-4D36-858F-39BBE45D662D}" type="presParOf" srcId="{59288AF0-A240-48B5-B270-C9F892EEDD15}" destId="{7C6BCE10-148D-4559-A985-F3D43680FB32}" srcOrd="1" destOrd="0" presId="urn:microsoft.com/office/officeart/2005/8/layout/radial2"/>
    <dgm:cxn modelId="{35A3D32E-9F8C-4F0B-91C0-544CA60F7258}" type="presOf" srcId="{A52194CB-4AAB-4458-BE95-FCF2351B92CA}" destId="{7C6BCE10-148D-4559-A985-F3D43680FB32}" srcOrd="0" destOrd="0" presId="urn:microsoft.com/office/officeart/2005/8/layout/radial2"/>
    <dgm:cxn modelId="{DF808460-0D10-467A-BEF3-2C762F5855CE}" type="presParOf" srcId="{59288AF0-A240-48B5-B270-C9F892EEDD15}" destId="{9A579BB6-87F6-48C6-AA22-D8BFEB4927BB}" srcOrd="2" destOrd="0" presId="urn:microsoft.com/office/officeart/2005/8/layout/radial2"/>
    <dgm:cxn modelId="{CC58496C-FDD7-4FDF-96EA-E9DBE2900ABA}" type="presParOf" srcId="{9A579BB6-87F6-48C6-AA22-D8BFEB4927BB}" destId="{63392483-67F2-4D50-976C-C095F341003D}" srcOrd="0" destOrd="0" presId="urn:microsoft.com/office/officeart/2005/8/layout/radial2"/>
    <dgm:cxn modelId="{193DD574-1305-47C7-A7E7-A6B501F3087E}" type="presOf" srcId="{FAC49D9A-8ACE-4E97-A6B0-61AF122BCE49}" destId="{63392483-67F2-4D50-976C-C095F341003D}" srcOrd="0" destOrd="0" presId="urn:microsoft.com/office/officeart/2005/8/layout/radial2"/>
    <dgm:cxn modelId="{F896FF83-7CB9-4F49-AA4F-E55C859E1651}" type="presParOf" srcId="{9A579BB6-87F6-48C6-AA22-D8BFEB4927BB}" destId="{48F96540-E659-4195-A3BF-3FBBFB2AE477}" srcOrd="1" destOrd="0" presId="urn:microsoft.com/office/officeart/2005/8/layout/radial2"/>
    <dgm:cxn modelId="{DB51FC5A-6B61-4F95-B9C1-A3D718F87DA1}" type="presParOf" srcId="{59288AF0-A240-48B5-B270-C9F892EEDD15}" destId="{0ABCC69F-803B-499A-97BA-D40EAA0B8CE0}" srcOrd="3" destOrd="0" presId="urn:microsoft.com/office/officeart/2005/8/layout/radial2"/>
    <dgm:cxn modelId="{4EF804FD-FD02-4408-8E79-2D0A389B47D8}" type="presOf" srcId="{C87E1954-A535-45F9-B726-C7496FC76539}" destId="{0ABCC69F-803B-499A-97BA-D40EAA0B8CE0}" srcOrd="0" destOrd="0" presId="urn:microsoft.com/office/officeart/2005/8/layout/radial2"/>
    <dgm:cxn modelId="{3A629E54-7E64-4B79-8202-C6690D38E599}" type="presParOf" srcId="{59288AF0-A240-48B5-B270-C9F892EEDD15}" destId="{27500378-99C0-49D2-89C8-8A7457A4FB86}" srcOrd="4" destOrd="0" presId="urn:microsoft.com/office/officeart/2005/8/layout/radial2"/>
    <dgm:cxn modelId="{7BEC355F-2C72-4867-9F8D-8CB53DCA5D91}" type="presParOf" srcId="{27500378-99C0-49D2-89C8-8A7457A4FB86}" destId="{A97EAE57-1288-41C3-AB0B-928470198907}" srcOrd="0" destOrd="0" presId="urn:microsoft.com/office/officeart/2005/8/layout/radial2"/>
    <dgm:cxn modelId="{C9265627-8E2F-4926-8DFD-59EE811D591A}" type="presOf" srcId="{2D92116E-8369-4439-814C-89F8A2EEA697}" destId="{A97EAE57-1288-41C3-AB0B-928470198907}" srcOrd="0" destOrd="0" presId="urn:microsoft.com/office/officeart/2005/8/layout/radial2"/>
    <dgm:cxn modelId="{ECE697BA-86DE-4950-8FCE-ADFE95DEF167}" type="presParOf" srcId="{27500378-99C0-49D2-89C8-8A7457A4FB86}" destId="{286AFE0B-FF46-4D34-9F79-51EC4EEF0FB0}" srcOrd="1" destOrd="0" presId="urn:microsoft.com/office/officeart/2005/8/layout/radial2"/>
    <dgm:cxn modelId="{0B3EB6B9-3348-454B-ACF9-18287AFE4B27}" type="presParOf" srcId="{59288AF0-A240-48B5-B270-C9F892EEDD15}" destId="{C72145BA-C1EC-419D-BC5F-34E23DE4ABD2}" srcOrd="5" destOrd="0" presId="urn:microsoft.com/office/officeart/2005/8/layout/radial2"/>
    <dgm:cxn modelId="{EF7AD8EE-810A-4D0F-906F-4A68D5B41C8C}" type="presOf" srcId="{0057705D-49AF-4679-984A-9E8E6ADB7860}" destId="{C72145BA-C1EC-419D-BC5F-34E23DE4ABD2}" srcOrd="0" destOrd="0" presId="urn:microsoft.com/office/officeart/2005/8/layout/radial2"/>
    <dgm:cxn modelId="{CC2B4A53-DAB4-4FF2-80D0-8D89F5807608}" type="presParOf" srcId="{59288AF0-A240-48B5-B270-C9F892EEDD15}" destId="{FDA7DB16-F363-4CB7-82F1-970BF8B3B728}" srcOrd="6" destOrd="0" presId="urn:microsoft.com/office/officeart/2005/8/layout/radial2"/>
    <dgm:cxn modelId="{884F9E36-1772-44F5-838F-C489A2B16832}" type="presParOf" srcId="{FDA7DB16-F363-4CB7-82F1-970BF8B3B728}" destId="{4142C42D-A232-468B-9C0D-71EB7D67D3F9}" srcOrd="0" destOrd="0" presId="urn:microsoft.com/office/officeart/2005/8/layout/radial2"/>
    <dgm:cxn modelId="{349D8A06-B0D1-495F-93C3-6E47BF58A560}" type="presOf" srcId="{F6049FF0-30C5-4BF3-AD15-A6F557931ED1}" destId="{4142C42D-A232-468B-9C0D-71EB7D67D3F9}" srcOrd="0" destOrd="0" presId="urn:microsoft.com/office/officeart/2005/8/layout/radial2"/>
    <dgm:cxn modelId="{88F63795-5CDE-4126-8153-180A989989DA}" type="presParOf" srcId="{FDA7DB16-F363-4CB7-82F1-970BF8B3B728}" destId="{53F70B83-1F36-47C8-9B1C-F226C09358C4}" srcOrd="1" destOrd="0" presId="urn:microsoft.com/office/officeart/2005/8/layout/radial2"/>
  </dgm:cxnLst>
  <dgm:bg/>
  <dgm:whole/>
  <dgm:extLst>
    <a:ext uri="http://schemas.microsoft.com/office/drawing/2008/diagram">
      <dsp:dataModelExt xmlns:dsp="http://schemas.microsoft.com/office/drawing/2008/diagram" relId="rId9" minVer="http://schemas.openxmlformats.org/drawingml/2006/main"/>
    </a:ext>
  </dgm:extLst>
</dgm:dataModel>
</file>

<file path=ppt/diagrams/data2.xml><?xml version="1.0" encoding="utf-8"?>
<dgm:dataModel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dgm:ptLst>
    <dgm:pt modelId="{F69CD1A1-54CD-4066-87ED-19EFF0D3EA3E}" type="doc">
      <dgm:prSet loTypeId="process" loCatId="process" qsTypeId="urn:microsoft.com/office/officeart/2005/8/quickstyle/simple1" qsCatId="simple" csTypeId="urn:microsoft.com/office/officeart/2005/8/colors/accent1_2" csCatId="accent1" phldr="1"/>
      <dgm:spPr/>
      <dgm:t>
        <a:bodyPr/>
        <a:lstStyle/>
        <a:p/>
      </dgm:t>
    </dgm:pt>
    <dgm:pt modelId="{744ECDB4-7171-41AB-B18C-82868ABF99F3}" type="parTrans" cxnId="{5634369A-CFD4-4AC5-BABA-2AF2780E19D3}">
      <dgm:prSet/>
      <dgm:spPr/>
      <dgm:t>
        <a:bodyPr/>
        <a:lstStyle/>
        <a:p>
          <a:endParaRPr lang="zh-CN" altLang="en-US"/>
        </a:p>
      </dgm:t>
    </dgm:pt>
    <dgm:pt modelId="{36B6301C-3528-43EE-9578-47CA9BFA2753}">
      <dgm:prSet phldrT="[文本]" custT="1"/>
      <dgm:spPr>
        <a:solidFill>
          <a:schemeClr val="accent1">
            <a:hueOff val="0"/>
            <a:satOff val="0"/>
            <a:lumOff val="0"/>
            <a:alphaOff val="0"/>
          </a:schemeClr>
        </a:solidFill>
        <a:ln w="25400" cap="flat" cmpd="sng" algn="ctr">
          <a:solidFill>
            <a:schemeClr val="lt1">
              <a:hueOff val="0"/>
              <a:satOff val="0"/>
              <a:lumOff val="0"/>
              <a:alphaOff val="0"/>
            </a:schemeClr>
          </a:solidFill>
          <a:prstDash val="solid"/>
        </a:ln>
      </dgm:spPr>
      <dgm:t>
        <a:bodyPr vert="horz" wrap="square"/>
        <a:lstStyle/>
        <a:p>
          <a:pPr>
            <a:lnSpc>
              <a:spcPct val="100000"/>
            </a:lnSpc>
            <a:spcBef>
              <a:spcPct val="0"/>
            </a:spcBef>
            <a:spcAft>
              <a:spcPct val="35000"/>
            </a:spcAft>
          </a:pPr>
          <a:r>
            <a:rPr lang="zh-CN" altLang="en-US" sz="1200" smtClean="0"/>
            <a:t>少于</a:t>
          </a:r>
          <a:r>
            <a:rPr lang="en-US" altLang="zh-CN" sz="1200" smtClean="0"/>
            <a:t>600</a:t>
          </a:r>
          <a:r>
            <a:rPr lang="zh-CN" altLang="en-US" sz="1200" smtClean="0"/>
            <a:t>字，</a:t>
          </a:r>
          <a:r>
            <a:rPr lang="en-US" altLang="zh-CN" sz="1200" smtClean="0"/>
            <a:t>30</a:t>
          </a:r>
          <a:r>
            <a:rPr lang="zh-CN" altLang="en-US" sz="1200" smtClean="0"/>
            <a:t>分以</a:t>
          </a:r>
          <a:r>
            <a:rPr lang="zh-CN" altLang="en-US" sz="1000" smtClean="0"/>
            <a:t>下</a:t>
          </a:r>
          <a:endParaRPr lang="zh-CN" altLang="en-US" sz="1000" smtClean="0"/>
        </a:p>
      </dgm:t>
    </dgm:pt>
    <dgm:pt modelId="{83C84E9D-E346-40C5-90A6-DAB1C836F851}" type="sibTrans" cxnId="{5634369A-CFD4-4AC5-BABA-2AF2780E19D3}">
      <dgm:prSet/>
      <dgm:spPr>
        <a:solidFill>
          <a:schemeClr val="accent1">
            <a:tint val="60000"/>
            <a:hueOff val="0"/>
            <a:satOff val="0"/>
            <a:lumOff val="0"/>
            <a:alphaOff val="0"/>
          </a:schemeClr>
        </a:solidFill>
        <a:ln>
          <a:noFill/>
        </a:ln>
      </dgm:spPr>
      <dgm:t>
        <a:bodyPr/>
        <a:lstStyle/>
        <a:p>
          <a:endParaRPr lang="zh-CN" altLang="en-US" baseline="0">
            <a:solidFill>
              <a:srgbClr val="FF0000"/>
            </a:solidFill>
          </a:endParaRPr>
        </a:p>
      </dgm:t>
    </dgm:pt>
    <dgm:pt modelId="{9387D2B7-C9C9-4135-9D23-1595D5560803}" type="parTrans" cxnId="{8799F15B-5ED7-41D0-937B-B637D00D9B2F}">
      <dgm:prSet/>
      <dgm:spPr/>
      <dgm:t>
        <a:bodyPr/>
        <a:lstStyle/>
        <a:p>
          <a:endParaRPr lang="zh-CN" altLang="en-US"/>
        </a:p>
      </dgm:t>
    </dgm:pt>
    <dgm:pt modelId="{8DBD963C-6235-4158-BA09-61C89BF7552F}">
      <dgm:prSet phldrT="[文本]"/>
      <dgm:spPr>
        <a:solidFill>
          <a:schemeClr val="accent1">
            <a:hueOff val="0"/>
            <a:satOff val="0"/>
            <a:lumOff val="0"/>
            <a:alphaOff val="0"/>
          </a:schemeClr>
        </a:solidFill>
        <a:ln w="25400" cap="flat" cmpd="sng" algn="ctr">
          <a:solidFill>
            <a:schemeClr val="lt1">
              <a:hueOff val="0"/>
              <a:satOff val="0"/>
              <a:lumOff val="0"/>
              <a:alphaOff val="0"/>
            </a:schemeClr>
          </a:solidFill>
          <a:prstDash val="solid"/>
        </a:ln>
      </dgm:spPr>
      <dgm:t>
        <a:bodyPr/>
        <a:lstStyle/>
        <a:p>
          <a:r>
            <a:rPr lang="zh-CN" altLang="en-US" smtClean="0"/>
            <a:t>少于</a:t>
          </a:r>
          <a:r>
            <a:rPr lang="en-US" altLang="zh-CN" smtClean="0"/>
            <a:t>400</a:t>
          </a:r>
          <a:r>
            <a:rPr lang="zh-CN" altLang="en-US" smtClean="0"/>
            <a:t>字，</a:t>
          </a:r>
          <a:r>
            <a:rPr lang="en-US" altLang="zh-CN" smtClean="0"/>
            <a:t>20</a:t>
          </a:r>
          <a:r>
            <a:rPr lang="zh-CN" altLang="en-US" smtClean="0"/>
            <a:t>分以下</a:t>
          </a:r>
          <a:endParaRPr lang="zh-CN" altLang="en-US"/>
        </a:p>
      </dgm:t>
    </dgm:pt>
    <dgm:pt modelId="{F6EE259E-5924-49C5-A4B0-B613E4100F08}" type="sibTrans" cxnId="{8799F15B-5ED7-41D0-937B-B637D00D9B2F}">
      <dgm:prSet/>
      <dgm:spPr>
        <a:solidFill>
          <a:schemeClr val="accent1">
            <a:tint val="60000"/>
            <a:hueOff val="0"/>
            <a:satOff val="0"/>
            <a:lumOff val="0"/>
            <a:alphaOff val="0"/>
          </a:schemeClr>
        </a:solidFill>
        <a:ln>
          <a:noFill/>
        </a:ln>
      </dgm:spPr>
      <dgm:t>
        <a:bodyPr/>
        <a:lstStyle/>
        <a:p>
          <a:endParaRPr lang="zh-CN" altLang="en-US"/>
        </a:p>
      </dgm:t>
    </dgm:pt>
    <dgm:pt modelId="{3587426E-7A3F-40D4-8B72-8530379A80D2}" type="parTrans" cxnId="{F7BA9462-6B19-4C4C-992E-E3472DF31DD3}">
      <dgm:prSet/>
      <dgm:spPr/>
      <dgm:t>
        <a:bodyPr/>
        <a:lstStyle/>
        <a:p>
          <a:endParaRPr lang="zh-CN" altLang="en-US"/>
        </a:p>
      </dgm:t>
    </dgm:pt>
    <dgm:pt modelId="{D0E64B89-5F12-495C-9338-3A92A16B3E19}">
      <dgm:prSet/>
      <dgm:spPr>
        <a:solidFill>
          <a:schemeClr val="accent1">
            <a:hueOff val="0"/>
            <a:satOff val="0"/>
            <a:lumOff val="0"/>
            <a:alphaOff val="0"/>
          </a:schemeClr>
        </a:solidFill>
        <a:ln w="25400" cap="flat" cmpd="sng" algn="ctr">
          <a:solidFill>
            <a:schemeClr val="lt1">
              <a:hueOff val="0"/>
              <a:satOff val="0"/>
              <a:lumOff val="0"/>
              <a:alphaOff val="0"/>
            </a:schemeClr>
          </a:solidFill>
          <a:prstDash val="solid"/>
        </a:ln>
      </dgm:spPr>
      <dgm:t>
        <a:bodyPr/>
        <a:lstStyle/>
        <a:p>
          <a:r>
            <a:rPr lang="zh-CN" altLang="en-US" smtClean="0"/>
            <a:t>少于</a:t>
          </a:r>
          <a:r>
            <a:rPr lang="en-US" altLang="zh-CN" smtClean="0"/>
            <a:t>200</a:t>
          </a:r>
          <a:r>
            <a:rPr lang="zh-CN" altLang="en-US" smtClean="0"/>
            <a:t>字，</a:t>
          </a:r>
          <a:r>
            <a:rPr lang="en-US" altLang="zh-CN" smtClean="0"/>
            <a:t>10</a:t>
          </a:r>
          <a:r>
            <a:rPr lang="zh-CN" altLang="en-US" smtClean="0"/>
            <a:t>分以下</a:t>
          </a:r>
          <a:endParaRPr lang="zh-CN" altLang="en-US"/>
        </a:p>
      </dgm:t>
    </dgm:pt>
    <dgm:pt modelId="{332760BF-7FB3-41DB-BA74-BB97E22AE496}" type="sibTrans" cxnId="{F7BA9462-6B19-4C4C-992E-E3472DF31DD3}">
      <dgm:prSet/>
      <dgm:spPr/>
      <dgm:t>
        <a:bodyPr/>
        <a:lstStyle/>
        <a:p>
          <a:endParaRPr lang="zh-CN" altLang="en-US"/>
        </a:p>
      </dgm:t>
    </dgm:pt>
    <dgm:pt modelId="{A830F72F-10F3-45C6-AE3C-677FEB5159CE}" type="pres">
      <dgm:prSet presAssocID="{F69CD1A1-54CD-4066-87ED-19EFF0D3EA3E}" presName="linearFlow">
        <dgm:presLayoutVars>
          <dgm:resizeHandles val="exact"/>
        </dgm:presLayoutVars>
      </dgm:prSet>
      <dgm:spPr/>
      <dgm:t>
        <a:bodyPr/>
        <a:lstStyle/>
        <a:p/>
      </dgm:t>
    </dgm:pt>
    <dgm:pt modelId="{9DBD7134-C9F7-486B-B776-3008DC45EA1A}" type="pres">
      <dgm:prSet presAssocID="{36B6301C-3528-43EE-9578-47CA9BFA2753}" presName="node" presStyleLbl="node1" presStyleCnt="3" custScaleX="156015" custLinFactNeighborX="1266" custLinFactNeighborY="-391">
        <dgm:presLayoutVars>
          <dgm:bulletEnabled val="1"/>
        </dgm:presLayoutVars>
      </dgm:prSet>
      <dgm:spPr/>
      <dgm:t>
        <a:bodyPr/>
        <a:lstStyle/>
        <a:p>
          <a:endParaRPr lang="zh-CN" altLang="en-US"/>
        </a:p>
      </dgm:t>
    </dgm:pt>
    <dgm:pt modelId="{0EA2CEBF-7210-4A6F-A0BE-DC3070774092}" type="pres">
      <dgm:prSet presAssocID="{83C84E9D-E346-40C5-90A6-DAB1C836F851}" presName="sibTrans" presStyleLbl="sibTrans2D1" presStyleCnt="2"/>
      <dgm:spPr/>
      <dgm:t>
        <a:bodyPr/>
        <a:lstStyle/>
        <a:p>
          <a:endParaRPr lang="zh-CN" altLang="en-US"/>
        </a:p>
      </dgm:t>
    </dgm:pt>
    <dgm:pt modelId="{D12DB619-1735-49E2-9A69-3C731B15D0CE}" type="pres">
      <dgm:prSet presAssocID="{83C84E9D-E346-40C5-90A6-DAB1C836F851}" presName="connectorText" presStyleLbl="sibTrans2D1" presStyleCnt="2"/>
      <dgm:spPr/>
      <dgm:t>
        <a:bodyPr/>
        <a:lstStyle/>
        <a:p>
          <a:endParaRPr lang="zh-CN" altLang="en-US"/>
        </a:p>
      </dgm:t>
    </dgm:pt>
    <dgm:pt modelId="{F355EA71-EF73-4396-9203-F2CF45BA7581}" type="pres">
      <dgm:prSet presAssocID="{8DBD963C-6235-4158-BA09-61C89BF7552F}" presName="node" presStyleLbl="node1" presStyleIdx="1" presStyleCnt="3" custScaleX="153333">
        <dgm:presLayoutVars>
          <dgm:bulletEnabled val="1"/>
        </dgm:presLayoutVars>
      </dgm:prSet>
      <dgm:spPr/>
      <dgm:t>
        <a:bodyPr/>
        <a:lstStyle/>
        <a:p>
          <a:endParaRPr lang="zh-CN" altLang="en-US"/>
        </a:p>
      </dgm:t>
    </dgm:pt>
    <dgm:pt modelId="{DF4B2275-3AF7-4C8A-9FA4-FF81FAD5A0BE}" type="pres">
      <dgm:prSet presAssocID="{F6EE259E-5924-49C5-A4B0-B613E4100F08}" presName="sibTrans" presStyleLbl="sibTrans2D1" presStyleIdx="1" presStyleCnt="2"/>
      <dgm:spPr/>
      <dgm:t>
        <a:bodyPr/>
        <a:lstStyle/>
        <a:p>
          <a:endParaRPr lang="zh-CN" altLang="en-US"/>
        </a:p>
      </dgm:t>
    </dgm:pt>
    <dgm:pt modelId="{689F2769-C9F3-482D-90BA-F0861278EE17}" type="pres">
      <dgm:prSet presAssocID="{F6EE259E-5924-49C5-A4B0-B613E4100F08}" presName="connectorText" presStyleLbl="sibTrans2D1" presStyleIdx="1" presStyleCnt="2"/>
      <dgm:spPr/>
      <dgm:t>
        <a:bodyPr/>
        <a:lstStyle/>
        <a:p>
          <a:endParaRPr lang="zh-CN" altLang="en-US"/>
        </a:p>
      </dgm:t>
    </dgm:pt>
    <dgm:pt modelId="{0B8D0AE7-433C-47F3-80F6-624C44004127}" type="pres">
      <dgm:prSet presAssocID="{D0E64B89-5F12-495C-9338-3A92A16B3E19}" presName="node" presStyleLbl="node1" presStyleIdx="2" presStyleCnt="3" custScaleX="156138">
        <dgm:presLayoutVars>
          <dgm:bulletEnabled val="1"/>
        </dgm:presLayoutVars>
      </dgm:prSet>
      <dgm:spPr/>
      <dgm:t>
        <a:bodyPr/>
        <a:lstStyle/>
        <a:p>
          <a:endParaRPr lang="zh-CN" altLang="en-US"/>
        </a:p>
      </dgm:t>
    </dgm:pt>
  </dgm:ptLst>
  <dgm:cxnLst>
    <dgm:cxn modelId="{5634369A-CFD4-4AC5-BABA-2AF2780E19D3}" srcId="{F69CD1A1-54CD-4066-87ED-19EFF0D3EA3E}" destId="{36B6301C-3528-43EE-9578-47CA9BFA2753}" srcOrd="0" destOrd="0" parTransId="{744ECDB4-7171-41AB-B18C-82868ABF99F3}" sibTransId="{83C84E9D-E346-40C5-90A6-DAB1C836F851}"/>
    <dgm:cxn modelId="{8799F15B-5ED7-41D0-937B-B637D00D9B2F}" srcId="{F69CD1A1-54CD-4066-87ED-19EFF0D3EA3E}" destId="{8DBD963C-6235-4158-BA09-61C89BF7552F}" srcOrd="1" destOrd="0" parTransId="{9387D2B7-C9C9-4135-9D23-1595D5560803}" sibTransId="{F6EE259E-5924-49C5-A4B0-B613E4100F08}"/>
    <dgm:cxn modelId="{F7BA9462-6B19-4C4C-992E-E3472DF31DD3}" srcId="{F69CD1A1-54CD-4066-87ED-19EFF0D3EA3E}" destId="{D0E64B89-5F12-495C-9338-3A92A16B3E19}" srcOrd="2" destOrd="0" parTransId="{3587426E-7A3F-40D4-8B72-8530379A80D2}" sibTransId="{332760BF-7FB3-41DB-BA74-BB97E22AE496}"/>
    <dgm:cxn modelId="{6AAFD845-096D-4AF3-909B-C7E612A77086}" type="presOf" srcId="{F69CD1A1-54CD-4066-87ED-19EFF0D3EA3E}" destId="{A830F72F-10F3-45C6-AE3C-677FEB5159CE}" srcOrd="0" destOrd="0" presId="process"/>
    <dgm:cxn modelId="{C803A844-910D-431F-9F09-FDAFC190A981}" type="presParOf" srcId="{A830F72F-10F3-45C6-AE3C-677FEB5159CE}" destId="{9DBD7134-C9F7-486B-B776-3008DC45EA1A}" srcOrd="0" destOrd="0" presId="process"/>
    <dgm:cxn modelId="{6E68527D-9D99-4241-A210-6A658B7480C6}" type="presOf" srcId="{36B6301C-3528-43EE-9578-47CA9BFA2753}" destId="{9DBD7134-C9F7-486B-B776-3008DC45EA1A}" srcOrd="0" destOrd="0" presId="process"/>
    <dgm:cxn modelId="{BDF65A38-EC27-41C5-8D13-EA1298D32A46}" type="presParOf" srcId="{A830F72F-10F3-45C6-AE3C-677FEB5159CE}" destId="{0EA2CEBF-7210-4A6F-A0BE-DC3070774092}" srcOrd="1" destOrd="0" presId="process"/>
    <dgm:cxn modelId="{99369B47-6FCF-4126-AA7F-4FD348B31B35}" type="presOf" srcId="{83C84E9D-E346-40C5-90A6-DAB1C836F851}" destId="{0EA2CEBF-7210-4A6F-A0BE-DC3070774092}" srcOrd="0" destOrd="0" presId="process"/>
    <dgm:cxn modelId="{88C6FB1E-6389-40DB-8A1E-0391D2BF5A27}" type="presParOf" srcId="{0EA2CEBF-7210-4A6F-A0BE-DC3070774092}" destId="{D12DB619-1735-49E2-9A69-3C731B15D0CE}" srcOrd="0" destOrd="0" presId="process"/>
    <dgm:cxn modelId="{C87227CE-E3E2-4B96-959B-A688A90BD3F9}" type="presOf" srcId="{83C84E9D-E346-40C5-90A6-DAB1C836F851}" destId="{D12DB619-1735-49E2-9A69-3C731B15D0CE}" srcOrd="1" destOrd="0" presId="process"/>
    <dgm:cxn modelId="{FD688189-7417-4CAB-92EC-59C4B7626BF2}" type="presParOf" srcId="{A830F72F-10F3-45C6-AE3C-677FEB5159CE}" destId="{F355EA71-EF73-4396-9203-F2CF45BA7581}" srcOrd="2" destOrd="0" presId="process"/>
    <dgm:cxn modelId="{8324279C-B8A5-41F0-AB91-791E7D187027}" type="presOf" srcId="{8DBD963C-6235-4158-BA09-61C89BF7552F}" destId="{F355EA71-EF73-4396-9203-F2CF45BA7581}" srcOrd="0" destOrd="0" presId="process"/>
    <dgm:cxn modelId="{8C274E04-049F-4330-BF6C-FD0B483DAFC3}" type="presParOf" srcId="{A830F72F-10F3-45C6-AE3C-677FEB5159CE}" destId="{DF4B2275-3AF7-4C8A-9FA4-FF81FAD5A0BE}" srcOrd="3" destOrd="0" presId="process"/>
    <dgm:cxn modelId="{81C50BA4-426C-4848-9FC6-2E2D70307BBA}" type="presOf" srcId="{F6EE259E-5924-49C5-A4B0-B613E4100F08}" destId="{DF4B2275-3AF7-4C8A-9FA4-FF81FAD5A0BE}" srcOrd="0" destOrd="0" presId="process"/>
    <dgm:cxn modelId="{1B41DADE-4607-4EAE-BA12-BCFD94F8D115}" type="presParOf" srcId="{DF4B2275-3AF7-4C8A-9FA4-FF81FAD5A0BE}" destId="{689F2769-C9F3-482D-90BA-F0861278EE17}" srcOrd="0" destOrd="0" presId="process"/>
    <dgm:cxn modelId="{7DC7F2F6-8D63-4532-9A34-DF98ACC6EABA}" type="presOf" srcId="{F6EE259E-5924-49C5-A4B0-B613E4100F08}" destId="{689F2769-C9F3-482D-90BA-F0861278EE17}" srcOrd="1" destOrd="0" presId="process"/>
    <dgm:cxn modelId="{3F1B4244-C52B-48DF-8A59-B86E192E02A0}" type="presParOf" srcId="{A830F72F-10F3-45C6-AE3C-677FEB5159CE}" destId="{0B8D0AE7-433C-47F3-80F6-624C44004127}" srcOrd="4" destOrd="0" presId="process"/>
    <dgm:cxn modelId="{19C58BD8-86B2-4EFA-A0A3-9BB1BD4CEFE8}" type="presOf" srcId="{D0E64B89-5F12-495C-9338-3A92A16B3E19}" destId="{0B8D0AE7-433C-47F3-80F6-624C44004127}" srcOrd="0" destOrd="0" presId="process"/>
  </dgm:cxnLst>
  <dgm:bg/>
  <dgm:whole/>
  <dgm:extLst>
    <a:ext uri="http://schemas.microsoft.com/office/drawing/2008/diagram">
      <dsp:dataModelExt xmlns:dsp="http://schemas.microsoft.com/office/drawing/2008/diagram" relId="rId10" minVer="http://schemas.openxmlformats.org/drawingml/2006/main"/>
    </a:ext>
  </dgm:extLst>
</dgm:dataModel>
</file>

<file path=ppt/diagrams/data3.xml><?xml version="1.0" encoding="utf-8"?>
<dgm:dataModel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dgm:ptLst>
    <dgm:pt modelId="{6DF49101-6CF9-49AF-94F1-90007DA83BE3}" type="doc">
      <dgm:prSet loTypeId="urn:microsoft.com/office/officeart/2005/8/layout/matrix3" loCatId="matrix" qsTypeId="urn:microsoft.com/office/officeart/2005/8/quickstyle/simple1" qsCatId="simple" csTypeId="urn:microsoft.com/office/officeart/2005/8/colors/accent1_2" csCatId="accent1" phldr="1"/>
      <dgm:spPr/>
      <dgm:t>
        <a:bodyPr/>
        <a:lstStyle/>
        <a:p>
          <a:endParaRPr lang="zh-CN" altLang="en-US"/>
        </a:p>
      </dgm:t>
    </dgm:pt>
    <dgm:pt modelId="{BFF4CB74-3BF9-41C6-B466-427B80C44DE2}" type="parTrans" cxnId="{484855C5-5619-4424-8A34-BD0098B67E4C}">
      <dgm:prSet/>
      <dgm:spPr/>
      <dgm:t>
        <a:bodyPr/>
        <a:lstStyle/>
        <a:p>
          <a:endParaRPr lang="zh-CN" altLang="en-US"/>
        </a:p>
      </dgm:t>
    </dgm:pt>
    <dgm:pt modelId="{C93D4498-BD27-4E35-B409-CC4A3FFC4D65}">
      <dgm:prSet phldrT="[文本]"/>
      <dgm:spPr/>
      <dgm:t>
        <a:bodyPr/>
        <a:lstStyle/>
        <a:p>
          <a:r>
            <a:rPr lang="zh-CN" altLang="en-US" smtClean="0"/>
            <a:t>联系材料</a:t>
          </a:r>
          <a:endParaRPr lang="zh-CN" altLang="en-US"/>
        </a:p>
      </dgm:t>
    </dgm:pt>
    <dgm:pt modelId="{43E37E51-4E01-4BBE-87C1-F235D1AEB4F2}" type="sibTrans" cxnId="{484855C5-5619-4424-8A34-BD0098B67E4C}">
      <dgm:prSet/>
      <dgm:spPr/>
      <dgm:t>
        <a:bodyPr/>
        <a:lstStyle/>
        <a:p>
          <a:endParaRPr lang="zh-CN" altLang="en-US"/>
        </a:p>
      </dgm:t>
    </dgm:pt>
    <dgm:pt modelId="{F4FCAF78-F0AA-4333-B3C7-71AB986F4CFE}" type="parTrans" cxnId="{FEA2E3BF-6787-4430-A36E-FF49DFF59DAC}">
      <dgm:prSet/>
      <dgm:spPr/>
      <dgm:t>
        <a:bodyPr/>
        <a:lstStyle/>
        <a:p>
          <a:endParaRPr lang="zh-CN" altLang="en-US"/>
        </a:p>
      </dgm:t>
    </dgm:pt>
    <dgm:pt modelId="{42B9F511-6780-41AE-BE5D-6A3D2AB69CBE}">
      <dgm:prSet phldrT="[文本]"/>
      <dgm:spPr/>
      <dgm:t>
        <a:bodyPr/>
        <a:lstStyle/>
        <a:p>
          <a:r>
            <a:rPr lang="zh-CN" altLang="en-US" smtClean="0"/>
            <a:t>联系现实</a:t>
          </a:r>
          <a:endParaRPr lang="zh-CN" altLang="en-US"/>
        </a:p>
      </dgm:t>
    </dgm:pt>
    <dgm:pt modelId="{2C5D5EB7-05B0-4E97-A5D6-4549F179CBC7}" type="sibTrans" cxnId="{FEA2E3BF-6787-4430-A36E-FF49DFF59DAC}">
      <dgm:prSet/>
      <dgm:spPr/>
      <dgm:t>
        <a:bodyPr/>
        <a:lstStyle/>
        <a:p>
          <a:endParaRPr lang="zh-CN" altLang="en-US"/>
        </a:p>
      </dgm:t>
    </dgm:pt>
    <dgm:pt modelId="{784C74A6-ED01-4DB8-904A-90604A4F0378}" type="parTrans" cxnId="{9924E347-A479-4389-882E-945A68F42387}">
      <dgm:prSet/>
      <dgm:spPr/>
      <dgm:t>
        <a:bodyPr/>
        <a:lstStyle/>
        <a:p>
          <a:endParaRPr lang="zh-CN" altLang="en-US"/>
        </a:p>
      </dgm:t>
    </dgm:pt>
    <dgm:pt modelId="{C85E543D-AABD-4970-BB1E-8EF957AF7E1E}">
      <dgm:prSet phldrT="[文本]"/>
      <dgm:spPr/>
      <dgm:t>
        <a:bodyPr/>
        <a:lstStyle/>
        <a:p>
          <a:r>
            <a:rPr lang="zh-CN" altLang="en-US" smtClean="0"/>
            <a:t>对比假设</a:t>
          </a:r>
          <a:endParaRPr lang="zh-CN" altLang="en-US"/>
        </a:p>
      </dgm:t>
    </dgm:pt>
    <dgm:pt modelId="{4E88AA6F-F711-4D70-970C-CD897D7F6D7E}" type="sibTrans" cxnId="{9924E347-A479-4389-882E-945A68F42387}">
      <dgm:prSet/>
      <dgm:spPr/>
      <dgm:t>
        <a:bodyPr/>
        <a:lstStyle/>
        <a:p>
          <a:endParaRPr lang="zh-CN" altLang="en-US"/>
        </a:p>
      </dgm:t>
    </dgm:pt>
    <dgm:pt modelId="{4F0D9867-11E3-40DF-8285-4386282C8C03}" type="parTrans" cxnId="{352584CD-4555-4BA8-90DA-CD3A50B10798}">
      <dgm:prSet/>
      <dgm:spPr/>
      <dgm:t>
        <a:bodyPr/>
        <a:lstStyle/>
        <a:p>
          <a:endParaRPr lang="zh-CN" altLang="en-US"/>
        </a:p>
      </dgm:t>
    </dgm:pt>
    <dgm:pt modelId="{5E4E7C17-2956-4FF9-9480-FE0C35BFB478}">
      <dgm:prSet phldrT="[文本]"/>
      <dgm:spPr/>
      <dgm:t>
        <a:bodyPr/>
        <a:lstStyle/>
        <a:p>
          <a:r>
            <a:rPr lang="zh-CN" altLang="en-US" smtClean="0"/>
            <a:t>辩证分析</a:t>
          </a:r>
          <a:endParaRPr lang="zh-CN" altLang="en-US"/>
        </a:p>
      </dgm:t>
    </dgm:pt>
    <dgm:pt modelId="{A95B363C-D685-4BDE-A2DD-E9EE0BA1A33D}" type="sibTrans" cxnId="{352584CD-4555-4BA8-90DA-CD3A50B10798}">
      <dgm:prSet/>
      <dgm:spPr/>
      <dgm:t>
        <a:bodyPr/>
        <a:lstStyle/>
        <a:p>
          <a:endParaRPr lang="zh-CN" altLang="en-US"/>
        </a:p>
      </dgm:t>
    </dgm:pt>
    <dgm:pt modelId="{C2ED8191-754E-491B-96BB-85BD685D9F3B}" type="pres">
      <dgm:prSet presAssocID="{6DF49101-6CF9-49AF-94F1-90007DA83BE3}" presName="matrix">
        <dgm:presLayoutVars>
          <dgm:chMax val="1"/>
          <dgm:dir/>
          <dgm:resizeHandles val="exact"/>
        </dgm:presLayoutVars>
      </dgm:prSet>
      <dgm:spPr/>
      <dgm:t>
        <a:bodyPr/>
        <a:lstStyle/>
        <a:p>
          <a:endParaRPr lang="zh-CN" altLang="en-US"/>
        </a:p>
      </dgm:t>
    </dgm:pt>
    <dgm:pt modelId="{8E0E16B5-5216-46E8-B8E5-DD23941BBE92}" type="pres">
      <dgm:prSet presAssocID="{6DF49101-6CF9-49AF-94F1-90007DA83BE3}" presName="diamond" presStyleLbl="bgShp" presStyleCnt="1"/>
      <dgm:spPr/>
      <dgm:t>
        <a:bodyPr/>
        <a:lstStyle/>
        <a:p/>
      </dgm:t>
    </dgm:pt>
    <dgm:pt modelId="{D9609BC2-927A-4D88-96C3-4AADA0FA18F3}" type="pres">
      <dgm:prSet presAssocID="{6DF49101-6CF9-49AF-94F1-90007DA83BE3}" presName="quad1" presStyleLbl="node1" presStyleCnt="4">
        <dgm:presLayoutVars>
          <dgm:chMax val="0"/>
          <dgm:chPref val="0"/>
          <dgm:bulletEnabled val="1"/>
        </dgm:presLayoutVars>
      </dgm:prSet>
      <dgm:spPr/>
      <dgm:t>
        <a:bodyPr/>
        <a:lstStyle/>
        <a:p>
          <a:endParaRPr lang="zh-CN" altLang="en-US"/>
        </a:p>
      </dgm:t>
    </dgm:pt>
    <dgm:pt modelId="{23117D88-3F3D-499D-88B2-1BE4836692D1}" type="pres">
      <dgm:prSet presAssocID="{6DF49101-6CF9-49AF-94F1-90007DA83BE3}" presName="quad2" presStyleLbl="node1" presStyleIdx="1" presStyleCnt="4">
        <dgm:presLayoutVars>
          <dgm:chMax val="0"/>
          <dgm:chPref val="0"/>
          <dgm:bulletEnabled val="1"/>
        </dgm:presLayoutVars>
      </dgm:prSet>
      <dgm:spPr/>
      <dgm:t>
        <a:bodyPr/>
        <a:lstStyle/>
        <a:p>
          <a:endParaRPr lang="zh-CN" altLang="en-US"/>
        </a:p>
      </dgm:t>
    </dgm:pt>
    <dgm:pt modelId="{7F4A199D-250F-446A-B90F-69F4E68CF1CC}" type="pres">
      <dgm:prSet presAssocID="{6DF49101-6CF9-49AF-94F1-90007DA83BE3}" presName="quad3" presStyleLbl="node1" presStyleIdx="2" presStyleCnt="4">
        <dgm:presLayoutVars>
          <dgm:chMax val="0"/>
          <dgm:chPref val="0"/>
          <dgm:bulletEnabled val="1"/>
        </dgm:presLayoutVars>
      </dgm:prSet>
      <dgm:spPr/>
      <dgm:t>
        <a:bodyPr/>
        <a:lstStyle/>
        <a:p>
          <a:endParaRPr lang="zh-CN" altLang="en-US"/>
        </a:p>
      </dgm:t>
    </dgm:pt>
    <dgm:pt modelId="{AE9E3363-B775-4C17-A181-3DC4A0DC962B}" type="pres">
      <dgm:prSet presAssocID="{6DF49101-6CF9-49AF-94F1-90007DA83BE3}" presName="quad4" presStyleLbl="node1" presStyleIdx="3" presStyleCnt="4">
        <dgm:presLayoutVars>
          <dgm:chMax val="0"/>
          <dgm:chPref val="0"/>
          <dgm:bulletEnabled val="1"/>
        </dgm:presLayoutVars>
      </dgm:prSet>
      <dgm:spPr/>
      <dgm:t>
        <a:bodyPr/>
        <a:lstStyle/>
        <a:p>
          <a:endParaRPr lang="zh-CN" altLang="en-US"/>
        </a:p>
      </dgm:t>
    </dgm:pt>
  </dgm:ptLst>
  <dgm:cxnLst>
    <dgm:cxn modelId="{484855C5-5619-4424-8A34-BD0098B67E4C}" srcId="{6DF49101-6CF9-49AF-94F1-90007DA83BE3}" destId="{C93D4498-BD27-4E35-B409-CC4A3FFC4D65}" srcOrd="0" destOrd="0" parTransId="{BFF4CB74-3BF9-41C6-B466-427B80C44DE2}" sibTransId="{43E37E51-4E01-4BBE-87C1-F235D1AEB4F2}"/>
    <dgm:cxn modelId="{FEA2E3BF-6787-4430-A36E-FF49DFF59DAC}" srcId="{6DF49101-6CF9-49AF-94F1-90007DA83BE3}" destId="{42B9F511-6780-41AE-BE5D-6A3D2AB69CBE}" srcOrd="1" destOrd="0" parTransId="{F4FCAF78-F0AA-4333-B3C7-71AB986F4CFE}" sibTransId="{2C5D5EB7-05B0-4E97-A5D6-4549F179CBC7}"/>
    <dgm:cxn modelId="{9924E347-A479-4389-882E-945A68F42387}" srcId="{6DF49101-6CF9-49AF-94F1-90007DA83BE3}" destId="{C85E543D-AABD-4970-BB1E-8EF957AF7E1E}" srcOrd="2" destOrd="0" parTransId="{784C74A6-ED01-4DB8-904A-90604A4F0378}" sibTransId="{4E88AA6F-F711-4D70-970C-CD897D7F6D7E}"/>
    <dgm:cxn modelId="{352584CD-4555-4BA8-90DA-CD3A50B10798}" srcId="{6DF49101-6CF9-49AF-94F1-90007DA83BE3}" destId="{5E4E7C17-2956-4FF9-9480-FE0C35BFB478}" srcOrd="3" destOrd="0" parTransId="{4F0D9867-11E3-40DF-8285-4386282C8C03}" sibTransId="{A95B363C-D685-4BDE-A2DD-E9EE0BA1A33D}"/>
    <dgm:cxn modelId="{AD53A0E7-E64E-4149-9EE1-1AC2744D7B8E}" type="presOf" srcId="{6DF49101-6CF9-49AF-94F1-90007DA83BE3}" destId="{C2ED8191-754E-491B-96BB-85BD685D9F3B}" srcOrd="0" destOrd="0" presId="urn:microsoft.com/office/officeart/2005/8/layout/matrix3"/>
    <dgm:cxn modelId="{DF7F86CE-6DB2-4277-813A-13CAF59DEAF5}" type="presParOf" srcId="{C2ED8191-754E-491B-96BB-85BD685D9F3B}" destId="{8E0E16B5-5216-46E8-B8E5-DD23941BBE92}" srcOrd="0" destOrd="0" presId="urn:microsoft.com/office/officeart/2005/8/layout/matrix3"/>
    <dgm:cxn modelId="{C15BF7CF-8B59-483B-B113-EB3B493003FE}" type="presParOf" srcId="{C2ED8191-754E-491B-96BB-85BD685D9F3B}" destId="{D9609BC2-927A-4D88-96C3-4AADA0FA18F3}" srcOrd="1" destOrd="0" presId="urn:microsoft.com/office/officeart/2005/8/layout/matrix3"/>
    <dgm:cxn modelId="{CBCC89A8-C268-48BD-9B2B-6D9AD92B6542}" type="presOf" srcId="{C93D4498-BD27-4E35-B409-CC4A3FFC4D65}" destId="{D9609BC2-927A-4D88-96C3-4AADA0FA18F3}" srcOrd="0" destOrd="0" presId="urn:microsoft.com/office/officeart/2005/8/layout/matrix3"/>
    <dgm:cxn modelId="{C1B2040D-BA68-4186-9F7B-0500306B82DA}" type="presParOf" srcId="{C2ED8191-754E-491B-96BB-85BD685D9F3B}" destId="{23117D88-3F3D-499D-88B2-1BE4836692D1}" srcOrd="2" destOrd="0" presId="urn:microsoft.com/office/officeart/2005/8/layout/matrix3"/>
    <dgm:cxn modelId="{D4FD1CDB-A81E-45E5-9CE4-A6224642CF3F}" type="presOf" srcId="{42B9F511-6780-41AE-BE5D-6A3D2AB69CBE}" destId="{23117D88-3F3D-499D-88B2-1BE4836692D1}" srcOrd="0" destOrd="0" presId="urn:microsoft.com/office/officeart/2005/8/layout/matrix3"/>
    <dgm:cxn modelId="{3AF6E3FD-BFF5-4FD9-BFD9-C38777B273E5}" type="presParOf" srcId="{C2ED8191-754E-491B-96BB-85BD685D9F3B}" destId="{7F4A199D-250F-446A-B90F-69F4E68CF1CC}" srcOrd="3" destOrd="0" presId="urn:microsoft.com/office/officeart/2005/8/layout/matrix3"/>
    <dgm:cxn modelId="{1FF23954-95DD-45A3-9DC6-E1F34E8BD8CB}" type="presOf" srcId="{C85E543D-AABD-4970-BB1E-8EF957AF7E1E}" destId="{7F4A199D-250F-446A-B90F-69F4E68CF1CC}" srcOrd="0" destOrd="0" presId="urn:microsoft.com/office/officeart/2005/8/layout/matrix3"/>
    <dgm:cxn modelId="{CC44EC28-3DDE-42F7-B5F0-A299713C4932}" type="presParOf" srcId="{C2ED8191-754E-491B-96BB-85BD685D9F3B}" destId="{AE9E3363-B775-4C17-A181-3DC4A0DC962B}" srcOrd="4" destOrd="0" presId="urn:microsoft.com/office/officeart/2005/8/layout/matrix3"/>
    <dgm:cxn modelId="{9A59A1C8-EA00-4008-989D-F3C08BF57F0C}" type="presOf" srcId="{5E4E7C17-2956-4FF9-9480-FE0C35BFB478}" destId="{AE9E3363-B775-4C17-A181-3DC4A0DC962B}" srcOrd="0" destOrd="0" presId="urn:microsoft.com/office/officeart/2005/8/layout/matrix3"/>
  </dgm:cxnLst>
  <dgm:bg/>
  <dgm:whole/>
  <dgm:extLst>
    <a:ext uri="http://schemas.microsoft.com/office/drawing/2008/diagram">
      <dsp:dataModelExt xmlns:dsp="http://schemas.microsoft.com/office/drawing/2008/diagram" relId="rId9" minVer="http://schemas.openxmlformats.org/drawingml/2006/main"/>
    </a:ext>
  </dgm:extLst>
</dgm:dataModel>
</file>

<file path=ppt/diagrams/drawing1.xml><?xml version="1.0" encoding="utf-8"?>
<dsp:drawing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http://schemas.openxmlformats.org/presentationml/2006/main" xmlns:dsp="http://schemas.microsoft.com/office/drawing/2008/diagram">
  <dsp:spTree>
    <dsp:nvGrpSpPr>
      <dsp:cNvPr id="14" name="组合 1"/>
      <dsp:cNvGrpSpPr/>
    </dsp:nvGrpSpPr>
    <dsp:grpSpPr>
      <a:xfrm>
        <a:off x="0" y="0"/>
        <a:ext cx="6096000" cy="4064000"/>
        <a:chExt cx="6096000" cy="4064000"/>
      </a:xfrm>
    </dsp:grpSpPr>
    <dsp:sp modelId="{7C6BCE10-148D-4559-A985-F3D43680FB32}">
      <dsp:nvSpPr>
        <dsp:cNvPr id="5" name="任意多边形 4"/>
        <dsp:cNvSpPr/>
      </dsp:nvSpPr>
      <dsp:spPr bwMode="white">
        <a:xfrm>
          <a:off x="1799130" y="1259299"/>
          <a:ext cx="685951" cy="60972"/>
        </a:xfrm>
        <a:custGeom>
          <a:rect l="l" t="t" r="r" b="b"/>
          <a:pathLst>
            <a:path w="1080" h="96">
              <a:moveTo>
                <a:pt x="153" y="424"/>
              </a:moveTo>
              <a:lnTo>
                <a:pt x="928" y="-328"/>
              </a:lnTo>
            </a:path>
          </a:pathLst>
        </a:custGeom>
      </dsp:spPr>
      <dsp:style>
        <a:lnRef idx="2">
          <a:schemeClr val="accent1">
            <a:shade val="60000"/>
          </a:schemeClr>
        </a:lnRef>
        <a:fillRef idx="0">
          <a:schemeClr val="accent1"/>
        </a:fillRef>
        <a:effectRef idx="0">
          <a:scrgbClr r="0" g="0" b="0"/>
        </a:effectRef>
        <a:fontRef idx="minor"/>
      </dsp:style>
      <dsp:txBody>
        <a:bodyPr/>
        <a:lstStyle/>
        <a:p/>
      </dsp:txBody>
      <dsp:txXfrm>
        <a:off x="1799130" y="1259299"/>
        <a:ext cx="685951" cy="60972"/>
      </dsp:txXfrm>
    </dsp:sp>
    <dsp:sp modelId="{0ABCC69F-803B-499A-97BA-D40EAA0B8CE0}">
      <dsp:nvSpPr>
        <dsp:cNvPr id="15" name="任意多边形 7"/>
        <dsp:cNvSpPr/>
      </dsp:nvSpPr>
      <dsp:spPr bwMode="white">
        <a:xfrm>
          <a:off x="2100086" y="2001514"/>
          <a:ext cx="491680" cy="60972"/>
        </a:xfrm>
        <a:custGeom>
          <a:rect l="l" t="t" r="r" b="b"/>
          <a:pathLst>
            <a:path w="774" h="96">
              <a:moveTo>
                <a:pt x="0" y="48"/>
              </a:moveTo>
              <a:lnTo>
                <a:pt x="774" y="48"/>
              </a:lnTo>
            </a:path>
          </a:pathLst>
        </a:custGeom>
      </dsp:spPr>
      <dsp:style>
        <a:lnRef idx="2">
          <a:schemeClr val="accent1">
            <a:shade val="60000"/>
          </a:schemeClr>
        </a:lnRef>
        <a:fillRef idx="0">
          <a:schemeClr val="accent1"/>
        </a:fillRef>
        <a:effectRef idx="0">
          <a:scrgbClr r="0" g="0" b="0"/>
        </a:effectRef>
        <a:fontRef idx="minor"/>
      </dsp:style>
      <dsp:txBody>
        <a:bodyPr/>
        <a:lstStyle/>
        <a:p/>
      </dsp:txBody>
      <dsp:txXfrm>
        <a:off x="2100086" y="2001514"/>
        <a:ext cx="491680" cy="60972"/>
      </dsp:txXfrm>
    </dsp:sp>
    <dsp:sp modelId="{C72145BA-C1EC-419D-BC5F-34E23DE4ABD2}">
      <dsp:nvSpPr>
        <dsp:cNvPr id="11" name="任意多边形 10"/>
        <dsp:cNvSpPr/>
      </dsp:nvSpPr>
      <dsp:spPr bwMode="white">
        <a:xfrm>
          <a:off x="1799130" y="2743728"/>
          <a:ext cx="685951" cy="60972"/>
        </a:xfrm>
        <a:custGeom>
          <a:rect l="l" t="t" r="r" b="b"/>
          <a:pathLst>
            <a:path w="1080" h="96">
              <a:moveTo>
                <a:pt x="153" y="-328"/>
              </a:moveTo>
              <a:lnTo>
                <a:pt x="928" y="424"/>
              </a:lnTo>
            </a:path>
          </a:pathLst>
        </a:custGeom>
      </dsp:spPr>
      <dsp:style>
        <a:lnRef idx="2">
          <a:schemeClr val="accent1">
            <a:shade val="60000"/>
          </a:schemeClr>
        </a:lnRef>
        <a:fillRef idx="0">
          <a:schemeClr val="accent1"/>
        </a:fillRef>
        <a:effectRef idx="0">
          <a:scrgbClr r="0" g="0" b="0"/>
        </a:effectRef>
        <a:fontRef idx="minor"/>
      </dsp:style>
      <dsp:txBody>
        <a:bodyPr/>
        <a:lstStyle/>
        <a:p/>
      </dsp:txBody>
      <dsp:txXfrm>
        <a:off x="1799130" y="2743728"/>
        <a:ext cx="685951" cy="60972"/>
      </dsp:txXfrm>
    </dsp:sp>
    <dsp:sp modelId="{B2CA4A48-26E2-49EB-BB25-E75312380AF9}">
      <dsp:nvSpPr>
        <dsp:cNvPr id="16" name="椭圆 3"/>
        <dsp:cNvSpPr/>
      </dsp:nvSpPr>
      <dsp:spPr bwMode="white">
        <a:xfrm>
          <a:off x="211745" y="1092177"/>
          <a:ext cx="2064925" cy="2064925"/>
        </a:xfrm>
        <a:prstGeom prst="ellipse">
          <a:avLst/>
        </a:prstGeom>
      </dsp:spPr>
      <dsp:style>
        <a:lnRef idx="2">
          <a:schemeClr val="lt1"/>
        </a:lnRef>
        <a:fillRef idx="1">
          <a:schemeClr val="accent1"/>
        </a:fillRef>
        <a:effectRef idx="0">
          <a:scrgbClr r="0" g="0" b="0"/>
        </a:effectRef>
        <a:fontRef idx="minor">
          <a:schemeClr val="lt1"/>
        </a:fontRef>
      </dsp:style>
      <dsp:txBody>
        <a:bodyPr/>
        <a:lstStyle/>
        <a:p/>
      </dsp:txBody>
      <dsp:txXfrm>
        <a:off x="211745" y="1092177"/>
        <a:ext cx="2064925" cy="2064925"/>
      </dsp:txXfrm>
    </dsp:sp>
    <dsp:sp modelId="{63392483-67F2-4D50-976C-C095F341003D}">
      <dsp:nvSpPr>
        <dsp:cNvPr id="6" name="椭圆 5"/>
        <dsp:cNvSpPr/>
      </dsp:nvSpPr>
      <dsp:spPr bwMode="white">
        <a:xfrm>
          <a:off x="2213281" y="0"/>
          <a:ext cx="1238955" cy="1238955"/>
        </a:xfrm>
        <a:prstGeom prst="ellipse">
          <a:avLst/>
        </a:prstGeom>
      </dsp:spPr>
      <dsp:style>
        <a:lnRef idx="2">
          <a:schemeClr val="lt1"/>
        </a:lnRef>
        <a:fillRef idx="1">
          <a:schemeClr val="accent1"/>
        </a:fillRef>
        <a:effectRef idx="0">
          <a:scrgbClr r="0" g="0" b="0"/>
        </a:effectRef>
        <a:fontRef idx="minor">
          <a:schemeClr val="lt1"/>
        </a:fontRef>
      </dsp:style>
      <dsp:txBody>
        <a:bodyPr lIns="17145" tIns="17145" rIns="17145" bIns="17145" anchor="ctr"/>
        <a:lstStyle>
          <a:lvl1pPr algn="ctr">
            <a:defRPr sz="2700"/>
          </a:lvl1pPr>
          <a:lvl2pPr marL="228600" indent="-228600" algn="ctr">
            <a:defRPr sz="2100"/>
          </a:lvl2pPr>
          <a:lvl3pPr marL="457200" indent="-228600" algn="ctr">
            <a:defRPr sz="2100"/>
          </a:lvl3pPr>
          <a:lvl4pPr marL="685800" indent="-228600" algn="ctr">
            <a:defRPr sz="2100"/>
          </a:lvl4pPr>
          <a:lvl5pPr marL="914400" indent="-228600" algn="ctr">
            <a:defRPr sz="2100"/>
          </a:lvl5pPr>
          <a:lvl6pPr marL="1143000" indent="-228600" algn="ctr">
            <a:defRPr sz="2100"/>
          </a:lvl6pPr>
          <a:lvl7pPr marL="1371600" indent="-228600" algn="ctr">
            <a:defRPr sz="2100"/>
          </a:lvl7pPr>
          <a:lvl8pPr marL="1600200" indent="-228600" algn="ctr">
            <a:defRPr sz="2100"/>
          </a:lvl8pPr>
          <a:lvl9pPr marL="1828800" indent="-228600" algn="ctr">
            <a:defRPr sz="2100"/>
          </a:lvl9pPr>
        </a:lstStyle>
        <a:p>
          <a:pPr lvl="0">
            <a:lnSpc>
              <a:spcPct val="100000"/>
            </a:lnSpc>
            <a:spcBef>
              <a:spcPct val="0"/>
            </a:spcBef>
            <a:spcAft>
              <a:spcPct val="35000"/>
            </a:spcAft>
          </a:pPr>
          <a:r>
            <a:rPr lang="zh-CN" altLang="en-US" smtClean="0"/>
            <a:t>横平竖直</a:t>
          </a:r>
          <a:endParaRPr lang="zh-CN" altLang="en-US"/>
        </a:p>
      </dsp:txBody>
      <dsp:txXfrm>
        <a:off x="2394722" y="181441"/>
        <a:ext cx="876073" cy="876073"/>
      </dsp:txXfrm>
    </dsp:sp>
    <dsp:sp modelId="{A97EAE57-1288-41C3-AB0B-928470198907}">
      <dsp:nvSpPr>
        <dsp:cNvPr id="17" name="椭圆 8"/>
        <dsp:cNvSpPr/>
      </dsp:nvSpPr>
      <dsp:spPr bwMode="white">
        <a:xfrm>
          <a:off x="2591765" y="1412523"/>
          <a:ext cx="1238955" cy="1238955"/>
        </a:xfrm>
        <a:prstGeom prst="ellipse">
          <a:avLst/>
        </a:prstGeom>
      </dsp:spPr>
      <dsp:style>
        <a:lnRef idx="2">
          <a:schemeClr val="lt1"/>
        </a:lnRef>
        <a:fillRef idx="1">
          <a:schemeClr val="accent1"/>
        </a:fillRef>
        <a:effectRef idx="0">
          <a:scrgbClr r="0" g="0" b="0"/>
        </a:effectRef>
        <a:fontRef idx="minor">
          <a:schemeClr val="lt1"/>
        </a:fontRef>
      </dsp:style>
      <dsp:txBody>
        <a:bodyPr lIns="17145" tIns="17145" rIns="17145" bIns="17145" anchor="ctr"/>
        <a:lstStyle>
          <a:lvl1pPr algn="ctr">
            <a:defRPr sz="2700"/>
          </a:lvl1pPr>
          <a:lvl2pPr marL="228600" indent="-228600" algn="ctr">
            <a:defRPr sz="2100"/>
          </a:lvl2pPr>
          <a:lvl3pPr marL="457200" indent="-228600" algn="ctr">
            <a:defRPr sz="2100"/>
          </a:lvl3pPr>
          <a:lvl4pPr marL="685800" indent="-228600" algn="ctr">
            <a:defRPr sz="2100"/>
          </a:lvl4pPr>
          <a:lvl5pPr marL="914400" indent="-228600" algn="ctr">
            <a:defRPr sz="2100"/>
          </a:lvl5pPr>
          <a:lvl6pPr marL="1143000" indent="-228600" algn="ctr">
            <a:defRPr sz="2100"/>
          </a:lvl6pPr>
          <a:lvl7pPr marL="1371600" indent="-228600" algn="ctr">
            <a:defRPr sz="2100"/>
          </a:lvl7pPr>
          <a:lvl8pPr marL="1600200" indent="-228600" algn="ctr">
            <a:defRPr sz="2100"/>
          </a:lvl8pPr>
          <a:lvl9pPr marL="1828800" indent="-228600" algn="ctr">
            <a:defRPr sz="2100"/>
          </a:lvl9pPr>
        </a:lstStyle>
        <a:p>
          <a:pPr lvl="0">
            <a:lnSpc>
              <a:spcPct val="100000"/>
            </a:lnSpc>
            <a:spcBef>
              <a:spcPct val="0"/>
            </a:spcBef>
            <a:spcAft>
              <a:spcPct val="35000"/>
            </a:spcAft>
          </a:pPr>
          <a:r>
            <a:rPr lang="zh-CN" altLang="en-US" smtClean="0"/>
            <a:t>勾划到位</a:t>
          </a:r>
          <a:endParaRPr lang="zh-CN" altLang="en-US"/>
        </a:p>
      </dsp:txBody>
      <dsp:txXfrm>
        <a:off x="2773206" y="1593964"/>
        <a:ext cx="876073" cy="876073"/>
      </dsp:txXfrm>
    </dsp:sp>
    <dsp:sp modelId="{4142C42D-A232-468B-9C0D-71EB7D67D3F9}">
      <dsp:nvSpPr>
        <dsp:cNvPr id="12" name="椭圆 11"/>
        <dsp:cNvSpPr/>
      </dsp:nvSpPr>
      <dsp:spPr bwMode="white">
        <a:xfrm>
          <a:off x="2213281" y="2825045"/>
          <a:ext cx="1238955" cy="1238955"/>
        </a:xfrm>
        <a:prstGeom prst="ellipse">
          <a:avLst/>
        </a:prstGeom>
      </dsp:spPr>
      <dsp:style>
        <a:lnRef idx="2">
          <a:schemeClr val="lt1"/>
        </a:lnRef>
        <a:fillRef idx="1">
          <a:schemeClr val="accent1"/>
        </a:fillRef>
        <a:effectRef idx="0">
          <a:scrgbClr r="0" g="0" b="0"/>
        </a:effectRef>
        <a:fontRef idx="minor">
          <a:schemeClr val="lt1"/>
        </a:fontRef>
      </dsp:style>
      <dsp:txBody>
        <a:bodyPr lIns="17145" tIns="17145" rIns="17145" bIns="17145" anchor="ctr"/>
        <a:lstStyle>
          <a:lvl1pPr algn="ctr">
            <a:defRPr sz="2700"/>
          </a:lvl1pPr>
          <a:lvl2pPr marL="228600" indent="-228600" algn="ctr">
            <a:defRPr sz="2100"/>
          </a:lvl2pPr>
          <a:lvl3pPr marL="457200" indent="-228600" algn="ctr">
            <a:defRPr sz="2100"/>
          </a:lvl3pPr>
          <a:lvl4pPr marL="685800" indent="-228600" algn="ctr">
            <a:defRPr sz="2100"/>
          </a:lvl4pPr>
          <a:lvl5pPr marL="914400" indent="-228600" algn="ctr">
            <a:defRPr sz="2100"/>
          </a:lvl5pPr>
          <a:lvl6pPr marL="1143000" indent="-228600" algn="ctr">
            <a:defRPr sz="2100"/>
          </a:lvl6pPr>
          <a:lvl7pPr marL="1371600" indent="-228600" algn="ctr">
            <a:defRPr sz="2100"/>
          </a:lvl7pPr>
          <a:lvl8pPr marL="1600200" indent="-228600" algn="ctr">
            <a:defRPr sz="2100"/>
          </a:lvl8pPr>
          <a:lvl9pPr marL="1828800" indent="-228600" algn="ctr">
            <a:defRPr sz="2100"/>
          </a:lvl9pPr>
        </a:lstStyle>
        <a:p>
          <a:pPr lvl="0">
            <a:lnSpc>
              <a:spcPct val="100000"/>
            </a:lnSpc>
            <a:spcBef>
              <a:spcPct val="0"/>
            </a:spcBef>
            <a:spcAft>
              <a:spcPct val="35000"/>
            </a:spcAft>
          </a:pPr>
          <a:r>
            <a:rPr lang="zh-CN" altLang="en-US" smtClean="0"/>
            <a:t>撇捺舒展</a:t>
          </a:r>
          <a:endParaRPr lang="zh-CN" altLang="en-US"/>
        </a:p>
      </dsp:txBody>
      <dsp:txXfrm>
        <a:off x="2394722" y="3006486"/>
        <a:ext cx="876073" cy="876073"/>
      </dsp:txXfrm>
    </dsp:sp>
    <dsp:sp modelId="{1A4CD594-2F6C-4EEF-9485-CE9CCF8F1848}">
      <dsp:nvSpPr>
        <dsp:cNvPr id="3" name="椭圆 2" hidden="1"/>
        <dsp:cNvSpPr/>
      </dsp:nvSpPr>
      <dsp:spPr>
        <a:xfrm>
          <a:off x="654638" y="1309276"/>
          <a:ext cx="1445447" cy="1445447"/>
        </a:xfrm>
        <a:prstGeom prst="ellipse">
          <a:avLst/>
        </a:prstGeom>
      </dsp:spPr>
      <dsp:txBody>
        <a:bodyPr/>
        <a:lstStyle/>
        <a:p/>
      </dsp:txBody>
      <dsp:txXfrm>
        <a:off x="654638" y="1309276"/>
        <a:ext cx="1445447" cy="1445447"/>
      </dsp:txXfrm>
    </dsp:sp>
    <dsp:sp modelId="{48F96540-E659-4195-A3BF-3FBBFB2AE477}">
      <dsp:nvSpPr>
        <dsp:cNvPr id="18" name="矩形 6"/>
        <dsp:cNvSpPr/>
      </dsp:nvSpPr>
      <dsp:spPr bwMode="white">
        <a:xfrm>
          <a:off x="3576132" y="0"/>
          <a:ext cx="1858432" cy="1238955"/>
        </a:xfrm>
        <a:prstGeom prst="rect">
          <a:avLst/>
        </a:prstGeom>
        <a:noFill/>
        <a:ln>
          <a:noFill/>
        </a:ln>
      </dsp:spPr>
      <dsp:style>
        <a:lnRef idx="0">
          <a:scrgbClr r="0" g="0" b="0"/>
        </a:lnRef>
        <a:fillRef idx="0">
          <a:scrgbClr r="0" g="0" b="0"/>
        </a:fillRef>
        <a:effectRef idx="0">
          <a:scrgbClr r="0" g="0" b="0"/>
        </a:effectRef>
        <a:fontRef idx="minor"/>
      </dsp:style>
      <dsp:txBody>
        <a:bodyPr lIns="0" tIns="0" rIns="0" bIns="0" anchor="ctr"/>
        <a:lstStyle>
          <a:lvl1pPr algn="l">
            <a:defRPr sz="6500"/>
          </a:lvl1pPr>
          <a:lvl2pPr marL="285750" indent="-285750" algn="l">
            <a:defRPr sz="5100"/>
          </a:lvl2pPr>
          <a:lvl3pPr marL="571500" indent="-285750" algn="l">
            <a:defRPr sz="5100"/>
          </a:lvl3pPr>
          <a:lvl4pPr marL="857250" indent="-285750" algn="l">
            <a:defRPr sz="5100"/>
          </a:lvl4pPr>
          <a:lvl5pPr marL="1143000" indent="-285750" algn="l">
            <a:defRPr sz="5100"/>
          </a:lvl5pPr>
          <a:lvl6pPr marL="1428750" indent="-285750" algn="l">
            <a:defRPr sz="5100"/>
          </a:lvl6pPr>
          <a:lvl7pPr marL="1714500" indent="-285750" algn="l">
            <a:defRPr sz="5100"/>
          </a:lvl7pPr>
          <a:lvl8pPr marL="2000250" indent="-285750" algn="l">
            <a:defRPr sz="5100"/>
          </a:lvl8pPr>
          <a:lvl9pPr marL="2286000" indent="-285750" algn="l">
            <a:defRPr sz="5100"/>
          </a:lvl9pPr>
        </a:lstStyle>
        <a:p>
          <a:endParaRPr>
            <a:solidFill>
              <a:schemeClr val="tx1"/>
            </a:solidFill>
          </a:endParaRPr>
        </a:p>
      </dsp:txBody>
      <dsp:txXfrm>
        <a:off x="3576132" y="0"/>
        <a:ext cx="1858432" cy="1238955"/>
      </dsp:txXfrm>
    </dsp:sp>
    <dsp:sp modelId="{286AFE0B-FF46-4D34-9F79-51EC4EEF0FB0}">
      <dsp:nvSpPr>
        <dsp:cNvPr id="19" name="矩形 9"/>
        <dsp:cNvSpPr/>
      </dsp:nvSpPr>
      <dsp:spPr bwMode="white">
        <a:xfrm>
          <a:off x="3954616" y="1412523"/>
          <a:ext cx="1858432" cy="1238955"/>
        </a:xfrm>
        <a:prstGeom prst="rect">
          <a:avLst/>
        </a:prstGeom>
        <a:noFill/>
        <a:ln>
          <a:noFill/>
        </a:ln>
      </dsp:spPr>
      <dsp:style>
        <a:lnRef idx="0">
          <a:scrgbClr r="0" g="0" b="0"/>
        </a:lnRef>
        <a:fillRef idx="0">
          <a:scrgbClr r="0" g="0" b="0"/>
        </a:fillRef>
        <a:effectRef idx="0">
          <a:scrgbClr r="0" g="0" b="0"/>
        </a:effectRef>
        <a:fontRef idx="minor"/>
      </dsp:style>
      <dsp:txBody>
        <a:bodyPr lIns="0" tIns="0" rIns="0" bIns="0" anchor="ctr"/>
        <a:lstStyle>
          <a:lvl1pPr algn="l">
            <a:defRPr sz="6500"/>
          </a:lvl1pPr>
          <a:lvl2pPr marL="285750" indent="-285750" algn="l">
            <a:defRPr sz="5100"/>
          </a:lvl2pPr>
          <a:lvl3pPr marL="571500" indent="-285750" algn="l">
            <a:defRPr sz="5100"/>
          </a:lvl3pPr>
          <a:lvl4pPr marL="857250" indent="-285750" algn="l">
            <a:defRPr sz="5100"/>
          </a:lvl4pPr>
          <a:lvl5pPr marL="1143000" indent="-285750" algn="l">
            <a:defRPr sz="5100"/>
          </a:lvl5pPr>
          <a:lvl6pPr marL="1428750" indent="-285750" algn="l">
            <a:defRPr sz="5100"/>
          </a:lvl6pPr>
          <a:lvl7pPr marL="1714500" indent="-285750" algn="l">
            <a:defRPr sz="5100"/>
          </a:lvl7pPr>
          <a:lvl8pPr marL="2000250" indent="-285750" algn="l">
            <a:defRPr sz="5100"/>
          </a:lvl8pPr>
          <a:lvl9pPr marL="2286000" indent="-285750" algn="l">
            <a:defRPr sz="5100"/>
          </a:lvl9pPr>
        </a:lstStyle>
        <a:p>
          <a:endParaRPr>
            <a:solidFill>
              <a:schemeClr val="tx1"/>
            </a:solidFill>
          </a:endParaRPr>
        </a:p>
      </dsp:txBody>
      <dsp:txXfrm>
        <a:off x="3954616" y="1412523"/>
        <a:ext cx="1858432" cy="1238955"/>
      </dsp:txXfrm>
    </dsp:sp>
    <dsp:sp modelId="{53F70B83-1F36-47C8-9B1C-F226C09358C4}">
      <dsp:nvSpPr>
        <dsp:cNvPr id="13" name="矩形 12"/>
        <dsp:cNvSpPr/>
      </dsp:nvSpPr>
      <dsp:spPr bwMode="white">
        <a:xfrm>
          <a:off x="3576132" y="2825045"/>
          <a:ext cx="1858432" cy="1238955"/>
        </a:xfrm>
        <a:prstGeom prst="rect">
          <a:avLst/>
        </a:prstGeom>
        <a:noFill/>
        <a:ln>
          <a:noFill/>
        </a:ln>
      </dsp:spPr>
      <dsp:style>
        <a:lnRef idx="0">
          <a:scrgbClr r="0" g="0" b="0"/>
        </a:lnRef>
        <a:fillRef idx="0">
          <a:scrgbClr r="0" g="0" b="0"/>
        </a:fillRef>
        <a:effectRef idx="0">
          <a:scrgbClr r="0" g="0" b="0"/>
        </a:effectRef>
        <a:fontRef idx="minor"/>
      </dsp:style>
      <dsp:txBody>
        <a:bodyPr lIns="0" tIns="0" rIns="0" bIns="0" anchor="ctr"/>
        <a:lstStyle>
          <a:lvl1pPr algn="l">
            <a:defRPr sz="6500"/>
          </a:lvl1pPr>
          <a:lvl2pPr marL="285750" indent="-285750" algn="l">
            <a:defRPr sz="5100"/>
          </a:lvl2pPr>
          <a:lvl3pPr marL="571500" indent="-285750" algn="l">
            <a:defRPr sz="5100"/>
          </a:lvl3pPr>
          <a:lvl4pPr marL="857250" indent="-285750" algn="l">
            <a:defRPr sz="5100"/>
          </a:lvl4pPr>
          <a:lvl5pPr marL="1143000" indent="-285750" algn="l">
            <a:defRPr sz="5100"/>
          </a:lvl5pPr>
          <a:lvl6pPr marL="1428750" indent="-285750" algn="l">
            <a:defRPr sz="5100"/>
          </a:lvl6pPr>
          <a:lvl7pPr marL="1714500" indent="-285750" algn="l">
            <a:defRPr sz="5100"/>
          </a:lvl7pPr>
          <a:lvl8pPr marL="2000250" indent="-285750" algn="l">
            <a:defRPr sz="5100"/>
          </a:lvl8pPr>
          <a:lvl9pPr marL="2286000" indent="-285750" algn="l">
            <a:defRPr sz="5100"/>
          </a:lvl9pPr>
        </a:lstStyle>
        <a:p>
          <a:endParaRPr>
            <a:solidFill>
              <a:schemeClr val="tx1"/>
            </a:solidFill>
          </a:endParaRPr>
        </a:p>
      </dsp:txBody>
      <dsp:txXfrm>
        <a:off x="3576132" y="2825045"/>
        <a:ext cx="1858432" cy="1238955"/>
      </dsp:txXfrm>
    </dsp:sp>
  </dsp:spTree>
</dsp:drawing>
</file>

<file path=ppt/diagrams/drawing2.xml><?xml version="1.0" encoding="utf-8"?>
<dsp:drawing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http://schemas.openxmlformats.org/presentationml/2006/main" xmlns:dsp="http://schemas.microsoft.com/office/drawing/2008/diagram">
  <dsp:spTree>
    <dsp:nvGrpSpPr>
      <dsp:cNvPr id="11" name=""/>
      <dsp:cNvGrpSpPr/>
    </dsp:nvGrpSpPr>
    <dsp:grpSpPr/>
    <dsp:sp modelId="{9DBD7134-C9F7-486B-B776-3008DC45EA1A}">
      <dsp:nvSpPr>
        <dsp:cNvPr id="12" name=""/>
        <dsp:cNvSpPr/>
      </dsp:nvSpPr>
      <dsp:spPr>
        <a:xfrm>
          <a:off x="1728194" y="0"/>
          <a:ext cx="3367007" cy="53953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CN" altLang="en-US" sz="1800" kern="1200" smtClean="0"/>
            <a:t>少于</a:t>
          </a:r>
          <a:r>
            <a:rPr lang="en-US" altLang="zh-CN" sz="1800" kern="1200" smtClean="0"/>
            <a:t>600</a:t>
          </a:r>
          <a:r>
            <a:rPr lang="zh-CN" altLang="en-US" sz="1800" kern="1200" smtClean="0"/>
            <a:t>字，</a:t>
          </a:r>
          <a:r>
            <a:rPr lang="en-US" altLang="zh-CN" sz="1800" kern="1200" smtClean="0"/>
            <a:t>30</a:t>
          </a:r>
          <a:r>
            <a:rPr lang="zh-CN" altLang="en-US" sz="1800" kern="1200" smtClean="0"/>
            <a:t>分以下</a:t>
          </a:r>
          <a:endParaRPr lang="zh-CN" altLang="en-US" sz="1800" kern="1200"/>
        </a:p>
      </dsp:txBody>
      <dsp:txXfrm>
        <a:off x="1743996" y="15802"/>
        <a:ext cx="3335402" cy="507927"/>
      </dsp:txXfrm>
    </dsp:sp>
    <dsp:sp modelId="{0EA2CEBF-7210-4A6F-A0BE-DC3070774092}">
      <dsp:nvSpPr>
        <dsp:cNvPr id="13" name=""/>
        <dsp:cNvSpPr/>
      </dsp:nvSpPr>
      <dsp:spPr>
        <a:xfrm rot="5515863">
          <a:off x="3296421" y="553548"/>
          <a:ext cx="203231" cy="24278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zh-CN" altLang="en-US" sz="1000" kern="1200" baseline="0">
            <a:solidFill>
              <a:srgbClr val="FF0000"/>
            </a:solidFill>
          </a:endParaRPr>
        </a:p>
      </dsp:txBody>
      <dsp:txXfrm rot="5515863">
        <a:off x="3296421" y="553548"/>
        <a:ext cx="203231" cy="242789"/>
      </dsp:txXfrm>
    </dsp:sp>
    <dsp:sp modelId="{F355EA71-EF73-4396-9203-F2CF45BA7581}">
      <dsp:nvSpPr>
        <dsp:cNvPr id="14" name=""/>
        <dsp:cNvSpPr/>
      </dsp:nvSpPr>
      <dsp:spPr>
        <a:xfrm>
          <a:off x="1729812" y="810353"/>
          <a:ext cx="3309126" cy="53953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CN" altLang="en-US" sz="1800" kern="1200" smtClean="0"/>
            <a:t>少于</a:t>
          </a:r>
          <a:r>
            <a:rPr lang="en-US" altLang="zh-CN" sz="1800" kern="1200" smtClean="0"/>
            <a:t>400</a:t>
          </a:r>
          <a:r>
            <a:rPr lang="zh-CN" altLang="en-US" sz="1800" kern="1200" smtClean="0"/>
            <a:t>字，</a:t>
          </a:r>
          <a:r>
            <a:rPr lang="en-US" altLang="zh-CN" sz="1800" kern="1200" smtClean="0"/>
            <a:t>20</a:t>
          </a:r>
          <a:r>
            <a:rPr lang="zh-CN" altLang="en-US" sz="1800" kern="1200" smtClean="0"/>
            <a:t>分以下</a:t>
          </a:r>
          <a:endParaRPr lang="zh-CN" altLang="en-US" sz="1800" kern="1200"/>
        </a:p>
      </dsp:txBody>
      <dsp:txXfrm>
        <a:off x="1745614" y="826155"/>
        <a:ext cx="3277521" cy="507927"/>
      </dsp:txXfrm>
    </dsp:sp>
    <dsp:sp modelId="{DF4B2275-3AF7-4C8A-9FA4-FF81FAD5A0BE}">
      <dsp:nvSpPr>
        <dsp:cNvPr id="15" name=""/>
        <dsp:cNvSpPr/>
      </dsp:nvSpPr>
      <dsp:spPr>
        <a:xfrm rot="5400000">
          <a:off x="3283213" y="1363374"/>
          <a:ext cx="202324" cy="24278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zh-CN" altLang="en-US" sz="1000" kern="1200"/>
        </a:p>
      </dsp:txBody>
      <dsp:txXfrm rot="5400000">
        <a:off x="3283213" y="1363374"/>
        <a:ext cx="202324" cy="242789"/>
      </dsp:txXfrm>
    </dsp:sp>
    <dsp:sp modelId="{0B8D0AE7-433C-47F3-80F6-624C44004127}">
      <dsp:nvSpPr>
        <dsp:cNvPr id="16" name=""/>
        <dsp:cNvSpPr/>
      </dsp:nvSpPr>
      <dsp:spPr>
        <a:xfrm>
          <a:off x="1699545" y="1619652"/>
          <a:ext cx="3369661" cy="53953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CN" altLang="en-US" sz="1800" kern="1200" smtClean="0"/>
            <a:t>少于</a:t>
          </a:r>
          <a:r>
            <a:rPr lang="en-US" altLang="zh-CN" sz="1800" kern="1200" smtClean="0"/>
            <a:t>200</a:t>
          </a:r>
          <a:r>
            <a:rPr lang="zh-CN" altLang="en-US" sz="1800" kern="1200" smtClean="0"/>
            <a:t>字，</a:t>
          </a:r>
          <a:r>
            <a:rPr lang="en-US" altLang="zh-CN" sz="1800" kern="1200" smtClean="0"/>
            <a:t>10</a:t>
          </a:r>
          <a:r>
            <a:rPr lang="zh-CN" altLang="en-US" sz="1800" kern="1200" smtClean="0"/>
            <a:t>分以下</a:t>
          </a:r>
          <a:endParaRPr lang="zh-CN" altLang="en-US" sz="1800" kern="1200"/>
        </a:p>
      </dsp:txBody>
      <dsp:txXfrm>
        <a:off x="1715347" y="1635454"/>
        <a:ext cx="3338056" cy="507927"/>
      </dsp:txXfrm>
    </dsp:sp>
  </dsp:spTree>
</dsp:drawing>
</file>

<file path=ppt/diagrams/drawing3.xml><?xml version="1.0" encoding="utf-8"?>
<dsp:drawing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http://schemas.openxmlformats.org/presentationml/2006/main" xmlns:dsp="http://schemas.microsoft.com/office/drawing/2008/diagram">
  <dsp:spTree>
    <dsp:nvGrpSpPr>
      <dsp:cNvPr id="10" name="组合 1"/>
      <dsp:cNvGrpSpPr/>
    </dsp:nvGrpSpPr>
    <dsp:grpSpPr>
      <a:xfrm>
        <a:off x="0" y="0"/>
        <a:ext cx="4525963" cy="4525963"/>
        <a:chExt cx="4525963" cy="4525963"/>
      </a:xfrm>
    </dsp:grpSpPr>
    <dsp:sp modelId="{8E0E16B5-5216-46E8-B8E5-DD23941BBE92}">
      <dsp:nvSpPr>
        <dsp:cNvPr id="3" name="菱形 2"/>
        <dsp:cNvSpPr/>
      </dsp:nvSpPr>
      <dsp:spPr bwMode="white">
        <a:xfrm>
          <a:off x="1851819" y="0"/>
          <a:ext cx="4525963" cy="4525963"/>
        </a:xfrm>
        <a:prstGeom prst="diamond">
          <a:avLst/>
        </a:prstGeom>
      </dsp:spPr>
      <dsp:style>
        <a:lnRef idx="0">
          <a:schemeClr val="accent1"/>
        </a:lnRef>
        <a:fillRef idx="1">
          <a:schemeClr val="accent1">
            <a:tint val="40000"/>
          </a:schemeClr>
        </a:fillRef>
        <a:effectRef idx="0">
          <a:scrgbClr r="0" g="0" b="0"/>
        </a:effectRef>
        <a:fontRef idx="minor"/>
      </dsp:style>
      <dsp:txBody>
        <a:bodyPr/>
        <a:lstStyle/>
        <a:p/>
      </dsp:txBody>
      <dsp:txXfrm>
        <a:off x="1851819" y="0"/>
        <a:ext cx="4525963" cy="4525963"/>
      </dsp:txXfrm>
    </dsp:sp>
    <dsp:sp modelId="{D9609BC2-927A-4D88-96C3-4AADA0FA18F3}">
      <dsp:nvSpPr>
        <dsp:cNvPr id="11" name="圆角矩形 3"/>
        <dsp:cNvSpPr/>
      </dsp:nvSpPr>
      <dsp:spPr bwMode="white">
        <a:xfrm>
          <a:off x="2281785" y="429966"/>
          <a:ext cx="1765126" cy="1765126"/>
        </a:xfrm>
        <a:prstGeom prst="roundRect">
          <a:avLst/>
        </a:prstGeom>
      </dsp:spPr>
      <dsp:style>
        <a:lnRef idx="2">
          <a:schemeClr val="lt1"/>
        </a:lnRef>
        <a:fillRef idx="1">
          <a:schemeClr val="accent1"/>
        </a:fillRef>
        <a:effectRef idx="0">
          <a:scrgbClr r="0" g="0" b="0"/>
        </a:effectRef>
        <a:fontRef idx="minor">
          <a:schemeClr val="lt1"/>
        </a:fontRef>
      </dsp:style>
      <dsp:txBody>
        <a:bodyPr lIns="156210" tIns="156210" rIns="156210" bIns="156210" anchor="ctr"/>
        <a:lstStyle>
          <a:lvl1pPr algn="ctr">
            <a:defRPr sz="4100"/>
          </a:lvl1pPr>
          <a:lvl2pPr marL="285750" indent="-285750" algn="ctr">
            <a:defRPr sz="3100"/>
          </a:lvl2pPr>
          <a:lvl3pPr marL="571500" indent="-285750" algn="ctr">
            <a:defRPr sz="3100"/>
          </a:lvl3pPr>
          <a:lvl4pPr marL="857250" indent="-285750" algn="ctr">
            <a:defRPr sz="3100"/>
          </a:lvl4pPr>
          <a:lvl5pPr marL="1143000" indent="-285750" algn="ctr">
            <a:defRPr sz="3100"/>
          </a:lvl5pPr>
          <a:lvl6pPr marL="1428750" indent="-285750" algn="ctr">
            <a:defRPr sz="3100"/>
          </a:lvl6pPr>
          <a:lvl7pPr marL="1714500" indent="-285750" algn="ctr">
            <a:defRPr sz="3100"/>
          </a:lvl7pPr>
          <a:lvl8pPr marL="2000250" indent="-285750" algn="ctr">
            <a:defRPr sz="3100"/>
          </a:lvl8pPr>
          <a:lvl9pPr marL="2286000" indent="-285750" algn="ctr">
            <a:defRPr sz="3100"/>
          </a:lvl9pPr>
        </a:lstStyle>
        <a:p>
          <a:pPr lvl="0">
            <a:lnSpc>
              <a:spcPct val="100000"/>
            </a:lnSpc>
            <a:spcBef>
              <a:spcPct val="0"/>
            </a:spcBef>
            <a:spcAft>
              <a:spcPct val="35000"/>
            </a:spcAft>
          </a:pPr>
          <a:r>
            <a:rPr lang="zh-CN" altLang="en-US" smtClean="0"/>
            <a:t>联系材料</a:t>
          </a:r>
          <a:endParaRPr lang="zh-CN" altLang="en-US"/>
        </a:p>
      </dsp:txBody>
      <dsp:txXfrm>
        <a:off x="2367951" y="516132"/>
        <a:ext cx="1592793" cy="1592793"/>
      </dsp:txXfrm>
    </dsp:sp>
    <dsp:sp modelId="{23117D88-3F3D-499D-88B2-1BE4836692D1}">
      <dsp:nvSpPr>
        <dsp:cNvPr id="5" name="圆角矩形 4"/>
        <dsp:cNvSpPr/>
      </dsp:nvSpPr>
      <dsp:spPr bwMode="white">
        <a:xfrm>
          <a:off x="4182689" y="429966"/>
          <a:ext cx="1765126" cy="1765126"/>
        </a:xfrm>
        <a:prstGeom prst="roundRect">
          <a:avLst/>
        </a:prstGeom>
      </dsp:spPr>
      <dsp:style>
        <a:lnRef idx="2">
          <a:schemeClr val="lt1"/>
        </a:lnRef>
        <a:fillRef idx="1">
          <a:schemeClr val="accent1"/>
        </a:fillRef>
        <a:effectRef idx="0">
          <a:scrgbClr r="0" g="0" b="0"/>
        </a:effectRef>
        <a:fontRef idx="minor">
          <a:schemeClr val="lt1"/>
        </a:fontRef>
      </dsp:style>
      <dsp:txBody>
        <a:bodyPr lIns="156210" tIns="156210" rIns="156210" bIns="156210" anchor="ctr"/>
        <a:lstStyle>
          <a:lvl1pPr algn="ctr">
            <a:defRPr sz="4100"/>
          </a:lvl1pPr>
          <a:lvl2pPr marL="285750" indent="-285750" algn="ctr">
            <a:defRPr sz="3100"/>
          </a:lvl2pPr>
          <a:lvl3pPr marL="571500" indent="-285750" algn="ctr">
            <a:defRPr sz="3100"/>
          </a:lvl3pPr>
          <a:lvl4pPr marL="857250" indent="-285750" algn="ctr">
            <a:defRPr sz="3100"/>
          </a:lvl4pPr>
          <a:lvl5pPr marL="1143000" indent="-285750" algn="ctr">
            <a:defRPr sz="3100"/>
          </a:lvl5pPr>
          <a:lvl6pPr marL="1428750" indent="-285750" algn="ctr">
            <a:defRPr sz="3100"/>
          </a:lvl6pPr>
          <a:lvl7pPr marL="1714500" indent="-285750" algn="ctr">
            <a:defRPr sz="3100"/>
          </a:lvl7pPr>
          <a:lvl8pPr marL="2000250" indent="-285750" algn="ctr">
            <a:defRPr sz="3100"/>
          </a:lvl8pPr>
          <a:lvl9pPr marL="2286000" indent="-285750" algn="ctr">
            <a:defRPr sz="3100"/>
          </a:lvl9pPr>
        </a:lstStyle>
        <a:p>
          <a:pPr lvl="0">
            <a:lnSpc>
              <a:spcPct val="100000"/>
            </a:lnSpc>
            <a:spcBef>
              <a:spcPct val="0"/>
            </a:spcBef>
            <a:spcAft>
              <a:spcPct val="35000"/>
            </a:spcAft>
          </a:pPr>
          <a:r>
            <a:rPr lang="zh-CN" altLang="en-US" smtClean="0"/>
            <a:t>联系现实</a:t>
          </a:r>
          <a:endParaRPr lang="zh-CN" altLang="en-US"/>
        </a:p>
      </dsp:txBody>
      <dsp:txXfrm>
        <a:off x="4268855" y="516132"/>
        <a:ext cx="1592793" cy="1592793"/>
      </dsp:txXfrm>
    </dsp:sp>
    <dsp:sp modelId="{7F4A199D-250F-446A-B90F-69F4E68CF1CC}">
      <dsp:nvSpPr>
        <dsp:cNvPr id="12" name="圆角矩形 5"/>
        <dsp:cNvSpPr/>
      </dsp:nvSpPr>
      <dsp:spPr bwMode="white">
        <a:xfrm>
          <a:off x="2281785" y="2330871"/>
          <a:ext cx="1765126" cy="1765126"/>
        </a:xfrm>
        <a:prstGeom prst="roundRect">
          <a:avLst/>
        </a:prstGeom>
      </dsp:spPr>
      <dsp:style>
        <a:lnRef idx="2">
          <a:schemeClr val="lt1"/>
        </a:lnRef>
        <a:fillRef idx="1">
          <a:schemeClr val="accent1"/>
        </a:fillRef>
        <a:effectRef idx="0">
          <a:scrgbClr r="0" g="0" b="0"/>
        </a:effectRef>
        <a:fontRef idx="minor">
          <a:schemeClr val="lt1"/>
        </a:fontRef>
      </dsp:style>
      <dsp:txBody>
        <a:bodyPr lIns="156210" tIns="156210" rIns="156210" bIns="156210" anchor="ctr"/>
        <a:lstStyle>
          <a:lvl1pPr algn="ctr">
            <a:defRPr sz="4100"/>
          </a:lvl1pPr>
          <a:lvl2pPr marL="285750" indent="-285750" algn="ctr">
            <a:defRPr sz="3100"/>
          </a:lvl2pPr>
          <a:lvl3pPr marL="571500" indent="-285750" algn="ctr">
            <a:defRPr sz="3100"/>
          </a:lvl3pPr>
          <a:lvl4pPr marL="857250" indent="-285750" algn="ctr">
            <a:defRPr sz="3100"/>
          </a:lvl4pPr>
          <a:lvl5pPr marL="1143000" indent="-285750" algn="ctr">
            <a:defRPr sz="3100"/>
          </a:lvl5pPr>
          <a:lvl6pPr marL="1428750" indent="-285750" algn="ctr">
            <a:defRPr sz="3100"/>
          </a:lvl6pPr>
          <a:lvl7pPr marL="1714500" indent="-285750" algn="ctr">
            <a:defRPr sz="3100"/>
          </a:lvl7pPr>
          <a:lvl8pPr marL="2000250" indent="-285750" algn="ctr">
            <a:defRPr sz="3100"/>
          </a:lvl8pPr>
          <a:lvl9pPr marL="2286000" indent="-285750" algn="ctr">
            <a:defRPr sz="3100"/>
          </a:lvl9pPr>
        </a:lstStyle>
        <a:p>
          <a:pPr lvl="0">
            <a:lnSpc>
              <a:spcPct val="100000"/>
            </a:lnSpc>
            <a:spcBef>
              <a:spcPct val="0"/>
            </a:spcBef>
            <a:spcAft>
              <a:spcPct val="35000"/>
            </a:spcAft>
          </a:pPr>
          <a:r>
            <a:rPr lang="zh-CN" altLang="en-US" smtClean="0"/>
            <a:t>对比假设</a:t>
          </a:r>
          <a:endParaRPr lang="zh-CN" altLang="en-US"/>
        </a:p>
      </dsp:txBody>
      <dsp:txXfrm>
        <a:off x="2367951" y="2417037"/>
        <a:ext cx="1592793" cy="1592793"/>
      </dsp:txXfrm>
    </dsp:sp>
    <dsp:sp modelId="{AE9E3363-B775-4C17-A181-3DC4A0DC962B}">
      <dsp:nvSpPr>
        <dsp:cNvPr id="13" name="圆角矩形 6"/>
        <dsp:cNvSpPr/>
      </dsp:nvSpPr>
      <dsp:spPr bwMode="white">
        <a:xfrm>
          <a:off x="4182689" y="2330871"/>
          <a:ext cx="1765126" cy="1765126"/>
        </a:xfrm>
        <a:prstGeom prst="roundRect">
          <a:avLst/>
        </a:prstGeom>
      </dsp:spPr>
      <dsp:style>
        <a:lnRef idx="2">
          <a:schemeClr val="lt1"/>
        </a:lnRef>
        <a:fillRef idx="1">
          <a:schemeClr val="accent1"/>
        </a:fillRef>
        <a:effectRef idx="0">
          <a:scrgbClr r="0" g="0" b="0"/>
        </a:effectRef>
        <a:fontRef idx="minor">
          <a:schemeClr val="lt1"/>
        </a:fontRef>
      </dsp:style>
      <dsp:txBody>
        <a:bodyPr lIns="156210" tIns="156210" rIns="156210" bIns="156210" anchor="ctr"/>
        <a:lstStyle>
          <a:lvl1pPr algn="ctr">
            <a:defRPr sz="4100"/>
          </a:lvl1pPr>
          <a:lvl2pPr marL="285750" indent="-285750" algn="ctr">
            <a:defRPr sz="3100"/>
          </a:lvl2pPr>
          <a:lvl3pPr marL="571500" indent="-285750" algn="ctr">
            <a:defRPr sz="3100"/>
          </a:lvl3pPr>
          <a:lvl4pPr marL="857250" indent="-285750" algn="ctr">
            <a:defRPr sz="3100"/>
          </a:lvl4pPr>
          <a:lvl5pPr marL="1143000" indent="-285750" algn="ctr">
            <a:defRPr sz="3100"/>
          </a:lvl5pPr>
          <a:lvl6pPr marL="1428750" indent="-285750" algn="ctr">
            <a:defRPr sz="3100"/>
          </a:lvl6pPr>
          <a:lvl7pPr marL="1714500" indent="-285750" algn="ctr">
            <a:defRPr sz="3100"/>
          </a:lvl7pPr>
          <a:lvl8pPr marL="2000250" indent="-285750" algn="ctr">
            <a:defRPr sz="3100"/>
          </a:lvl8pPr>
          <a:lvl9pPr marL="2286000" indent="-285750" algn="ctr">
            <a:defRPr sz="3100"/>
          </a:lvl9pPr>
        </a:lstStyle>
        <a:p>
          <a:pPr lvl="0">
            <a:lnSpc>
              <a:spcPct val="100000"/>
            </a:lnSpc>
            <a:spcBef>
              <a:spcPct val="0"/>
            </a:spcBef>
            <a:spcAft>
              <a:spcPct val="35000"/>
            </a:spcAft>
          </a:pPr>
          <a:r>
            <a:rPr lang="zh-CN" altLang="en-US" smtClean="0"/>
            <a:t>辩证分析</a:t>
          </a:r>
          <a:endParaRPr lang="zh-CN" altLang="en-US"/>
        </a:p>
      </dsp:txBody>
      <dsp:txXfrm>
        <a:off x="4268855" y="2417037"/>
        <a:ext cx="1592793" cy="1592793"/>
      </dsp:txXfrm>
    </dsp:sp>
  </dsp:spTree>
</dsp:drawing>
</file>

<file path=ppt/diagrams/layout1.xml><?xml version="1.0" encoding="utf-8"?>
<dgm:layoutDef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type="ellipse" r:blip="" hideGeom="1">
                <dgm:adjLst/>
              </dgm:shape>
              <dgm:presOf/>
              <dgm:constrLst/>
              <dgm:ruleLst/>
            </dgm:layoutNode>
            <dgm:layoutNode name="visible">
              <dgm:alg type="sp"/>
              <dgm:shape type="ellipse" r:blip="" blipPhldr="1">
                <dgm:adjLst/>
              </dgm:shape>
              <dgm:presOf/>
              <dgm:constrLst/>
              <dgm:ruleLst/>
            </dgm:layoutNode>
          </dgm:layoutNode>
        </dgm:if>
        <dgm:else name="Name15"/>
      </dgm:choose>
      <dgm:forEach name="Name16" axis="ch">
        <dgm:forEach name="Name17" axis="self" ptType="node">
          <dgm:layoutNode name="node">
            <dgm:alg type="composite"/>
            <dgm:shape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dgm:ruleLst>
            </dgm:layoutNode>
            <dgm:layoutNode name="childNode" styleLbl="revTx" moveWith="parentNode">
              <dgm:varLst>
                <dgm:bulletEnabled val="1"/>
              </dgm:varLst>
              <dgm:alg type="tx">
                <dgm:param type="stBulletLvl" val="1"/>
                <dgm:param type="txAnchorVertCh" val="mid"/>
              </dgm:alg>
              <dgm:choose name="Name21">
                <dgm:if name="Name22" axis="ch" ptType="node" func="cnt" op="gte" val="1">
                  <dgm:shape type="rect" r:blip="">
                    <dgm:adjLst/>
                  </dgm:shape>
                </dgm:if>
                <dgm:else name="Name23">
                  <dgm:shape type="rect" r:blip="" hideGeom="1">
                    <dgm:adjLst/>
                  </dgm:shape>
                </dgm:else>
              </dgm:choose>
              <dgm:presOf axis="des" ptType="node"/>
              <dgm:constrLst>
                <dgm:constr type="tMarg"/>
                <dgm:constr type="bMarg"/>
                <dgm:constr type="lMarg"/>
                <dgm:constr type="rMarg"/>
              </dgm:constrLst>
              <dgm:ruleLst>
                <dgm:rule type="secFontSz" val="5"/>
              </dgm:ruleLst>
            </dgm:layoutNode>
          </dgm:layoutNode>
        </dgm:forEach>
        <dgm:forEach name="Name24" axis="self" ptType="parTrans" cnt="1">
          <dgm:layoutNode name="Name25">
            <dgm:alg type="conn">
              <dgm:param type="srcNode" val="connSite"/>
              <dgm:param type="dstNode" val="parentNode"/>
              <dgm:param type="dim" val="1D"/>
              <dgm:param type="endSty" val="noArr"/>
              <dgm:param type="begPts" val="auto"/>
              <dgm:param type="endPts" val="auto"/>
            </dgm:alg>
            <dgm:shape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2.xml><?xml version="1.0" encoding="utf-8"?>
<dgm:layoutDef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uniqueId="urn:microsoft.com/office/officeart/2005/8/layout/process2">
  <dgm:title val=""/>
  <dgm:desc val=""/>
  <dgm:catLst>
    <dgm:cat type="process" pri="13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dgm:rule type="w" fact="4"/>
          <dgm:rule type="primFontSz" val="5"/>
        </dgm:ruleLst>
      </dgm:layoutNode>
      <dgm:forEach name="sibTransForEach" axis="followSib" ptType="sibTrans" cnt="1">
        <dgm:layoutNode name="sibTrans">
          <dgm:alg type="conn">
            <dgm:param type="begPts" val="auto"/>
            <dgm:param type="endPts" val="auto"/>
          </dgm:alg>
          <dgm:shape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type="conn" r:blip="" hideGeom="1">
              <dgm:adjLst/>
            </dgm:shape>
            <dgm:presOf axis="self"/>
            <dgm:constrLst>
              <dgm:constr type="lMarg"/>
              <dgm:constr type="rMarg"/>
              <dgm:constr type="tMarg"/>
              <dgm:constr type="bMarg"/>
            </dgm:constrLst>
            <dgm:ruleLst>
              <dgm:rule type="primFontSz" val="5"/>
            </dgm:ruleLst>
          </dgm:layoutNode>
        </dgm:layoutNode>
      </dgm:forEach>
    </dgm:forEach>
  </dgm:layoutNode>
</dgm:layoutDef>
</file>

<file path=ppt/diagrams/layout3.xml><?xml version="1.0" encoding="utf-8"?>
<dgm:layoutDef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type="diamond" r:blip="">
            <dgm:adjLst/>
          </dgm:shape>
          <dgm:presOf/>
          <dgm:constrLst>
            <dgm:constr type="w" refType="h" op="equ"/>
          </dgm:constrLst>
          <dgm:ruleLst/>
        </dgm:layoutNode>
        <dgm:layoutNode name="quad1">
          <dgm:varLst>
            <dgm:chMax val="0"/>
            <dgm:chPref val="0"/>
            <dgm:bulletEnabled val="1"/>
          </dgm:varLst>
          <dgm:alg type="tx"/>
          <dgm:shape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dgm:ruleLst>
        </dgm:layoutNode>
        <dgm:layoutNode name="quad2">
          <dgm:varLst>
            <dgm:chMax val="0"/>
            <dgm:chPref val="0"/>
            <dgm:bulletEnabled val="1"/>
          </dgm:varLst>
          <dgm:alg type="tx"/>
          <dgm:shape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dgm:ruleLst>
        </dgm:layoutNode>
        <dgm:layoutNode name="quad3">
          <dgm:varLst>
            <dgm:chMax val="0"/>
            <dgm:chPref val="0"/>
            <dgm:bulletEnabled val="1"/>
          </dgm:varLst>
          <dgm:alg type="tx"/>
          <dgm:shape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dgm:ruleLst>
        </dgm:layoutNode>
        <dgm:layoutNode name="quad4">
          <dgm:varLst>
            <dgm:chMax val="0"/>
            <dgm:chPref val="0"/>
            <dgm:bulletEnabled val="1"/>
          </dgm:varLst>
          <dgm:alg type="tx"/>
          <dgm:shape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dgm:ruleLst>
        </dgm:layoutNode>
      </dgm:if>
      <dgm:else name="Name5"/>
    </dgm:choose>
  </dgm:layoutNode>
</dgm:layoutDef>
</file>

<file path=ppt/diagrams/quickStyle1.xml><?xml version="1.0" encoding="utf-8"?>
<dgm:styleDef xmlns:a="http://schemas.openxmlformats.org/drawingml/2006/main" xmlns:dgm="http://schemas.openxmlformats.org/drawingml/2006/diagram"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a="http://schemas.openxmlformats.org/drawingml/2006/main" xmlns:dgm="http://schemas.openxmlformats.org/drawingml/2006/diagram"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a="http://schemas.openxmlformats.org/drawingml/2006/main" xmlns:dgm="http://schemas.openxmlformats.org/drawingml/2006/diagram"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47.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48.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49.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50.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51.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62.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63.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64.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65.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68.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71.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72.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76.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78.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79.xml" /><Relationship Id="rId2"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80.xml" /><Relationship Id="rId2" Type="http://schemas.openxmlformats.org/officeDocument/2006/relationships/notesMaster" Target="../notesMasters/notesMaster1.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82.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45.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46.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02402" name="幻灯片图像占位符 1"/>
          <p:cNvSpPr>
            <a:spLocks noGrp="1" noRot="1" noChangeAspect="1" noChangeArrowheads="1" noTextEdit="1"/>
          </p:cNvSpPr>
          <p:nvPr>
            <p:ph type="sldImg" idx="4294967295"/>
          </p:nvPr>
        </p:nvSpPr>
        <p:spPr>
          <a:ln>
            <a:miter lim="800000"/>
          </a:ln>
        </p:spPr>
      </p:sp>
      <p:sp>
        <p:nvSpPr>
          <p:cNvPr id="102403" name="备注占位符 2"/>
          <p:cNvSpPr>
            <a:spLocks noGrp="1" noChangeArrowheads="1"/>
          </p:cNvSpPr>
          <p:nvPr>
            <p:ph type="body" idx="6"/>
          </p:nvPr>
        </p:nvSpPr>
        <p:spPr/>
        <p:txBody>
          <a:bodyPr/>
          <a:lstStyle/>
          <a:p>
            <a:pPr eaLnBrk="1" hangingPunct="1"/>
            <a:endParaRPr lang="zh-CN" altLang="en-US"/>
          </a:p>
        </p:txBody>
      </p:sp>
      <p:sp>
        <p:nvSpPr>
          <p:cNvPr id="10240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fld id="{107B370D-719B-4706-8F02-B735A0899086}" type="slidenum">
              <a:rPr kumimoji="0" altLang="en-US" sz="18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rPr>
              <a:t>20</a:t>
            </a:fld>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5362" name="幻灯片图像占位符 1"/>
          <p:cNvSpPr>
            <a:spLocks noGrp="1" noRot="1" noChangeAspect="1" noTextEdit="1"/>
          </p:cNvSpPr>
          <p:nvPr>
            <p:ph type="sldImg"/>
          </p:nvPr>
        </p:nvSpPr>
        <p:spPr>
          <a:ln>
            <a:miter lim="800000"/>
          </a:ln>
        </p:spPr>
      </p:sp>
      <p:sp>
        <p:nvSpPr>
          <p:cNvPr id="15363" name="备注占位符 2"/>
          <p:cNvSpPr>
            <a:spLocks noGrp="1"/>
          </p:cNvSpPr>
          <p:nvPr>
            <p:ph type="body" idx="1"/>
          </p:nvPr>
        </p:nvSpPr>
        <p:spPr/>
        <p:txBody>
          <a:bodyPr wrap="square" lIns="91440" tIns="45720" rIns="91440" bIns="45720" anchor="t" anchorCtr="0"/>
          <a:lstStyle/>
          <a:p>
            <a:pPr lvl="0" eaLnBrk="1" hangingPunct="1"/>
            <a:endParaRPr lang="zh-CN" altLang="en-US"/>
          </a:p>
        </p:txBody>
      </p:sp>
      <p:sp>
        <p:nvSpPr>
          <p:cNvPr id="15364" name="灯片编号占位符 3"/>
          <p:cNvSpPr txBox="1">
            <a:spLocks noGrp="1"/>
          </p:cNvSpPr>
          <p:nvPr>
            <p:ph type="sldNum" sz="quarter" idx="10"/>
          </p:nvPr>
        </p:nvSpPr>
        <p:spPr>
          <a:xfrm>
            <a:off x="3884613" y="8685213"/>
            <a:ext cx="2971800" cy="458787"/>
          </a:xfrm>
          <a:prstGeom prst="rect">
            <a:avLst/>
          </a:prstGeom>
          <a:noFill/>
          <a:ln w="9525">
            <a:noFill/>
          </a:ln>
        </p:spPr>
        <p:txBody>
          <a:bodyPr anchor="b" anchorCtr="0"/>
          <a:lstStyle/>
          <a:p>
            <a:pPr lvl="0" algn="r" eaLnBrk="1" hangingPunct="1"/>
            <a:fld id="{9A0DB2DC-4C9A-4742-B13C-FB6460FD3503}" type="slidenum">
              <a:rPr lang="zh-CN" altLang="en-US" sz="1200"/>
              <a:t>47</a:t>
            </a:fld>
            <a:endParaRPr lang="zh-CN"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5362" name="幻灯片图像占位符 1"/>
          <p:cNvSpPr>
            <a:spLocks noGrp="1" noRot="1" noChangeAspect="1" noTextEdit="1"/>
          </p:cNvSpPr>
          <p:nvPr>
            <p:ph type="sldImg"/>
          </p:nvPr>
        </p:nvSpPr>
        <p:spPr>
          <a:ln>
            <a:miter lim="800000"/>
          </a:ln>
        </p:spPr>
      </p:sp>
      <p:sp>
        <p:nvSpPr>
          <p:cNvPr id="15363" name="备注占位符 2"/>
          <p:cNvSpPr>
            <a:spLocks noGrp="1"/>
          </p:cNvSpPr>
          <p:nvPr>
            <p:ph type="body" idx="1"/>
          </p:nvPr>
        </p:nvSpPr>
        <p:spPr/>
        <p:txBody>
          <a:bodyPr wrap="square" lIns="91440" tIns="45720" rIns="91440" bIns="45720" anchor="t" anchorCtr="0"/>
          <a:lstStyle/>
          <a:p>
            <a:pPr lvl="0" eaLnBrk="1" hangingPunct="1"/>
            <a:endParaRPr lang="zh-CN" altLang="en-US"/>
          </a:p>
        </p:txBody>
      </p:sp>
      <p:sp>
        <p:nvSpPr>
          <p:cNvPr id="15364" name="灯片编号占位符 3"/>
          <p:cNvSpPr txBox="1">
            <a:spLocks noGrp="1"/>
          </p:cNvSpPr>
          <p:nvPr>
            <p:ph type="sldNum" sz="quarter" idx="10"/>
          </p:nvPr>
        </p:nvSpPr>
        <p:spPr>
          <a:xfrm>
            <a:off x="3884613" y="8685213"/>
            <a:ext cx="2971800" cy="458787"/>
          </a:xfrm>
          <a:prstGeom prst="rect">
            <a:avLst/>
          </a:prstGeom>
          <a:noFill/>
          <a:ln w="9525">
            <a:noFill/>
          </a:ln>
        </p:spPr>
        <p:txBody>
          <a:bodyPr anchor="b" anchorCtr="0"/>
          <a:lstStyle/>
          <a:p>
            <a:pPr marL="0" marR="0" lvl="0" indent="0" algn="r" defTabSz="914400" eaLnBrk="1" fontAlgn="base" latinLnBrk="0" hangingPunct="1">
              <a:lnSpc>
                <a:spcPct val="100000"/>
              </a:lnSpc>
              <a:spcBef>
                <a:spcPct val="0"/>
              </a:spcBef>
              <a:spcAft>
                <a:spcPct val="0"/>
              </a:spcAft>
              <a:buClrTx/>
              <a:buSzTx/>
              <a:buFontTx/>
              <a:buNone/>
              <a:defRPr/>
            </a:pPr>
            <a:fld id="{9A0DB2DC-4C9A-4742-B13C-FB6460FD3503}" type="slidenum">
              <a:rPr kumimoji="0" lang="zh-CN" altLang="en-US" sz="1200" b="0" i="0" u="none" strike="noStrike" kern="1200" cap="none" spc="0" normalizeH="0" baseline="0" noProof="0">
                <a:ln>
                  <a:noFill/>
                </a:ln>
                <a:solidFill>
                  <a:srgbClr val="696464"/>
                </a:solidFill>
                <a:effectLst/>
                <a:uLnTx/>
                <a:uFillTx/>
                <a:ea typeface="宋体" panose="02010600030101010101" pitchFamily="2" charset="-122"/>
                <a:cs typeface="+mn-cs"/>
              </a:rPr>
              <a:t>48</a:t>
            </a:fld>
            <a:endParaRPr kumimoji="0" lang="zh-CN" altLang="en-US" sz="1200" b="0" i="0" u="none" strike="noStrike" kern="1200" cap="none" spc="0" normalizeH="0" baseline="0" noProof="0">
              <a:ln>
                <a:noFill/>
              </a:ln>
              <a:solidFill>
                <a:srgbClr val="696464"/>
              </a:solidFill>
              <a:effectLst/>
              <a:uLnTx/>
              <a:uFillTx/>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5362" name="幻灯片图像占位符 1"/>
          <p:cNvSpPr>
            <a:spLocks noGrp="1" noRot="1" noChangeAspect="1" noTextEdit="1"/>
          </p:cNvSpPr>
          <p:nvPr>
            <p:ph type="sldImg"/>
          </p:nvPr>
        </p:nvSpPr>
        <p:spPr>
          <a:ln>
            <a:miter lim="800000"/>
          </a:ln>
        </p:spPr>
      </p:sp>
      <p:sp>
        <p:nvSpPr>
          <p:cNvPr id="15363" name="备注占位符 2"/>
          <p:cNvSpPr>
            <a:spLocks noGrp="1"/>
          </p:cNvSpPr>
          <p:nvPr>
            <p:ph type="body" idx="1"/>
          </p:nvPr>
        </p:nvSpPr>
        <p:spPr/>
        <p:txBody>
          <a:bodyPr wrap="square" lIns="91440" tIns="45720" rIns="91440" bIns="45720" anchor="t" anchorCtr="0"/>
          <a:lstStyle/>
          <a:p>
            <a:pPr lvl="0" eaLnBrk="1" hangingPunct="1"/>
            <a:endParaRPr lang="zh-CN" altLang="en-US"/>
          </a:p>
        </p:txBody>
      </p:sp>
      <p:sp>
        <p:nvSpPr>
          <p:cNvPr id="15364" name="灯片编号占位符 3"/>
          <p:cNvSpPr txBox="1">
            <a:spLocks noGrp="1"/>
          </p:cNvSpPr>
          <p:nvPr>
            <p:ph type="sldNum" sz="quarter" idx="10"/>
          </p:nvPr>
        </p:nvSpPr>
        <p:spPr>
          <a:xfrm>
            <a:off x="3884613" y="8685213"/>
            <a:ext cx="2971800" cy="458787"/>
          </a:xfrm>
          <a:prstGeom prst="rect">
            <a:avLst/>
          </a:prstGeom>
          <a:noFill/>
          <a:ln w="9525">
            <a:noFill/>
          </a:ln>
        </p:spPr>
        <p:txBody>
          <a:bodyPr anchor="b" anchorCtr="0"/>
          <a:lstStyle/>
          <a:p>
            <a:pPr marL="0" marR="0" lvl="0" indent="0" algn="r" defTabSz="914400" eaLnBrk="1" fontAlgn="base" latinLnBrk="0" hangingPunct="1">
              <a:lnSpc>
                <a:spcPct val="100000"/>
              </a:lnSpc>
              <a:spcBef>
                <a:spcPct val="0"/>
              </a:spcBef>
              <a:spcAft>
                <a:spcPct val="0"/>
              </a:spcAft>
              <a:buClrTx/>
              <a:buSzTx/>
              <a:buFontTx/>
              <a:buNone/>
              <a:defRPr/>
            </a:pPr>
            <a:fld id="{9A0DB2DC-4C9A-4742-B13C-FB6460FD3503}" type="slidenum">
              <a:rPr kumimoji="0" lang="zh-CN" altLang="en-US" sz="1200" b="0" i="0" u="none" strike="noStrike" kern="1200" cap="none" spc="0" normalizeH="0" baseline="0" noProof="0">
                <a:ln>
                  <a:noFill/>
                </a:ln>
                <a:solidFill>
                  <a:srgbClr val="696464"/>
                </a:solidFill>
                <a:effectLst/>
                <a:uLnTx/>
                <a:uFillTx/>
                <a:ea typeface="宋体" panose="02010600030101010101" pitchFamily="2" charset="-122"/>
                <a:cs typeface="+mn-cs"/>
              </a:rPr>
              <a:t>49</a:t>
            </a:fld>
            <a:endParaRPr kumimoji="0" lang="zh-CN" altLang="en-US" sz="1200" b="0" i="0" u="none" strike="noStrike" kern="1200" cap="none" spc="0" normalizeH="0" baseline="0" noProof="0">
              <a:ln>
                <a:noFill/>
              </a:ln>
              <a:solidFill>
                <a:srgbClr val="696464"/>
              </a:solidFill>
              <a:effectLst/>
              <a:uLnTx/>
              <a:uFillTx/>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5362" name="幻灯片图像占位符 1"/>
          <p:cNvSpPr>
            <a:spLocks noGrp="1" noRot="1" noChangeAspect="1" noTextEdit="1"/>
          </p:cNvSpPr>
          <p:nvPr>
            <p:ph type="sldImg"/>
          </p:nvPr>
        </p:nvSpPr>
        <p:spPr>
          <a:ln>
            <a:miter lim="800000"/>
          </a:ln>
        </p:spPr>
      </p:sp>
      <p:sp>
        <p:nvSpPr>
          <p:cNvPr id="15363" name="备注占位符 2"/>
          <p:cNvSpPr>
            <a:spLocks noGrp="1"/>
          </p:cNvSpPr>
          <p:nvPr>
            <p:ph type="body" idx="1"/>
          </p:nvPr>
        </p:nvSpPr>
        <p:spPr/>
        <p:txBody>
          <a:bodyPr wrap="square" lIns="91440" tIns="45720" rIns="91440" bIns="45720" anchor="t" anchorCtr="0"/>
          <a:lstStyle/>
          <a:p>
            <a:pPr lvl="0" eaLnBrk="1" hangingPunct="1"/>
            <a:endParaRPr lang="zh-CN" altLang="en-US"/>
          </a:p>
        </p:txBody>
      </p:sp>
      <p:sp>
        <p:nvSpPr>
          <p:cNvPr id="15364" name="灯片编号占位符 3"/>
          <p:cNvSpPr txBox="1">
            <a:spLocks noGrp="1"/>
          </p:cNvSpPr>
          <p:nvPr>
            <p:ph type="sldNum" sz="quarter" idx="10"/>
          </p:nvPr>
        </p:nvSpPr>
        <p:spPr>
          <a:xfrm>
            <a:off x="3884613" y="8685213"/>
            <a:ext cx="2971800" cy="458787"/>
          </a:xfrm>
          <a:prstGeom prst="rect">
            <a:avLst/>
          </a:prstGeom>
          <a:noFill/>
          <a:ln w="9525">
            <a:noFill/>
          </a:ln>
        </p:spPr>
        <p:txBody>
          <a:bodyPr anchor="b" anchorCtr="0"/>
          <a:lstStyle/>
          <a:p>
            <a:pPr marL="0" marR="0" lvl="0" indent="0" algn="r" defTabSz="914400" eaLnBrk="1" fontAlgn="base" latinLnBrk="0" hangingPunct="1">
              <a:lnSpc>
                <a:spcPct val="100000"/>
              </a:lnSpc>
              <a:spcBef>
                <a:spcPct val="0"/>
              </a:spcBef>
              <a:spcAft>
                <a:spcPct val="0"/>
              </a:spcAft>
              <a:buClrTx/>
              <a:buSzTx/>
              <a:buFontTx/>
              <a:buNone/>
              <a:defRPr/>
            </a:pPr>
            <a:fld id="{9A0DB2DC-4C9A-4742-B13C-FB6460FD3503}" type="slidenum">
              <a:rPr kumimoji="0" lang="zh-CN" altLang="en-US" sz="1200" b="0" i="0" u="none" strike="noStrike" kern="1200" cap="none" spc="0" normalizeH="0" baseline="0" noProof="0">
                <a:ln>
                  <a:noFill/>
                </a:ln>
                <a:solidFill>
                  <a:srgbClr val="696464"/>
                </a:solidFill>
                <a:effectLst/>
                <a:uLnTx/>
                <a:uFillTx/>
                <a:ea typeface="宋体" panose="02010600030101010101" pitchFamily="2" charset="-122"/>
                <a:cs typeface="+mn-cs"/>
              </a:rPr>
              <a:t>50</a:t>
            </a:fld>
            <a:endParaRPr kumimoji="0" lang="zh-CN" altLang="en-US" sz="1200" b="0" i="0" u="none" strike="noStrike" kern="1200" cap="none" spc="0" normalizeH="0" baseline="0" noProof="0">
              <a:ln>
                <a:noFill/>
              </a:ln>
              <a:solidFill>
                <a:srgbClr val="696464"/>
              </a:solidFill>
              <a:effectLst/>
              <a:uLnTx/>
              <a:uFillTx/>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5362" name="幻灯片图像占位符 1"/>
          <p:cNvSpPr>
            <a:spLocks noGrp="1" noRot="1" noChangeAspect="1" noTextEdit="1"/>
          </p:cNvSpPr>
          <p:nvPr>
            <p:ph type="sldImg"/>
          </p:nvPr>
        </p:nvSpPr>
        <p:spPr>
          <a:ln>
            <a:miter lim="800000"/>
          </a:ln>
        </p:spPr>
      </p:sp>
      <p:sp>
        <p:nvSpPr>
          <p:cNvPr id="15363" name="备注占位符 2"/>
          <p:cNvSpPr>
            <a:spLocks noGrp="1"/>
          </p:cNvSpPr>
          <p:nvPr>
            <p:ph type="body" idx="1"/>
          </p:nvPr>
        </p:nvSpPr>
        <p:spPr/>
        <p:txBody>
          <a:bodyPr wrap="square" lIns="91440" tIns="45720" rIns="91440" bIns="45720" anchor="t" anchorCtr="0"/>
          <a:lstStyle/>
          <a:p>
            <a:pPr lvl="0" eaLnBrk="1" hangingPunct="1"/>
            <a:endParaRPr lang="zh-CN" altLang="en-US"/>
          </a:p>
        </p:txBody>
      </p:sp>
      <p:sp>
        <p:nvSpPr>
          <p:cNvPr id="15364" name="灯片编号占位符 3"/>
          <p:cNvSpPr txBox="1">
            <a:spLocks noGrp="1"/>
          </p:cNvSpPr>
          <p:nvPr>
            <p:ph type="sldNum" sz="quarter" idx="10"/>
          </p:nvPr>
        </p:nvSpPr>
        <p:spPr>
          <a:xfrm>
            <a:off x="3884613" y="8685213"/>
            <a:ext cx="2971800" cy="458787"/>
          </a:xfrm>
          <a:prstGeom prst="rect">
            <a:avLst/>
          </a:prstGeom>
          <a:noFill/>
          <a:ln w="9525">
            <a:noFill/>
          </a:ln>
        </p:spPr>
        <p:txBody>
          <a:bodyPr anchor="b" anchorCtr="0"/>
          <a:lstStyle/>
          <a:p>
            <a:pPr marL="0" marR="0" lvl="0" indent="0" algn="r" defTabSz="914400" eaLnBrk="1" fontAlgn="base" latinLnBrk="0" hangingPunct="1">
              <a:lnSpc>
                <a:spcPct val="100000"/>
              </a:lnSpc>
              <a:spcBef>
                <a:spcPct val="0"/>
              </a:spcBef>
              <a:spcAft>
                <a:spcPct val="0"/>
              </a:spcAft>
              <a:buClrTx/>
              <a:buSzTx/>
              <a:buFontTx/>
              <a:buNone/>
              <a:defRPr/>
            </a:pPr>
            <a:fld id="{9A0DB2DC-4C9A-4742-B13C-FB6460FD3503}" type="slidenum">
              <a:rPr kumimoji="0" lang="zh-CN" altLang="en-US" sz="1200" b="0" i="0" u="none" strike="noStrike" kern="1200" cap="none" spc="0" normalizeH="0" baseline="0" noProof="0">
                <a:ln>
                  <a:noFill/>
                </a:ln>
                <a:solidFill>
                  <a:srgbClr val="696464"/>
                </a:solidFill>
                <a:effectLst/>
                <a:uLnTx/>
                <a:uFillTx/>
                <a:ea typeface="宋体" panose="02010600030101010101" pitchFamily="2" charset="-122"/>
                <a:cs typeface="+mn-cs"/>
              </a:rPr>
              <a:t>51</a:t>
            </a:fld>
            <a:endParaRPr kumimoji="0" lang="zh-CN" altLang="en-US" sz="1200" b="0" i="0" u="none" strike="noStrike" kern="1200" cap="none" spc="0" normalizeH="0" baseline="0" noProof="0">
              <a:ln>
                <a:noFill/>
              </a:ln>
              <a:solidFill>
                <a:srgbClr val="696464"/>
              </a:solidFill>
              <a:effectLst/>
              <a:uLnTx/>
              <a:uFillTx/>
              <a:ea typeface="宋体"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31746" name="幻灯片图像占位符 1"/>
          <p:cNvSpPr>
            <a:spLocks noGrp="1" noRot="1" noChangeAspect="1" noTextEdit="1"/>
          </p:cNvSpPr>
          <p:nvPr>
            <p:ph type="sldImg"/>
          </p:nvPr>
        </p:nvSpPr>
        <p:spPr>
          <a:ln>
            <a:miter lim="800000"/>
          </a:ln>
        </p:spPr>
      </p:sp>
      <p:sp>
        <p:nvSpPr>
          <p:cNvPr id="31747" name="备注占位符 2"/>
          <p:cNvSpPr>
            <a:spLocks noGrp="1"/>
          </p:cNvSpPr>
          <p:nvPr>
            <p:ph type="body" idx="1"/>
          </p:nvPr>
        </p:nvSpPr>
        <p:spPr/>
        <p:txBody>
          <a:bodyPr wrap="square" lIns="91440" tIns="45720" rIns="91440" bIns="45720" anchor="t" anchorCtr="0"/>
          <a:lstStyle/>
          <a:p>
            <a:pPr lvl="0" eaLnBrk="1" hangingPunct="1"/>
            <a:endParaRPr lang="zh-CN" altLang="en-US"/>
          </a:p>
        </p:txBody>
      </p:sp>
      <p:sp>
        <p:nvSpPr>
          <p:cNvPr id="31748" name="灯片编号占位符 3"/>
          <p:cNvSpPr txBox="1">
            <a:spLocks noGrp="1"/>
          </p:cNvSpPr>
          <p:nvPr>
            <p:ph type="sldNum" sz="quarter" idx="10"/>
          </p:nvPr>
        </p:nvSpPr>
        <p:spPr>
          <a:xfrm>
            <a:off x="3884613" y="8685213"/>
            <a:ext cx="2971800" cy="458787"/>
          </a:xfrm>
          <a:prstGeom prst="rect">
            <a:avLst/>
          </a:prstGeom>
          <a:noFill/>
          <a:ln w="9525">
            <a:noFill/>
          </a:ln>
        </p:spPr>
        <p:txBody>
          <a:bodyPr anchor="b" anchorCtr="0"/>
          <a:lstStyle/>
          <a:p>
            <a:pPr lvl="0" algn="r" eaLnBrk="1" hangingPunct="1"/>
            <a:fld id="{9A0DB2DC-4C9A-4742-B13C-FB6460FD3503}" type="slidenum">
              <a:rPr lang="zh-CN" altLang="en-US" sz="1200"/>
              <a:t>62</a:t>
            </a:fld>
            <a:endParaRPr lang="zh-CN" alt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32770" name="幻灯片图像占位符 1"/>
          <p:cNvSpPr>
            <a:spLocks noGrp="1" noRot="1" noChangeAspect="1" noTextEdit="1"/>
          </p:cNvSpPr>
          <p:nvPr>
            <p:ph type="sldImg"/>
          </p:nvPr>
        </p:nvSpPr>
        <p:spPr>
          <a:ln>
            <a:miter lim="800000"/>
          </a:ln>
        </p:spPr>
      </p:sp>
      <p:sp>
        <p:nvSpPr>
          <p:cNvPr id="32771" name="备注占位符 2"/>
          <p:cNvSpPr>
            <a:spLocks noGrp="1"/>
          </p:cNvSpPr>
          <p:nvPr>
            <p:ph type="body" idx="1"/>
          </p:nvPr>
        </p:nvSpPr>
        <p:spPr/>
        <p:txBody>
          <a:bodyPr wrap="square" lIns="91440" tIns="45720" rIns="91440" bIns="45720" anchor="t" anchorCtr="0"/>
          <a:lstStyle/>
          <a:p>
            <a:pPr lvl="0" eaLnBrk="1" hangingPunct="1"/>
            <a:endParaRPr lang="zh-CN" altLang="en-US"/>
          </a:p>
        </p:txBody>
      </p:sp>
      <p:sp>
        <p:nvSpPr>
          <p:cNvPr id="32772" name="灯片编号占位符 3"/>
          <p:cNvSpPr txBox="1">
            <a:spLocks noGrp="1"/>
          </p:cNvSpPr>
          <p:nvPr>
            <p:ph type="sldNum" sz="quarter" idx="10"/>
          </p:nvPr>
        </p:nvSpPr>
        <p:spPr>
          <a:xfrm>
            <a:off x="3884613" y="8685213"/>
            <a:ext cx="2971800" cy="458787"/>
          </a:xfrm>
          <a:prstGeom prst="rect">
            <a:avLst/>
          </a:prstGeom>
          <a:noFill/>
          <a:ln w="9525">
            <a:noFill/>
          </a:ln>
        </p:spPr>
        <p:txBody>
          <a:bodyPr anchor="b" anchorCtr="0"/>
          <a:lstStyle/>
          <a:p>
            <a:pPr lvl="0" algn="r" eaLnBrk="1" hangingPunct="1"/>
            <a:fld id="{9A0DB2DC-4C9A-4742-B13C-FB6460FD3503}" type="slidenum">
              <a:rPr lang="zh-CN" altLang="en-US" sz="1200"/>
              <a:t>63</a:t>
            </a:fld>
            <a:endParaRPr lang="zh-CN" alt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31746" name="幻灯片图像占位符 1"/>
          <p:cNvSpPr>
            <a:spLocks noGrp="1" noRot="1" noChangeAspect="1" noTextEdit="1"/>
          </p:cNvSpPr>
          <p:nvPr>
            <p:ph type="sldImg"/>
          </p:nvPr>
        </p:nvSpPr>
        <p:spPr>
          <a:ln>
            <a:miter lim="800000"/>
          </a:ln>
        </p:spPr>
      </p:sp>
      <p:sp>
        <p:nvSpPr>
          <p:cNvPr id="31747" name="备注占位符 2"/>
          <p:cNvSpPr>
            <a:spLocks noGrp="1"/>
          </p:cNvSpPr>
          <p:nvPr>
            <p:ph type="body" idx="1"/>
          </p:nvPr>
        </p:nvSpPr>
        <p:spPr/>
        <p:txBody>
          <a:bodyPr wrap="square" lIns="91440" tIns="45720" rIns="91440" bIns="45720" anchor="t" anchorCtr="0"/>
          <a:lstStyle/>
          <a:p>
            <a:pPr lvl="0" eaLnBrk="1" hangingPunct="1"/>
            <a:endParaRPr lang="zh-CN" altLang="en-US"/>
          </a:p>
        </p:txBody>
      </p:sp>
      <p:sp>
        <p:nvSpPr>
          <p:cNvPr id="31748" name="灯片编号占位符 3"/>
          <p:cNvSpPr txBox="1">
            <a:spLocks noGrp="1"/>
          </p:cNvSpPr>
          <p:nvPr>
            <p:ph type="sldNum" sz="quarter" idx="10"/>
          </p:nvPr>
        </p:nvSpPr>
        <p:spPr>
          <a:xfrm>
            <a:off x="3884613" y="8685213"/>
            <a:ext cx="2971800" cy="458787"/>
          </a:xfrm>
          <a:prstGeom prst="rect">
            <a:avLst/>
          </a:prstGeom>
          <a:noFill/>
          <a:ln w="9525">
            <a:noFill/>
          </a:ln>
        </p:spPr>
        <p:txBody>
          <a:bodyPr anchor="b" anchorCtr="0"/>
          <a:lstStyle/>
          <a:p>
            <a:pPr lvl="0" algn="r" eaLnBrk="1" hangingPunct="1"/>
            <a:fld id="{9A0DB2DC-4C9A-4742-B13C-FB6460FD3503}" type="slidenum">
              <a:rPr lang="zh-CN" altLang="en-US" sz="1200"/>
              <a:t>64</a:t>
            </a:fld>
            <a:endParaRPr lang="zh-CN" alt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32770" name="幻灯片图像占位符 1"/>
          <p:cNvSpPr>
            <a:spLocks noGrp="1" noRot="1" noChangeAspect="1" noTextEdit="1"/>
          </p:cNvSpPr>
          <p:nvPr>
            <p:ph type="sldImg"/>
          </p:nvPr>
        </p:nvSpPr>
        <p:spPr>
          <a:ln>
            <a:miter lim="800000"/>
          </a:ln>
        </p:spPr>
      </p:sp>
      <p:sp>
        <p:nvSpPr>
          <p:cNvPr id="32771" name="备注占位符 2"/>
          <p:cNvSpPr>
            <a:spLocks noGrp="1"/>
          </p:cNvSpPr>
          <p:nvPr>
            <p:ph type="body" idx="1"/>
          </p:nvPr>
        </p:nvSpPr>
        <p:spPr/>
        <p:txBody>
          <a:bodyPr wrap="square" lIns="91440" tIns="45720" rIns="91440" bIns="45720" anchor="t" anchorCtr="0"/>
          <a:lstStyle/>
          <a:p>
            <a:pPr lvl="0" eaLnBrk="1" hangingPunct="1"/>
            <a:endParaRPr lang="zh-CN" altLang="en-US"/>
          </a:p>
        </p:txBody>
      </p:sp>
      <p:sp>
        <p:nvSpPr>
          <p:cNvPr id="32772" name="灯片编号占位符 3"/>
          <p:cNvSpPr txBox="1">
            <a:spLocks noGrp="1"/>
          </p:cNvSpPr>
          <p:nvPr>
            <p:ph type="sldNum" sz="quarter" idx="10"/>
          </p:nvPr>
        </p:nvSpPr>
        <p:spPr>
          <a:xfrm>
            <a:off x="3884613" y="8685213"/>
            <a:ext cx="2971800" cy="458787"/>
          </a:xfrm>
          <a:prstGeom prst="rect">
            <a:avLst/>
          </a:prstGeom>
          <a:noFill/>
          <a:ln w="9525">
            <a:noFill/>
          </a:ln>
        </p:spPr>
        <p:txBody>
          <a:bodyPr anchor="b" anchorCtr="0"/>
          <a:lstStyle/>
          <a:p>
            <a:pPr lvl="0" algn="r" eaLnBrk="1" hangingPunct="1"/>
            <a:fld id="{9A0DB2DC-4C9A-4742-B13C-FB6460FD3503}" type="slidenum">
              <a:rPr lang="zh-CN" altLang="en-US" sz="1200"/>
              <a:t>65</a:t>
            </a:fld>
            <a:endParaRPr lang="zh-CN" altLang="en-US"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00354" name="幻灯片图像占位符 1"/>
          <p:cNvSpPr>
            <a:spLocks noGrp="1" noRot="1" noChangeAspect="1" noChangeArrowheads="1" noTextEdit="1"/>
          </p:cNvSpPr>
          <p:nvPr>
            <p:ph type="sldImg" idx="4294967295"/>
          </p:nvPr>
        </p:nvSpPr>
        <p:spPr>
          <a:ln>
            <a:miter lim="800000"/>
          </a:ln>
        </p:spPr>
      </p:sp>
      <p:sp>
        <p:nvSpPr>
          <p:cNvPr id="100355" name="备注占位符 2"/>
          <p:cNvSpPr>
            <a:spLocks noGrp="1" noChangeArrowheads="1"/>
          </p:cNvSpPr>
          <p:nvPr>
            <p:ph type="body" idx="6"/>
          </p:nvPr>
        </p:nvSpPr>
        <p:spPr/>
        <p:txBody>
          <a:bodyPr/>
          <a:lstStyle/>
          <a:p>
            <a:pPr eaLnBrk="1" hangingPunct="1"/>
            <a:endParaRPr lang="zh-CN" altLang="en-US"/>
          </a:p>
        </p:txBody>
      </p:sp>
      <p:sp>
        <p:nvSpPr>
          <p:cNvPr id="10035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fld id="{E38815A1-52B3-4388-B19B-10A8C591F178}" type="slidenum">
              <a:rPr kumimoji="0" altLang="en-US" sz="18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rPr>
              <a:t>30</a:t>
            </a:fld>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40641" name="幻灯片图像占位符 1"/>
          <p:cNvSpPr>
            <a:spLocks noGrp="1" noRot="1" noChangeAspect="1" noTextEdit="1"/>
          </p:cNvSpPr>
          <p:nvPr>
            <p:ph type="sldImg"/>
          </p:nvPr>
        </p:nvSpPr>
        <p:spPr>
          <a:ln>
            <a:miter/>
          </a:ln>
        </p:spPr>
      </p:sp>
      <p:sp>
        <p:nvSpPr>
          <p:cNvPr id="240642" name="备注占位符 2"/>
          <p:cNvSpPr>
            <a:spLocks noGrp="1"/>
          </p:cNvSpPr>
          <p:nvPr>
            <p:ph type="body" idx="1"/>
          </p:nvPr>
        </p:nvSpPr>
        <p:spPr/>
        <p:txBody>
          <a:bodyPr wrap="square" lIns="91440" tIns="45720" rIns="91440" bIns="45720" anchor="t"/>
          <a:lstStyle/>
          <a:p>
            <a:pPr lvl="0" eaLnBrk="1" hangingPunct="1"/>
            <a:endParaRPr lang="zh-CN" altLang="en-US"/>
          </a:p>
        </p:txBody>
      </p:sp>
      <p:sp>
        <p:nvSpPr>
          <p:cNvPr id="240643" name="灯片编号占位符 3"/>
          <p:cNvSpPr txBox="1">
            <a:spLocks noGrp="1"/>
          </p:cNvSpPr>
          <p:nvPr>
            <p:ph type="sldNum" sz="quarter" idx="10"/>
          </p:nvPr>
        </p:nvSpPr>
        <p:spPr>
          <a:xfrm>
            <a:off x="3884613" y="8685213"/>
            <a:ext cx="2971800" cy="458787"/>
          </a:xfrm>
          <a:prstGeom prst="rect">
            <a:avLst/>
          </a:prstGeom>
          <a:noFill/>
          <a:ln w="9525">
            <a:noFill/>
          </a:ln>
        </p:spPr>
        <p:txBody>
          <a:bodyPr vert="horz" wrap="square" lIns="91440" tIns="45720" rIns="91440" bIns="45720" anchor="b"/>
          <a:lstStyle/>
          <a:p>
            <a:pPr lvl="0" algn="r"/>
            <a:fld id="{9A0DB2DC-4C9A-4742-B13C-FB6460FD3503}" type="slidenum">
              <a:rPr lang="zh-CN" altLang="en-US" sz="1200">
                <a:latin typeface="Arial" panose="020b0604020202020204" pitchFamily="34" charset="0"/>
                <a:ea typeface="黑体" panose="02010609060101010101" charset="-122"/>
              </a:rPr>
              <a:t>71</a:t>
            </a:fld>
            <a:endParaRPr lang="zh-CN" altLang="en-US" sz="1200">
              <a:latin typeface="Arial" panose="020b0604020202020204" pitchFamily="34" charset="0"/>
              <a:ea typeface="黑体" panose="02010609060101010101"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40641" name="幻灯片图像占位符 1"/>
          <p:cNvSpPr>
            <a:spLocks noGrp="1" noRot="1" noChangeAspect="1" noTextEdit="1"/>
          </p:cNvSpPr>
          <p:nvPr>
            <p:ph type="sldImg"/>
          </p:nvPr>
        </p:nvSpPr>
        <p:spPr>
          <a:ln>
            <a:miter/>
          </a:ln>
        </p:spPr>
      </p:sp>
      <p:sp>
        <p:nvSpPr>
          <p:cNvPr id="240642" name="备注占位符 2"/>
          <p:cNvSpPr>
            <a:spLocks noGrp="1"/>
          </p:cNvSpPr>
          <p:nvPr>
            <p:ph type="body" idx="1"/>
          </p:nvPr>
        </p:nvSpPr>
        <p:spPr/>
        <p:txBody>
          <a:bodyPr wrap="square" lIns="91440" tIns="45720" rIns="91440" bIns="45720" anchor="t"/>
          <a:lstStyle/>
          <a:p>
            <a:pPr lvl="0" eaLnBrk="1" hangingPunct="1"/>
            <a:endParaRPr lang="zh-CN" altLang="en-US"/>
          </a:p>
        </p:txBody>
      </p:sp>
      <p:sp>
        <p:nvSpPr>
          <p:cNvPr id="240643" name="灯片编号占位符 3"/>
          <p:cNvSpPr txBox="1">
            <a:spLocks noGrp="1"/>
          </p:cNvSpPr>
          <p:nvPr>
            <p:ph type="sldNum" sz="quarter" idx="10"/>
          </p:nvPr>
        </p:nvSpPr>
        <p:spPr>
          <a:xfrm>
            <a:off x="3884613" y="8685213"/>
            <a:ext cx="2971800" cy="458787"/>
          </a:xfrm>
          <a:prstGeom prst="rect">
            <a:avLst/>
          </a:prstGeom>
          <a:noFill/>
          <a:ln w="9525">
            <a:noFill/>
          </a:ln>
        </p:spPr>
        <p:txBody>
          <a:bodyPr vert="horz" wrap="square" lIns="91440" tIns="45720" rIns="91440" bIns="45720" anchor="b"/>
          <a:lstStyle/>
          <a:p>
            <a:pPr lvl="0" algn="r"/>
            <a:fld id="{9A0DB2DC-4C9A-4742-B13C-FB6460FD3503}" type="slidenum">
              <a:rPr lang="zh-CN" altLang="en-US" sz="1200">
                <a:latin typeface="Arial" panose="020b0604020202020204" pitchFamily="34" charset="0"/>
                <a:ea typeface="黑体" panose="02010609060101010101" charset="-122"/>
              </a:rPr>
              <a:t>72</a:t>
            </a:fld>
            <a:endParaRPr lang="zh-CN" altLang="en-US" sz="1200">
              <a:latin typeface="Arial" panose="020b0604020202020204" pitchFamily="34" charset="0"/>
              <a:ea typeface="黑体" panose="02010609060101010101"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96610" name="幻灯片图像占位符 1"/>
          <p:cNvSpPr>
            <a:spLocks noGrp="1" noRot="1" noChangeAspect="1" noTextEdit="1"/>
          </p:cNvSpPr>
          <p:nvPr>
            <p:ph type="sldImg"/>
          </p:nvPr>
        </p:nvSpPr>
        <p:spPr>
          <a:ln>
            <a:miter lim="800000"/>
          </a:ln>
        </p:spPr>
      </p:sp>
      <p:sp>
        <p:nvSpPr>
          <p:cNvPr id="196611" name="备注占位符 2"/>
          <p:cNvSpPr>
            <a:spLocks noGrp="1"/>
          </p:cNvSpPr>
          <p:nvPr>
            <p:ph type="body" idx="1"/>
          </p:nvPr>
        </p:nvSpPr>
        <p:spPr/>
        <p:txBody>
          <a:bodyPr wrap="square" lIns="91440" tIns="45720" rIns="91440" bIns="45720" anchor="t"/>
          <a:lstStyle/>
          <a:p>
            <a:pPr lvl="0" eaLnBrk="1" hangingPunct="1"/>
            <a:endParaRPr lang="zh-CN" altLang="en-US"/>
          </a:p>
        </p:txBody>
      </p:sp>
      <p:sp>
        <p:nvSpPr>
          <p:cNvPr id="196612" name="灯片编号占位符 3"/>
          <p:cNvSpPr txBox="1">
            <a:spLocks noGrp="1"/>
          </p:cNvSpPr>
          <p:nvPr>
            <p:ph type="sldNum" sz="quarter" idx="10"/>
          </p:nvPr>
        </p:nvSpPr>
        <p:spPr>
          <a:xfrm>
            <a:off x="3884613" y="8685213"/>
            <a:ext cx="2971800" cy="458787"/>
          </a:xfrm>
          <a:prstGeom prst="rect">
            <a:avLst/>
          </a:prstGeom>
          <a:noFill/>
          <a:ln w="9525">
            <a:noFill/>
          </a:ln>
        </p:spPr>
        <p:txBody>
          <a:bodyPr anchor="b"/>
          <a:lstStyle/>
          <a:p>
            <a:pPr lvl="0" algn="r" eaLnBrk="1" hangingPunct="1"/>
            <a:fld id="{9A0DB2DC-4C9A-4742-B13C-FB6460FD3503}" type="slidenum">
              <a:rPr lang="en-US" altLang="en-US" sz="1200"/>
              <a:t>76</a:t>
            </a:fld>
            <a:endParaRPr lang="en-US" altLang="en-US" sz="1200"/>
          </a:p>
        </p:txBody>
      </p:sp>
    </p:spTree>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99682" name="幻灯片图像占位符 1"/>
          <p:cNvSpPr>
            <a:spLocks noGrp="1" noRot="1" noChangeAspect="1" noTextEdit="1"/>
          </p:cNvSpPr>
          <p:nvPr>
            <p:ph type="sldImg"/>
          </p:nvPr>
        </p:nvSpPr>
        <p:spPr>
          <a:ln>
            <a:miter lim="800000"/>
          </a:ln>
        </p:spPr>
      </p:sp>
      <p:sp>
        <p:nvSpPr>
          <p:cNvPr id="199683" name="备注占位符 2"/>
          <p:cNvSpPr>
            <a:spLocks noGrp="1"/>
          </p:cNvSpPr>
          <p:nvPr>
            <p:ph type="body" idx="1"/>
          </p:nvPr>
        </p:nvSpPr>
        <p:spPr/>
        <p:txBody>
          <a:bodyPr wrap="square" lIns="91440" tIns="45720" rIns="91440" bIns="45720" anchor="t"/>
          <a:lstStyle/>
          <a:p>
            <a:pPr lvl="0" eaLnBrk="1" hangingPunct="1"/>
            <a:endParaRPr lang="zh-CN" altLang="en-US"/>
          </a:p>
        </p:txBody>
      </p:sp>
      <p:sp>
        <p:nvSpPr>
          <p:cNvPr id="199684" name="灯片编号占位符 3"/>
          <p:cNvSpPr txBox="1">
            <a:spLocks noGrp="1"/>
          </p:cNvSpPr>
          <p:nvPr>
            <p:ph type="sldNum" sz="quarter" idx="10"/>
          </p:nvPr>
        </p:nvSpPr>
        <p:spPr>
          <a:xfrm>
            <a:off x="3884613" y="8685213"/>
            <a:ext cx="2971800" cy="458787"/>
          </a:xfrm>
          <a:prstGeom prst="rect">
            <a:avLst/>
          </a:prstGeom>
          <a:noFill/>
          <a:ln w="9525">
            <a:noFill/>
          </a:ln>
        </p:spPr>
        <p:txBody>
          <a:bodyPr anchor="b"/>
          <a:lstStyle/>
          <a:p>
            <a:pPr lvl="0" algn="r" eaLnBrk="1" hangingPunct="1"/>
            <a:fld id="{9A0DB2DC-4C9A-4742-B13C-FB6460FD3503}" type="slidenum">
              <a:rPr lang="en-US" altLang="en-US" sz="1200"/>
              <a:t>78</a:t>
            </a:fld>
            <a:endParaRPr lang="en-US" altLang="en-US" sz="1200"/>
          </a:p>
        </p:txBody>
      </p:sp>
    </p:spTree>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99682" name="幻灯片图像占位符 1"/>
          <p:cNvSpPr>
            <a:spLocks noGrp="1" noRot="1" noChangeAspect="1" noTextEdit="1"/>
          </p:cNvSpPr>
          <p:nvPr>
            <p:ph type="sldImg"/>
          </p:nvPr>
        </p:nvSpPr>
        <p:spPr>
          <a:ln>
            <a:miter lim="800000"/>
          </a:ln>
        </p:spPr>
      </p:sp>
      <p:sp>
        <p:nvSpPr>
          <p:cNvPr id="199683" name="备注占位符 2"/>
          <p:cNvSpPr>
            <a:spLocks noGrp="1"/>
          </p:cNvSpPr>
          <p:nvPr>
            <p:ph type="body" idx="1"/>
          </p:nvPr>
        </p:nvSpPr>
        <p:spPr/>
        <p:txBody>
          <a:bodyPr wrap="square" lIns="91440" tIns="45720" rIns="91440" bIns="45720" anchor="t"/>
          <a:lstStyle/>
          <a:p>
            <a:pPr lvl="0" eaLnBrk="1" hangingPunct="1"/>
            <a:endParaRPr lang="zh-CN" altLang="en-US"/>
          </a:p>
        </p:txBody>
      </p:sp>
      <p:sp>
        <p:nvSpPr>
          <p:cNvPr id="199684" name="灯片编号占位符 3"/>
          <p:cNvSpPr txBox="1">
            <a:spLocks noGrp="1"/>
          </p:cNvSpPr>
          <p:nvPr>
            <p:ph type="sldNum" sz="quarter" idx="10"/>
          </p:nvPr>
        </p:nvSpPr>
        <p:spPr>
          <a:xfrm>
            <a:off x="3884613" y="8685213"/>
            <a:ext cx="2971800" cy="458787"/>
          </a:xfrm>
          <a:prstGeom prst="rect">
            <a:avLst/>
          </a:prstGeom>
          <a:noFill/>
          <a:ln w="9525">
            <a:noFill/>
          </a:ln>
        </p:spPr>
        <p:txBody>
          <a:bodyPr anchor="b"/>
          <a:lstStyle/>
          <a:p>
            <a:pPr lvl="0" algn="r" eaLnBrk="1" hangingPunct="1"/>
            <a:fld id="{9A0DB2DC-4C9A-4742-B13C-FB6460FD3503}" type="slidenum">
              <a:rPr lang="en-US" altLang="en-US" sz="1200"/>
              <a:t>79</a:t>
            </a:fld>
            <a:endParaRPr lang="en-US" altLang="en-US" sz="1200"/>
          </a:p>
        </p:txBody>
      </p:sp>
    </p:spTree>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05826" name="幻灯片图像占位符 1"/>
          <p:cNvSpPr>
            <a:spLocks noGrp="1" noRot="1" noChangeAspect="1" noTextEdit="1"/>
          </p:cNvSpPr>
          <p:nvPr>
            <p:ph type="sldImg"/>
          </p:nvPr>
        </p:nvSpPr>
        <p:spPr>
          <a:ln>
            <a:miter lim="800000"/>
          </a:ln>
        </p:spPr>
      </p:sp>
      <p:sp>
        <p:nvSpPr>
          <p:cNvPr id="205827" name="备注占位符 2"/>
          <p:cNvSpPr>
            <a:spLocks noGrp="1"/>
          </p:cNvSpPr>
          <p:nvPr>
            <p:ph type="body" idx="1"/>
          </p:nvPr>
        </p:nvSpPr>
        <p:spPr/>
        <p:txBody>
          <a:bodyPr wrap="square" lIns="91440" tIns="45720" rIns="91440" bIns="45720" anchor="t"/>
          <a:lstStyle/>
          <a:p>
            <a:pPr lvl="0" eaLnBrk="1" hangingPunct="1"/>
            <a:endParaRPr lang="zh-CN" altLang="en-US"/>
          </a:p>
        </p:txBody>
      </p:sp>
      <p:sp>
        <p:nvSpPr>
          <p:cNvPr id="205828" name="灯片编号占位符 3"/>
          <p:cNvSpPr txBox="1">
            <a:spLocks noGrp="1"/>
          </p:cNvSpPr>
          <p:nvPr>
            <p:ph type="sldNum" sz="quarter" idx="10"/>
          </p:nvPr>
        </p:nvSpPr>
        <p:spPr>
          <a:xfrm>
            <a:off x="3884613" y="8685213"/>
            <a:ext cx="2971800" cy="458787"/>
          </a:xfrm>
          <a:prstGeom prst="rect">
            <a:avLst/>
          </a:prstGeom>
          <a:noFill/>
          <a:ln w="9525">
            <a:noFill/>
          </a:ln>
        </p:spPr>
        <p:txBody>
          <a:bodyPr anchor="b"/>
          <a:lstStyle/>
          <a:p>
            <a:pPr lvl="0" algn="r" eaLnBrk="1" hangingPunct="1"/>
            <a:fld id="{9A0DB2DC-4C9A-4742-B13C-FB6460FD3503}" type="slidenum">
              <a:rPr lang="en-US" altLang="en-US" sz="1200"/>
              <a:t>80</a:t>
            </a:fld>
            <a:endParaRPr lang="en-US" altLang="en-US" sz="1200"/>
          </a:p>
        </p:txBody>
      </p:sp>
    </p:spTree>
  </p:cSld>
  <p:clrMapOvr>
    <a:masterClrMapping/>
  </p:clrMapOvr>
</p:notes>
</file>

<file path=ppt/notesSlides/notesSlide2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投影片圖像版面配置區 1"/>
          <p:cNvSpPr>
            <a:spLocks noGrp="1" noRot="1" noChangeAspect="1"/>
          </p:cNvSpPr>
          <p:nvPr>
            <p:ph type="sldImg"/>
          </p:nvPr>
        </p:nvSpPr>
        <p:spPr/>
      </p:sp>
      <p:sp>
        <p:nvSpPr>
          <p:cNvPr id="3" name="文字版面配置區 2"/>
          <p:cNvSpPr>
            <a:spLocks noGrp="1"/>
          </p:cNvSpPr>
          <p:nvPr>
            <p:ph type="body" idx="4294967295"/>
          </p:nvPr>
        </p:nvSpPr>
        <p:spPr/>
        <p:txBody>
          <a:bodyPr/>
          <a:lstStyle/>
          <a:p>
            <a:endParaRPr lang="zh-TW" altLang="en-US"/>
          </a:p>
        </p:txBody>
      </p:sp>
      <p:sp>
        <p:nvSpPr>
          <p:cNvPr id="4" name="投影片編號版面配置區 3"/>
          <p:cNvSpPr>
            <a:spLocks noGrp="1"/>
          </p:cNvSpPr>
          <p:nvPr>
            <p:ph type="sldNum" sz="quarter" idx="5"/>
          </p:nvPr>
        </p:nvSpPr>
        <p:spPr/>
        <p:txBody>
          <a:bodyPr/>
          <a:lstStyle/>
          <a:p>
            <a:pPr lvl="0" algn="r" eaLnBrk="1" fontAlgn="base" hangingPunct="1"/>
            <a:fld id="{9A0DB2DC-4C9A-4742-B13C-FB6460FD3503}" type="slidenum">
              <a:rPr lang="zh-CN" altLang="en-US" sz="1200" strike="noStrike" noProof="1">
                <a:latin typeface="Arial" panose="020b0604020202020204" pitchFamily="34" charset="0"/>
                <a:ea typeface="宋体" panose="02010600030101010101" pitchFamily="2" charset="-122"/>
                <a:cs typeface="+mn-cs"/>
              </a:rPr>
              <a:t>82</a:t>
            </a:fld>
            <a:endParaRPr lang="zh-CN" altLang="en-US" sz="1200" strike="noStrike" noProof="1">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02402" name="幻灯片图像占位符 1"/>
          <p:cNvSpPr>
            <a:spLocks noGrp="1" noRot="1" noChangeAspect="1" noChangeArrowheads="1" noTextEdit="1"/>
          </p:cNvSpPr>
          <p:nvPr>
            <p:ph type="sldImg" idx="4294967295"/>
          </p:nvPr>
        </p:nvSpPr>
        <p:spPr>
          <a:ln>
            <a:miter lim="800000"/>
          </a:ln>
        </p:spPr>
      </p:sp>
      <p:sp>
        <p:nvSpPr>
          <p:cNvPr id="102403" name="备注占位符 2"/>
          <p:cNvSpPr>
            <a:spLocks noGrp="1" noChangeArrowheads="1"/>
          </p:cNvSpPr>
          <p:nvPr>
            <p:ph type="body" idx="6"/>
          </p:nvPr>
        </p:nvSpPr>
        <p:spPr/>
        <p:txBody>
          <a:bodyPr/>
          <a:lstStyle/>
          <a:p>
            <a:pPr eaLnBrk="1" hangingPunct="1"/>
            <a:endParaRPr lang="zh-CN" altLang="en-US"/>
          </a:p>
        </p:txBody>
      </p:sp>
      <p:sp>
        <p:nvSpPr>
          <p:cNvPr id="10240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fld id="{107B370D-719B-4706-8F02-B735A0899086}" type="slidenum">
              <a:rPr kumimoji="0" altLang="en-US" sz="18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rPr>
              <a:t>31</a:t>
            </a:fld>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06498" name="幻灯片图像占位符 1"/>
          <p:cNvSpPr>
            <a:spLocks noGrp="1" noRot="1" noChangeAspect="1" noChangeArrowheads="1" noTextEdit="1"/>
          </p:cNvSpPr>
          <p:nvPr>
            <p:ph type="sldImg" idx="4294967295"/>
          </p:nvPr>
        </p:nvSpPr>
        <p:spPr>
          <a:ln>
            <a:miter lim="800000"/>
          </a:ln>
        </p:spPr>
      </p:sp>
      <p:sp>
        <p:nvSpPr>
          <p:cNvPr id="106499" name="备注占位符 2"/>
          <p:cNvSpPr>
            <a:spLocks noGrp="1" noChangeArrowheads="1"/>
          </p:cNvSpPr>
          <p:nvPr>
            <p:ph type="body" idx="6"/>
          </p:nvPr>
        </p:nvSpPr>
        <p:spPr/>
        <p:txBody>
          <a:bodyPr/>
          <a:lstStyle/>
          <a:p>
            <a:pPr eaLnBrk="1" hangingPunct="1"/>
            <a:endParaRPr lang="zh-CN" altLang="en-US"/>
          </a:p>
        </p:txBody>
      </p:sp>
      <p:sp>
        <p:nvSpPr>
          <p:cNvPr id="10650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fld id="{D6391088-74B1-46B5-813C-895263590481}" type="slidenum">
              <a:rPr kumimoji="0" altLang="en-US" sz="18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rPr>
              <a:t>32</a:t>
            </a:fld>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04450" name="幻灯片图像占位符 1"/>
          <p:cNvSpPr>
            <a:spLocks noGrp="1" noRot="1" noChangeAspect="1" noChangeArrowheads="1" noTextEdit="1"/>
          </p:cNvSpPr>
          <p:nvPr>
            <p:ph type="sldImg" idx="4294967295"/>
          </p:nvPr>
        </p:nvSpPr>
        <p:spPr>
          <a:ln>
            <a:miter lim="800000"/>
          </a:ln>
        </p:spPr>
      </p:sp>
      <p:sp>
        <p:nvSpPr>
          <p:cNvPr id="104451" name="备注占位符 2"/>
          <p:cNvSpPr>
            <a:spLocks noGrp="1" noChangeArrowheads="1"/>
          </p:cNvSpPr>
          <p:nvPr>
            <p:ph type="body" idx="6"/>
          </p:nvPr>
        </p:nvSpPr>
        <p:spPr/>
        <p:txBody>
          <a:bodyPr/>
          <a:lstStyle/>
          <a:p>
            <a:pPr eaLnBrk="1" hangingPunct="1"/>
            <a:endParaRPr lang="zh-CN" altLang="en-US"/>
          </a:p>
        </p:txBody>
      </p:sp>
      <p:sp>
        <p:nvSpPr>
          <p:cNvPr id="10445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fld id="{3749381A-9674-49E7-BB18-CB8C40A597FB}" type="slidenum">
              <a:rPr kumimoji="0" altLang="en-US" sz="18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rPr>
              <a:t>33</a:t>
            </a:fld>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08546" name="幻灯片图像占位符 1"/>
          <p:cNvSpPr>
            <a:spLocks noGrp="1" noRot="1" noChangeAspect="1" noChangeArrowheads="1" noTextEdit="1"/>
          </p:cNvSpPr>
          <p:nvPr>
            <p:ph type="sldImg" idx="4294967295"/>
          </p:nvPr>
        </p:nvSpPr>
        <p:spPr>
          <a:ln>
            <a:miter lim="800000"/>
          </a:ln>
        </p:spPr>
      </p:sp>
      <p:sp>
        <p:nvSpPr>
          <p:cNvPr id="108547" name="备注占位符 2"/>
          <p:cNvSpPr>
            <a:spLocks noGrp="1" noChangeArrowheads="1"/>
          </p:cNvSpPr>
          <p:nvPr>
            <p:ph type="body" idx="6"/>
          </p:nvPr>
        </p:nvSpPr>
        <p:spPr/>
        <p:txBody>
          <a:bodyPr/>
          <a:lstStyle/>
          <a:p>
            <a:pPr eaLnBrk="1" hangingPunct="1"/>
            <a:endParaRPr lang="zh-CN" altLang="en-US"/>
          </a:p>
        </p:txBody>
      </p:sp>
      <p:sp>
        <p:nvSpPr>
          <p:cNvPr id="10854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fld id="{280A1A11-3EAA-43DE-849A-24BFF79C9ACF}" type="slidenum">
              <a:rPr kumimoji="0" altLang="en-US" sz="18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rPr>
              <a:t>34</a:t>
            </a:fld>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08546" name="幻灯片图像占位符 1"/>
          <p:cNvSpPr>
            <a:spLocks noGrp="1" noRot="1" noChangeAspect="1" noChangeArrowheads="1" noTextEdit="1"/>
          </p:cNvSpPr>
          <p:nvPr>
            <p:ph type="sldImg" idx="4294967295"/>
          </p:nvPr>
        </p:nvSpPr>
        <p:spPr>
          <a:ln>
            <a:miter lim="800000"/>
          </a:ln>
        </p:spPr>
      </p:sp>
      <p:sp>
        <p:nvSpPr>
          <p:cNvPr id="108547" name="备注占位符 2"/>
          <p:cNvSpPr>
            <a:spLocks noGrp="1" noChangeArrowheads="1"/>
          </p:cNvSpPr>
          <p:nvPr>
            <p:ph type="body" idx="6"/>
          </p:nvPr>
        </p:nvSpPr>
        <p:spPr/>
        <p:txBody>
          <a:bodyPr/>
          <a:lstStyle/>
          <a:p>
            <a:pPr eaLnBrk="1" hangingPunct="1"/>
            <a:endParaRPr lang="zh-CN" altLang="en-US"/>
          </a:p>
        </p:txBody>
      </p:sp>
      <p:sp>
        <p:nvSpPr>
          <p:cNvPr id="10854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fld id="{280A1A11-3EAA-43DE-849A-24BFF79C9ACF}" type="slidenum">
              <a:rPr kumimoji="0" altLang="en-US" sz="18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rPr>
              <a:t>35</a:t>
            </a:fld>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1266" name="幻灯片图像占位符 1"/>
          <p:cNvSpPr>
            <a:spLocks noGrp="1" noRot="1" noChangeAspect="1" noTextEdit="1"/>
          </p:cNvSpPr>
          <p:nvPr>
            <p:ph type="sldImg"/>
          </p:nvPr>
        </p:nvSpPr>
        <p:spPr>
          <a:ln>
            <a:miter lim="800000"/>
          </a:ln>
        </p:spPr>
      </p:sp>
      <p:sp>
        <p:nvSpPr>
          <p:cNvPr id="11267" name="备注占位符 2"/>
          <p:cNvSpPr>
            <a:spLocks noGrp="1"/>
          </p:cNvSpPr>
          <p:nvPr>
            <p:ph type="body" idx="1"/>
          </p:nvPr>
        </p:nvSpPr>
        <p:spPr/>
        <p:txBody>
          <a:bodyPr wrap="square" lIns="91440" tIns="45720" rIns="91440" bIns="45720" anchor="t" anchorCtr="0"/>
          <a:lstStyle/>
          <a:p>
            <a:pPr lvl="0" eaLnBrk="1" hangingPunct="1"/>
            <a:endParaRPr lang="zh-CN" altLang="en-US"/>
          </a:p>
        </p:txBody>
      </p:sp>
      <p:sp>
        <p:nvSpPr>
          <p:cNvPr id="11268" name="灯片编号占位符 3"/>
          <p:cNvSpPr txBox="1">
            <a:spLocks noGrp="1"/>
          </p:cNvSpPr>
          <p:nvPr>
            <p:ph type="sldNum" sz="quarter" idx="10"/>
          </p:nvPr>
        </p:nvSpPr>
        <p:spPr>
          <a:xfrm>
            <a:off x="3884613" y="8685213"/>
            <a:ext cx="2971800" cy="458787"/>
          </a:xfrm>
          <a:prstGeom prst="rect">
            <a:avLst/>
          </a:prstGeom>
          <a:noFill/>
          <a:ln w="9525">
            <a:noFill/>
          </a:ln>
        </p:spPr>
        <p:txBody>
          <a:bodyPr anchor="b" anchorCtr="0"/>
          <a:lstStyle/>
          <a:p>
            <a:pPr lvl="0" algn="r" eaLnBrk="1" hangingPunct="1"/>
            <a:fld id="{9A0DB2DC-4C9A-4742-B13C-FB6460FD3503}" type="slidenum">
              <a:rPr lang="zh-CN" altLang="en-US" sz="1200"/>
              <a:t>45</a:t>
            </a:fld>
            <a:endParaRPr lang="zh-CN" alt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3314" name="幻灯片图像占位符 1"/>
          <p:cNvSpPr>
            <a:spLocks noGrp="1" noRot="1" noChangeAspect="1" noTextEdit="1"/>
          </p:cNvSpPr>
          <p:nvPr>
            <p:ph type="sldImg"/>
          </p:nvPr>
        </p:nvSpPr>
        <p:spPr>
          <a:ln>
            <a:miter lim="800000"/>
          </a:ln>
        </p:spPr>
      </p:sp>
      <p:sp>
        <p:nvSpPr>
          <p:cNvPr id="13315" name="备注占位符 2"/>
          <p:cNvSpPr>
            <a:spLocks noGrp="1"/>
          </p:cNvSpPr>
          <p:nvPr>
            <p:ph type="body" idx="1"/>
          </p:nvPr>
        </p:nvSpPr>
        <p:spPr/>
        <p:txBody>
          <a:bodyPr wrap="square" lIns="91440" tIns="45720" rIns="91440" bIns="45720" anchor="t" anchorCtr="0"/>
          <a:lstStyle/>
          <a:p>
            <a:pPr lvl="0" eaLnBrk="1" hangingPunct="1"/>
            <a:endParaRPr lang="zh-CN" altLang="en-US"/>
          </a:p>
        </p:txBody>
      </p:sp>
      <p:sp>
        <p:nvSpPr>
          <p:cNvPr id="13316" name="灯片编号占位符 3"/>
          <p:cNvSpPr txBox="1">
            <a:spLocks noGrp="1"/>
          </p:cNvSpPr>
          <p:nvPr>
            <p:ph type="sldNum" sz="quarter" idx="10"/>
          </p:nvPr>
        </p:nvSpPr>
        <p:spPr>
          <a:xfrm>
            <a:off x="3884613" y="8685213"/>
            <a:ext cx="2971800" cy="458787"/>
          </a:xfrm>
          <a:prstGeom prst="rect">
            <a:avLst/>
          </a:prstGeom>
          <a:noFill/>
          <a:ln w="9525">
            <a:noFill/>
          </a:ln>
        </p:spPr>
        <p:txBody>
          <a:bodyPr anchor="b" anchorCtr="0"/>
          <a:lstStyle/>
          <a:p>
            <a:pPr lvl="0" algn="r" eaLnBrk="1" hangingPunct="1"/>
            <a:fld id="{9A0DB2DC-4C9A-4742-B13C-FB6460FD3503}" type="slidenum">
              <a:rPr lang="zh-CN" altLang="en-US" sz="1200"/>
              <a:t>46</a:t>
            </a:fld>
            <a:endParaRPr lang="zh-CN" altLang="en-US" sz="1200"/>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2.png" /><Relationship Id="rId10" Type="http://schemas.openxmlformats.org/officeDocument/2006/relationships/tags" Target="../tags/tag5.xml" /><Relationship Id="rId11" Type="http://schemas.openxmlformats.org/officeDocument/2006/relationships/image" Target="../media/image7.png" /><Relationship Id="rId12" Type="http://schemas.openxmlformats.org/officeDocument/2006/relationships/tags" Target="../tags/tag6.xml" /><Relationship Id="rId13" Type="http://schemas.openxmlformats.org/officeDocument/2006/relationships/image" Target="../media/image8.png" /><Relationship Id="rId14" Type="http://schemas.openxmlformats.org/officeDocument/2006/relationships/tags" Target="../tags/tag7.xml" /><Relationship Id="rId15" Type="http://schemas.openxmlformats.org/officeDocument/2006/relationships/image" Target="../media/image9.png" /><Relationship Id="rId16" Type="http://schemas.openxmlformats.org/officeDocument/2006/relationships/tags" Target="../tags/tag8.xml" /><Relationship Id="rId17" Type="http://schemas.openxmlformats.org/officeDocument/2006/relationships/tags" Target="../tags/tag9.xml" /><Relationship Id="rId18" Type="http://schemas.openxmlformats.org/officeDocument/2006/relationships/tags" Target="../tags/tag10.xml" /><Relationship Id="rId19" Type="http://schemas.openxmlformats.org/officeDocument/2006/relationships/tags" Target="../tags/tag11.xml" /><Relationship Id="rId2" Type="http://schemas.openxmlformats.org/officeDocument/2006/relationships/tags" Target="../tags/tag1.xml" /><Relationship Id="rId20" Type="http://schemas.openxmlformats.org/officeDocument/2006/relationships/tags" Target="../tags/tag12.xml" /><Relationship Id="rId21" Type="http://schemas.openxmlformats.org/officeDocument/2006/relationships/tags" Target="../tags/tag13.xml" /><Relationship Id="rId22" Type="http://schemas.openxmlformats.org/officeDocument/2006/relationships/tags" Target="../tags/tag14.xml" /><Relationship Id="rId23" Type="http://schemas.openxmlformats.org/officeDocument/2006/relationships/tags" Target="../tags/tag15.xml" /><Relationship Id="rId24" Type="http://schemas.openxmlformats.org/officeDocument/2006/relationships/slideMaster" Target="../slideMasters/slideMaster2.xml" /><Relationship Id="rId3" Type="http://schemas.openxmlformats.org/officeDocument/2006/relationships/image" Target="../media/image3.png" /><Relationship Id="rId4" Type="http://schemas.openxmlformats.org/officeDocument/2006/relationships/tags" Target="../tags/tag2.xml" /><Relationship Id="rId5" Type="http://schemas.openxmlformats.org/officeDocument/2006/relationships/image" Target="../media/image4.png" /><Relationship Id="rId6" Type="http://schemas.openxmlformats.org/officeDocument/2006/relationships/tags" Target="../tags/tag3.xml" /><Relationship Id="rId7" Type="http://schemas.openxmlformats.org/officeDocument/2006/relationships/image" Target="../media/image5.png" /><Relationship Id="rId8" Type="http://schemas.openxmlformats.org/officeDocument/2006/relationships/tags" Target="../tags/tag4.xml" /><Relationship Id="rId9" Type="http://schemas.openxmlformats.org/officeDocument/2006/relationships/image" Target="../media/image6.png"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16.xml" /><Relationship Id="rId10" Type="http://schemas.openxmlformats.org/officeDocument/2006/relationships/tags" Target="../tags/tag23.xml" /><Relationship Id="rId11" Type="http://schemas.openxmlformats.org/officeDocument/2006/relationships/slideMaster" Target="../slideMasters/slideMaster2.xml" /><Relationship Id="rId2" Type="http://schemas.openxmlformats.org/officeDocument/2006/relationships/image" Target="../media/image10.png" /><Relationship Id="rId3" Type="http://schemas.openxmlformats.org/officeDocument/2006/relationships/tags" Target="../tags/tag17.xml" /><Relationship Id="rId4" Type="http://schemas.openxmlformats.org/officeDocument/2006/relationships/image" Target="../media/image11.png" /><Relationship Id="rId5" Type="http://schemas.openxmlformats.org/officeDocument/2006/relationships/tags" Target="../tags/tag18.xml" /><Relationship Id="rId6" Type="http://schemas.openxmlformats.org/officeDocument/2006/relationships/tags" Target="../tags/tag19.xml" /><Relationship Id="rId7" Type="http://schemas.openxmlformats.org/officeDocument/2006/relationships/tags" Target="../tags/tag20.xml" /><Relationship Id="rId8" Type="http://schemas.openxmlformats.org/officeDocument/2006/relationships/tags" Target="../tags/tag21.xml" /><Relationship Id="rId9" Type="http://schemas.openxmlformats.org/officeDocument/2006/relationships/tags" Target="../tags/tag22.xml" /></Relationships>
</file>

<file path=ppt/slideLayouts/_rels/slideLayout14.xml.rels>&#65279;<?xml version="1.0" encoding="utf-8" standalone="yes"?><Relationships xmlns="http://schemas.openxmlformats.org/package/2006/relationships"><Relationship Id="rId1" Type="http://schemas.openxmlformats.org/officeDocument/2006/relationships/image" Target="../media/image12.png" /><Relationship Id="rId2" Type="http://schemas.openxmlformats.org/officeDocument/2006/relationships/tags" Target="../tags/tag24.xml" /><Relationship Id="rId3" Type="http://schemas.openxmlformats.org/officeDocument/2006/relationships/tags" Target="../tags/tag25.xml" /><Relationship Id="rId4" Type="http://schemas.openxmlformats.org/officeDocument/2006/relationships/tags" Target="../tags/tag26.xml" /><Relationship Id="rId5" Type="http://schemas.openxmlformats.org/officeDocument/2006/relationships/tags" Target="../tags/tag27.xml" /><Relationship Id="rId6" Type="http://schemas.openxmlformats.org/officeDocument/2006/relationships/tags" Target="../tags/tag28.xml" /><Relationship Id="rId7" Type="http://schemas.openxmlformats.org/officeDocument/2006/relationships/tags" Target="../tags/tag29.xml" /><Relationship Id="rId8"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30.xml" /><Relationship Id="rId10" Type="http://schemas.openxmlformats.org/officeDocument/2006/relationships/tags" Target="../tags/tag37.xml" /><Relationship Id="rId11" Type="http://schemas.openxmlformats.org/officeDocument/2006/relationships/tags" Target="../tags/tag38.xml" /><Relationship Id="rId12" Type="http://schemas.openxmlformats.org/officeDocument/2006/relationships/slideMaster" Target="../slideMasters/slideMaster2.xml" /><Relationship Id="rId2" Type="http://schemas.openxmlformats.org/officeDocument/2006/relationships/image" Target="../media/image10.png" /><Relationship Id="rId3" Type="http://schemas.openxmlformats.org/officeDocument/2006/relationships/tags" Target="../tags/tag31.xml" /><Relationship Id="rId4" Type="http://schemas.openxmlformats.org/officeDocument/2006/relationships/image" Target="../media/image11.png" /><Relationship Id="rId5" Type="http://schemas.openxmlformats.org/officeDocument/2006/relationships/tags" Target="../tags/tag32.xml" /><Relationship Id="rId6" Type="http://schemas.openxmlformats.org/officeDocument/2006/relationships/tags" Target="../tags/tag33.xml" /><Relationship Id="rId7" Type="http://schemas.openxmlformats.org/officeDocument/2006/relationships/tags" Target="../tags/tag34.xml" /><Relationship Id="rId8" Type="http://schemas.openxmlformats.org/officeDocument/2006/relationships/tags" Target="../tags/tag35.xml" /><Relationship Id="rId9" Type="http://schemas.openxmlformats.org/officeDocument/2006/relationships/tags" Target="../tags/tag36.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39.xml" /><Relationship Id="rId10" Type="http://schemas.openxmlformats.org/officeDocument/2006/relationships/tags" Target="../tags/tag46.xml" /><Relationship Id="rId11" Type="http://schemas.openxmlformats.org/officeDocument/2006/relationships/tags" Target="../tags/tag47.xml" /><Relationship Id="rId12" Type="http://schemas.openxmlformats.org/officeDocument/2006/relationships/tags" Target="../tags/tag48.xml" /><Relationship Id="rId13" Type="http://schemas.openxmlformats.org/officeDocument/2006/relationships/tags" Target="../tags/tag49.xml" /><Relationship Id="rId14" Type="http://schemas.openxmlformats.org/officeDocument/2006/relationships/slideMaster" Target="../slideMasters/slideMaster2.xml" /><Relationship Id="rId2" Type="http://schemas.openxmlformats.org/officeDocument/2006/relationships/image" Target="../media/image10.png" /><Relationship Id="rId3" Type="http://schemas.openxmlformats.org/officeDocument/2006/relationships/tags" Target="../tags/tag40.xml" /><Relationship Id="rId4" Type="http://schemas.openxmlformats.org/officeDocument/2006/relationships/image" Target="../media/image11.png"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tags" Target="../tags/tag43.xml" /><Relationship Id="rId8" Type="http://schemas.openxmlformats.org/officeDocument/2006/relationships/tags" Target="../tags/tag44.xml" /><Relationship Id="rId9" Type="http://schemas.openxmlformats.org/officeDocument/2006/relationships/tags" Target="../tags/tag45.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50.xml" /><Relationship Id="rId10" Type="http://schemas.openxmlformats.org/officeDocument/2006/relationships/tags" Target="../tags/tag56.xml" /><Relationship Id="rId11" Type="http://schemas.openxmlformats.org/officeDocument/2006/relationships/tags" Target="../tags/tag57.xml" /><Relationship Id="rId12" Type="http://schemas.openxmlformats.org/officeDocument/2006/relationships/tags" Target="../tags/tag58.xml" /><Relationship Id="rId13" Type="http://schemas.openxmlformats.org/officeDocument/2006/relationships/slideMaster" Target="../slideMasters/slideMaster2.xml" /><Relationship Id="rId2" Type="http://schemas.openxmlformats.org/officeDocument/2006/relationships/tags" Target="../tags/tag51.xml" /><Relationship Id="rId3" Type="http://schemas.openxmlformats.org/officeDocument/2006/relationships/image" Target="../media/image13.png" /><Relationship Id="rId4" Type="http://schemas.openxmlformats.org/officeDocument/2006/relationships/tags" Target="../tags/tag52.xml" /><Relationship Id="rId5" Type="http://schemas.openxmlformats.org/officeDocument/2006/relationships/image" Target="../media/image14.png" /><Relationship Id="rId6" Type="http://schemas.openxmlformats.org/officeDocument/2006/relationships/tags" Target="../tags/tag53.xml" /><Relationship Id="rId7" Type="http://schemas.openxmlformats.org/officeDocument/2006/relationships/image" Target="../media/image15.png" /><Relationship Id="rId8" Type="http://schemas.openxmlformats.org/officeDocument/2006/relationships/tags" Target="../tags/tag54.xml" /><Relationship Id="rId9" Type="http://schemas.openxmlformats.org/officeDocument/2006/relationships/tags" Target="../tags/tag55.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59.xml" /><Relationship Id="rId2" Type="http://schemas.openxmlformats.org/officeDocument/2006/relationships/tags" Target="../tags/tag60.xml" /><Relationship Id="rId3" Type="http://schemas.openxmlformats.org/officeDocument/2006/relationships/tags" Target="../tags/tag61.xml" /><Relationship Id="rId4"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62.xml" /><Relationship Id="rId10" Type="http://schemas.openxmlformats.org/officeDocument/2006/relationships/tags" Target="../tags/tag69.xml" /><Relationship Id="rId11" Type="http://schemas.openxmlformats.org/officeDocument/2006/relationships/tags" Target="../tags/tag70.xml" /><Relationship Id="rId12" Type="http://schemas.openxmlformats.org/officeDocument/2006/relationships/slideMaster" Target="../slideMasters/slideMaster2.xml" /><Relationship Id="rId2" Type="http://schemas.openxmlformats.org/officeDocument/2006/relationships/image" Target="../media/image16.png" /><Relationship Id="rId3" Type="http://schemas.openxmlformats.org/officeDocument/2006/relationships/tags" Target="../tags/tag63.xml" /><Relationship Id="rId4" Type="http://schemas.openxmlformats.org/officeDocument/2006/relationships/image" Target="../media/image17.png" /><Relationship Id="rId5" Type="http://schemas.openxmlformats.org/officeDocument/2006/relationships/tags" Target="../tags/tag64.xml" /><Relationship Id="rId6" Type="http://schemas.openxmlformats.org/officeDocument/2006/relationships/tags" Target="../tags/tag65.xml" /><Relationship Id="rId7" Type="http://schemas.openxmlformats.org/officeDocument/2006/relationships/tags" Target="../tags/tag66.xml" /><Relationship Id="rId8" Type="http://schemas.openxmlformats.org/officeDocument/2006/relationships/tags" Target="../tags/tag67.xml" /><Relationship Id="rId9" Type="http://schemas.openxmlformats.org/officeDocument/2006/relationships/tags" Target="../tags/tag68.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71.xml" /><Relationship Id="rId10" Type="http://schemas.openxmlformats.org/officeDocument/2006/relationships/tags" Target="../tags/tag78.xml" /><Relationship Id="rId11" Type="http://schemas.openxmlformats.org/officeDocument/2006/relationships/tags" Target="../tags/tag79.xml" /><Relationship Id="rId12" Type="http://schemas.openxmlformats.org/officeDocument/2006/relationships/tags" Target="../tags/tag80.xml" /><Relationship Id="rId13" Type="http://schemas.openxmlformats.org/officeDocument/2006/relationships/slideMaster" Target="../slideMasters/slideMaster2.xml" /><Relationship Id="rId2" Type="http://schemas.openxmlformats.org/officeDocument/2006/relationships/tags" Target="../tags/tag72.xml" /><Relationship Id="rId3" Type="http://schemas.openxmlformats.org/officeDocument/2006/relationships/tags" Target="../tags/tag73.xml" /><Relationship Id="rId4" Type="http://schemas.openxmlformats.org/officeDocument/2006/relationships/image" Target="../media/image18.png" /><Relationship Id="rId5" Type="http://schemas.openxmlformats.org/officeDocument/2006/relationships/tags" Target="../tags/tag74.xml" /><Relationship Id="rId6" Type="http://schemas.openxmlformats.org/officeDocument/2006/relationships/image" Target="../media/image19.png" /><Relationship Id="rId7" Type="http://schemas.openxmlformats.org/officeDocument/2006/relationships/tags" Target="../tags/tag75.xml" /><Relationship Id="rId8" Type="http://schemas.openxmlformats.org/officeDocument/2006/relationships/tags" Target="../tags/tag76.xml" /><Relationship Id="rId9" Type="http://schemas.openxmlformats.org/officeDocument/2006/relationships/tags" Target="../tags/tag77.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81.xml" /><Relationship Id="rId10" Type="http://schemas.openxmlformats.org/officeDocument/2006/relationships/tags" Target="../tags/tag88.xml" /><Relationship Id="rId11" Type="http://schemas.openxmlformats.org/officeDocument/2006/relationships/tags" Target="../tags/tag89.xml" /><Relationship Id="rId12" Type="http://schemas.openxmlformats.org/officeDocument/2006/relationships/slideMaster" Target="../slideMasters/slideMaster2.xml" /><Relationship Id="rId2" Type="http://schemas.openxmlformats.org/officeDocument/2006/relationships/tags" Target="../tags/tag82.xml" /><Relationship Id="rId3" Type="http://schemas.openxmlformats.org/officeDocument/2006/relationships/tags" Target="../tags/tag83.xml" /><Relationship Id="rId4" Type="http://schemas.openxmlformats.org/officeDocument/2006/relationships/image" Target="../media/image18.png" /><Relationship Id="rId5" Type="http://schemas.openxmlformats.org/officeDocument/2006/relationships/tags" Target="../tags/tag84.xml" /><Relationship Id="rId6" Type="http://schemas.openxmlformats.org/officeDocument/2006/relationships/image" Target="../media/image19.png" /><Relationship Id="rId7" Type="http://schemas.openxmlformats.org/officeDocument/2006/relationships/tags" Target="../tags/tag85.xml" /><Relationship Id="rId8" Type="http://schemas.openxmlformats.org/officeDocument/2006/relationships/tags" Target="../tags/tag86.xml" /><Relationship Id="rId9" Type="http://schemas.openxmlformats.org/officeDocument/2006/relationships/tags" Target="../tags/tag87.xml" /></Relationships>
</file>

<file path=ppt/slideLayouts/_rels/slideLayout22.xml.rels>&#65279;<?xml version="1.0" encoding="utf-8" standalone="yes"?><Relationships xmlns="http://schemas.openxmlformats.org/package/2006/relationships"><Relationship Id="rId1" Type="http://schemas.openxmlformats.org/officeDocument/2006/relationships/image" Target="../media/image20.png" /><Relationship Id="rId10" Type="http://schemas.openxmlformats.org/officeDocument/2006/relationships/tags" Target="../tags/tag94.xml" /><Relationship Id="rId11" Type="http://schemas.openxmlformats.org/officeDocument/2006/relationships/image" Target="../media/image7.png" /><Relationship Id="rId12" Type="http://schemas.openxmlformats.org/officeDocument/2006/relationships/tags" Target="../tags/tag95.xml" /><Relationship Id="rId13" Type="http://schemas.openxmlformats.org/officeDocument/2006/relationships/image" Target="../media/image8.png" /><Relationship Id="rId14" Type="http://schemas.openxmlformats.org/officeDocument/2006/relationships/tags" Target="../tags/tag96.xml" /><Relationship Id="rId15" Type="http://schemas.openxmlformats.org/officeDocument/2006/relationships/image" Target="../media/image9.png" /><Relationship Id="rId16" Type="http://schemas.openxmlformats.org/officeDocument/2006/relationships/tags" Target="../tags/tag97.xml" /><Relationship Id="rId17" Type="http://schemas.openxmlformats.org/officeDocument/2006/relationships/tags" Target="../tags/tag98.xml" /><Relationship Id="rId18" Type="http://schemas.openxmlformats.org/officeDocument/2006/relationships/tags" Target="../tags/tag99.xml" /><Relationship Id="rId19" Type="http://schemas.openxmlformats.org/officeDocument/2006/relationships/tags" Target="../tags/tag100.xml" /><Relationship Id="rId2" Type="http://schemas.openxmlformats.org/officeDocument/2006/relationships/tags" Target="../tags/tag90.xml" /><Relationship Id="rId20" Type="http://schemas.openxmlformats.org/officeDocument/2006/relationships/tags" Target="../tags/tag101.xml" /><Relationship Id="rId21" Type="http://schemas.openxmlformats.org/officeDocument/2006/relationships/tags" Target="../tags/tag102.xml" /><Relationship Id="rId22" Type="http://schemas.openxmlformats.org/officeDocument/2006/relationships/slideMaster" Target="../slideMasters/slideMaster2.xml" /><Relationship Id="rId3" Type="http://schemas.openxmlformats.org/officeDocument/2006/relationships/image" Target="../media/image3.png" /><Relationship Id="rId4" Type="http://schemas.openxmlformats.org/officeDocument/2006/relationships/tags" Target="../tags/tag91.xml" /><Relationship Id="rId5" Type="http://schemas.openxmlformats.org/officeDocument/2006/relationships/image" Target="../media/image4.png" /><Relationship Id="rId6" Type="http://schemas.openxmlformats.org/officeDocument/2006/relationships/tags" Target="../tags/tag92.xml" /><Relationship Id="rId7" Type="http://schemas.openxmlformats.org/officeDocument/2006/relationships/image" Target="../media/image5.png" /><Relationship Id="rId8" Type="http://schemas.openxmlformats.org/officeDocument/2006/relationships/tags" Target="../tags/tag93.xml" /><Relationship Id="rId9" Type="http://schemas.openxmlformats.org/officeDocument/2006/relationships/image" Target="../media/image6.png" /></Relationships>
</file>

<file path=ppt/slideLayouts/_rels/slideLayout23.xml.rels>&#65279;<?xml version="1.0" encoding="utf-8" standalone="yes"?><Relationships xmlns="http://schemas.openxmlformats.org/package/2006/relationships"><Relationship Id="rId1" Type="http://schemas.openxmlformats.org/officeDocument/2006/relationships/image" Target="../media/image21.png" /><Relationship Id="rId10" Type="http://schemas.openxmlformats.org/officeDocument/2006/relationships/tags" Target="../tags/tag109.xml" /><Relationship Id="rId11" Type="http://schemas.openxmlformats.org/officeDocument/2006/relationships/tags" Target="../tags/tag110.xml" /><Relationship Id="rId12" Type="http://schemas.openxmlformats.org/officeDocument/2006/relationships/slideMaster" Target="../slideMasters/slideMaster2.xml" /><Relationship Id="rId2" Type="http://schemas.openxmlformats.org/officeDocument/2006/relationships/tags" Target="../tags/tag103.xml" /><Relationship Id="rId3" Type="http://schemas.openxmlformats.org/officeDocument/2006/relationships/tags" Target="../tags/tag104.xml" /><Relationship Id="rId4" Type="http://schemas.openxmlformats.org/officeDocument/2006/relationships/image" Target="../media/image22.png" /><Relationship Id="rId5" Type="http://schemas.openxmlformats.org/officeDocument/2006/relationships/tags" Target="../tags/tag105.xml" /><Relationship Id="rId6" Type="http://schemas.openxmlformats.org/officeDocument/2006/relationships/image" Target="../media/image23.png" /><Relationship Id="rId7" Type="http://schemas.openxmlformats.org/officeDocument/2006/relationships/tags" Target="../tags/tag106.xml" /><Relationship Id="rId8" Type="http://schemas.openxmlformats.org/officeDocument/2006/relationships/tags" Target="../tags/tag107.xml" /><Relationship Id="rId9" Type="http://schemas.openxmlformats.org/officeDocument/2006/relationships/tags" Target="../tags/tag108.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11.xml" /><Relationship Id="rId10" Type="http://schemas.openxmlformats.org/officeDocument/2006/relationships/tags" Target="../tags/tag118.xml" /><Relationship Id="rId11" Type="http://schemas.openxmlformats.org/officeDocument/2006/relationships/tags" Target="../tags/tag119.xml" /><Relationship Id="rId12" Type="http://schemas.openxmlformats.org/officeDocument/2006/relationships/slideMaster" Target="../slideMasters/slideMaster2.xml" /><Relationship Id="rId2" Type="http://schemas.openxmlformats.org/officeDocument/2006/relationships/tags" Target="../tags/tag112.xml" /><Relationship Id="rId3" Type="http://schemas.openxmlformats.org/officeDocument/2006/relationships/image" Target="../media/image18.png" /><Relationship Id="rId4" Type="http://schemas.openxmlformats.org/officeDocument/2006/relationships/tags" Target="../tags/tag113.xml" /><Relationship Id="rId5" Type="http://schemas.openxmlformats.org/officeDocument/2006/relationships/image" Target="../media/image19.png" /><Relationship Id="rId6" Type="http://schemas.openxmlformats.org/officeDocument/2006/relationships/tags" Target="../tags/tag114.xml" /><Relationship Id="rId7" Type="http://schemas.openxmlformats.org/officeDocument/2006/relationships/tags" Target="../tags/tag115.xml" /><Relationship Id="rId8" Type="http://schemas.openxmlformats.org/officeDocument/2006/relationships/tags" Target="../tags/tag116.xml" /><Relationship Id="rId9" Type="http://schemas.openxmlformats.org/officeDocument/2006/relationships/tags" Target="../tags/tag117.xml" /></Relationships>
</file>

<file path=ppt/slideLayouts/_rels/slideLayout25.xml.rels>&#65279;<?xml version="1.0" encoding="utf-8" standalone="yes"?><Relationships xmlns="http://schemas.openxmlformats.org/package/2006/relationships"><Relationship Id="rId1" Type="http://schemas.openxmlformats.org/officeDocument/2006/relationships/image" Target="../media/image24.png" /><Relationship Id="rId10" Type="http://schemas.openxmlformats.org/officeDocument/2006/relationships/slideMaster" Target="../slideMasters/slideMaster2.xml" /><Relationship Id="rId2" Type="http://schemas.openxmlformats.org/officeDocument/2006/relationships/tags" Target="../tags/tag120.xml" /><Relationship Id="rId3" Type="http://schemas.openxmlformats.org/officeDocument/2006/relationships/tags" Target="../tags/tag121.xml" /><Relationship Id="rId4" Type="http://schemas.openxmlformats.org/officeDocument/2006/relationships/tags" Target="../tags/tag122.xml" /><Relationship Id="rId5" Type="http://schemas.openxmlformats.org/officeDocument/2006/relationships/tags" Target="../tags/tag123.xml" /><Relationship Id="rId6" Type="http://schemas.openxmlformats.org/officeDocument/2006/relationships/tags" Target="../tags/tag124.xml" /><Relationship Id="rId7" Type="http://schemas.openxmlformats.org/officeDocument/2006/relationships/tags" Target="../tags/tag125.xml" /><Relationship Id="rId8" Type="http://schemas.openxmlformats.org/officeDocument/2006/relationships/tags" Target="../tags/tag126.xml" /><Relationship Id="rId9" Type="http://schemas.openxmlformats.org/officeDocument/2006/relationships/tags" Target="../tags/tag127.xml" /></Relationships>
</file>

<file path=ppt/slideLayouts/_rels/slideLayout26.xml.rels>&#65279;<?xml version="1.0" encoding="utf-8" standalone="yes"?><Relationships xmlns="http://schemas.openxmlformats.org/package/2006/relationships"><Relationship Id="rId1" Type="http://schemas.openxmlformats.org/officeDocument/2006/relationships/image" Target="../media/image21.png" /><Relationship Id="rId10" Type="http://schemas.openxmlformats.org/officeDocument/2006/relationships/slideMaster" Target="../slideMasters/slideMaster2.xml" /><Relationship Id="rId2" Type="http://schemas.openxmlformats.org/officeDocument/2006/relationships/tags" Target="../tags/tag128.xml" /><Relationship Id="rId3" Type="http://schemas.openxmlformats.org/officeDocument/2006/relationships/tags" Target="../tags/tag129.xml" /><Relationship Id="rId4" Type="http://schemas.openxmlformats.org/officeDocument/2006/relationships/tags" Target="../tags/tag130.xml" /><Relationship Id="rId5" Type="http://schemas.openxmlformats.org/officeDocument/2006/relationships/tags" Target="../tags/tag131.xml" /><Relationship Id="rId6" Type="http://schemas.openxmlformats.org/officeDocument/2006/relationships/tags" Target="../tags/tag132.xml" /><Relationship Id="rId7" Type="http://schemas.openxmlformats.org/officeDocument/2006/relationships/tags" Target="../tags/tag133.xml" /><Relationship Id="rId8" Type="http://schemas.openxmlformats.org/officeDocument/2006/relationships/tags" Target="../tags/tag134.xml" /><Relationship Id="rId9" Type="http://schemas.openxmlformats.org/officeDocument/2006/relationships/tags" Target="../tags/tag135.xml" /></Relationships>
</file>

<file path=ppt/slideLayouts/_rels/slideLayout27.xml.rels>&#65279;<?xml version="1.0" encoding="utf-8" standalone="yes"?><Relationships xmlns="http://schemas.openxmlformats.org/package/2006/relationships"><Relationship Id="rId1" Type="http://schemas.openxmlformats.org/officeDocument/2006/relationships/image" Target="../media/image21.png" /><Relationship Id="rId10" Type="http://schemas.openxmlformats.org/officeDocument/2006/relationships/slideMaster" Target="../slideMasters/slideMaster2.xml" /><Relationship Id="rId2" Type="http://schemas.openxmlformats.org/officeDocument/2006/relationships/tags" Target="../tags/tag136.xml" /><Relationship Id="rId3" Type="http://schemas.openxmlformats.org/officeDocument/2006/relationships/tags" Target="../tags/tag137.xml" /><Relationship Id="rId4" Type="http://schemas.openxmlformats.org/officeDocument/2006/relationships/tags" Target="../tags/tag138.xml" /><Relationship Id="rId5" Type="http://schemas.openxmlformats.org/officeDocument/2006/relationships/tags" Target="../tags/tag139.xml" /><Relationship Id="rId6" Type="http://schemas.openxmlformats.org/officeDocument/2006/relationships/tags" Target="../tags/tag140.xml" /><Relationship Id="rId7" Type="http://schemas.openxmlformats.org/officeDocument/2006/relationships/tags" Target="../tags/tag141.xml" /><Relationship Id="rId8" Type="http://schemas.openxmlformats.org/officeDocument/2006/relationships/tags" Target="../tags/tag142.xml" /><Relationship Id="rId9" Type="http://schemas.openxmlformats.org/officeDocument/2006/relationships/tags" Target="../tags/tag143.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44.xml" /><Relationship Id="rId10" Type="http://schemas.openxmlformats.org/officeDocument/2006/relationships/slideMaster" Target="../slideMasters/slideMaster2.xml" /><Relationship Id="rId2" Type="http://schemas.openxmlformats.org/officeDocument/2006/relationships/tags" Target="../tags/tag145.xml" /><Relationship Id="rId3" Type="http://schemas.openxmlformats.org/officeDocument/2006/relationships/tags" Target="../tags/tag146.xml" /><Relationship Id="rId4" Type="http://schemas.openxmlformats.org/officeDocument/2006/relationships/tags" Target="../tags/tag147.xml" /><Relationship Id="rId5" Type="http://schemas.openxmlformats.org/officeDocument/2006/relationships/tags" Target="../tags/tag148.xml" /><Relationship Id="rId6" Type="http://schemas.openxmlformats.org/officeDocument/2006/relationships/tags" Target="../tags/tag149.xml" /><Relationship Id="rId7" Type="http://schemas.openxmlformats.org/officeDocument/2006/relationships/tags" Target="../tags/tag150.xml" /><Relationship Id="rId8" Type="http://schemas.openxmlformats.org/officeDocument/2006/relationships/tags" Target="../tags/tag151.xml" /><Relationship Id="rId9" Type="http://schemas.openxmlformats.org/officeDocument/2006/relationships/tags" Target="../tags/tag152.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153.xml" /><Relationship Id="rId10" Type="http://schemas.openxmlformats.org/officeDocument/2006/relationships/tags" Target="../tags/tag159.xml" /><Relationship Id="rId11" Type="http://schemas.openxmlformats.org/officeDocument/2006/relationships/tags" Target="../tags/tag160.xml" /><Relationship Id="rId12" Type="http://schemas.openxmlformats.org/officeDocument/2006/relationships/tags" Target="../tags/tag161.xml" /><Relationship Id="rId13" Type="http://schemas.openxmlformats.org/officeDocument/2006/relationships/tags" Target="../tags/tag162.xml" /><Relationship Id="rId14" Type="http://schemas.openxmlformats.org/officeDocument/2006/relationships/slideMaster" Target="../slideMasters/slideMaster2.xml" /><Relationship Id="rId2" Type="http://schemas.openxmlformats.org/officeDocument/2006/relationships/tags" Target="../tags/tag154.xml" /><Relationship Id="rId3" Type="http://schemas.openxmlformats.org/officeDocument/2006/relationships/image" Target="../media/image25.png" /><Relationship Id="rId4" Type="http://schemas.openxmlformats.org/officeDocument/2006/relationships/tags" Target="../tags/tag155.xml" /><Relationship Id="rId5" Type="http://schemas.openxmlformats.org/officeDocument/2006/relationships/image" Target="../media/image26.png" /><Relationship Id="rId6" Type="http://schemas.openxmlformats.org/officeDocument/2006/relationships/tags" Target="../tags/tag156.xml" /><Relationship Id="rId7" Type="http://schemas.openxmlformats.org/officeDocument/2006/relationships/image" Target="../media/image27.png" /><Relationship Id="rId8" Type="http://schemas.openxmlformats.org/officeDocument/2006/relationships/tags" Target="../tags/tag157.xml" /><Relationship Id="rId9" Type="http://schemas.openxmlformats.org/officeDocument/2006/relationships/tags" Target="../tags/tag158.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DA594E8-F334-449E-BA48-88E58529A02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A4C9DCD-5EE6-4AF9-8765-893F3E7125B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DA594E8-F334-449E-BA48-88E58529A02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A4C9DCD-5EE6-4AF9-8765-893F3E7125B4}"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DA594E8-F334-449E-BA48-88E58529A02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A4C9DCD-5EE6-4AF9-8765-893F3E7125B4}"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stretch>
            <a:fillRect/>
          </a:stretch>
        </p:blipFill>
        <p:spPr>
          <a:xfrm rot="12880075">
            <a:off x="7985557" y="117409"/>
            <a:ext cx="1434034" cy="1874009"/>
          </a:xfrm>
          <a:prstGeom prst="rect">
            <a:avLst/>
          </a:prstGeom>
        </p:spPr>
      </p:pic>
      <p:pic>
        <p:nvPicPr>
          <p:cNvPr id="8" name="图片 7"/>
          <p:cNvPicPr>
            <a:picLocks noChangeAspect="1"/>
          </p:cNvPicPr>
          <p:nvPr>
            <p:custDataLst>
              <p:tags r:id="rId4"/>
            </p:custDataLst>
          </p:nvPr>
        </p:nvPicPr>
        <p:blipFill>
          <a:blip r:embed="rId3"/>
          <a:stretch>
            <a:fillRect/>
          </a:stretch>
        </p:blipFill>
        <p:spPr>
          <a:xfrm>
            <a:off x="-699115" y="2711868"/>
            <a:ext cx="2750108" cy="4153389"/>
          </a:xfrm>
          <a:prstGeom prst="rect">
            <a:avLst/>
          </a:prstGeom>
        </p:spPr>
      </p:pic>
      <p:pic>
        <p:nvPicPr>
          <p:cNvPr id="9" name="图片 8"/>
          <p:cNvPicPr>
            <a:picLocks noChangeAspect="1"/>
          </p:cNvPicPr>
          <p:nvPr>
            <p:custDataLst>
              <p:tags r:id="rId6"/>
            </p:custDataLst>
          </p:nvPr>
        </p:nvPicPr>
        <p:blipFill>
          <a:blip r:embed="rId5"/>
          <a:stretch>
            <a:fillRect/>
          </a:stretch>
        </p:blipFill>
        <p:spPr>
          <a:xfrm>
            <a:off x="936455" y="4907811"/>
            <a:ext cx="2068840" cy="1942932"/>
          </a:xfrm>
          <a:prstGeom prst="rect">
            <a:avLst/>
          </a:prstGeom>
        </p:spPr>
      </p:pic>
      <p:pic>
        <p:nvPicPr>
          <p:cNvPr id="10" name="图片 9"/>
          <p:cNvPicPr>
            <a:picLocks noChangeAspect="1"/>
          </p:cNvPicPr>
          <p:nvPr>
            <p:custDataLst>
              <p:tags r:id="rId8"/>
            </p:custDataLst>
          </p:nvPr>
        </p:nvPicPr>
        <p:blipFill>
          <a:blip r:embed="rId7"/>
          <a:stretch>
            <a:fillRect/>
          </a:stretch>
        </p:blipFill>
        <p:spPr>
          <a:xfrm flipH="1">
            <a:off x="6841349" y="5133783"/>
            <a:ext cx="1584530" cy="1730568"/>
          </a:xfrm>
          <a:prstGeom prst="rect">
            <a:avLst/>
          </a:prstGeom>
        </p:spPr>
      </p:pic>
      <p:pic>
        <p:nvPicPr>
          <p:cNvPr id="11" name="图片 10"/>
          <p:cNvPicPr>
            <a:picLocks noChangeAspect="1"/>
          </p:cNvPicPr>
          <p:nvPr>
            <p:custDataLst>
              <p:tags r:id="rId10"/>
            </p:custDataLst>
          </p:nvPr>
        </p:nvPicPr>
        <p:blipFill>
          <a:blip r:embed="rId9"/>
          <a:stretch>
            <a:fillRect/>
          </a:stretch>
        </p:blipFill>
        <p:spPr>
          <a:xfrm flipH="1">
            <a:off x="5261142" y="4977108"/>
            <a:ext cx="1663868" cy="1888150"/>
          </a:xfrm>
          <a:prstGeom prst="rect">
            <a:avLst/>
          </a:prstGeom>
        </p:spPr>
      </p:pic>
      <p:pic>
        <p:nvPicPr>
          <p:cNvPr id="12" name="图片 11"/>
          <p:cNvPicPr>
            <a:picLocks noChangeAspect="1"/>
          </p:cNvPicPr>
          <p:nvPr>
            <p:custDataLst>
              <p:tags r:id="rId12"/>
            </p:custDataLst>
          </p:nvPr>
        </p:nvPicPr>
        <p:blipFill>
          <a:blip r:embed="rId11"/>
          <a:stretch>
            <a:fillRect/>
          </a:stretch>
        </p:blipFill>
        <p:spPr>
          <a:xfrm>
            <a:off x="2592848" y="4330731"/>
            <a:ext cx="1113867" cy="2527270"/>
          </a:xfrm>
          <a:prstGeom prst="rect">
            <a:avLst/>
          </a:prstGeom>
        </p:spPr>
      </p:pic>
      <p:pic>
        <p:nvPicPr>
          <p:cNvPr id="13" name="图片 12"/>
          <p:cNvPicPr>
            <a:picLocks noChangeAspect="1"/>
          </p:cNvPicPr>
          <p:nvPr>
            <p:custDataLst>
              <p:tags r:id="rId14"/>
            </p:custDataLst>
          </p:nvPr>
        </p:nvPicPr>
        <p:blipFill>
          <a:blip r:embed="rId13"/>
          <a:stretch>
            <a:fillRect/>
          </a:stretch>
        </p:blipFill>
        <p:spPr>
          <a:xfrm>
            <a:off x="8218410" y="4442773"/>
            <a:ext cx="779246" cy="2415228"/>
          </a:xfrm>
          <a:prstGeom prst="rect">
            <a:avLst/>
          </a:prstGeom>
        </p:spPr>
      </p:pic>
      <p:pic>
        <p:nvPicPr>
          <p:cNvPr id="14" name="图片 13"/>
          <p:cNvPicPr>
            <a:picLocks noChangeAspect="1"/>
          </p:cNvPicPr>
          <p:nvPr>
            <p:custDataLst>
              <p:tags r:id="rId16"/>
            </p:custDataLst>
          </p:nvPr>
        </p:nvPicPr>
        <p:blipFill>
          <a:blip r:embed="rId15"/>
          <a:stretch>
            <a:fillRect/>
          </a:stretch>
        </p:blipFill>
        <p:spPr>
          <a:xfrm rot="21018952">
            <a:off x="4120756" y="5702707"/>
            <a:ext cx="977253" cy="1013556"/>
          </a:xfrm>
          <a:prstGeom prst="rect">
            <a:avLst/>
          </a:prstGeom>
        </p:spPr>
      </p:pic>
      <p:sp>
        <p:nvSpPr>
          <p:cNvPr id="2" name="标题 1"/>
          <p:cNvSpPr>
            <a:spLocks noGrp="1"/>
          </p:cNvSpPr>
          <p:nvPr>
            <p:ph type="ctrTitle" hasCustomPrompt="1"/>
            <p:custDataLst>
              <p:tags r:id="rId17"/>
            </p:custDataLst>
          </p:nvPr>
        </p:nvSpPr>
        <p:spPr>
          <a:xfrm>
            <a:off x="1136511" y="2010793"/>
            <a:ext cx="6836400" cy="818100"/>
          </a:xfrm>
        </p:spPr>
        <p:txBody>
          <a:bodyPr lIns="90000" tIns="46800" rIns="90000" bIns="0" anchor="b" anchorCtr="0">
            <a:normAutofit/>
          </a:bodyPr>
          <a:lstStyle>
            <a:lvl1pPr algn="ctr">
              <a:defRPr sz="3430" u="none" strike="noStrike" kern="1200" cap="none" spc="600" normalizeH="0" baseline="0">
                <a:solidFill>
                  <a:schemeClr val="accent1"/>
                </a:solidFill>
                <a:uFillTx/>
                <a:latin typeface="Arial" panose="020b0604020202020204" pitchFamily="34" charset="0"/>
                <a:ea typeface="汉仪旗黑-85S" panose="00020600040101010101" pitchFamily="18" charset="-122"/>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18"/>
            </p:custDataLst>
          </p:nvPr>
        </p:nvSpPr>
        <p:spPr>
          <a:xfrm>
            <a:off x="2371761" y="3239097"/>
            <a:ext cx="4365900" cy="310500"/>
          </a:xfrm>
        </p:spPr>
        <p:txBody>
          <a:bodyPr lIns="90000" tIns="0" rIns="90000" bIns="46800">
            <a:normAutofit/>
          </a:bodyPr>
          <a:lstStyle>
            <a:lvl1pPr marL="0" indent="0" algn="ctr" eaLnBrk="1" fontAlgn="auto" latinLnBrk="0" hangingPunct="1">
              <a:lnSpc>
                <a:spcPct val="100000"/>
              </a:lnSpc>
              <a:buNone/>
              <a:defRPr sz="1295" u="none" strike="noStrike" kern="1200" cap="none" spc="200" normalizeH="0" baseline="0">
                <a:solidFill>
                  <a:schemeClr val="tx1">
                    <a:lumMod val="85000"/>
                    <a:lumOff val="15000"/>
                  </a:schemeClr>
                </a:solidFill>
                <a:uFillTx/>
                <a:latin typeface="Arial" panose="020b0604020202020204" pitchFamily="34" charset="0"/>
              </a:defRPr>
            </a:lvl1pPr>
            <a:lvl2pPr marL="257175" indent="0" algn="ctr">
              <a:buNone/>
              <a:defRPr sz="1125"/>
            </a:lvl2pPr>
            <a:lvl3pPr marL="514350" indent="0" algn="ctr">
              <a:buNone/>
              <a:defRPr sz="1015"/>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zh-CN" altLang="en-US"/>
              <a:t>单击此处编辑副标题</a:t>
            </a:r>
            <a:endParaRPr lang="zh-CN" altLang="en-US"/>
          </a:p>
        </p:txBody>
      </p:sp>
      <p:sp>
        <p:nvSpPr>
          <p:cNvPr id="16" name="日期占位符 15"/>
          <p:cNvSpPr>
            <a:spLocks noGrp="1"/>
          </p:cNvSpPr>
          <p:nvPr>
            <p:ph type="dt" sz="half" idx="10"/>
            <p:custDataLst>
              <p:tags r:id="rId19"/>
            </p:custDataLst>
          </p:nvPr>
        </p:nvSpPr>
        <p:spPr>
          <a:xfrm>
            <a:off x="659807" y="6389433"/>
            <a:ext cx="2025000" cy="237600"/>
          </a:xfrm>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20"/>
            </p:custDataLst>
          </p:nvPr>
        </p:nvSpPr>
        <p:spPr>
          <a:xfrm>
            <a:off x="3087000" y="6389433"/>
            <a:ext cx="2970000" cy="237600"/>
          </a:xfrm>
        </p:spPr>
        <p:txBody>
          <a:bodyPr/>
          <a:lstStyle/>
          <a:p>
            <a:endParaRPr lang="zh-CN" altLang="en-US"/>
          </a:p>
        </p:txBody>
      </p:sp>
      <p:sp>
        <p:nvSpPr>
          <p:cNvPr id="18" name="灯片编号占位符 17"/>
          <p:cNvSpPr>
            <a:spLocks noGrp="1"/>
          </p:cNvSpPr>
          <p:nvPr>
            <p:ph type="sldNum" sz="quarter" idx="12"/>
            <p:custDataLst>
              <p:tags r:id="rId21"/>
            </p:custDataLst>
          </p:nvPr>
        </p:nvSpPr>
        <p:spPr>
          <a:xfrm>
            <a:off x="6457950" y="6389433"/>
            <a:ext cx="2025000" cy="237600"/>
          </a:xfrm>
        </p:spPr>
        <p:txBody>
          <a:bodyPr/>
          <a:lstStyle/>
          <a:p>
            <a:fld id="{49AE70B2-8BF9-45C0-BB95-33D1B9D3A854}" type="slidenum">
              <a:rPr lang="zh-CN" altLang="en-US" smtClean="0"/>
              <a:t/>
            </a:fld>
            <a:endParaRPr lang="zh-CN" altLang="en-US"/>
          </a:p>
        </p:txBody>
      </p:sp>
      <p:sp>
        <p:nvSpPr>
          <p:cNvPr id="5" name="文本占位符 4"/>
          <p:cNvSpPr>
            <a:spLocks noGrp="1"/>
          </p:cNvSpPr>
          <p:nvPr>
            <p:ph type="body" sz="quarter" idx="13" hasCustomPrompt="1"/>
            <p:custDataLst>
              <p:tags r:id="rId22"/>
            </p:custDataLst>
          </p:nvPr>
        </p:nvSpPr>
        <p:spPr>
          <a:xfrm>
            <a:off x="2371761" y="3993761"/>
            <a:ext cx="1991678" cy="264795"/>
          </a:xfrm>
        </p:spPr>
        <p:txBody>
          <a:bodyPr/>
          <a:lstStyle>
            <a:lvl1pPr marL="0" indent="0" algn="r" eaLnBrk="1" fontAlgn="auto" latinLnBrk="0" hangingPunct="1">
              <a:lnSpc>
                <a:spcPct val="100000"/>
              </a:lnSpc>
              <a:buNone/>
              <a:defRPr sz="1015"/>
            </a:lvl1pPr>
            <a:lvl2pPr marL="257175" indent="0">
              <a:buNone/>
              <a:defRPr/>
            </a:lvl2pPr>
            <a:lvl3pPr marL="514350" indent="0">
              <a:buNone/>
              <a:defRPr/>
            </a:lvl3pPr>
            <a:lvl4pPr marL="771525" indent="0">
              <a:buNone/>
              <a:defRPr/>
            </a:lvl4pPr>
            <a:lvl5pPr marL="1028700" indent="0">
              <a:buNone/>
              <a:defRPr/>
            </a:lvl5pPr>
          </a:lstStyle>
          <a:p>
            <a:pPr lvl="0"/>
            <a:r>
              <a:rPr lang="zh-CN" altLang="en-US"/>
              <a:t>编辑文本</a:t>
            </a:r>
            <a:endParaRPr lang="zh-CN" altLang="en-US"/>
          </a:p>
        </p:txBody>
      </p:sp>
      <p:sp>
        <p:nvSpPr>
          <p:cNvPr id="22" name="文本占位符 21"/>
          <p:cNvSpPr>
            <a:spLocks noGrp="1"/>
          </p:cNvSpPr>
          <p:nvPr>
            <p:ph type="body" sz="quarter" idx="14" hasCustomPrompt="1"/>
            <p:custDataLst>
              <p:tags r:id="rId23"/>
            </p:custDataLst>
          </p:nvPr>
        </p:nvSpPr>
        <p:spPr>
          <a:xfrm>
            <a:off x="4783015" y="3993761"/>
            <a:ext cx="1954530" cy="264795"/>
          </a:xfrm>
        </p:spPr>
        <p:txBody>
          <a:bodyPr/>
          <a:lstStyle>
            <a:lvl1pPr marL="0" indent="0" eaLnBrk="1" fontAlgn="auto" latinLnBrk="0" hangingPunct="1">
              <a:lnSpc>
                <a:spcPct val="100000"/>
              </a:lnSpc>
              <a:buNone/>
              <a:defRPr sz="1015"/>
            </a:lvl1pPr>
            <a:lvl2pPr marL="257175" indent="0">
              <a:buNone/>
              <a:defRPr/>
            </a:lvl2pPr>
            <a:lvl3pPr marL="514350" indent="0">
              <a:buNone/>
              <a:defRPr/>
            </a:lvl3pPr>
            <a:lvl4pPr marL="771525" indent="0">
              <a:buNone/>
              <a:defRPr/>
            </a:lvl4pPr>
            <a:lvl5pPr marL="1028700" indent="0">
              <a:buNone/>
              <a:defRPr/>
            </a:lvl5pPr>
          </a:lstStyle>
          <a:p>
            <a:pPr lvl="0"/>
            <a:r>
              <a:rPr lang="zh-CN" altLang="en-US"/>
              <a:t>编辑文本</a:t>
            </a:r>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grpSp>
        <p:nvGrpSpPr>
          <p:cNvPr id="10" name="组合 9"/>
          <p:cNvGrpSpPr/>
          <p:nvPr userDrawn="1">
            <p:custDataLst>
              <p:tags r:id="rId1"/>
            </p:custDataLst>
          </p:nvPr>
        </p:nvGrpSpPr>
        <p:grpSpPr>
          <a:xfrm>
            <a:off x="-55721" y="5203190"/>
            <a:ext cx="1098233" cy="1673225"/>
            <a:chOff x="-99" y="4272"/>
            <a:chExt cx="5723" cy="6540"/>
          </a:xfrm>
        </p:grpSpPr>
        <p:pic>
          <p:nvPicPr>
            <p:cNvPr id="11" name="图片 10"/>
            <p:cNvPicPr>
              <a:picLocks noChangeAspect="1"/>
            </p:cNvPicPr>
            <p:nvPr userDrawn="1">
              <p:custDataLst>
                <p:tags r:id="rId3"/>
              </p:custDataLst>
            </p:nvPr>
          </p:nvPicPr>
          <p:blipFill>
            <a:blip r:embed="rId2"/>
            <a:stretch>
              <a:fillRect/>
            </a:stretch>
          </p:blipFill>
          <p:spPr>
            <a:xfrm>
              <a:off x="-99" y="4272"/>
              <a:ext cx="3720" cy="6541"/>
            </a:xfrm>
            <a:prstGeom prst="rect">
              <a:avLst/>
            </a:prstGeom>
          </p:spPr>
        </p:pic>
        <p:pic>
          <p:nvPicPr>
            <p:cNvPr id="12" name="图片 11"/>
            <p:cNvPicPr>
              <a:picLocks noChangeAspect="1"/>
            </p:cNvPicPr>
            <p:nvPr userDrawn="1">
              <p:custDataLst>
                <p:tags r:id="rId5"/>
              </p:custDataLst>
            </p:nvPr>
          </p:nvPicPr>
          <p:blipFill>
            <a:blip r:embed="rId4"/>
            <a:stretch>
              <a:fillRect/>
            </a:stretch>
          </p:blipFill>
          <p:spPr>
            <a:xfrm>
              <a:off x="1280" y="7730"/>
              <a:ext cx="4344" cy="3060"/>
            </a:xfrm>
            <a:prstGeom prst="rect">
              <a:avLst/>
            </a:prstGeom>
          </p:spPr>
        </p:pic>
      </p:grpSp>
      <p:sp>
        <p:nvSpPr>
          <p:cNvPr id="2" name="标题 1"/>
          <p:cNvSpPr>
            <a:spLocks noGrp="1"/>
          </p:cNvSpPr>
          <p:nvPr>
            <p:ph type="title"/>
            <p:custDataLst>
              <p:tags r:id="rId6"/>
            </p:custDataLst>
          </p:nvPr>
        </p:nvSpPr>
        <p:spPr>
          <a:xfrm>
            <a:off x="502411" y="498479"/>
            <a:ext cx="8139178" cy="331473"/>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1350" b="1"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7"/>
            </p:custDataLst>
          </p:nvPr>
        </p:nvSpPr>
        <p:spPr>
          <a:xfrm>
            <a:off x="502411" y="1626121"/>
            <a:ext cx="8139178" cy="4041680"/>
          </a:xfrm>
        </p:spPr>
        <p:txBody>
          <a:bodyPr vert="horz" lIns="101600" tIns="0" rIns="82550" bIns="0" rtlCol="0">
            <a:normAutofit/>
          </a:bodyPr>
          <a:lstStyle>
            <a:lvl1pPr marL="128905" marR="0" lvl="0"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386080" marR="0" lvl="1" indent="-12827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9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643255" marR="0" lvl="2"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900430" marR="0" lvl="3"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1157605" marR="0" lvl="4"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8"/>
            </p:custDataLst>
          </p:nvPr>
        </p:nvSpPr>
        <p:spPr>
          <a:xfrm>
            <a:off x="659807" y="6389433"/>
            <a:ext cx="2025000" cy="237600"/>
          </a:xfrm>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9"/>
            </p:custDataLst>
          </p:nvPr>
        </p:nvSpPr>
        <p:spPr>
          <a:xfrm>
            <a:off x="3087000" y="6389433"/>
            <a:ext cx="2970000" cy="237600"/>
          </a:xfrm>
        </p:spPr>
        <p:txBody>
          <a:bodyPr/>
          <a:lstStyle/>
          <a:p>
            <a:endParaRPr lang="zh-CN" altLang="en-US"/>
          </a:p>
        </p:txBody>
      </p:sp>
      <p:sp>
        <p:nvSpPr>
          <p:cNvPr id="6" name="灯片编号占位符 5"/>
          <p:cNvSpPr>
            <a:spLocks noGrp="1"/>
          </p:cNvSpPr>
          <p:nvPr>
            <p:ph type="sldNum" sz="quarter" idx="12"/>
            <p:custDataLst>
              <p:tags r:id="rId10"/>
            </p:custDataLst>
          </p:nvPr>
        </p:nvSpPr>
        <p:spPr>
          <a:xfrm>
            <a:off x="6457950" y="6389433"/>
            <a:ext cx="2025000" cy="237600"/>
          </a:xfrm>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solidFill>
          <a:schemeClr val="bg2"/>
        </a:solidFill>
        <a:effectLst/>
      </p:bgPr>
    </p:bg>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srcRect t="-1"/>
          <a:stretch>
            <a:fillRect/>
          </a:stretch>
        </p:blipFill>
        <p:spPr>
          <a:xfrm rot="204530">
            <a:off x="2927869" y="922920"/>
            <a:ext cx="3288261" cy="2993633"/>
          </a:xfrm>
          <a:prstGeom prst="rect">
            <a:avLst/>
          </a:prstGeom>
        </p:spPr>
      </p:pic>
      <p:sp>
        <p:nvSpPr>
          <p:cNvPr id="2" name="标题 1"/>
          <p:cNvSpPr>
            <a:spLocks noGrp="1"/>
          </p:cNvSpPr>
          <p:nvPr>
            <p:ph type="title" hasCustomPrompt="1"/>
            <p:custDataLst>
              <p:tags r:id="rId3"/>
            </p:custDataLst>
          </p:nvPr>
        </p:nvSpPr>
        <p:spPr>
          <a:xfrm>
            <a:off x="1938355" y="5220904"/>
            <a:ext cx="5416200" cy="450900"/>
          </a:xfrm>
        </p:spPr>
        <p:txBody>
          <a:bodyPr lIns="90000" tIns="46800" rIns="90000" bIns="0" anchor="b" anchorCtr="0">
            <a:normAutofit/>
          </a:bodyPr>
          <a:lstStyle>
            <a:lvl1pPr algn="ctr">
              <a:defRPr sz="1800" u="none" strike="noStrike" kern="1200" cap="none" spc="300" normalizeH="0" baseline="0">
                <a:solidFill>
                  <a:schemeClr val="accent1"/>
                </a:solidFill>
                <a:uFillTx/>
                <a:latin typeface="Arial" panose="020b0604020202020204" pitchFamily="34" charset="0"/>
                <a:ea typeface="汉仪旗黑-85S" panose="00020600040101010101" pitchFamily="18" charset="-122"/>
              </a:defRPr>
            </a:lvl1pPr>
          </a:lstStyle>
          <a:p>
            <a:r>
              <a:rPr lang="zh-CN" altLang="en-US"/>
              <a:t>单击此处编辑标题</a:t>
            </a:r>
            <a:endParaRPr lang="zh-CN" altLang="en-US"/>
          </a:p>
        </p:txBody>
      </p:sp>
      <p:sp>
        <p:nvSpPr>
          <p:cNvPr id="3" name="文本占位符 2"/>
          <p:cNvSpPr>
            <a:spLocks noGrp="1"/>
          </p:cNvSpPr>
          <p:nvPr>
            <p:ph type="body" idx="1"/>
            <p:custDataLst>
              <p:tags r:id="rId4"/>
            </p:custDataLst>
          </p:nvPr>
        </p:nvSpPr>
        <p:spPr>
          <a:xfrm>
            <a:off x="2095958" y="5975742"/>
            <a:ext cx="5100992" cy="251100"/>
          </a:xfrm>
        </p:spPr>
        <p:txBody>
          <a:bodyPr lIns="90000" tIns="0" rIns="90000" bIns="46800" anchor="t">
            <a:normAutofit/>
          </a:bodyPr>
          <a:lstStyle>
            <a:lvl1pPr marL="0" indent="0" algn="ctr" eaLnBrk="1" fontAlgn="auto" latinLnBrk="0" hangingPunct="1">
              <a:lnSpc>
                <a:spcPct val="120000"/>
              </a:lnSpc>
              <a:buNone/>
              <a:defRPr kumimoji="0" lang="zh-CN" altLang="en-US" sz="845"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257175" indent="0">
              <a:buNone/>
              <a:defRPr sz="1125">
                <a:solidFill>
                  <a:schemeClr val="tx1">
                    <a:tint val="75000"/>
                  </a:schemeClr>
                </a:solidFill>
              </a:defRPr>
            </a:lvl2pPr>
            <a:lvl3pPr marL="514350" indent="0">
              <a:buNone/>
              <a:defRPr sz="1015">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7400" indent="0">
              <a:buNone/>
              <a:defRPr sz="9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5"/>
            </p:custDataLst>
          </p:nvPr>
        </p:nvSpPr>
        <p:spPr>
          <a:xfrm>
            <a:off x="659807" y="6389433"/>
            <a:ext cx="2025000" cy="237600"/>
          </a:xfrm>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6"/>
            </p:custDataLst>
          </p:nvPr>
        </p:nvSpPr>
        <p:spPr>
          <a:xfrm>
            <a:off x="3087000" y="6389433"/>
            <a:ext cx="2970000" cy="237600"/>
          </a:xfrm>
        </p:spPr>
        <p:txBody>
          <a:bodyPr/>
          <a:lstStyle/>
          <a:p>
            <a:endParaRPr lang="zh-CN" altLang="en-US"/>
          </a:p>
        </p:txBody>
      </p:sp>
      <p:sp>
        <p:nvSpPr>
          <p:cNvPr id="6" name="灯片编号占位符 5"/>
          <p:cNvSpPr>
            <a:spLocks noGrp="1"/>
          </p:cNvSpPr>
          <p:nvPr>
            <p:ph type="sldNum" sz="quarter" idx="12"/>
            <p:custDataLst>
              <p:tags r:id="rId7"/>
            </p:custDataLst>
          </p:nvPr>
        </p:nvSpPr>
        <p:spPr>
          <a:xfrm>
            <a:off x="6457950" y="6389433"/>
            <a:ext cx="2025000" cy="237600"/>
          </a:xfrm>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grpSp>
        <p:nvGrpSpPr>
          <p:cNvPr id="11" name="组合 10"/>
          <p:cNvGrpSpPr/>
          <p:nvPr userDrawn="1">
            <p:custDataLst>
              <p:tags r:id="rId1"/>
            </p:custDataLst>
          </p:nvPr>
        </p:nvGrpSpPr>
        <p:grpSpPr>
          <a:xfrm>
            <a:off x="-55721" y="5203190"/>
            <a:ext cx="1098233" cy="1673225"/>
            <a:chOff x="-99" y="4272"/>
            <a:chExt cx="5723" cy="6540"/>
          </a:xfrm>
        </p:grpSpPr>
        <p:pic>
          <p:nvPicPr>
            <p:cNvPr id="12" name="图片 11"/>
            <p:cNvPicPr>
              <a:picLocks noChangeAspect="1"/>
            </p:cNvPicPr>
            <p:nvPr userDrawn="1">
              <p:custDataLst>
                <p:tags r:id="rId3"/>
              </p:custDataLst>
            </p:nvPr>
          </p:nvPicPr>
          <p:blipFill>
            <a:blip r:embed="rId2"/>
            <a:stretch>
              <a:fillRect/>
            </a:stretch>
          </p:blipFill>
          <p:spPr>
            <a:xfrm>
              <a:off x="-99" y="4272"/>
              <a:ext cx="3720" cy="6541"/>
            </a:xfrm>
            <a:prstGeom prst="rect">
              <a:avLst/>
            </a:prstGeom>
          </p:spPr>
        </p:pic>
        <p:pic>
          <p:nvPicPr>
            <p:cNvPr id="14" name="图片 13"/>
            <p:cNvPicPr>
              <a:picLocks noChangeAspect="1"/>
            </p:cNvPicPr>
            <p:nvPr userDrawn="1">
              <p:custDataLst>
                <p:tags r:id="rId5"/>
              </p:custDataLst>
            </p:nvPr>
          </p:nvPicPr>
          <p:blipFill>
            <a:blip r:embed="rId4"/>
            <a:stretch>
              <a:fillRect/>
            </a:stretch>
          </p:blipFill>
          <p:spPr>
            <a:xfrm>
              <a:off x="1280" y="7730"/>
              <a:ext cx="4344" cy="3060"/>
            </a:xfrm>
            <a:prstGeom prst="rect">
              <a:avLst/>
            </a:prstGeom>
          </p:spPr>
        </p:pic>
      </p:grpSp>
      <p:sp>
        <p:nvSpPr>
          <p:cNvPr id="2" name="标题 1"/>
          <p:cNvSpPr>
            <a:spLocks noGrp="1"/>
          </p:cNvSpPr>
          <p:nvPr>
            <p:ph type="title"/>
            <p:custDataLst>
              <p:tags r:id="rId6"/>
            </p:custDataLst>
          </p:nvPr>
        </p:nvSpPr>
        <p:spPr>
          <a:xfrm>
            <a:off x="502411" y="498479"/>
            <a:ext cx="8139178" cy="331473"/>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1350" b="1"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7"/>
            </p:custDataLst>
          </p:nvPr>
        </p:nvSpPr>
        <p:spPr>
          <a:xfrm>
            <a:off x="502447" y="1626121"/>
            <a:ext cx="3962432" cy="4041680"/>
          </a:xfrm>
        </p:spPr>
        <p:txBody>
          <a:bodyPr vert="horz" lIns="101600" tIns="0" rIns="82550" bIns="0" rtlCol="0">
            <a:normAutofit/>
          </a:bodyPr>
          <a:lstStyle>
            <a:lvl1pPr marL="128905" marR="0" lvl="0"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386080" marR="0" lvl="1" indent="-12827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9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643255" marR="0" lvl="2"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900430" marR="0" lvl="3"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1157605" marR="0" lvl="4"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8"/>
            </p:custDataLst>
          </p:nvPr>
        </p:nvSpPr>
        <p:spPr>
          <a:xfrm>
            <a:off x="4679158" y="1626121"/>
            <a:ext cx="3962432" cy="4041680"/>
          </a:xfrm>
        </p:spPr>
        <p:txBody>
          <a:bodyPr>
            <a:normAutofit/>
          </a:bodyPr>
          <a:lstStyle>
            <a:lvl1pPr>
              <a:defRPr sz="9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a:defRPr sz="9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2pPr>
            <a:lvl3pPr>
              <a:defRPr sz="9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3pPr>
            <a:lvl4pPr>
              <a:defRPr sz="9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4pPr>
            <a:lvl5pPr>
              <a:defRPr sz="9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9"/>
            </p:custDataLst>
          </p:nvPr>
        </p:nvSpPr>
        <p:spPr>
          <a:xfrm>
            <a:off x="659807" y="6389433"/>
            <a:ext cx="2025000" cy="237600"/>
          </a:xfrm>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10"/>
            </p:custDataLst>
          </p:nvPr>
        </p:nvSpPr>
        <p:spPr>
          <a:xfrm>
            <a:off x="3087000" y="6389433"/>
            <a:ext cx="2970000" cy="237600"/>
          </a:xfrm>
        </p:spPr>
        <p:txBody>
          <a:bodyPr/>
          <a:lstStyle/>
          <a:p>
            <a:endParaRPr lang="zh-CN" altLang="en-US"/>
          </a:p>
        </p:txBody>
      </p:sp>
      <p:sp>
        <p:nvSpPr>
          <p:cNvPr id="7" name="灯片编号占位符 6"/>
          <p:cNvSpPr>
            <a:spLocks noGrp="1"/>
          </p:cNvSpPr>
          <p:nvPr>
            <p:ph type="sldNum" sz="quarter" idx="12"/>
            <p:custDataLst>
              <p:tags r:id="rId11"/>
            </p:custDataLst>
          </p:nvPr>
        </p:nvSpPr>
        <p:spPr>
          <a:xfrm>
            <a:off x="6457950" y="6389433"/>
            <a:ext cx="2025000" cy="237600"/>
          </a:xfrm>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grpSp>
        <p:nvGrpSpPr>
          <p:cNvPr id="13" name="组合 12"/>
          <p:cNvGrpSpPr/>
          <p:nvPr userDrawn="1">
            <p:custDataLst>
              <p:tags r:id="rId1"/>
            </p:custDataLst>
          </p:nvPr>
        </p:nvGrpSpPr>
        <p:grpSpPr>
          <a:xfrm>
            <a:off x="-55721" y="5203190"/>
            <a:ext cx="1098233" cy="1673225"/>
            <a:chOff x="-99" y="4272"/>
            <a:chExt cx="5723" cy="6540"/>
          </a:xfrm>
        </p:grpSpPr>
        <p:pic>
          <p:nvPicPr>
            <p:cNvPr id="14" name="图片 13"/>
            <p:cNvPicPr>
              <a:picLocks noChangeAspect="1"/>
            </p:cNvPicPr>
            <p:nvPr userDrawn="1">
              <p:custDataLst>
                <p:tags r:id="rId3"/>
              </p:custDataLst>
            </p:nvPr>
          </p:nvPicPr>
          <p:blipFill>
            <a:blip r:embed="rId2"/>
            <a:stretch>
              <a:fillRect/>
            </a:stretch>
          </p:blipFill>
          <p:spPr>
            <a:xfrm>
              <a:off x="-99" y="4272"/>
              <a:ext cx="3720" cy="6541"/>
            </a:xfrm>
            <a:prstGeom prst="rect">
              <a:avLst/>
            </a:prstGeom>
          </p:spPr>
        </p:pic>
        <p:pic>
          <p:nvPicPr>
            <p:cNvPr id="15" name="图片 14"/>
            <p:cNvPicPr>
              <a:picLocks noChangeAspect="1"/>
            </p:cNvPicPr>
            <p:nvPr userDrawn="1">
              <p:custDataLst>
                <p:tags r:id="rId5"/>
              </p:custDataLst>
            </p:nvPr>
          </p:nvPicPr>
          <p:blipFill>
            <a:blip r:embed="rId4"/>
            <a:stretch>
              <a:fillRect/>
            </a:stretch>
          </p:blipFill>
          <p:spPr>
            <a:xfrm>
              <a:off x="1280" y="7730"/>
              <a:ext cx="4344" cy="3060"/>
            </a:xfrm>
            <a:prstGeom prst="rect">
              <a:avLst/>
            </a:prstGeom>
          </p:spPr>
        </p:pic>
      </p:grpSp>
      <p:sp>
        <p:nvSpPr>
          <p:cNvPr id="2" name="标题 1"/>
          <p:cNvSpPr>
            <a:spLocks noGrp="1"/>
          </p:cNvSpPr>
          <p:nvPr>
            <p:ph type="title"/>
            <p:custDataLst>
              <p:tags r:id="rId6"/>
            </p:custDataLst>
          </p:nvPr>
        </p:nvSpPr>
        <p:spPr>
          <a:xfrm>
            <a:off x="502411" y="498479"/>
            <a:ext cx="8139178" cy="331473"/>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350" b="1"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7"/>
            </p:custDataLst>
          </p:nvPr>
        </p:nvSpPr>
        <p:spPr>
          <a:xfrm>
            <a:off x="502447" y="1000133"/>
            <a:ext cx="3962432" cy="285752"/>
          </a:xfrm>
        </p:spPr>
        <p:txBody>
          <a:bodyPr lIns="101600" tIns="38100" rIns="76200" bIns="38100" anchor="t" anchorCtr="0">
            <a:noAutofit/>
          </a:bodyPr>
          <a:lstStyle>
            <a:lvl1pPr marL="0" indent="0" eaLnBrk="1" fontAlgn="auto" latinLnBrk="0" hangingPunct="1">
              <a:lnSpc>
                <a:spcPct val="100000"/>
              </a:lnSpc>
              <a:spcAft>
                <a:spcPct val="0"/>
              </a:spcAft>
              <a:buNone/>
              <a:defRPr sz="1125" b="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257175" indent="0">
              <a:buNone/>
              <a:defRPr sz="1125" b="1"/>
            </a:lvl2pPr>
            <a:lvl3pPr marL="514350" indent="0">
              <a:buNone/>
              <a:defRPr sz="1015"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zh-CN" altLang="en-US"/>
              <a:t>单击此处编辑文本</a:t>
            </a:r>
            <a:endParaRPr lang="zh-CN" altLang="en-US"/>
          </a:p>
        </p:txBody>
      </p:sp>
      <p:sp>
        <p:nvSpPr>
          <p:cNvPr id="4" name="内容占位符 3"/>
          <p:cNvSpPr>
            <a:spLocks noGrp="1"/>
          </p:cNvSpPr>
          <p:nvPr>
            <p:ph sz="half" idx="2"/>
            <p:custDataLst>
              <p:tags r:id="rId8"/>
            </p:custDataLst>
          </p:nvPr>
        </p:nvSpPr>
        <p:spPr>
          <a:xfrm>
            <a:off x="502444" y="2023369"/>
            <a:ext cx="3962400" cy="3701064"/>
          </a:xfrm>
        </p:spPr>
        <p:txBody>
          <a:bodyPr vert="horz" lIns="101600" tIns="0" rIns="82550" bIns="0" rtlCol="0">
            <a:noAutofit/>
          </a:bodyPr>
          <a:lstStyle>
            <a:lvl1pPr marL="128905" marR="0" lvl="0"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386080" marR="0" lvl="1" indent="-12827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9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643255" marR="0" lvl="2"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900430" marR="0" lvl="3"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1157605" marR="0" lvl="4"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9"/>
            </p:custDataLst>
          </p:nvPr>
        </p:nvSpPr>
        <p:spPr>
          <a:xfrm>
            <a:off x="4676812" y="1000133"/>
            <a:ext cx="3962432" cy="285752"/>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125"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257175" indent="0">
              <a:buNone/>
              <a:defRPr sz="1125" b="1"/>
            </a:lvl2pPr>
            <a:lvl3pPr marL="514350" indent="0">
              <a:buNone/>
              <a:defRPr sz="1015"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0"/>
            </p:custDataLst>
          </p:nvPr>
        </p:nvSpPr>
        <p:spPr>
          <a:xfrm>
            <a:off x="4676812" y="2023369"/>
            <a:ext cx="3962432" cy="3701064"/>
          </a:xfrm>
        </p:spPr>
        <p:txBody>
          <a:bodyPr vert="horz" lIns="101600" tIns="0" rIns="82550" bIns="0" rtlCol="0">
            <a:noAutofit/>
          </a:bodyPr>
          <a:lstStyle>
            <a:lvl1pPr marL="128905" marR="0" lvl="0"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386080" marR="0" lvl="1" indent="-12827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9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643255" marR="0" lvl="2"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900430" marR="0" lvl="3"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1157605" marR="0" lvl="4"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11"/>
            </p:custDataLst>
          </p:nvPr>
        </p:nvSpPr>
        <p:spPr>
          <a:xfrm>
            <a:off x="659807" y="6389433"/>
            <a:ext cx="2025000" cy="237600"/>
          </a:xfrm>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12"/>
            </p:custDataLst>
          </p:nvPr>
        </p:nvSpPr>
        <p:spPr>
          <a:xfrm>
            <a:off x="3087000" y="6389433"/>
            <a:ext cx="2970000" cy="237600"/>
          </a:xfrm>
        </p:spPr>
        <p:txBody>
          <a:bodyPr/>
          <a:lstStyle/>
          <a:p>
            <a:endParaRPr lang="zh-CN" altLang="en-US"/>
          </a:p>
        </p:txBody>
      </p:sp>
      <p:sp>
        <p:nvSpPr>
          <p:cNvPr id="9" name="灯片编号占位符 8"/>
          <p:cNvSpPr>
            <a:spLocks noGrp="1"/>
          </p:cNvSpPr>
          <p:nvPr>
            <p:ph type="sldNum" sz="quarter" idx="12"/>
            <p:custDataLst>
              <p:tags r:id="rId13"/>
            </p:custDataLst>
          </p:nvPr>
        </p:nvSpPr>
        <p:spPr>
          <a:xfrm>
            <a:off x="6457950" y="6389433"/>
            <a:ext cx="2025000" cy="237600"/>
          </a:xfrm>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grpSp>
        <p:nvGrpSpPr>
          <p:cNvPr id="6" name="组合 5"/>
          <p:cNvGrpSpPr/>
          <p:nvPr userDrawn="1">
            <p:custDataLst>
              <p:tags r:id="rId1"/>
            </p:custDataLst>
          </p:nvPr>
        </p:nvGrpSpPr>
        <p:grpSpPr>
          <a:xfrm>
            <a:off x="34188" y="0"/>
            <a:ext cx="9109812" cy="6858001"/>
            <a:chOff x="45584" y="0"/>
            <a:chExt cx="12146416" cy="6858001"/>
          </a:xfrm>
        </p:grpSpPr>
        <p:grpSp>
          <p:nvGrpSpPr>
            <p:cNvPr id="9" name="组合 8"/>
            <p:cNvGrpSpPr/>
            <p:nvPr userDrawn="1">
              <p:custDataLst>
                <p:tags r:id="rId2"/>
              </p:custDataLst>
            </p:nvPr>
          </p:nvGrpSpPr>
          <p:grpSpPr>
            <a:xfrm>
              <a:off x="45584" y="4391343"/>
              <a:ext cx="893743" cy="2466658"/>
              <a:chOff x="-2041" y="4391343"/>
              <a:chExt cx="893743" cy="2466658"/>
            </a:xfrm>
          </p:grpSpPr>
          <p:pic>
            <p:nvPicPr>
              <p:cNvPr id="10" name="图片 9"/>
              <p:cNvPicPr>
                <a:picLocks noChangeAspect="1"/>
              </p:cNvPicPr>
              <p:nvPr>
                <p:custDataLst>
                  <p:tags r:id="rId4"/>
                </p:custDataLst>
              </p:nvPr>
            </p:nvPicPr>
            <p:blipFill>
              <a:blip r:embed="rId3"/>
              <a:stretch>
                <a:fillRect/>
              </a:stretch>
            </p:blipFill>
            <p:spPr>
              <a:xfrm>
                <a:off x="0" y="5917327"/>
                <a:ext cx="891702" cy="940674"/>
              </a:xfrm>
              <a:prstGeom prst="rect">
                <a:avLst/>
              </a:prstGeom>
            </p:spPr>
          </p:pic>
          <p:pic>
            <p:nvPicPr>
              <p:cNvPr id="11" name="图片 10"/>
              <p:cNvPicPr>
                <a:picLocks noChangeAspect="1"/>
              </p:cNvPicPr>
              <p:nvPr>
                <p:custDataLst>
                  <p:tags r:id="rId6"/>
                </p:custDataLst>
              </p:nvPr>
            </p:nvPicPr>
            <p:blipFill>
              <a:blip r:embed="rId5"/>
              <a:stretch>
                <a:fillRect/>
              </a:stretch>
            </p:blipFill>
            <p:spPr>
              <a:xfrm rot="1953062" flipH="1">
                <a:off x="-2041" y="4391343"/>
                <a:ext cx="757605" cy="2455724"/>
              </a:xfrm>
              <a:prstGeom prst="rect">
                <a:avLst/>
              </a:prstGeom>
            </p:spPr>
          </p:pic>
        </p:grpSp>
        <p:pic>
          <p:nvPicPr>
            <p:cNvPr id="12" name="图片 11"/>
            <p:cNvPicPr>
              <a:picLocks noChangeAspect="1"/>
            </p:cNvPicPr>
            <p:nvPr userDrawn="1">
              <p:custDataLst>
                <p:tags r:id="rId8"/>
              </p:custDataLst>
            </p:nvPr>
          </p:nvPicPr>
          <p:blipFill>
            <a:blip r:embed="rId7"/>
            <a:stretch>
              <a:fillRect/>
            </a:stretch>
          </p:blipFill>
          <p:spPr>
            <a:xfrm flipH="1" flipV="1">
              <a:off x="11261476" y="0"/>
              <a:ext cx="930524" cy="1238250"/>
            </a:xfrm>
            <a:prstGeom prst="rect">
              <a:avLst/>
            </a:prstGeom>
          </p:spPr>
        </p:pic>
      </p:grpSp>
      <p:sp>
        <p:nvSpPr>
          <p:cNvPr id="2" name="标题 1"/>
          <p:cNvSpPr>
            <a:spLocks noGrp="1"/>
          </p:cNvSpPr>
          <p:nvPr>
            <p:ph type="title"/>
            <p:custDataLst>
              <p:tags r:id="rId9"/>
            </p:custDataLst>
          </p:nvPr>
        </p:nvSpPr>
        <p:spPr>
          <a:xfrm>
            <a:off x="502411" y="498476"/>
            <a:ext cx="8139178" cy="331473"/>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350" b="1"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0"/>
            </p:custDataLst>
          </p:nvPr>
        </p:nvSpPr>
        <p:spPr>
          <a:xfrm>
            <a:off x="659807" y="6389433"/>
            <a:ext cx="2025000" cy="237600"/>
          </a:xfrm>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1"/>
            </p:custDataLst>
          </p:nvPr>
        </p:nvSpPr>
        <p:spPr>
          <a:xfrm>
            <a:off x="3087000" y="6389433"/>
            <a:ext cx="2970000" cy="237600"/>
          </a:xfrm>
        </p:spPr>
        <p:txBody>
          <a:bodyPr/>
          <a:lstStyle/>
          <a:p>
            <a:endParaRPr lang="zh-CN" altLang="en-US"/>
          </a:p>
        </p:txBody>
      </p:sp>
      <p:sp>
        <p:nvSpPr>
          <p:cNvPr id="5" name="灯片编号占位符 4"/>
          <p:cNvSpPr>
            <a:spLocks noGrp="1"/>
          </p:cNvSpPr>
          <p:nvPr>
            <p:ph type="sldNum" sz="quarter" idx="12"/>
            <p:custDataLst>
              <p:tags r:id="rId12"/>
            </p:custDataLst>
          </p:nvPr>
        </p:nvSpPr>
        <p:spPr>
          <a:xfrm>
            <a:off x="6457950" y="6389433"/>
            <a:ext cx="2025000" cy="237600"/>
          </a:xfrm>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a:xfrm>
            <a:off x="659807" y="6389433"/>
            <a:ext cx="2025000" cy="237600"/>
          </a:xfrm>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a:xfrm>
            <a:off x="3087000" y="6389433"/>
            <a:ext cx="2970000" cy="237600"/>
          </a:xfrm>
        </p:spPr>
        <p:txBody>
          <a:bodyPr/>
          <a:lstStyle/>
          <a:p>
            <a:endParaRPr lang="zh-CN" altLang="en-US"/>
          </a:p>
        </p:txBody>
      </p:sp>
      <p:sp>
        <p:nvSpPr>
          <p:cNvPr id="4" name="灯片编号占位符 3"/>
          <p:cNvSpPr>
            <a:spLocks noGrp="1"/>
          </p:cNvSpPr>
          <p:nvPr>
            <p:ph type="sldNum" sz="quarter" idx="12"/>
            <p:custDataLst>
              <p:tags r:id="rId3"/>
            </p:custDataLst>
          </p:nvPr>
        </p:nvSpPr>
        <p:spPr>
          <a:xfrm>
            <a:off x="6457950" y="6389433"/>
            <a:ext cx="2025000" cy="237600"/>
          </a:xfrm>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grpSp>
        <p:nvGrpSpPr>
          <p:cNvPr id="13" name="组合 12"/>
          <p:cNvGrpSpPr/>
          <p:nvPr userDrawn="1">
            <p:custDataLst>
              <p:tags r:id="rId1"/>
            </p:custDataLst>
          </p:nvPr>
        </p:nvGrpSpPr>
        <p:grpSpPr>
          <a:xfrm>
            <a:off x="-47149" y="5474335"/>
            <a:ext cx="912971" cy="1391285"/>
            <a:chOff x="-99" y="4272"/>
            <a:chExt cx="5723" cy="6540"/>
          </a:xfrm>
        </p:grpSpPr>
        <p:pic>
          <p:nvPicPr>
            <p:cNvPr id="8" name="图片 7"/>
            <p:cNvPicPr>
              <a:picLocks noChangeAspect="1"/>
            </p:cNvPicPr>
            <p:nvPr userDrawn="1">
              <p:custDataLst>
                <p:tags r:id="rId3"/>
              </p:custDataLst>
            </p:nvPr>
          </p:nvPicPr>
          <p:blipFill>
            <a:blip r:embed="rId2"/>
            <a:stretch>
              <a:fillRect/>
            </a:stretch>
          </p:blipFill>
          <p:spPr>
            <a:xfrm>
              <a:off x="-99" y="4272"/>
              <a:ext cx="3720" cy="6541"/>
            </a:xfrm>
            <a:prstGeom prst="rect">
              <a:avLst/>
            </a:prstGeom>
          </p:spPr>
        </p:pic>
        <p:pic>
          <p:nvPicPr>
            <p:cNvPr id="9" name="图片 8"/>
            <p:cNvPicPr>
              <a:picLocks noChangeAspect="1"/>
            </p:cNvPicPr>
            <p:nvPr userDrawn="1">
              <p:custDataLst>
                <p:tags r:id="rId5"/>
              </p:custDataLst>
            </p:nvPr>
          </p:nvPicPr>
          <p:blipFill>
            <a:blip r:embed="rId4"/>
            <a:stretch>
              <a:fillRect/>
            </a:stretch>
          </p:blipFill>
          <p:spPr>
            <a:xfrm>
              <a:off x="1280" y="7730"/>
              <a:ext cx="4344" cy="3060"/>
            </a:xfrm>
            <a:prstGeom prst="rect">
              <a:avLst/>
            </a:prstGeom>
          </p:spPr>
        </p:pic>
      </p:grpSp>
      <p:sp>
        <p:nvSpPr>
          <p:cNvPr id="2" name="标题 1"/>
          <p:cNvSpPr>
            <a:spLocks noGrp="1"/>
          </p:cNvSpPr>
          <p:nvPr>
            <p:ph type="title"/>
            <p:custDataLst>
              <p:tags r:id="rId6"/>
            </p:custDataLst>
          </p:nvPr>
        </p:nvSpPr>
        <p:spPr>
          <a:xfrm>
            <a:off x="502447" y="498479"/>
            <a:ext cx="8139178" cy="331473"/>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1350" b="1"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7"/>
            </p:custDataLst>
          </p:nvPr>
        </p:nvSpPr>
        <p:spPr>
          <a:xfrm>
            <a:off x="502447" y="1626121"/>
            <a:ext cx="3962432" cy="4041680"/>
          </a:xfrm>
        </p:spPr>
        <p:txBody>
          <a:bodyPr vert="horz" lIns="101600" tIns="0" rIns="82550" bIns="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9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386080" marR="0" lvl="1" indent="-12827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900" b="0" i="0" u="none" strike="noStrike" kern="1200" cap="none" spc="150" normalizeH="0" baseline="0" noProof="1">
                <a:solidFill>
                  <a:schemeClr val="tx1"/>
                </a:solidFill>
                <a:uFillTx/>
                <a:latin typeface="+mn-lt"/>
                <a:ea typeface="+mn-ea"/>
                <a:cs typeface="+mn-cs"/>
                <a:sym typeface="+mn-ea"/>
              </a:defRPr>
            </a:lvl2pPr>
            <a:lvl3pPr marL="643255" marR="0" lvl="2"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150" normalizeH="0" baseline="0" noProof="1">
                <a:solidFill>
                  <a:schemeClr val="tx1"/>
                </a:solidFill>
                <a:uFillTx/>
                <a:latin typeface="+mn-lt"/>
                <a:ea typeface="+mn-ea"/>
                <a:cs typeface="+mn-cs"/>
                <a:sym typeface="+mn-ea"/>
              </a:defRPr>
            </a:lvl3pPr>
            <a:lvl4pPr marL="900430" marR="0" lvl="3"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150" normalizeH="0" baseline="0" noProof="1">
                <a:solidFill>
                  <a:schemeClr val="tx1"/>
                </a:solidFill>
                <a:uFillTx/>
                <a:latin typeface="+mn-lt"/>
                <a:ea typeface="+mn-ea"/>
                <a:cs typeface="+mn-cs"/>
                <a:sym typeface="+mn-ea"/>
              </a:defRPr>
            </a:lvl4pPr>
            <a:lvl5pPr marL="1157605" marR="0" lvl="4"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8"/>
            </p:custDataLst>
          </p:nvPr>
        </p:nvSpPr>
        <p:spPr>
          <a:xfrm>
            <a:off x="4679194" y="1626121"/>
            <a:ext cx="3962432" cy="4041680"/>
          </a:xfrm>
        </p:spPr>
        <p:txBody>
          <a:bodyPr vert="horz" lIns="101600" tIns="0" rIns="82550" bIns="0" rtlCol="0">
            <a:normAutofit/>
          </a:bodyPr>
          <a:lstStyle>
            <a:lvl1pPr marL="128905" marR="0" lvl="0"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9"/>
            </p:custDataLst>
          </p:nvPr>
        </p:nvSpPr>
        <p:spPr>
          <a:xfrm>
            <a:off x="659807" y="6389433"/>
            <a:ext cx="2025000" cy="237600"/>
          </a:xfrm>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10"/>
            </p:custDataLst>
          </p:nvPr>
        </p:nvSpPr>
        <p:spPr>
          <a:xfrm>
            <a:off x="3087000" y="6389433"/>
            <a:ext cx="2970000" cy="237600"/>
          </a:xfrm>
        </p:spPr>
        <p:txBody>
          <a:bodyPr/>
          <a:lstStyle/>
          <a:p>
            <a:endParaRPr lang="zh-CN" altLang="en-US"/>
          </a:p>
        </p:txBody>
      </p:sp>
      <p:sp>
        <p:nvSpPr>
          <p:cNvPr id="7" name="灯片编号占位符 6"/>
          <p:cNvSpPr>
            <a:spLocks noGrp="1"/>
          </p:cNvSpPr>
          <p:nvPr>
            <p:ph type="sldNum" sz="quarter" idx="12"/>
            <p:custDataLst>
              <p:tags r:id="rId11"/>
            </p:custDataLst>
          </p:nvPr>
        </p:nvSpPr>
        <p:spPr>
          <a:xfrm>
            <a:off x="6457950" y="6389433"/>
            <a:ext cx="2025000" cy="237600"/>
          </a:xfrm>
        </p:spPr>
        <p:txBody>
          <a:body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DA594E8-F334-449E-BA48-88E58529A02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A4C9DCD-5EE6-4AF9-8765-893F3E7125B4}"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xfrm>
      </p:grpSpPr>
      <p:grpSp>
        <p:nvGrpSpPr>
          <p:cNvPr id="11" name="组合 10"/>
          <p:cNvGrpSpPr/>
          <p:nvPr userDrawn="1">
            <p:custDataLst>
              <p:tags r:id="rId1"/>
            </p:custDataLst>
          </p:nvPr>
        </p:nvGrpSpPr>
        <p:grpSpPr>
          <a:xfrm>
            <a:off x="219600" y="304200"/>
            <a:ext cx="8925525" cy="6590545"/>
            <a:chOff x="292800" y="304200"/>
            <a:chExt cx="11900700" cy="6590545"/>
          </a:xfrm>
        </p:grpSpPr>
        <p:sp>
          <p:nvSpPr>
            <p:cNvPr id="12" name="矩形 11"/>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nvGrpSpPr>
            <p:cNvPr id="13" name="组合 12"/>
            <p:cNvGrpSpPr/>
            <p:nvPr userDrawn="1">
              <p:custDataLst>
                <p:tags r:id="rId3"/>
              </p:custDataLst>
            </p:nvPr>
          </p:nvGrpSpPr>
          <p:grpSpPr>
            <a:xfrm>
              <a:off x="11126700" y="4668778"/>
              <a:ext cx="1066800" cy="2225967"/>
              <a:chOff x="11126700" y="4668778"/>
              <a:chExt cx="1066800" cy="2225967"/>
            </a:xfrm>
          </p:grpSpPr>
          <p:pic>
            <p:nvPicPr>
              <p:cNvPr id="14" name="图片 13"/>
              <p:cNvPicPr>
                <a:picLocks noChangeAspect="1"/>
              </p:cNvPicPr>
              <p:nvPr>
                <p:custDataLst>
                  <p:tags r:id="rId5"/>
                </p:custDataLst>
              </p:nvPr>
            </p:nvPicPr>
            <p:blipFill>
              <a:blip r:embed="rId4"/>
              <a:stretch>
                <a:fillRect/>
              </a:stretch>
            </p:blipFill>
            <p:spPr>
              <a:xfrm flipH="1">
                <a:off x="11126700" y="5739503"/>
                <a:ext cx="1066800" cy="1125388"/>
              </a:xfrm>
              <a:prstGeom prst="rect">
                <a:avLst/>
              </a:prstGeom>
            </p:spPr>
          </p:pic>
          <p:pic>
            <p:nvPicPr>
              <p:cNvPr id="15" name="图片 14"/>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rot="19646938">
                <a:off x="11486962" y="4668778"/>
                <a:ext cx="606573" cy="2225967"/>
              </a:xfrm>
              <a:prstGeom prst="rect">
                <a:avLst/>
              </a:prstGeom>
            </p:spPr>
          </p:pic>
        </p:grpSp>
      </p:grpSp>
      <p:sp>
        <p:nvSpPr>
          <p:cNvPr id="2" name="竖排标题 1"/>
          <p:cNvSpPr>
            <a:spLocks noGrp="1"/>
          </p:cNvSpPr>
          <p:nvPr>
            <p:ph type="title" orient="vert"/>
            <p:custDataLst>
              <p:tags r:id="rId8"/>
            </p:custDataLst>
          </p:nvPr>
        </p:nvSpPr>
        <p:spPr>
          <a:xfrm>
            <a:off x="7928351" y="1626121"/>
            <a:ext cx="713238" cy="4041680"/>
          </a:xfrm>
        </p:spPr>
        <p:txBody>
          <a:bodyPr vert="eaVert" lIns="101600" tIns="38100" rIns="76200" bIns="38100" rtlCol="0" anchor="ctr" anchorCtr="0">
            <a:normAutofit/>
          </a:bodyPr>
          <a:lstStyle>
            <a:lvl1pPr marL="0" marR="0" lvl="0" algn="l" defTabSz="914400" rtl="0" eaLnBrk="1" fontAlgn="auto" latinLnBrk="0" hangingPunct="1">
              <a:lnSpc>
                <a:spcPct val="100000"/>
              </a:lnSpc>
              <a:spcAft>
                <a:spcPct val="0"/>
              </a:spcAft>
              <a:buNone/>
              <a:defRPr kumimoji="0" lang="zh-CN" altLang="en-US" sz="1350" b="1" i="0" u="none" strike="noStrike" kern="1200" cap="none" spc="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502444" y="1626113"/>
            <a:ext cx="7371076" cy="4041680"/>
          </a:xfrm>
        </p:spPr>
        <p:txBody>
          <a:bodyPr vert="eaVert">
            <a:normAutofit/>
          </a:bodyPr>
          <a:lstStyle>
            <a:lvl1pPr indent="0" eaLnBrk="1" fontAlgn="auto" latinLnBrk="0" hangingPunct="1">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indent="0" eaLnBrk="1" fontAlgn="auto" latinLnBrk="0" hangingPunct="1">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2pPr>
            <a:lvl3pPr indent="0" eaLnBrk="1" fontAlgn="auto" latinLnBrk="0" hangingPunct="1">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3pPr>
            <a:lvl4pPr indent="0" eaLnBrk="1" fontAlgn="auto" latinLnBrk="0" hangingPunct="1">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4pPr>
            <a:lvl5pPr indent="0" eaLnBrk="1" fontAlgn="auto" latinLnBrk="0" hangingPunct="1">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10"/>
            </p:custDataLst>
          </p:nvPr>
        </p:nvSpPr>
        <p:spPr>
          <a:xfrm>
            <a:off x="659807" y="6389433"/>
            <a:ext cx="2025000" cy="237600"/>
          </a:xfrm>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1"/>
            </p:custDataLst>
          </p:nvPr>
        </p:nvSpPr>
        <p:spPr>
          <a:xfrm>
            <a:off x="3087000" y="6389433"/>
            <a:ext cx="2970000" cy="237600"/>
          </a:xfrm>
        </p:spPr>
        <p:txBody>
          <a:bodyPr/>
          <a:lstStyle/>
          <a:p>
            <a:endParaRPr lang="zh-CN" altLang="en-US"/>
          </a:p>
        </p:txBody>
      </p:sp>
      <p:sp>
        <p:nvSpPr>
          <p:cNvPr id="6" name="灯片编号占位符 5"/>
          <p:cNvSpPr>
            <a:spLocks noGrp="1"/>
          </p:cNvSpPr>
          <p:nvPr>
            <p:ph type="sldNum" sz="quarter" idx="12"/>
            <p:custDataLst>
              <p:tags r:id="rId12"/>
            </p:custDataLst>
          </p:nvPr>
        </p:nvSpPr>
        <p:spPr>
          <a:xfrm>
            <a:off x="6457950" y="6389433"/>
            <a:ext cx="2025000" cy="237600"/>
          </a:xfrm>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tx2"/>
        </a:solidFill>
        <a:effectLst/>
      </p:bgPr>
    </p:bg>
    <p:spTree>
      <p:nvGrpSpPr>
        <p:cNvPr id="1" name=""/>
        <p:cNvGrpSpPr/>
        <p:nvPr/>
      </p:nvGrpSpPr>
      <p:grpSpPr>
        <a:xfrm>
          <a:off x="0" y="0"/>
          <a:ext cx="0" cy="0"/>
        </a:xfrm>
      </p:grpSpPr>
      <p:grpSp>
        <p:nvGrpSpPr>
          <p:cNvPr id="9" name="组合 8"/>
          <p:cNvGrpSpPr/>
          <p:nvPr userDrawn="1">
            <p:custDataLst>
              <p:tags r:id="rId1"/>
            </p:custDataLst>
          </p:nvPr>
        </p:nvGrpSpPr>
        <p:grpSpPr>
          <a:xfrm>
            <a:off x="219600" y="304200"/>
            <a:ext cx="8925525" cy="6590545"/>
            <a:chOff x="292800" y="304200"/>
            <a:chExt cx="11900700" cy="6590545"/>
          </a:xfrm>
        </p:grpSpPr>
        <p:sp>
          <p:nvSpPr>
            <p:cNvPr id="10" name="矩形 9"/>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nvGrpSpPr>
            <p:cNvPr id="11" name="组合 10"/>
            <p:cNvGrpSpPr/>
            <p:nvPr userDrawn="1">
              <p:custDataLst>
                <p:tags r:id="rId3"/>
              </p:custDataLst>
            </p:nvPr>
          </p:nvGrpSpPr>
          <p:grpSpPr>
            <a:xfrm>
              <a:off x="11126700" y="4668778"/>
              <a:ext cx="1066800" cy="2225967"/>
              <a:chOff x="11126700" y="4668778"/>
              <a:chExt cx="1066800" cy="2225967"/>
            </a:xfrm>
          </p:grpSpPr>
          <p:pic>
            <p:nvPicPr>
              <p:cNvPr id="12" name="图片 11"/>
              <p:cNvPicPr>
                <a:picLocks noChangeAspect="1"/>
              </p:cNvPicPr>
              <p:nvPr>
                <p:custDataLst>
                  <p:tags r:id="rId5"/>
                </p:custDataLst>
              </p:nvPr>
            </p:nvPicPr>
            <p:blipFill>
              <a:blip r:embed="rId4"/>
              <a:stretch>
                <a:fillRect/>
              </a:stretch>
            </p:blipFill>
            <p:spPr>
              <a:xfrm flipH="1">
                <a:off x="11126700" y="5739503"/>
                <a:ext cx="1066800" cy="1125388"/>
              </a:xfrm>
              <a:prstGeom prst="rect">
                <a:avLst/>
              </a:prstGeom>
            </p:spPr>
          </p:pic>
          <p:pic>
            <p:nvPicPr>
              <p:cNvPr id="13" name="图片 12"/>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rot="19646938">
                <a:off x="11486962" y="4668778"/>
                <a:ext cx="606573" cy="2225967"/>
              </a:xfrm>
              <a:prstGeom prst="rect">
                <a:avLst/>
              </a:prstGeom>
            </p:spPr>
          </p:pic>
        </p:grpSp>
      </p:grpSp>
      <p:sp>
        <p:nvSpPr>
          <p:cNvPr id="3" name="日期占位符 2"/>
          <p:cNvSpPr>
            <a:spLocks noGrp="1"/>
          </p:cNvSpPr>
          <p:nvPr>
            <p:ph type="dt" sz="half" idx="10"/>
            <p:custDataLst>
              <p:tags r:id="rId8"/>
            </p:custDataLst>
          </p:nvPr>
        </p:nvSpPr>
        <p:spPr>
          <a:xfrm>
            <a:off x="659807" y="6389433"/>
            <a:ext cx="2025000" cy="237600"/>
          </a:xfrm>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a:xfrm>
            <a:off x="3087000" y="6389433"/>
            <a:ext cx="2970000" cy="237600"/>
          </a:xfrm>
        </p:spPr>
        <p:txBody>
          <a:bodyPr/>
          <a:lstStyle/>
          <a:p>
            <a:endParaRPr lang="zh-CN" altLang="en-US"/>
          </a:p>
        </p:txBody>
      </p:sp>
      <p:sp>
        <p:nvSpPr>
          <p:cNvPr id="5" name="灯片编号占位符 4"/>
          <p:cNvSpPr>
            <a:spLocks noGrp="1"/>
          </p:cNvSpPr>
          <p:nvPr>
            <p:ph type="sldNum" sz="quarter" idx="12"/>
            <p:custDataLst>
              <p:tags r:id="rId10"/>
            </p:custDataLst>
          </p:nvPr>
        </p:nvSpPr>
        <p:spPr>
          <a:xfrm>
            <a:off x="6457950" y="6389433"/>
            <a:ext cx="2025000" cy="237600"/>
          </a:xfrm>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1"/>
            </p:custDataLst>
          </p:nvPr>
        </p:nvSpPr>
        <p:spPr>
          <a:xfrm>
            <a:off x="502447" y="1626121"/>
            <a:ext cx="8139178" cy="4041680"/>
          </a:xfrm>
        </p:spPr>
        <p:txBody>
          <a:bodyPr/>
          <a:lstStyle>
            <a:lvl1pPr>
              <a:defRPr u="none" strike="noStrike" kern="1200" cap="none" spc="0" normalizeH="0" baseline="0">
                <a:solidFill>
                  <a:schemeClr val="tx1">
                    <a:lumMod val="85000"/>
                    <a:lumOff val="15000"/>
                  </a:schemeClr>
                </a:solidFill>
                <a:uFillTx/>
                <a:latin typeface="Arial" panose="020b0604020202020204" pitchFamily="34" charset="0"/>
              </a:defRPr>
            </a:lvl1pPr>
            <a:lvl2pPr>
              <a:defRPr u="none" strike="noStrike" kern="1200" cap="none" spc="0" normalizeH="0" baseline="0">
                <a:solidFill>
                  <a:schemeClr val="tx1">
                    <a:lumMod val="85000"/>
                    <a:lumOff val="15000"/>
                  </a:schemeClr>
                </a:solidFill>
                <a:uFillTx/>
                <a:latin typeface="Arial" panose="020b0604020202020204" pitchFamily="34" charset="0"/>
              </a:defRPr>
            </a:lvl2pPr>
            <a:lvl3pPr>
              <a:defRPr u="none" strike="noStrike" kern="1200" cap="none" spc="0" normalizeH="0" baseline="0">
                <a:solidFill>
                  <a:schemeClr val="tx1">
                    <a:lumMod val="85000"/>
                    <a:lumOff val="15000"/>
                  </a:schemeClr>
                </a:solidFill>
                <a:uFillTx/>
                <a:latin typeface="Arial" panose="020b0604020202020204" pitchFamily="34" charset="0"/>
              </a:defRPr>
            </a:lvl3pPr>
            <a:lvl4pPr>
              <a:defRPr u="none" strike="noStrike" kern="1200" cap="none" spc="0" normalizeH="0" baseline="0">
                <a:solidFill>
                  <a:schemeClr val="tx1">
                    <a:lumMod val="85000"/>
                    <a:lumOff val="15000"/>
                  </a:schemeClr>
                </a:solidFill>
                <a:uFillTx/>
                <a:latin typeface="Arial" panose="020b0604020202020204" pitchFamily="34" charset="0"/>
              </a:defRPr>
            </a:lvl4pPr>
            <a:lvl5pPr>
              <a:defRPr u="none" strike="noStrike" kern="1200" cap="none" spc="0" normalizeH="0" baseline="0">
                <a:solidFill>
                  <a:schemeClr val="tx1">
                    <a:lumMod val="85000"/>
                    <a:lumOff val="15000"/>
                  </a:schemeClr>
                </a:solidFill>
                <a:uFillTx/>
                <a:latin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pic>
        <p:nvPicPr>
          <p:cNvPr id="6" name="图片 5"/>
          <p:cNvPicPr>
            <a:picLocks noChangeAspect="1"/>
          </p:cNvPicPr>
          <p:nvPr>
            <p:custDataLst>
              <p:tags r:id="rId2"/>
            </p:custDataLst>
          </p:nvPr>
        </p:nvPicPr>
        <p:blipFill>
          <a:blip r:embed="rId1"/>
          <a:stretch>
            <a:fillRect/>
          </a:stretch>
        </p:blipFill>
        <p:spPr>
          <a:xfrm rot="12021009">
            <a:off x="7198905" y="325511"/>
            <a:ext cx="1824096" cy="2383746"/>
          </a:xfrm>
          <a:prstGeom prst="rect">
            <a:avLst/>
          </a:prstGeom>
        </p:spPr>
      </p:pic>
      <p:pic>
        <p:nvPicPr>
          <p:cNvPr id="7" name="图片 6"/>
          <p:cNvPicPr>
            <a:picLocks noChangeAspect="1"/>
          </p:cNvPicPr>
          <p:nvPr>
            <p:custDataLst>
              <p:tags r:id="rId4"/>
            </p:custDataLst>
          </p:nvPr>
        </p:nvPicPr>
        <p:blipFill>
          <a:blip r:embed="rId3"/>
          <a:stretch>
            <a:fillRect/>
          </a:stretch>
        </p:blipFill>
        <p:spPr>
          <a:xfrm>
            <a:off x="-699115" y="2711868"/>
            <a:ext cx="2750108" cy="4153389"/>
          </a:xfrm>
          <a:prstGeom prst="rect">
            <a:avLst/>
          </a:prstGeom>
        </p:spPr>
      </p:pic>
      <p:pic>
        <p:nvPicPr>
          <p:cNvPr id="8" name="图片 7"/>
          <p:cNvPicPr>
            <a:picLocks noChangeAspect="1"/>
          </p:cNvPicPr>
          <p:nvPr>
            <p:custDataLst>
              <p:tags r:id="rId6"/>
            </p:custDataLst>
          </p:nvPr>
        </p:nvPicPr>
        <p:blipFill>
          <a:blip r:embed="rId5"/>
          <a:stretch>
            <a:fillRect/>
          </a:stretch>
        </p:blipFill>
        <p:spPr>
          <a:xfrm>
            <a:off x="936455" y="4907811"/>
            <a:ext cx="2068840" cy="1942932"/>
          </a:xfrm>
          <a:prstGeom prst="rect">
            <a:avLst/>
          </a:prstGeom>
        </p:spPr>
      </p:pic>
      <p:pic>
        <p:nvPicPr>
          <p:cNvPr id="9" name="图片 8"/>
          <p:cNvPicPr>
            <a:picLocks noChangeAspect="1"/>
          </p:cNvPicPr>
          <p:nvPr>
            <p:custDataLst>
              <p:tags r:id="rId8"/>
            </p:custDataLst>
          </p:nvPr>
        </p:nvPicPr>
        <p:blipFill>
          <a:blip r:embed="rId7"/>
          <a:stretch>
            <a:fillRect/>
          </a:stretch>
        </p:blipFill>
        <p:spPr>
          <a:xfrm flipH="1">
            <a:off x="6841349" y="5133783"/>
            <a:ext cx="1584530" cy="1730568"/>
          </a:xfrm>
          <a:prstGeom prst="rect">
            <a:avLst/>
          </a:prstGeom>
        </p:spPr>
      </p:pic>
      <p:pic>
        <p:nvPicPr>
          <p:cNvPr id="10" name="图片 9"/>
          <p:cNvPicPr>
            <a:picLocks noChangeAspect="1"/>
          </p:cNvPicPr>
          <p:nvPr>
            <p:custDataLst>
              <p:tags r:id="rId10"/>
            </p:custDataLst>
          </p:nvPr>
        </p:nvPicPr>
        <p:blipFill>
          <a:blip r:embed="rId9"/>
          <a:stretch>
            <a:fillRect/>
          </a:stretch>
        </p:blipFill>
        <p:spPr>
          <a:xfrm flipH="1">
            <a:off x="5261142" y="4977108"/>
            <a:ext cx="1663868" cy="1888150"/>
          </a:xfrm>
          <a:prstGeom prst="rect">
            <a:avLst/>
          </a:prstGeom>
        </p:spPr>
      </p:pic>
      <p:pic>
        <p:nvPicPr>
          <p:cNvPr id="11" name="图片 10"/>
          <p:cNvPicPr>
            <a:picLocks noChangeAspect="1"/>
          </p:cNvPicPr>
          <p:nvPr>
            <p:custDataLst>
              <p:tags r:id="rId12"/>
            </p:custDataLst>
          </p:nvPr>
        </p:nvPicPr>
        <p:blipFill>
          <a:blip r:embed="rId11"/>
          <a:stretch>
            <a:fillRect/>
          </a:stretch>
        </p:blipFill>
        <p:spPr>
          <a:xfrm>
            <a:off x="2592848" y="4330731"/>
            <a:ext cx="1113867" cy="2527270"/>
          </a:xfrm>
          <a:prstGeom prst="rect">
            <a:avLst/>
          </a:prstGeom>
        </p:spPr>
      </p:pic>
      <p:pic>
        <p:nvPicPr>
          <p:cNvPr id="12" name="图片 11"/>
          <p:cNvPicPr>
            <a:picLocks noChangeAspect="1"/>
          </p:cNvPicPr>
          <p:nvPr>
            <p:custDataLst>
              <p:tags r:id="rId14"/>
            </p:custDataLst>
          </p:nvPr>
        </p:nvPicPr>
        <p:blipFill>
          <a:blip r:embed="rId13"/>
          <a:stretch>
            <a:fillRect/>
          </a:stretch>
        </p:blipFill>
        <p:spPr>
          <a:xfrm>
            <a:off x="8218410" y="4442773"/>
            <a:ext cx="779246" cy="2415228"/>
          </a:xfrm>
          <a:prstGeom prst="rect">
            <a:avLst/>
          </a:prstGeom>
        </p:spPr>
      </p:pic>
      <p:pic>
        <p:nvPicPr>
          <p:cNvPr id="13" name="图片 12"/>
          <p:cNvPicPr>
            <a:picLocks noChangeAspect="1"/>
          </p:cNvPicPr>
          <p:nvPr>
            <p:custDataLst>
              <p:tags r:id="rId16"/>
            </p:custDataLst>
          </p:nvPr>
        </p:nvPicPr>
        <p:blipFill>
          <a:blip r:embed="rId15"/>
          <a:stretch>
            <a:fillRect/>
          </a:stretch>
        </p:blipFill>
        <p:spPr>
          <a:xfrm rot="21018952">
            <a:off x="4120756" y="5702707"/>
            <a:ext cx="977253" cy="1013556"/>
          </a:xfrm>
          <a:prstGeom prst="rect">
            <a:avLst/>
          </a:prstGeom>
        </p:spPr>
      </p:pic>
      <p:sp>
        <p:nvSpPr>
          <p:cNvPr id="2" name="标题 1"/>
          <p:cNvSpPr>
            <a:spLocks noGrp="1"/>
          </p:cNvSpPr>
          <p:nvPr>
            <p:ph type="title" hasCustomPrompt="1"/>
            <p:custDataLst>
              <p:tags r:id="rId17"/>
            </p:custDataLst>
          </p:nvPr>
        </p:nvSpPr>
        <p:spPr>
          <a:xfrm>
            <a:off x="3005295" y="2088519"/>
            <a:ext cx="3034800" cy="877500"/>
          </a:xfrm>
        </p:spPr>
        <p:txBody>
          <a:bodyPr vert="horz" lIns="90000" tIns="46800" rIns="90000" bIns="46800" rtlCol="0" anchor="b" anchorCtr="0">
            <a:normAutofit/>
          </a:bodyPr>
          <a:lstStyle>
            <a:lvl1pPr marL="0" marR="0" algn="ctr" defTabSz="914400" rtl="0" eaLnBrk="1" fontAlgn="auto" latinLnBrk="0" hangingPunct="1">
              <a:lnSpc>
                <a:spcPct val="100000"/>
              </a:lnSpc>
              <a:buNone/>
              <a:defRPr kumimoji="0" lang="zh-CN" altLang="en-US" sz="3545" b="1" i="0" u="none" strike="noStrike" kern="1200" cap="none" spc="600" normalizeH="0" baseline="0" noProof="1">
                <a:solidFill>
                  <a:schemeClr val="accent1"/>
                </a:solidFill>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
        <p:nvSpPr>
          <p:cNvPr id="3" name="日期占位符 2"/>
          <p:cNvSpPr>
            <a:spLocks noGrp="1"/>
          </p:cNvSpPr>
          <p:nvPr>
            <p:ph type="dt" sz="half" idx="10"/>
            <p:custDataLst>
              <p:tags r:id="rId18"/>
            </p:custDataLst>
          </p:nvPr>
        </p:nvSpPr>
        <p:spPr>
          <a:xfrm>
            <a:off x="659807" y="6389433"/>
            <a:ext cx="2025000" cy="237600"/>
          </a:xfrm>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9"/>
            </p:custDataLst>
          </p:nvPr>
        </p:nvSpPr>
        <p:spPr>
          <a:xfrm>
            <a:off x="3087000" y="6389433"/>
            <a:ext cx="2970000" cy="237600"/>
          </a:xfrm>
        </p:spPr>
        <p:txBody>
          <a:bodyPr/>
          <a:lstStyle/>
          <a:p>
            <a:endParaRPr lang="zh-CN" altLang="en-US"/>
          </a:p>
        </p:txBody>
      </p:sp>
      <p:sp>
        <p:nvSpPr>
          <p:cNvPr id="5" name="灯片编号占位符 4"/>
          <p:cNvSpPr>
            <a:spLocks noGrp="1"/>
          </p:cNvSpPr>
          <p:nvPr>
            <p:ph type="sldNum" sz="quarter" idx="12"/>
            <p:custDataLst>
              <p:tags r:id="rId20"/>
            </p:custDataLst>
          </p:nvPr>
        </p:nvSpPr>
        <p:spPr>
          <a:xfrm>
            <a:off x="6457950" y="6389433"/>
            <a:ext cx="2025000" cy="237600"/>
          </a:xfrm>
        </p:spPr>
        <p:txBody>
          <a:bodyPr/>
          <a:lstStyle/>
          <a:p>
            <a:fld id="{49AE70B2-8BF9-45C0-BB95-33D1B9D3A854}" type="slidenum">
              <a:rPr lang="zh-CN" altLang="en-US" smtClean="0"/>
              <a:t/>
            </a:fld>
            <a:endParaRPr lang="zh-CN" altLang="en-US"/>
          </a:p>
        </p:txBody>
      </p:sp>
      <p:sp>
        <p:nvSpPr>
          <p:cNvPr id="15" name="文本占位符 14"/>
          <p:cNvSpPr>
            <a:spLocks noGrp="1"/>
          </p:cNvSpPr>
          <p:nvPr>
            <p:ph type="body" sz="quarter" idx="13" hasCustomPrompt="1"/>
            <p:custDataLst>
              <p:tags r:id="rId21"/>
            </p:custDataLst>
          </p:nvPr>
        </p:nvSpPr>
        <p:spPr>
          <a:xfrm>
            <a:off x="2997989" y="3375334"/>
            <a:ext cx="3034800" cy="327305"/>
          </a:xfrm>
        </p:spPr>
        <p:txBody>
          <a:bodyPr/>
          <a:lstStyle>
            <a:lvl1pPr marL="0" indent="0" algn="dist">
              <a:buNone/>
              <a:defRPr/>
            </a:lvl1pPr>
          </a:lstStyle>
          <a:p>
            <a:pPr lvl="0"/>
            <a:r>
              <a:rPr lang="zh-CN" altLang="en-US"/>
              <a:t>编辑标题</a:t>
            </a:r>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2"/>
            </p:custDataLst>
          </p:nvPr>
        </p:nvPicPr>
        <p:blipFill>
          <a:blip r:embed="rId1"/>
          <a:stretch>
            <a:fillRect/>
          </a:stretch>
        </p:blipFill>
        <p:spPr>
          <a:xfrm rot="16635317" flipH="1">
            <a:off x="8379143" y="-44768"/>
            <a:ext cx="776288" cy="661035"/>
          </a:xfrm>
          <a:prstGeom prst="rect">
            <a:avLst/>
          </a:prstGeom>
        </p:spPr>
      </p:pic>
      <p:grpSp>
        <p:nvGrpSpPr>
          <p:cNvPr id="7" name="组合 6"/>
          <p:cNvGrpSpPr/>
          <p:nvPr userDrawn="1">
            <p:custDataLst>
              <p:tags r:id="rId3"/>
            </p:custDataLst>
          </p:nvPr>
        </p:nvGrpSpPr>
        <p:grpSpPr>
          <a:xfrm>
            <a:off x="0" y="4886325"/>
            <a:ext cx="534353" cy="1971675"/>
            <a:chOff x="0" y="4391345"/>
            <a:chExt cx="891702" cy="2466656"/>
          </a:xfrm>
        </p:grpSpPr>
        <p:pic>
          <p:nvPicPr>
            <p:cNvPr id="8" name="图片 7"/>
            <p:cNvPicPr>
              <a:picLocks noChangeAspect="1"/>
            </p:cNvPicPr>
            <p:nvPr>
              <p:custDataLst>
                <p:tags r:id="rId5"/>
              </p:custDataLst>
            </p:nvPr>
          </p:nvPicPr>
          <p:blipFill>
            <a:blip r:embed="rId4"/>
            <a:stretch>
              <a:fillRect/>
            </a:stretch>
          </p:blipFill>
          <p:spPr>
            <a:xfrm>
              <a:off x="0" y="5917327"/>
              <a:ext cx="891702" cy="940674"/>
            </a:xfrm>
            <a:prstGeom prst="rect">
              <a:avLst/>
            </a:prstGeom>
          </p:spPr>
        </p:pic>
        <p:pic>
          <p:nvPicPr>
            <p:cNvPr id="9" name="图片 8"/>
            <p:cNvPicPr>
              <a:picLocks noChangeAspect="1"/>
            </p:cNvPicPr>
            <p:nvPr>
              <p:custDataLst>
                <p:tags r:id="rId7"/>
              </p:custDataLst>
            </p:nvPr>
          </p:nvPicPr>
          <p:blipFill>
            <a:blip r:embed="rId6"/>
            <a:stretch>
              <a:fillRect/>
            </a:stretch>
          </p:blipFill>
          <p:spPr>
            <a:xfrm rot="1953062" flipH="1">
              <a:off x="67048" y="4391345"/>
              <a:ext cx="757605" cy="2455724"/>
            </a:xfrm>
            <a:prstGeom prst="rect">
              <a:avLst/>
            </a:prstGeom>
          </p:spPr>
        </p:pic>
      </p:grpSp>
      <p:sp>
        <p:nvSpPr>
          <p:cNvPr id="2" name="标题 1"/>
          <p:cNvSpPr>
            <a:spLocks noGrp="1"/>
          </p:cNvSpPr>
          <p:nvPr>
            <p:ph type="title"/>
            <p:custDataLst>
              <p:tags r:id="rId8"/>
            </p:custDataLst>
          </p:nvPr>
        </p:nvSpPr>
        <p:spPr>
          <a:xfrm>
            <a:off x="502411" y="498476"/>
            <a:ext cx="8139178" cy="331473"/>
          </a:xfrm>
        </p:spPr>
        <p:txBody>
          <a:bodyPr/>
          <a:lstStyle>
            <a:lvl1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9"/>
            </p:custDataLst>
          </p:nvPr>
        </p:nvSpPr>
        <p:spPr>
          <a:xfrm>
            <a:off x="659807" y="6389433"/>
            <a:ext cx="2025000" cy="237600"/>
          </a:xfrm>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a:xfrm>
            <a:off x="3087000" y="6389433"/>
            <a:ext cx="2970000" cy="237600"/>
          </a:xfrm>
        </p:spPr>
        <p:txBody>
          <a:bodyPr/>
          <a:lstStyle/>
          <a:p>
            <a:endParaRPr lang="zh-CN" altLang="en-US"/>
          </a:p>
        </p:txBody>
      </p:sp>
      <p:sp>
        <p:nvSpPr>
          <p:cNvPr id="5" name="灯片编号占位符 4"/>
          <p:cNvSpPr>
            <a:spLocks noGrp="1"/>
          </p:cNvSpPr>
          <p:nvPr>
            <p:ph type="sldNum" sz="quarter" idx="12"/>
            <p:custDataLst>
              <p:tags r:id="rId11"/>
            </p:custDataLst>
          </p:nvPr>
        </p:nvSpPr>
        <p:spPr>
          <a:xfrm>
            <a:off x="6457950" y="6389433"/>
            <a:ext cx="2025000" cy="237600"/>
          </a:xfrm>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219551" y="304165"/>
            <a:ext cx="8704898" cy="624967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nvGrpSpPr>
          <p:cNvPr id="6" name="组合 5"/>
          <p:cNvGrpSpPr/>
          <p:nvPr userDrawn="1">
            <p:custDataLst>
              <p:tags r:id="rId2"/>
            </p:custDataLst>
          </p:nvPr>
        </p:nvGrpSpPr>
        <p:grpSpPr>
          <a:xfrm>
            <a:off x="8344853" y="4668520"/>
            <a:ext cx="800100" cy="2225675"/>
            <a:chOff x="11126700" y="4668778"/>
            <a:chExt cx="1066800" cy="2225967"/>
          </a:xfrm>
        </p:grpSpPr>
        <p:pic>
          <p:nvPicPr>
            <p:cNvPr id="10" name="图片 9"/>
            <p:cNvPicPr>
              <a:picLocks noChangeAspect="1"/>
            </p:cNvPicPr>
            <p:nvPr>
              <p:custDataLst>
                <p:tags r:id="rId4"/>
              </p:custDataLst>
            </p:nvPr>
          </p:nvPicPr>
          <p:blipFill>
            <a:blip r:embed="rId3"/>
            <a:stretch>
              <a:fillRect/>
            </a:stretch>
          </p:blipFill>
          <p:spPr>
            <a:xfrm flipH="1">
              <a:off x="11126700" y="5739503"/>
              <a:ext cx="1066800" cy="1125388"/>
            </a:xfrm>
            <a:prstGeom prst="rect">
              <a:avLst/>
            </a:prstGeom>
          </p:spPr>
        </p:pic>
        <p:pic>
          <p:nvPicPr>
            <p:cNvPr id="11" name="图片 10"/>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rot="19646938">
              <a:off x="11486962" y="4668778"/>
              <a:ext cx="606573" cy="2225967"/>
            </a:xfrm>
            <a:prstGeom prst="rect">
              <a:avLst/>
            </a:prstGeom>
          </p:spPr>
        </p:pic>
      </p:grpSp>
      <p:sp>
        <p:nvSpPr>
          <p:cNvPr id="2" name="标题 1"/>
          <p:cNvSpPr>
            <a:spLocks noGrp="1"/>
          </p:cNvSpPr>
          <p:nvPr userDrawn="1">
            <p:ph type="title" hasCustomPrompt="1"/>
            <p:custDataLst>
              <p:tags r:id="rId7"/>
            </p:custDataLst>
          </p:nvPr>
        </p:nvSpPr>
        <p:spPr>
          <a:xfrm>
            <a:off x="961200" y="1339650"/>
            <a:ext cx="7219800" cy="542700"/>
          </a:xfrm>
        </p:spPr>
        <p:txBody>
          <a:bodyPr anchor="ctr"/>
          <a:lstStyle>
            <a:lvl1pPr>
              <a:defRPr sz="18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单击此处编辑标题</a:t>
            </a:r>
            <a:endParaRPr lang="zh-CN" altLang="en-US"/>
          </a:p>
        </p:txBody>
      </p:sp>
      <p:sp>
        <p:nvSpPr>
          <p:cNvPr id="7" name="内容占位符 6"/>
          <p:cNvSpPr>
            <a:spLocks noGrp="1"/>
          </p:cNvSpPr>
          <p:nvPr userDrawn="1">
            <p:ph sz="quarter" idx="13"/>
            <p:custDataLst>
              <p:tags r:id="rId8"/>
            </p:custDataLst>
          </p:nvPr>
        </p:nvSpPr>
        <p:spPr>
          <a:xfrm>
            <a:off x="960835" y="2594250"/>
            <a:ext cx="7219950" cy="2583900"/>
          </a:xfrm>
        </p:spPr>
        <p:txBody>
          <a:bodyPr/>
          <a:lstStyle>
            <a:lvl1pPr>
              <a:defRPr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1pPr>
            <a:lvl2pPr>
              <a:defRPr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2pPr>
            <a:lvl3pPr>
              <a:defRPr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3pPr>
            <a:lvl4pPr>
              <a:defRPr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4pPr>
            <a:lvl5pPr>
              <a:defRPr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userDrawn="1">
            <p:ph type="dt" sz="half" idx="10"/>
            <p:custDataLst>
              <p:tags r:id="rId9"/>
            </p:custDataLst>
          </p:nvPr>
        </p:nvSpPr>
        <p:spPr>
          <a:xfrm>
            <a:off x="659807" y="6389433"/>
            <a:ext cx="2025000" cy="237600"/>
          </a:xfrm>
        </p:spPr>
        <p:txBody>
          <a:body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10"/>
            </p:custDataLst>
          </p:nvPr>
        </p:nvSpPr>
        <p:spPr>
          <a:xfrm>
            <a:off x="3087000" y="6389433"/>
            <a:ext cx="2970000" cy="237600"/>
          </a:xfrm>
        </p:spPr>
        <p:txBody>
          <a:bodyPr/>
          <a:lstStyle/>
          <a:p>
            <a:endParaRPr lang="zh-CN" altLang="en-US"/>
          </a:p>
        </p:txBody>
      </p:sp>
      <p:sp>
        <p:nvSpPr>
          <p:cNvPr id="5" name="灯片编号占位符 4"/>
          <p:cNvSpPr>
            <a:spLocks noGrp="1"/>
          </p:cNvSpPr>
          <p:nvPr userDrawn="1">
            <p:ph type="sldNum" sz="quarter" idx="12"/>
            <p:custDataLst>
              <p:tags r:id="rId11"/>
            </p:custDataLst>
          </p:nvPr>
        </p:nvSpPr>
        <p:spPr>
          <a:xfrm>
            <a:off x="6457950" y="6389433"/>
            <a:ext cx="2025000" cy="237600"/>
          </a:xfrm>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pic>
        <p:nvPicPr>
          <p:cNvPr id="10" name="图片 9"/>
          <p:cNvPicPr>
            <a:picLocks noChangeAspect="1"/>
          </p:cNvPicPr>
          <p:nvPr userDrawn="1">
            <p:custDataLst>
              <p:tags r:id="rId2"/>
            </p:custDataLst>
          </p:nvPr>
        </p:nvPicPr>
        <p:blipFill>
          <a:blip r:embed="rId1"/>
          <a:stretch>
            <a:fillRect/>
          </a:stretch>
        </p:blipFill>
        <p:spPr>
          <a:xfrm rot="12021009">
            <a:off x="8413039" y="130302"/>
            <a:ext cx="779084" cy="1018114"/>
          </a:xfrm>
          <a:prstGeom prst="rect">
            <a:avLst/>
          </a:prstGeom>
        </p:spPr>
      </p:pic>
      <p:sp>
        <p:nvSpPr>
          <p:cNvPr id="8" name="矩形 7"/>
          <p:cNvSpPr/>
          <p:nvPr userDrawn="1">
            <p:custDataLst>
              <p:tags r:id="rId3"/>
            </p:custDataLst>
          </p:nvPr>
        </p:nvSpPr>
        <p:spPr>
          <a:xfrm>
            <a:off x="0" y="0"/>
            <a:ext cx="3617595"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015">
              <a:sym typeface="+mn-ea"/>
            </a:endParaRPr>
          </a:p>
        </p:txBody>
      </p:sp>
      <p:sp>
        <p:nvSpPr>
          <p:cNvPr id="2" name="标题 1"/>
          <p:cNvSpPr>
            <a:spLocks noGrp="1"/>
          </p:cNvSpPr>
          <p:nvPr>
            <p:ph type="title" hasCustomPrompt="1"/>
            <p:custDataLst>
              <p:tags r:id="rId4"/>
            </p:custDataLst>
          </p:nvPr>
        </p:nvSpPr>
        <p:spPr>
          <a:xfrm>
            <a:off x="437400" y="880650"/>
            <a:ext cx="2970000" cy="661500"/>
          </a:xfrm>
        </p:spPr>
        <p:txBody>
          <a:bodyPr anchor="ctr"/>
          <a:lstStyle>
            <a:lvl1pPr>
              <a:defRPr sz="2025"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单击编辑标题</a:t>
            </a:r>
            <a:endParaRPr lang="zh-CN" altLang="en-US"/>
          </a:p>
        </p:txBody>
      </p:sp>
      <p:sp>
        <p:nvSpPr>
          <p:cNvPr id="3" name="日期占位符 2"/>
          <p:cNvSpPr>
            <a:spLocks noGrp="1"/>
          </p:cNvSpPr>
          <p:nvPr>
            <p:ph type="dt" sz="half" idx="10"/>
            <p:custDataLst>
              <p:tags r:id="rId5"/>
            </p:custDataLst>
          </p:nvPr>
        </p:nvSpPr>
        <p:spPr>
          <a:xfrm>
            <a:off x="659807" y="6389433"/>
            <a:ext cx="2025000" cy="237600"/>
          </a:xfrm>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a:xfrm>
            <a:off x="3087000" y="6389433"/>
            <a:ext cx="2970000" cy="237600"/>
          </a:xfrm>
        </p:spPr>
        <p:txBody>
          <a:bodyPr/>
          <a:lstStyle/>
          <a:p>
            <a:endParaRPr lang="zh-CN" altLang="en-US"/>
          </a:p>
        </p:txBody>
      </p:sp>
      <p:sp>
        <p:nvSpPr>
          <p:cNvPr id="5" name="灯片编号占位符 4"/>
          <p:cNvSpPr>
            <a:spLocks noGrp="1"/>
          </p:cNvSpPr>
          <p:nvPr>
            <p:ph type="sldNum" sz="quarter" idx="12"/>
            <p:custDataLst>
              <p:tags r:id="rId7"/>
            </p:custDataLst>
          </p:nvPr>
        </p:nvSpPr>
        <p:spPr>
          <a:xfrm>
            <a:off x="6457950" y="6389433"/>
            <a:ext cx="2025000" cy="237600"/>
          </a:xfrm>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8"/>
            </p:custDataLst>
          </p:nvPr>
        </p:nvSpPr>
        <p:spPr>
          <a:xfrm>
            <a:off x="440100" y="2275650"/>
            <a:ext cx="2967300" cy="3069900"/>
          </a:xfrm>
        </p:spPr>
        <p:txBody>
          <a:bodyPr/>
          <a:lstStyle>
            <a:lvl1pPr>
              <a:defRPr u="none" strike="noStrike" kern="1200" cap="none" spc="0" normalizeH="0" baseline="0">
                <a:solidFill>
                  <a:schemeClr val="tx1">
                    <a:lumMod val="85000"/>
                    <a:lumOff val="15000"/>
                  </a:schemeClr>
                </a:solidFill>
                <a:latin typeface="微软雅黑" panose="020b0503020204020204" charset="-122"/>
                <a:ea typeface="微软雅黑" panose="020b0503020204020204" charset="-122"/>
              </a:defRPr>
            </a:lvl1pPr>
            <a:lvl2pPr>
              <a:defRPr u="none" strike="noStrike" kern="1200" cap="none" spc="0" normalizeH="0" baseline="0">
                <a:solidFill>
                  <a:schemeClr val="tx1">
                    <a:lumMod val="85000"/>
                    <a:lumOff val="15000"/>
                  </a:schemeClr>
                </a:solidFill>
                <a:latin typeface="微软雅黑" panose="020b0503020204020204" charset="-122"/>
                <a:ea typeface="微软雅黑" panose="020b0503020204020204" charset="-122"/>
              </a:defRPr>
            </a:lvl2pPr>
            <a:lvl3pPr>
              <a:defRPr u="none" strike="noStrike" kern="1200" cap="none" spc="0" normalizeH="0" baseline="0">
                <a:solidFill>
                  <a:schemeClr val="tx1">
                    <a:lumMod val="85000"/>
                    <a:lumOff val="15000"/>
                  </a:schemeClr>
                </a:solidFill>
                <a:latin typeface="微软雅黑" panose="020b0503020204020204" charset="-122"/>
                <a:ea typeface="微软雅黑" panose="020b0503020204020204" charset="-122"/>
              </a:defRPr>
            </a:lvl3pPr>
            <a:lvl4pPr>
              <a:defRPr u="none" strike="noStrike" kern="1200" cap="none" spc="0" normalizeH="0" baseline="0">
                <a:solidFill>
                  <a:schemeClr val="tx1">
                    <a:lumMod val="85000"/>
                    <a:lumOff val="15000"/>
                  </a:schemeClr>
                </a:solidFill>
                <a:latin typeface="微软雅黑" panose="020b0503020204020204" charset="-122"/>
                <a:ea typeface="微软雅黑" panose="020b0503020204020204" charset="-122"/>
              </a:defRPr>
            </a:lvl4pPr>
            <a:lvl5pPr>
              <a:defRPr u="none" strike="noStrike" kern="1200" cap="none" spc="0" normalizeH="0" baseline="0">
                <a:solidFill>
                  <a:schemeClr val="tx1">
                    <a:lumMod val="85000"/>
                    <a:lumOff val="15000"/>
                  </a:schemeClr>
                </a:solidFill>
                <a:latin typeface="微软雅黑" panose="020b0503020204020204" charset="-122"/>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9"/>
            </p:custDataLst>
          </p:nvPr>
        </p:nvSpPr>
        <p:spPr>
          <a:xfrm>
            <a:off x="3825900" y="1405930"/>
            <a:ext cx="4860000" cy="3815953"/>
          </a:xfrm>
        </p:spPr>
        <p:txBody>
          <a:bodyPr/>
          <a:lstStyle>
            <a:lvl1pPr>
              <a:defRPr u="none" strike="noStrike" kern="1200" cap="none" spc="0" normalizeH="0" baseline="0">
                <a:solidFill>
                  <a:schemeClr val="tx1">
                    <a:lumMod val="85000"/>
                    <a:lumOff val="15000"/>
                  </a:schemeClr>
                </a:solidFill>
                <a:latin typeface="微软雅黑" panose="020b0503020204020204" charset="-122"/>
                <a:ea typeface="微软雅黑" panose="020b0503020204020204" charset="-122"/>
              </a:defRPr>
            </a:lvl1pPr>
            <a:lvl2pPr>
              <a:defRPr u="none" strike="noStrike" kern="1200" cap="none" spc="0" normalizeH="0" baseline="0">
                <a:solidFill>
                  <a:schemeClr val="tx1">
                    <a:lumMod val="85000"/>
                    <a:lumOff val="15000"/>
                  </a:schemeClr>
                </a:solidFill>
                <a:latin typeface="微软雅黑" panose="020b0503020204020204" charset="-122"/>
                <a:ea typeface="微软雅黑" panose="020b0503020204020204" charset="-122"/>
              </a:defRPr>
            </a:lvl2pPr>
            <a:lvl3pPr>
              <a:defRPr u="none" strike="noStrike" kern="1200" cap="none" spc="0" normalizeH="0" baseline="0">
                <a:solidFill>
                  <a:schemeClr val="tx1">
                    <a:lumMod val="85000"/>
                    <a:lumOff val="15000"/>
                  </a:schemeClr>
                </a:solidFill>
                <a:latin typeface="微软雅黑" panose="020b0503020204020204" charset="-122"/>
                <a:ea typeface="微软雅黑" panose="020b0503020204020204" charset="-122"/>
              </a:defRPr>
            </a:lvl3pPr>
            <a:lvl4pPr>
              <a:defRPr u="none" strike="noStrike" kern="1200" cap="none" spc="0" normalizeH="0" baseline="0">
                <a:solidFill>
                  <a:schemeClr val="tx1">
                    <a:lumMod val="85000"/>
                    <a:lumOff val="15000"/>
                  </a:schemeClr>
                </a:solidFill>
                <a:latin typeface="微软雅黑" panose="020b0503020204020204" charset="-122"/>
                <a:ea typeface="微软雅黑" panose="020b0503020204020204" charset="-122"/>
              </a:defRPr>
            </a:lvl4pPr>
            <a:lvl5pPr>
              <a:defRPr u="none" strike="noStrike" kern="1200" cap="none" spc="0" normalizeH="0" baseline="0">
                <a:solidFill>
                  <a:schemeClr val="tx1">
                    <a:lumMod val="85000"/>
                    <a:lumOff val="15000"/>
                  </a:schemeClr>
                </a:solidFill>
                <a:latin typeface="微软雅黑" panose="020b0503020204020204" charset="-122"/>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pic>
        <p:nvPicPr>
          <p:cNvPr id="11" name="图片 10"/>
          <p:cNvPicPr>
            <a:picLocks noChangeAspect="1"/>
          </p:cNvPicPr>
          <p:nvPr userDrawn="1">
            <p:custDataLst>
              <p:tags r:id="rId2"/>
            </p:custDataLst>
          </p:nvPr>
        </p:nvPicPr>
        <p:blipFill>
          <a:blip r:embed="rId1"/>
          <a:stretch>
            <a:fillRect/>
          </a:stretch>
        </p:blipFill>
        <p:spPr>
          <a:xfrm rot="16635319" flipV="1">
            <a:off x="-32856" y="6263189"/>
            <a:ext cx="776507" cy="660883"/>
          </a:xfrm>
          <a:prstGeom prst="rect">
            <a:avLst/>
          </a:prstGeom>
        </p:spPr>
      </p:pic>
      <p:sp>
        <p:nvSpPr>
          <p:cNvPr id="10" name="矩形 9"/>
          <p:cNvSpPr/>
          <p:nvPr userDrawn="1">
            <p:custDataLst>
              <p:tags r:id="rId3"/>
            </p:custDataLst>
          </p:nvPr>
        </p:nvSpPr>
        <p:spPr>
          <a:xfrm>
            <a:off x="0" y="0"/>
            <a:ext cx="9144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015">
              <a:sym typeface="+mn-ea"/>
            </a:endParaRPr>
          </a:p>
        </p:txBody>
      </p:sp>
      <p:sp>
        <p:nvSpPr>
          <p:cNvPr id="2" name="标题 1"/>
          <p:cNvSpPr>
            <a:spLocks noGrp="1"/>
          </p:cNvSpPr>
          <p:nvPr>
            <p:ph type="title"/>
            <p:custDataLst>
              <p:tags r:id="rId4"/>
            </p:custDataLst>
          </p:nvPr>
        </p:nvSpPr>
        <p:spPr>
          <a:xfrm>
            <a:off x="459000" y="859500"/>
            <a:ext cx="8232300" cy="469800"/>
          </a:xfrm>
        </p:spPr>
        <p:txBody>
          <a:bodyPr anchor="ctr"/>
          <a:lstStyle>
            <a:lvl1pPr algn="ctr">
              <a:defRPr sz="2025"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5"/>
            </p:custDataLst>
          </p:nvPr>
        </p:nvSpPr>
        <p:spPr>
          <a:xfrm>
            <a:off x="659807" y="6389433"/>
            <a:ext cx="2025000" cy="237600"/>
          </a:xfrm>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a:xfrm>
            <a:off x="3087000" y="6389433"/>
            <a:ext cx="2970000" cy="237600"/>
          </a:xfrm>
        </p:spPr>
        <p:txBody>
          <a:bodyPr/>
          <a:lstStyle/>
          <a:p>
            <a:endParaRPr lang="zh-CN" altLang="en-US"/>
          </a:p>
        </p:txBody>
      </p:sp>
      <p:sp>
        <p:nvSpPr>
          <p:cNvPr id="5" name="灯片编号占位符 4"/>
          <p:cNvSpPr>
            <a:spLocks noGrp="1"/>
          </p:cNvSpPr>
          <p:nvPr>
            <p:ph type="sldNum" sz="quarter" idx="12"/>
            <p:custDataLst>
              <p:tags r:id="rId7"/>
            </p:custDataLst>
          </p:nvPr>
        </p:nvSpPr>
        <p:spPr>
          <a:xfrm>
            <a:off x="6457950" y="6389433"/>
            <a:ext cx="2025000" cy="237600"/>
          </a:xfrm>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8"/>
            </p:custDataLst>
          </p:nvPr>
        </p:nvSpPr>
        <p:spPr>
          <a:xfrm>
            <a:off x="459000" y="1763100"/>
            <a:ext cx="8231981" cy="621000"/>
          </a:xfrm>
        </p:spPr>
        <p:txBody>
          <a:bodyPr/>
          <a:lstStyle>
            <a:lvl1pPr algn="ctr">
              <a:defRPr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9"/>
            </p:custDataLst>
          </p:nvPr>
        </p:nvSpPr>
        <p:spPr>
          <a:xfrm>
            <a:off x="459581" y="3236850"/>
            <a:ext cx="8224200" cy="2573100"/>
          </a:xfrm>
        </p:spPr>
        <p:txBody>
          <a:bodyPr/>
          <a:lstStyle>
            <a:lvl1pPr>
              <a:defRPr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1pPr>
            <a:lvl2pPr>
              <a:defRPr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2pPr>
            <a:lvl3pPr>
              <a:defRPr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3pPr>
            <a:lvl4pPr>
              <a:defRPr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4pPr>
            <a:lvl5pPr>
              <a:defRPr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pic>
        <p:nvPicPr>
          <p:cNvPr id="10" name="图片 9"/>
          <p:cNvPicPr>
            <a:picLocks noChangeAspect="1"/>
          </p:cNvPicPr>
          <p:nvPr userDrawn="1">
            <p:custDataLst>
              <p:tags r:id="rId2"/>
            </p:custDataLst>
          </p:nvPr>
        </p:nvPicPr>
        <p:blipFill>
          <a:blip r:embed="rId1"/>
          <a:stretch>
            <a:fillRect/>
          </a:stretch>
        </p:blipFill>
        <p:spPr>
          <a:xfrm rot="16635319" flipH="1">
            <a:off x="8378918" y="-44838"/>
            <a:ext cx="776507" cy="660883"/>
          </a:xfrm>
          <a:prstGeom prst="rect">
            <a:avLst/>
          </a:prstGeom>
        </p:spPr>
      </p:pic>
      <p:sp>
        <p:nvSpPr>
          <p:cNvPr id="8" name="矩形 7"/>
          <p:cNvSpPr/>
          <p:nvPr userDrawn="1">
            <p:custDataLst>
              <p:tags r:id="rId3"/>
            </p:custDataLst>
          </p:nvPr>
        </p:nvSpPr>
        <p:spPr>
          <a:xfrm>
            <a:off x="0" y="5029201"/>
            <a:ext cx="9144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015">
              <a:sym typeface="+mn-ea"/>
            </a:endParaRPr>
          </a:p>
        </p:txBody>
      </p:sp>
      <p:sp>
        <p:nvSpPr>
          <p:cNvPr id="2" name="标题 1"/>
          <p:cNvSpPr>
            <a:spLocks noGrp="1"/>
          </p:cNvSpPr>
          <p:nvPr>
            <p:ph type="title"/>
            <p:custDataLst>
              <p:tags r:id="rId4"/>
            </p:custDataLst>
          </p:nvPr>
        </p:nvSpPr>
        <p:spPr>
          <a:xfrm>
            <a:off x="453600" y="740250"/>
            <a:ext cx="8232300" cy="423900"/>
          </a:xfrm>
        </p:spPr>
        <p:txBody>
          <a:bodyPr anchor="ctr"/>
          <a:lstStyle>
            <a:lvl1pPr algn="ctr">
              <a:defRPr sz="1800" u="none" strike="noStrike" kern="1200" cap="all" spc="0" normalizeH="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5"/>
            </p:custDataLst>
          </p:nvPr>
        </p:nvSpPr>
        <p:spPr>
          <a:xfrm>
            <a:off x="659807" y="6389433"/>
            <a:ext cx="2025000" cy="237600"/>
          </a:xfrm>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a:xfrm>
            <a:off x="3087000" y="6389433"/>
            <a:ext cx="2970000" cy="237600"/>
          </a:xfrm>
        </p:spPr>
        <p:txBody>
          <a:bodyPr/>
          <a:lstStyle/>
          <a:p>
            <a:endParaRPr lang="zh-CN" altLang="en-US"/>
          </a:p>
        </p:txBody>
      </p:sp>
      <p:sp>
        <p:nvSpPr>
          <p:cNvPr id="5" name="灯片编号占位符 4"/>
          <p:cNvSpPr>
            <a:spLocks noGrp="1"/>
          </p:cNvSpPr>
          <p:nvPr>
            <p:ph type="sldNum" sz="quarter" idx="12"/>
            <p:custDataLst>
              <p:tags r:id="rId7"/>
            </p:custDataLst>
          </p:nvPr>
        </p:nvSpPr>
        <p:spPr>
          <a:xfrm>
            <a:off x="6457950" y="6389433"/>
            <a:ext cx="2025000" cy="237600"/>
          </a:xfrm>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8"/>
            </p:custDataLst>
          </p:nvPr>
        </p:nvSpPr>
        <p:spPr>
          <a:xfrm>
            <a:off x="453628" y="2082600"/>
            <a:ext cx="8243100" cy="2408400"/>
          </a:xfrm>
        </p:spPr>
        <p:txBody>
          <a:bodyPr/>
          <a:lstStyle>
            <a:lvl1pPr>
              <a:defRPr u="none" strike="noStrike" kern="1200" cap="all" spc="0" normalizeH="0" baseline="0">
                <a:solidFill>
                  <a:schemeClr val="tx1">
                    <a:lumMod val="85000"/>
                    <a:lumOff val="15000"/>
                  </a:schemeClr>
                </a:solidFill>
                <a:latin typeface="Arial" panose="020b0604020202020204" pitchFamily="34" charset="0"/>
                <a:ea typeface="微软雅黑" panose="020b0503020204020204" charset="-122"/>
              </a:defRPr>
            </a:lvl1pPr>
            <a:lvl2pPr>
              <a:defRPr u="none" strike="noStrike" kern="1200" cap="all" spc="0" normalizeH="0" baseline="0">
                <a:solidFill>
                  <a:schemeClr val="tx1">
                    <a:lumMod val="85000"/>
                    <a:lumOff val="15000"/>
                  </a:schemeClr>
                </a:solidFill>
                <a:latin typeface="Arial" panose="020b0604020202020204" pitchFamily="34" charset="0"/>
                <a:ea typeface="微软雅黑" panose="020b0503020204020204" charset="-122"/>
              </a:defRPr>
            </a:lvl2pPr>
            <a:lvl3pPr>
              <a:defRPr u="none" strike="noStrike" kern="1200" cap="all" spc="0" normalizeH="0" baseline="0">
                <a:solidFill>
                  <a:schemeClr val="tx1">
                    <a:lumMod val="85000"/>
                    <a:lumOff val="15000"/>
                  </a:schemeClr>
                </a:solidFill>
                <a:latin typeface="Arial" panose="020b0604020202020204" pitchFamily="34" charset="0"/>
                <a:ea typeface="微软雅黑" panose="020b0503020204020204" charset="-122"/>
              </a:defRPr>
            </a:lvl3pPr>
            <a:lvl4pPr>
              <a:defRPr u="none" strike="noStrike" kern="1200" cap="all" spc="0" normalizeH="0" baseline="0">
                <a:solidFill>
                  <a:schemeClr val="tx1">
                    <a:lumMod val="85000"/>
                    <a:lumOff val="15000"/>
                  </a:schemeClr>
                </a:solidFill>
                <a:latin typeface="Arial" panose="020b0604020202020204" pitchFamily="34" charset="0"/>
                <a:ea typeface="微软雅黑" panose="020b0503020204020204" charset="-122"/>
              </a:defRPr>
            </a:lvl4pPr>
            <a:lvl5pPr>
              <a:defRPr u="none" strike="noStrike" kern="1200" cap="all" spc="0" normalizeH="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9"/>
            </p:custDataLst>
          </p:nvPr>
        </p:nvSpPr>
        <p:spPr>
          <a:xfrm>
            <a:off x="445500" y="5306850"/>
            <a:ext cx="8251200" cy="758700"/>
          </a:xfrm>
        </p:spPr>
        <p:txBody>
          <a:bodyPr/>
          <a:lstStyle>
            <a:lvl1pPr>
              <a:defRPr u="none" strike="noStrike" kern="1200" cap="all" spc="0" normalizeH="0"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9144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015">
              <a:sym typeface="+mn-ea"/>
            </a:endParaRPr>
          </a:p>
        </p:txBody>
      </p:sp>
      <p:sp>
        <p:nvSpPr>
          <p:cNvPr id="2" name="标题 1"/>
          <p:cNvSpPr>
            <a:spLocks noGrp="1"/>
          </p:cNvSpPr>
          <p:nvPr>
            <p:ph type="title"/>
            <p:custDataLst>
              <p:tags r:id="rId2"/>
            </p:custDataLst>
          </p:nvPr>
        </p:nvSpPr>
        <p:spPr>
          <a:xfrm>
            <a:off x="434700" y="292846"/>
            <a:ext cx="8278200" cy="331473"/>
          </a:xfrm>
        </p:spPr>
        <p:txBody>
          <a:bodyPr/>
          <a:lstStyle>
            <a:lvl1pPr>
              <a:defRPr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a:xfrm>
            <a:off x="659807" y="6389433"/>
            <a:ext cx="2025000" cy="237600"/>
          </a:xfrm>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a:xfrm>
            <a:off x="3087000" y="6389433"/>
            <a:ext cx="2970000" cy="237600"/>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6457950" y="6389433"/>
            <a:ext cx="2025000" cy="237600"/>
          </a:xfrm>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6"/>
            </p:custDataLst>
          </p:nvPr>
        </p:nvSpPr>
        <p:spPr>
          <a:xfrm>
            <a:off x="434700" y="2025000"/>
            <a:ext cx="4006800" cy="2170800"/>
          </a:xfrm>
        </p:spPr>
        <p:txBody>
          <a:bodyPr/>
          <a:lstStyle>
            <a:lvl1pPr>
              <a:defRPr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1pPr>
            <a:lvl2pPr>
              <a:defRPr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2pPr>
            <a:lvl3pPr>
              <a:defRPr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3pPr>
            <a:lvl4pPr>
              <a:defRPr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4pPr>
            <a:lvl5pPr>
              <a:defRPr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7"/>
            </p:custDataLst>
          </p:nvPr>
        </p:nvSpPr>
        <p:spPr>
          <a:xfrm>
            <a:off x="4681800" y="2025000"/>
            <a:ext cx="4025700" cy="2170800"/>
          </a:xfrm>
        </p:spPr>
        <p:txBody>
          <a:bodyPr/>
          <a:lstStyle>
            <a:lvl1pPr>
              <a:defRPr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1pPr>
            <a:lvl2pPr>
              <a:defRPr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2pPr>
            <a:lvl3pPr>
              <a:defRPr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3pPr>
            <a:lvl4pPr>
              <a:defRPr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4pPr>
            <a:lvl5pPr>
              <a:defRPr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8"/>
            </p:custDataLst>
          </p:nvPr>
        </p:nvSpPr>
        <p:spPr>
          <a:xfrm>
            <a:off x="429300" y="4914450"/>
            <a:ext cx="4006800" cy="585900"/>
          </a:xfrm>
        </p:spPr>
        <p:txBody>
          <a:bodyPr/>
          <a:lstStyle>
            <a:lvl1pPr>
              <a:defRPr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9"/>
            </p:custDataLst>
          </p:nvPr>
        </p:nvSpPr>
        <p:spPr>
          <a:xfrm>
            <a:off x="4689900" y="4910850"/>
            <a:ext cx="4025700" cy="585900"/>
          </a:xfrm>
        </p:spPr>
        <p:txBody>
          <a:bodyPr/>
          <a:lstStyle>
            <a:lvl1pPr>
              <a:defRPr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1576668"/>
            <a:ext cx="9144000" cy="3704665"/>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015">
              <a:sym typeface="+mn-ea"/>
            </a:endParaRPr>
          </a:p>
        </p:txBody>
      </p:sp>
      <p:grpSp>
        <p:nvGrpSpPr>
          <p:cNvPr id="8" name="组合 7"/>
          <p:cNvGrpSpPr/>
          <p:nvPr userDrawn="1">
            <p:custDataLst>
              <p:tags r:id="rId2"/>
            </p:custDataLst>
          </p:nvPr>
        </p:nvGrpSpPr>
        <p:grpSpPr>
          <a:xfrm flipH="1">
            <a:off x="7999571" y="2647315"/>
            <a:ext cx="1143952" cy="4210685"/>
            <a:chOff x="-2041" y="4391343"/>
            <a:chExt cx="893743" cy="2466658"/>
          </a:xfrm>
        </p:grpSpPr>
        <p:pic>
          <p:nvPicPr>
            <p:cNvPr id="9" name="图片 8"/>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5917327"/>
              <a:ext cx="891702" cy="940674"/>
            </a:xfrm>
            <a:prstGeom prst="rect">
              <a:avLst/>
            </a:prstGeom>
          </p:spPr>
        </p:pic>
        <p:pic>
          <p:nvPicPr>
            <p:cNvPr id="11" name="图片 10"/>
            <p:cNvPicPr>
              <a:picLocks noChangeAspect="1"/>
            </p:cNvPicPr>
            <p:nvPr>
              <p:custDataLst>
                <p:tags r:id="rId6"/>
              </p:custDataLst>
            </p:nvPr>
          </p:nvPicPr>
          <p:blipFill>
            <a:blip r:embed="rId5"/>
            <a:stretch>
              <a:fillRect/>
            </a:stretch>
          </p:blipFill>
          <p:spPr>
            <a:xfrm rot="1953062" flipH="1">
              <a:off x="-2041" y="4391343"/>
              <a:ext cx="757605" cy="2455724"/>
            </a:xfrm>
            <a:prstGeom prst="rect">
              <a:avLst/>
            </a:prstGeom>
          </p:spPr>
        </p:pic>
      </p:grpSp>
      <p:pic>
        <p:nvPicPr>
          <p:cNvPr id="12" name="图片 11"/>
          <p:cNvPicPr>
            <a:picLocks noChangeAspect="1"/>
          </p:cNvPicPr>
          <p:nvPr userDrawn="1">
            <p:custDataLst>
              <p:tags r:id="rId8"/>
            </p:custDataLst>
          </p:nvPr>
        </p:nvPicPr>
        <p:blipFill>
          <a:blip r:embed="rId7">
            <a:extLst>
              <a:ext uri="{28A0092B-C50C-407E-A947-70E740481C1C}">
                <a14:useLocalDpi xmlns:a14="http://schemas.microsoft.com/office/drawing/2010/main" val="0"/>
              </a:ext>
            </a:extLst>
          </a:blip>
          <a:stretch>
            <a:fillRect/>
          </a:stretch>
        </p:blipFill>
        <p:spPr>
          <a:xfrm flipV="1">
            <a:off x="0" y="0"/>
            <a:ext cx="1218724" cy="2162175"/>
          </a:xfrm>
          <a:prstGeom prst="rect">
            <a:avLst/>
          </a:prstGeom>
        </p:spPr>
      </p:pic>
      <p:sp>
        <p:nvSpPr>
          <p:cNvPr id="2" name="标题 1"/>
          <p:cNvSpPr>
            <a:spLocks noGrp="1"/>
          </p:cNvSpPr>
          <p:nvPr>
            <p:ph type="title" hasCustomPrompt="1"/>
            <p:custDataLst>
              <p:tags r:id="rId9"/>
            </p:custDataLst>
          </p:nvPr>
        </p:nvSpPr>
        <p:spPr>
          <a:xfrm>
            <a:off x="1142100" y="1637550"/>
            <a:ext cx="6858000" cy="1790100"/>
          </a:xfrm>
        </p:spPr>
        <p:txBody>
          <a:bodyPr anchor="b"/>
          <a:lstStyle>
            <a:lvl1pPr algn="ctr">
              <a:defRPr sz="3375" u="none" strike="noStrike" kern="1200" cap="none" spc="0" normalizeH="0" baseline="0">
                <a:solidFill>
                  <a:schemeClr val="tx1">
                    <a:lumMod val="75000"/>
                    <a:lumOff val="25000"/>
                  </a:schemeClr>
                </a:solidFill>
                <a:latin typeface="微软雅黑" panose="020b0503020204020204" charset="-122"/>
                <a:ea typeface="微软雅黑" panose="020b0503020204020204"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10"/>
            </p:custDataLst>
          </p:nvPr>
        </p:nvSpPr>
        <p:spPr>
          <a:xfrm>
            <a:off x="659807" y="6389433"/>
            <a:ext cx="2025000" cy="237600"/>
          </a:xfrm>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1"/>
            </p:custDataLst>
          </p:nvPr>
        </p:nvSpPr>
        <p:spPr>
          <a:xfrm>
            <a:off x="3087000" y="6389433"/>
            <a:ext cx="2970000" cy="237600"/>
          </a:xfrm>
        </p:spPr>
        <p:txBody>
          <a:bodyPr/>
          <a:lstStyle/>
          <a:p>
            <a:endParaRPr lang="zh-CN" altLang="en-US"/>
          </a:p>
        </p:txBody>
      </p:sp>
      <p:sp>
        <p:nvSpPr>
          <p:cNvPr id="5" name="灯片编号占位符 4"/>
          <p:cNvSpPr>
            <a:spLocks noGrp="1"/>
          </p:cNvSpPr>
          <p:nvPr>
            <p:ph type="sldNum" sz="quarter" idx="12"/>
            <p:custDataLst>
              <p:tags r:id="rId12"/>
            </p:custDataLst>
          </p:nvPr>
        </p:nvSpPr>
        <p:spPr>
          <a:xfrm>
            <a:off x="6457950" y="6389433"/>
            <a:ext cx="2025000" cy="237600"/>
          </a:xfrm>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3"/>
            </p:custDataLst>
          </p:nvPr>
        </p:nvSpPr>
        <p:spPr>
          <a:xfrm>
            <a:off x="1141810" y="4069800"/>
            <a:ext cx="6858000" cy="1242000"/>
          </a:xfrm>
        </p:spPr>
        <p:txBody>
          <a:bodyPr/>
          <a:lstStyle>
            <a:lvl1pPr algn="ctr">
              <a:defRPr u="none" strike="noStrike" kern="1200" cap="none" spc="0" normalizeH="0" baseline="0">
                <a:latin typeface="微软雅黑" panose="020b0503020204020204" charset="-122"/>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BDA594E8-F334-449E-BA48-88E58529A02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A4C9DCD-5EE6-4AF9-8765-893F3E7125B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DA594E8-F334-449E-BA48-88E58529A02E}"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A4C9DCD-5EE6-4AF9-8765-893F3E7125B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DA594E8-F334-449E-BA48-88E58529A02E}"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A4C9DCD-5EE6-4AF9-8765-893F3E7125B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DA594E8-F334-449E-BA48-88E58529A02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A4C9DCD-5EE6-4AF9-8765-893F3E7125B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BDA594E8-F334-449E-BA48-88E58529A02E}"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A4C9DCD-5EE6-4AF9-8765-893F3E7125B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BDA594E8-F334-449E-BA48-88E58529A02E}"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A4C9DCD-5EE6-4AF9-8765-893F3E7125B4}"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BDA594E8-F334-449E-BA48-88E58529A02E}"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A4C9DCD-5EE6-4AF9-8765-893F3E7125B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slideLayout" Target="../slideLayouts/slideLayout24.xml" /><Relationship Id="rId14" Type="http://schemas.openxmlformats.org/officeDocument/2006/relationships/slideLayout" Target="../slideLayouts/slideLayout25.xml" /><Relationship Id="rId15" Type="http://schemas.openxmlformats.org/officeDocument/2006/relationships/slideLayout" Target="../slideLayouts/slideLayout26.xml" /><Relationship Id="rId16" Type="http://schemas.openxmlformats.org/officeDocument/2006/relationships/slideLayout" Target="../slideLayouts/slideLayout27.xml" /><Relationship Id="rId17" Type="http://schemas.openxmlformats.org/officeDocument/2006/relationships/slideLayout" Target="../slideLayouts/slideLayout28.xml" /><Relationship Id="rId18" Type="http://schemas.openxmlformats.org/officeDocument/2006/relationships/slideLayout" Target="../slideLayouts/slideLayout29.xml" /><Relationship Id="rId19" Type="http://schemas.openxmlformats.org/officeDocument/2006/relationships/tags" Target="../tags/tag163.xml" /><Relationship Id="rId2" Type="http://schemas.openxmlformats.org/officeDocument/2006/relationships/slideLayout" Target="../slideLayouts/slideLayout13.xml" /><Relationship Id="rId20" Type="http://schemas.openxmlformats.org/officeDocument/2006/relationships/tags" Target="../tags/tag164.xml" /><Relationship Id="rId21" Type="http://schemas.openxmlformats.org/officeDocument/2006/relationships/tags" Target="../tags/tag165.xml" /><Relationship Id="rId22" Type="http://schemas.openxmlformats.org/officeDocument/2006/relationships/tags" Target="../tags/tag166.xml" /><Relationship Id="rId23" Type="http://schemas.openxmlformats.org/officeDocument/2006/relationships/tags" Target="../tags/tag167.xml" /><Relationship Id="rId24" Type="http://schemas.openxmlformats.org/officeDocument/2006/relationships/tags" Target="../tags/tag168.xml" /><Relationship Id="rId25" Type="http://schemas.openxmlformats.org/officeDocument/2006/relationships/image" Target="file:///D:\qq&#25991;&#20214;\712321467\Image\C2C\Image2\%7b75232B38-A165-1FB7-499C-2E1C792CACB5%7d.png" TargetMode="External" /><Relationship Id="rId26" Type="http://schemas.openxmlformats.org/officeDocument/2006/relationships/image" Target="../media/image1.png" /><Relationship Id="rId27" Type="http://schemas.openxmlformats.org/officeDocument/2006/relationships/theme" Target="../theme/theme2.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A594E8-F334-449E-BA48-88E58529A02E}" type="datetimeFigureOut">
              <a:rPr lang="zh-CN" altLang="en-US" smtClean="0"/>
              <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4C9DCD-5EE6-4AF9-8765-893F3E7125B4}" type="slidenum">
              <a:rPr lang="zh-CN" altLang="en-US" smtClean="0"/>
              <a:t/>
            </a:fld>
            <a:endParaRPr lang="zh-CN" altLang="en-US"/>
          </a:p>
        </p:txBody>
      </p:sp>
      <p:pic>
        <p:nvPicPr>
          <p:cNvPr id="7"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502412" y="1189673"/>
            <a:ext cx="8139178" cy="331473"/>
          </a:xfrm>
          <a:prstGeom prst="rect">
            <a:avLst/>
          </a:prstGeom>
        </p:spPr>
        <p:txBody>
          <a:bodyPr vert="horz" lIns="101600" tIns="38100" rIns="76200" bIns="38100" rtlCol="0" anchor="t"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0"/>
            </p:custDataLst>
          </p:nvPr>
        </p:nvSpPr>
        <p:spPr>
          <a:xfrm>
            <a:off x="502412" y="1571631"/>
            <a:ext cx="8139178" cy="4041680"/>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1"/>
            </p:custDataLst>
          </p:nvPr>
        </p:nvSpPr>
        <p:spPr>
          <a:xfrm>
            <a:off x="659807" y="5619625"/>
            <a:ext cx="2025000" cy="237600"/>
          </a:xfrm>
          <a:prstGeom prst="rect">
            <a:avLst/>
          </a:prstGeom>
        </p:spPr>
        <p:txBody>
          <a:bodyPr vert="horz" lIns="91440" tIns="45720" rIns="91440" bIns="45720" rtlCol="0" anchor="ctr">
            <a:normAutofit/>
          </a:bodyPr>
          <a:lstStyle>
            <a:lvl1pPr algn="l">
              <a:defRPr sz="675">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2"/>
            </p:custDataLst>
          </p:nvPr>
        </p:nvSpPr>
        <p:spPr>
          <a:xfrm>
            <a:off x="3087000" y="5619625"/>
            <a:ext cx="2970000" cy="237600"/>
          </a:xfrm>
          <a:prstGeom prst="rect">
            <a:avLst/>
          </a:prstGeom>
        </p:spPr>
        <p:txBody>
          <a:bodyPr vert="horz" lIns="91440" tIns="45720" rIns="91440" bIns="45720" rtlCol="0" anchor="ctr">
            <a:normAutofit/>
          </a:bodyPr>
          <a:lstStyle>
            <a:lvl1pPr algn="ctr">
              <a:defRPr sz="675">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3"/>
            </p:custDataLst>
          </p:nvPr>
        </p:nvSpPr>
        <p:spPr>
          <a:xfrm>
            <a:off x="6457950" y="5619625"/>
            <a:ext cx="2025000" cy="237600"/>
          </a:xfrm>
          <a:prstGeom prst="rect">
            <a:avLst/>
          </a:prstGeom>
        </p:spPr>
        <p:txBody>
          <a:bodyPr vert="horz" lIns="91440" tIns="45720" rIns="91440" bIns="45720" rtlCol="0" anchor="ctr">
            <a:normAutofit/>
          </a:bodyPr>
          <a:lstStyle>
            <a:lvl1pPr algn="r">
              <a:defRPr sz="675">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p:custDataLst>
              <p:tags r:id="rId24"/>
            </p:custDataLst>
          </p:nvPr>
        </p:nvSpPr>
        <p:spPr>
          <a:xfrm flipH="1">
            <a:off x="0" y="85725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lt1"/>
              </a:solidFill>
            </a:endParaRPr>
          </a:p>
        </p:txBody>
      </p:sp>
      <p:pic>
        <p:nvPicPr>
          <p:cNvPr id="8" name="图片 1073743875" descr="学科网 zxxk.com"/>
          <p:cNvPicPr>
            <a:picLocks noChangeAspect="1"/>
          </p:cNvPicPr>
          <p:nvPr/>
        </p:nvPicPr>
        <p:blipFill>
          <a:blip r:embed="rId26" r:link="rId25"/>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ransition/>
  <p:timing/>
  <p:txStyles>
    <p:titleStyle>
      <a:lvl1pPr algn="l" defTabSz="514350" rtl="0" eaLnBrk="1" fontAlgn="auto" latinLnBrk="0" hangingPunct="1">
        <a:lnSpc>
          <a:spcPct val="100000"/>
        </a:lnSpc>
        <a:spcBef>
          <a:spcPct val="0"/>
        </a:spcBef>
        <a:buNone/>
        <a:defRPr sz="1350" b="1" u="none" strike="noStrike" kern="1200" cap="none" spc="200" normalizeH="0" baseline="0">
          <a:solidFill>
            <a:schemeClr val="tx1">
              <a:lumMod val="85000"/>
              <a:lumOff val="15000"/>
            </a:schemeClr>
          </a:solidFill>
          <a:uFillTx/>
          <a:latin typeface="Arial" panose="020b0604020202020204" pitchFamily="34" charset="0"/>
          <a:ea typeface="汉仪旗黑-85S" panose="00020600040101010101" pitchFamily="18" charset="-122"/>
          <a:cs typeface="+mj-cs"/>
        </a:defRPr>
      </a:lvl1pPr>
    </p:titleStyle>
    <p:bodyStyle>
      <a:lvl1pPr marL="128905" indent="-128270" algn="l" defTabSz="514350" rtl="0" eaLnBrk="1" fontAlgn="auto" latinLnBrk="0" hangingPunct="1">
        <a:lnSpc>
          <a:spcPct val="130000"/>
        </a:lnSpc>
        <a:spcBef>
          <a:spcPct val="0"/>
        </a:spcBef>
        <a:spcAft>
          <a:spcPts val="1000"/>
        </a:spcAft>
        <a:buFont typeface="Arial" panose="020b0604020202020204" pitchFamily="34" charset="0"/>
        <a:buChar char="•"/>
        <a:defRPr sz="9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386080" indent="-128270" algn="l" defTabSz="514350" rtl="0" eaLnBrk="1" fontAlgn="auto" latinLnBrk="0" hangingPunct="1">
        <a:lnSpc>
          <a:spcPct val="130000"/>
        </a:lnSpc>
        <a:spcBef>
          <a:spcPct val="0"/>
        </a:spcBef>
        <a:spcAft>
          <a:spcPts val="1000"/>
        </a:spcAft>
        <a:buFont typeface="Arial" panose="020b0604020202020204" pitchFamily="34" charset="0"/>
        <a:buChar char="•"/>
        <a:tabLst>
          <a:tab pos="905510"/>
        </a:tabLst>
        <a:defRPr sz="9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643255" indent="-128270" algn="l" defTabSz="514350" rtl="0" eaLnBrk="1" fontAlgn="auto" latinLnBrk="0" hangingPunct="1">
        <a:lnSpc>
          <a:spcPct val="130000"/>
        </a:lnSpc>
        <a:spcBef>
          <a:spcPct val="0"/>
        </a:spcBef>
        <a:spcAft>
          <a:spcPts val="1000"/>
        </a:spcAft>
        <a:buFont typeface="Arial" panose="020b0604020202020204" pitchFamily="34" charset="0"/>
        <a:buChar char="•"/>
        <a:defRPr sz="9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900430" indent="-128270" algn="l" defTabSz="514350" rtl="0" eaLnBrk="1" fontAlgn="auto" latinLnBrk="0" hangingPunct="1">
        <a:lnSpc>
          <a:spcPct val="130000"/>
        </a:lnSpc>
        <a:spcBef>
          <a:spcPct val="0"/>
        </a:spcBef>
        <a:spcAft>
          <a:spcPts val="1000"/>
        </a:spcAft>
        <a:buFont typeface="Arial" panose="020b0604020202020204" pitchFamily="34" charset="0"/>
        <a:buChar char="•"/>
        <a:defRPr sz="9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1157605" indent="-128270" algn="l" defTabSz="514350" rtl="0" eaLnBrk="1" fontAlgn="auto" latinLnBrk="0" hangingPunct="1">
        <a:lnSpc>
          <a:spcPct val="130000"/>
        </a:lnSpc>
        <a:spcBef>
          <a:spcPct val="0"/>
        </a:spcBef>
        <a:spcAft>
          <a:spcPts val="1000"/>
        </a:spcAft>
        <a:buFont typeface="Arial" panose="020b0604020202020204" pitchFamily="34" charset="0"/>
        <a:buChar char="•"/>
        <a:defRPr sz="9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1414780"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6pPr>
      <a:lvl7pPr marL="1671955"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7pPr>
      <a:lvl8pPr marL="1929130"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8pPr>
      <a:lvl9pPr marL="2186305"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9pPr>
    </p:bodyStyle>
    <p:otherStyle>
      <a:defPPr>
        <a:defRPr lang="zh-CN"/>
      </a:defPPr>
      <a:lvl1pPr marL="0" algn="l" defTabSz="514350" rtl="0" eaLnBrk="1" latinLnBrk="0" hangingPunct="1">
        <a:defRPr sz="1015" kern="1200">
          <a:solidFill>
            <a:schemeClr val="tx1"/>
          </a:solidFill>
          <a:latin typeface="+mn-lt"/>
          <a:ea typeface="+mn-ea"/>
          <a:cs typeface="+mn-cs"/>
        </a:defRPr>
      </a:lvl1pPr>
      <a:lvl2pPr marL="257175" algn="l" defTabSz="514350" rtl="0" eaLnBrk="1" latinLnBrk="0" hangingPunct="1">
        <a:defRPr sz="1015" kern="1200">
          <a:solidFill>
            <a:schemeClr val="tx1"/>
          </a:solidFill>
          <a:latin typeface="+mn-lt"/>
          <a:ea typeface="+mn-ea"/>
          <a:cs typeface="+mn-cs"/>
        </a:defRPr>
      </a:lvl2pPr>
      <a:lvl3pPr marL="514350" algn="l" defTabSz="514350" rtl="0" eaLnBrk="1" latinLnBrk="0" hangingPunct="1">
        <a:defRPr sz="1015" kern="1200">
          <a:solidFill>
            <a:schemeClr val="tx1"/>
          </a:solidFill>
          <a:latin typeface="+mn-lt"/>
          <a:ea typeface="+mn-ea"/>
          <a:cs typeface="+mn-cs"/>
        </a:defRPr>
      </a:lvl3pPr>
      <a:lvl4pPr marL="771525" algn="l" defTabSz="514350" rtl="0" eaLnBrk="1" latinLnBrk="0" hangingPunct="1">
        <a:defRPr sz="1015" kern="1200">
          <a:solidFill>
            <a:schemeClr val="tx1"/>
          </a:solidFill>
          <a:latin typeface="+mn-lt"/>
          <a:ea typeface="+mn-ea"/>
          <a:cs typeface="+mn-cs"/>
        </a:defRPr>
      </a:lvl4pPr>
      <a:lvl5pPr marL="1028700" algn="l" defTabSz="514350" rtl="0" eaLnBrk="1" latinLnBrk="0" hangingPunct="1">
        <a:defRPr sz="1015" kern="1200">
          <a:solidFill>
            <a:schemeClr val="tx1"/>
          </a:solidFill>
          <a:latin typeface="+mn-lt"/>
          <a:ea typeface="+mn-ea"/>
          <a:cs typeface="+mn-cs"/>
        </a:defRPr>
      </a:lvl5pPr>
      <a:lvl6pPr marL="1285875" algn="l" defTabSz="514350" rtl="0" eaLnBrk="1" latinLnBrk="0" hangingPunct="1">
        <a:defRPr sz="1015" kern="1200">
          <a:solidFill>
            <a:schemeClr val="tx1"/>
          </a:solidFill>
          <a:latin typeface="+mn-lt"/>
          <a:ea typeface="+mn-ea"/>
          <a:cs typeface="+mn-cs"/>
        </a:defRPr>
      </a:lvl6pPr>
      <a:lvl7pPr marL="1543050" algn="l" defTabSz="514350" rtl="0" eaLnBrk="1" latinLnBrk="0" hangingPunct="1">
        <a:defRPr sz="1015" kern="1200">
          <a:solidFill>
            <a:schemeClr val="tx1"/>
          </a:solidFill>
          <a:latin typeface="+mn-lt"/>
          <a:ea typeface="+mn-ea"/>
          <a:cs typeface="+mn-cs"/>
        </a:defRPr>
      </a:lvl7pPr>
      <a:lvl8pPr marL="1800225" algn="l" defTabSz="514350" rtl="0" eaLnBrk="1" latinLnBrk="0" hangingPunct="1">
        <a:defRPr sz="1015" kern="1200">
          <a:solidFill>
            <a:schemeClr val="tx1"/>
          </a:solidFill>
          <a:latin typeface="+mn-lt"/>
          <a:ea typeface="+mn-ea"/>
          <a:cs typeface="+mn-cs"/>
        </a:defRPr>
      </a:lvl8pPr>
      <a:lvl9pPr marL="2057400" algn="l" defTabSz="514350" rtl="0" eaLnBrk="1" latinLnBrk="0" hangingPunct="1">
        <a:defRPr sz="1015"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69.xml" /><Relationship Id="rId3" Type="http://schemas.openxmlformats.org/officeDocument/2006/relationships/tags" Target="../tags/tag170.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1.png" /><Relationship Id="rId3" Type="http://schemas.openxmlformats.org/officeDocument/2006/relationships/tags" Target="../tags/tag220.xml" /><Relationship Id="rId4" Type="http://schemas.openxmlformats.org/officeDocument/2006/relationships/tags" Target="../tags/tag221.xml" /><Relationship Id="rId5" Type="http://schemas.openxmlformats.org/officeDocument/2006/relationships/image" Target="../media/image22.png" /><Relationship Id="rId6" Type="http://schemas.openxmlformats.org/officeDocument/2006/relationships/tags" Target="../tags/tag222.xml" /><Relationship Id="rId7" Type="http://schemas.openxmlformats.org/officeDocument/2006/relationships/image" Target="../media/image23.png" /><Relationship Id="rId8" Type="http://schemas.openxmlformats.org/officeDocument/2006/relationships/tags" Target="../tags/tag223.xml" /><Relationship Id="rId9" Type="http://schemas.openxmlformats.org/officeDocument/2006/relationships/tags" Target="../tags/tag224.xml" /></Relationships>
</file>

<file path=ppt/slides/_rels/slide100.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723.xml" /><Relationship Id="rId2" Type="http://schemas.openxmlformats.org/officeDocument/2006/relationships/image" Target="../media/image21.png" /><Relationship Id="rId3" Type="http://schemas.openxmlformats.org/officeDocument/2006/relationships/tags" Target="../tags/tag718.xml" /><Relationship Id="rId4" Type="http://schemas.openxmlformats.org/officeDocument/2006/relationships/tags" Target="../tags/tag719.xml" /><Relationship Id="rId5" Type="http://schemas.openxmlformats.org/officeDocument/2006/relationships/image" Target="../media/image22.png" /><Relationship Id="rId6" Type="http://schemas.openxmlformats.org/officeDocument/2006/relationships/tags" Target="../tags/tag720.xml" /><Relationship Id="rId7" Type="http://schemas.openxmlformats.org/officeDocument/2006/relationships/image" Target="../media/image23.png" /><Relationship Id="rId8" Type="http://schemas.openxmlformats.org/officeDocument/2006/relationships/tags" Target="../tags/tag721.xml" /><Relationship Id="rId9" Type="http://schemas.openxmlformats.org/officeDocument/2006/relationships/tags" Target="../tags/tag722.xml" /></Relationships>
</file>

<file path=ppt/slides/_rels/slide101.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729.xml" /><Relationship Id="rId2" Type="http://schemas.openxmlformats.org/officeDocument/2006/relationships/image" Target="../media/image21.png" /><Relationship Id="rId3" Type="http://schemas.openxmlformats.org/officeDocument/2006/relationships/tags" Target="../tags/tag724.xml" /><Relationship Id="rId4" Type="http://schemas.openxmlformats.org/officeDocument/2006/relationships/tags" Target="../tags/tag725.xml" /><Relationship Id="rId5" Type="http://schemas.openxmlformats.org/officeDocument/2006/relationships/image" Target="../media/image22.png" /><Relationship Id="rId6" Type="http://schemas.openxmlformats.org/officeDocument/2006/relationships/tags" Target="../tags/tag726.xml" /><Relationship Id="rId7" Type="http://schemas.openxmlformats.org/officeDocument/2006/relationships/image" Target="../media/image23.png" /><Relationship Id="rId8" Type="http://schemas.openxmlformats.org/officeDocument/2006/relationships/tags" Target="../tags/tag727.xml" /><Relationship Id="rId9" Type="http://schemas.openxmlformats.org/officeDocument/2006/relationships/tags" Target="../tags/tag728.xml" /></Relationships>
</file>

<file path=ppt/slides/_rels/slide102.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image" Target="../media/image40.png" /><Relationship Id="rId11" Type="http://schemas.openxmlformats.org/officeDocument/2006/relationships/tags" Target="../tags/tag735.xml" /><Relationship Id="rId2" Type="http://schemas.openxmlformats.org/officeDocument/2006/relationships/image" Target="../media/image21.png" /><Relationship Id="rId3" Type="http://schemas.openxmlformats.org/officeDocument/2006/relationships/tags" Target="../tags/tag730.xml" /><Relationship Id="rId4" Type="http://schemas.openxmlformats.org/officeDocument/2006/relationships/tags" Target="../tags/tag731.xml" /><Relationship Id="rId5" Type="http://schemas.openxmlformats.org/officeDocument/2006/relationships/image" Target="../media/image22.png" /><Relationship Id="rId6" Type="http://schemas.openxmlformats.org/officeDocument/2006/relationships/tags" Target="../tags/tag732.xml" /><Relationship Id="rId7" Type="http://schemas.openxmlformats.org/officeDocument/2006/relationships/image" Target="../media/image23.png" /><Relationship Id="rId8" Type="http://schemas.openxmlformats.org/officeDocument/2006/relationships/tags" Target="../tags/tag733.xml" /><Relationship Id="rId9" Type="http://schemas.openxmlformats.org/officeDocument/2006/relationships/tags" Target="../tags/tag73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230.xml" /><Relationship Id="rId11" Type="http://schemas.openxmlformats.org/officeDocument/2006/relationships/tags" Target="../tags/tag231.xml" /><Relationship Id="rId12" Type="http://schemas.openxmlformats.org/officeDocument/2006/relationships/tags" Target="../tags/tag232.xml" /><Relationship Id="rId13" Type="http://schemas.openxmlformats.org/officeDocument/2006/relationships/tags" Target="../tags/tag233.xml" /><Relationship Id="rId14" Type="http://schemas.openxmlformats.org/officeDocument/2006/relationships/tags" Target="../tags/tag234.xml" /><Relationship Id="rId2" Type="http://schemas.openxmlformats.org/officeDocument/2006/relationships/image" Target="../media/image21.png" /><Relationship Id="rId3" Type="http://schemas.openxmlformats.org/officeDocument/2006/relationships/tags" Target="../tags/tag225.xml" /><Relationship Id="rId4" Type="http://schemas.openxmlformats.org/officeDocument/2006/relationships/tags" Target="../tags/tag226.xml" /><Relationship Id="rId5" Type="http://schemas.openxmlformats.org/officeDocument/2006/relationships/image" Target="../media/image22.png" /><Relationship Id="rId6" Type="http://schemas.openxmlformats.org/officeDocument/2006/relationships/tags" Target="../tags/tag227.xml" /><Relationship Id="rId7" Type="http://schemas.openxmlformats.org/officeDocument/2006/relationships/image" Target="../media/image23.png" /><Relationship Id="rId8" Type="http://schemas.openxmlformats.org/officeDocument/2006/relationships/tags" Target="../tags/tag228.xml" /><Relationship Id="rId9" Type="http://schemas.openxmlformats.org/officeDocument/2006/relationships/tags" Target="../tags/tag229.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1.png" /><Relationship Id="rId3" Type="http://schemas.openxmlformats.org/officeDocument/2006/relationships/tags" Target="../tags/tag235.xml" /><Relationship Id="rId4" Type="http://schemas.openxmlformats.org/officeDocument/2006/relationships/tags" Target="../tags/tag236.xml" /><Relationship Id="rId5" Type="http://schemas.openxmlformats.org/officeDocument/2006/relationships/image" Target="../media/image22.png" /><Relationship Id="rId6" Type="http://schemas.openxmlformats.org/officeDocument/2006/relationships/tags" Target="../tags/tag237.xml" /><Relationship Id="rId7" Type="http://schemas.openxmlformats.org/officeDocument/2006/relationships/image" Target="../media/image23.png" /><Relationship Id="rId8" Type="http://schemas.openxmlformats.org/officeDocument/2006/relationships/tags" Target="../tags/tag238.xml" /><Relationship Id="rId9" Type="http://schemas.openxmlformats.org/officeDocument/2006/relationships/tags" Target="../tags/tag239.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1.png" /><Relationship Id="rId3" Type="http://schemas.openxmlformats.org/officeDocument/2006/relationships/tags" Target="../tags/tag240.xml" /><Relationship Id="rId4" Type="http://schemas.openxmlformats.org/officeDocument/2006/relationships/tags" Target="../tags/tag241.xml" /><Relationship Id="rId5" Type="http://schemas.openxmlformats.org/officeDocument/2006/relationships/image" Target="../media/image22.png" /><Relationship Id="rId6" Type="http://schemas.openxmlformats.org/officeDocument/2006/relationships/tags" Target="../tags/tag242.xml" /><Relationship Id="rId7" Type="http://schemas.openxmlformats.org/officeDocument/2006/relationships/image" Target="../media/image23.png" /><Relationship Id="rId8" Type="http://schemas.openxmlformats.org/officeDocument/2006/relationships/tags" Target="../tags/tag243.xml" /><Relationship Id="rId9" Type="http://schemas.openxmlformats.org/officeDocument/2006/relationships/tags" Target="../tags/tag244.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1.png" /><Relationship Id="rId3" Type="http://schemas.openxmlformats.org/officeDocument/2006/relationships/tags" Target="../tags/tag245.xml" /><Relationship Id="rId4" Type="http://schemas.openxmlformats.org/officeDocument/2006/relationships/tags" Target="../tags/tag246.xml" /><Relationship Id="rId5" Type="http://schemas.openxmlformats.org/officeDocument/2006/relationships/image" Target="../media/image22.png" /><Relationship Id="rId6" Type="http://schemas.openxmlformats.org/officeDocument/2006/relationships/tags" Target="../tags/tag247.xml" /><Relationship Id="rId7" Type="http://schemas.openxmlformats.org/officeDocument/2006/relationships/image" Target="../media/image23.png" /><Relationship Id="rId8" Type="http://schemas.openxmlformats.org/officeDocument/2006/relationships/tags" Target="../tags/tag248.xml" /><Relationship Id="rId9" Type="http://schemas.openxmlformats.org/officeDocument/2006/relationships/tags" Target="../tags/tag249.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1.png" /><Relationship Id="rId3" Type="http://schemas.openxmlformats.org/officeDocument/2006/relationships/tags" Target="../tags/tag250.xml" /><Relationship Id="rId4" Type="http://schemas.openxmlformats.org/officeDocument/2006/relationships/tags" Target="../tags/tag251.xml" /><Relationship Id="rId5" Type="http://schemas.openxmlformats.org/officeDocument/2006/relationships/image" Target="../media/image22.png" /><Relationship Id="rId6" Type="http://schemas.openxmlformats.org/officeDocument/2006/relationships/tags" Target="../tags/tag252.xml" /><Relationship Id="rId7" Type="http://schemas.openxmlformats.org/officeDocument/2006/relationships/image" Target="../media/image23.png" /><Relationship Id="rId8" Type="http://schemas.openxmlformats.org/officeDocument/2006/relationships/tags" Target="../tags/tag253.xml" /><Relationship Id="rId9" Type="http://schemas.openxmlformats.org/officeDocument/2006/relationships/tags" Target="../tags/tag25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1.png" /><Relationship Id="rId3" Type="http://schemas.openxmlformats.org/officeDocument/2006/relationships/tags" Target="../tags/tag255.xml" /><Relationship Id="rId4" Type="http://schemas.openxmlformats.org/officeDocument/2006/relationships/tags" Target="../tags/tag256.xml" /><Relationship Id="rId5" Type="http://schemas.openxmlformats.org/officeDocument/2006/relationships/image" Target="../media/image22.png" /><Relationship Id="rId6" Type="http://schemas.openxmlformats.org/officeDocument/2006/relationships/tags" Target="../tags/tag257.xml" /><Relationship Id="rId7" Type="http://schemas.openxmlformats.org/officeDocument/2006/relationships/image" Target="../media/image23.png" /><Relationship Id="rId8" Type="http://schemas.openxmlformats.org/officeDocument/2006/relationships/tags" Target="../tags/tag258.xml" /><Relationship Id="rId9" Type="http://schemas.openxmlformats.org/officeDocument/2006/relationships/tags" Target="../tags/tag259.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1.png" /><Relationship Id="rId3" Type="http://schemas.openxmlformats.org/officeDocument/2006/relationships/tags" Target="../tags/tag260.xml" /><Relationship Id="rId4" Type="http://schemas.openxmlformats.org/officeDocument/2006/relationships/tags" Target="../tags/tag261.xml" /><Relationship Id="rId5" Type="http://schemas.openxmlformats.org/officeDocument/2006/relationships/image" Target="../media/image22.png" /><Relationship Id="rId6" Type="http://schemas.openxmlformats.org/officeDocument/2006/relationships/tags" Target="../tags/tag262.xml" /><Relationship Id="rId7" Type="http://schemas.openxmlformats.org/officeDocument/2006/relationships/image" Target="../media/image23.png" /><Relationship Id="rId8" Type="http://schemas.openxmlformats.org/officeDocument/2006/relationships/tags" Target="../tags/tag263.xml" /><Relationship Id="rId9" Type="http://schemas.openxmlformats.org/officeDocument/2006/relationships/tags" Target="../tags/tag26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1.png" /><Relationship Id="rId3" Type="http://schemas.openxmlformats.org/officeDocument/2006/relationships/tags" Target="../tags/tag265.xml" /><Relationship Id="rId4" Type="http://schemas.openxmlformats.org/officeDocument/2006/relationships/tags" Target="../tags/tag266.xml" /><Relationship Id="rId5" Type="http://schemas.openxmlformats.org/officeDocument/2006/relationships/image" Target="../media/image22.png" /><Relationship Id="rId6" Type="http://schemas.openxmlformats.org/officeDocument/2006/relationships/tags" Target="../tags/tag267.xml" /><Relationship Id="rId7" Type="http://schemas.openxmlformats.org/officeDocument/2006/relationships/image" Target="../media/image23.png" /><Relationship Id="rId8" Type="http://schemas.openxmlformats.org/officeDocument/2006/relationships/tags" Target="../tags/tag268.xml" /><Relationship Id="rId9" Type="http://schemas.openxmlformats.org/officeDocument/2006/relationships/tags" Target="../tags/tag269.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1.png" /><Relationship Id="rId3" Type="http://schemas.openxmlformats.org/officeDocument/2006/relationships/tags" Target="../tags/tag270.xml" /><Relationship Id="rId4" Type="http://schemas.openxmlformats.org/officeDocument/2006/relationships/tags" Target="../tags/tag271.xml" /><Relationship Id="rId5" Type="http://schemas.openxmlformats.org/officeDocument/2006/relationships/image" Target="../media/image22.png" /><Relationship Id="rId6" Type="http://schemas.openxmlformats.org/officeDocument/2006/relationships/tags" Target="../tags/tag272.xml" /><Relationship Id="rId7" Type="http://schemas.openxmlformats.org/officeDocument/2006/relationships/image" Target="../media/image23.png" /><Relationship Id="rId8" Type="http://schemas.openxmlformats.org/officeDocument/2006/relationships/tags" Target="../tags/tag273.xml" /><Relationship Id="rId9" Type="http://schemas.openxmlformats.org/officeDocument/2006/relationships/tags" Target="../tags/tag274.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176.xml" /><Relationship Id="rId2" Type="http://schemas.openxmlformats.org/officeDocument/2006/relationships/image" Target="../media/image21.png" /><Relationship Id="rId3" Type="http://schemas.openxmlformats.org/officeDocument/2006/relationships/tags" Target="../tags/tag171.xml" /><Relationship Id="rId4" Type="http://schemas.openxmlformats.org/officeDocument/2006/relationships/tags" Target="../tags/tag172.xml" /><Relationship Id="rId5" Type="http://schemas.openxmlformats.org/officeDocument/2006/relationships/image" Target="../media/image22.png" /><Relationship Id="rId6" Type="http://schemas.openxmlformats.org/officeDocument/2006/relationships/tags" Target="../tags/tag173.xml" /><Relationship Id="rId7" Type="http://schemas.openxmlformats.org/officeDocument/2006/relationships/image" Target="../media/image23.png" /><Relationship Id="rId8" Type="http://schemas.openxmlformats.org/officeDocument/2006/relationships/tags" Target="../tags/tag174.xml" /><Relationship Id="rId9" Type="http://schemas.openxmlformats.org/officeDocument/2006/relationships/tags" Target="../tags/tag175.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279.xml" /><Relationship Id="rId2" Type="http://schemas.openxmlformats.org/officeDocument/2006/relationships/notesSlide" Target="../notesSlides/notesSlide1.xml" /><Relationship Id="rId3" Type="http://schemas.openxmlformats.org/officeDocument/2006/relationships/image" Target="../media/image21.png" /><Relationship Id="rId4" Type="http://schemas.openxmlformats.org/officeDocument/2006/relationships/tags" Target="../tags/tag275.xml" /><Relationship Id="rId5" Type="http://schemas.openxmlformats.org/officeDocument/2006/relationships/tags" Target="../tags/tag276.xml" /><Relationship Id="rId6" Type="http://schemas.openxmlformats.org/officeDocument/2006/relationships/image" Target="../media/image22.png" /><Relationship Id="rId7" Type="http://schemas.openxmlformats.org/officeDocument/2006/relationships/tags" Target="../tags/tag277.xml" /><Relationship Id="rId8" Type="http://schemas.openxmlformats.org/officeDocument/2006/relationships/image" Target="../media/image23.png" /><Relationship Id="rId9" Type="http://schemas.openxmlformats.org/officeDocument/2006/relationships/tags" Target="../tags/tag278.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1.png" /><Relationship Id="rId3" Type="http://schemas.openxmlformats.org/officeDocument/2006/relationships/tags" Target="../tags/tag280.xml" /><Relationship Id="rId4" Type="http://schemas.openxmlformats.org/officeDocument/2006/relationships/tags" Target="../tags/tag281.xml" /><Relationship Id="rId5" Type="http://schemas.openxmlformats.org/officeDocument/2006/relationships/image" Target="../media/image22.png" /><Relationship Id="rId6" Type="http://schemas.openxmlformats.org/officeDocument/2006/relationships/tags" Target="../tags/tag282.xml" /><Relationship Id="rId7" Type="http://schemas.openxmlformats.org/officeDocument/2006/relationships/image" Target="../media/image23.png" /><Relationship Id="rId8" Type="http://schemas.openxmlformats.org/officeDocument/2006/relationships/tags" Target="../tags/tag283.xml" /><Relationship Id="rId9" Type="http://schemas.openxmlformats.org/officeDocument/2006/relationships/tags" Target="../tags/tag284.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1.png" /><Relationship Id="rId3" Type="http://schemas.openxmlformats.org/officeDocument/2006/relationships/tags" Target="../tags/tag285.xml" /><Relationship Id="rId4" Type="http://schemas.openxmlformats.org/officeDocument/2006/relationships/tags" Target="../tags/tag286.xml" /><Relationship Id="rId5" Type="http://schemas.openxmlformats.org/officeDocument/2006/relationships/image" Target="../media/image22.png" /><Relationship Id="rId6" Type="http://schemas.openxmlformats.org/officeDocument/2006/relationships/tags" Target="../tags/tag287.xml" /><Relationship Id="rId7" Type="http://schemas.openxmlformats.org/officeDocument/2006/relationships/image" Target="../media/image23.png" /><Relationship Id="rId8" Type="http://schemas.openxmlformats.org/officeDocument/2006/relationships/tags" Target="../tags/tag288.xml" /><Relationship Id="rId9" Type="http://schemas.openxmlformats.org/officeDocument/2006/relationships/tags" Target="../tags/tag289.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1.png" /><Relationship Id="rId3" Type="http://schemas.openxmlformats.org/officeDocument/2006/relationships/tags" Target="../tags/tag290.xml" /><Relationship Id="rId4" Type="http://schemas.openxmlformats.org/officeDocument/2006/relationships/tags" Target="../tags/tag291.xml" /><Relationship Id="rId5" Type="http://schemas.openxmlformats.org/officeDocument/2006/relationships/image" Target="../media/image22.png" /><Relationship Id="rId6" Type="http://schemas.openxmlformats.org/officeDocument/2006/relationships/tags" Target="../tags/tag292.xml" /><Relationship Id="rId7" Type="http://schemas.openxmlformats.org/officeDocument/2006/relationships/image" Target="../media/image23.png" /><Relationship Id="rId8" Type="http://schemas.openxmlformats.org/officeDocument/2006/relationships/tags" Target="../tags/tag293.xml" /><Relationship Id="rId9" Type="http://schemas.openxmlformats.org/officeDocument/2006/relationships/tags" Target="../tags/tag294.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1.png" /><Relationship Id="rId3" Type="http://schemas.openxmlformats.org/officeDocument/2006/relationships/tags" Target="../tags/tag295.xml" /><Relationship Id="rId4" Type="http://schemas.openxmlformats.org/officeDocument/2006/relationships/tags" Target="../tags/tag296.xml" /><Relationship Id="rId5" Type="http://schemas.openxmlformats.org/officeDocument/2006/relationships/image" Target="../media/image22.png" /><Relationship Id="rId6" Type="http://schemas.openxmlformats.org/officeDocument/2006/relationships/tags" Target="../tags/tag297.xml" /><Relationship Id="rId7" Type="http://schemas.openxmlformats.org/officeDocument/2006/relationships/image" Target="../media/image23.png" /><Relationship Id="rId8" Type="http://schemas.openxmlformats.org/officeDocument/2006/relationships/tags" Target="../tags/tag298.xml" /><Relationship Id="rId9" Type="http://schemas.openxmlformats.org/officeDocument/2006/relationships/tags" Target="../tags/tag299.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1.png" /><Relationship Id="rId3" Type="http://schemas.openxmlformats.org/officeDocument/2006/relationships/tags" Target="../tags/tag300.xml" /><Relationship Id="rId4" Type="http://schemas.openxmlformats.org/officeDocument/2006/relationships/tags" Target="../tags/tag301.xml" /><Relationship Id="rId5" Type="http://schemas.openxmlformats.org/officeDocument/2006/relationships/image" Target="../media/image22.png" /><Relationship Id="rId6" Type="http://schemas.openxmlformats.org/officeDocument/2006/relationships/tags" Target="../tags/tag302.xml" /><Relationship Id="rId7" Type="http://schemas.openxmlformats.org/officeDocument/2006/relationships/image" Target="../media/image23.png" /><Relationship Id="rId8" Type="http://schemas.openxmlformats.org/officeDocument/2006/relationships/tags" Target="../tags/tag303.xml" /><Relationship Id="rId9" Type="http://schemas.openxmlformats.org/officeDocument/2006/relationships/tags" Target="../tags/tag304.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1.png" /><Relationship Id="rId3" Type="http://schemas.openxmlformats.org/officeDocument/2006/relationships/tags" Target="../tags/tag305.xml" /><Relationship Id="rId4" Type="http://schemas.openxmlformats.org/officeDocument/2006/relationships/tags" Target="../tags/tag306.xml" /><Relationship Id="rId5" Type="http://schemas.openxmlformats.org/officeDocument/2006/relationships/image" Target="../media/image22.png" /><Relationship Id="rId6" Type="http://schemas.openxmlformats.org/officeDocument/2006/relationships/tags" Target="../tags/tag307.xml" /><Relationship Id="rId7" Type="http://schemas.openxmlformats.org/officeDocument/2006/relationships/image" Target="../media/image23.png" /><Relationship Id="rId8" Type="http://schemas.openxmlformats.org/officeDocument/2006/relationships/tags" Target="../tags/tag308.xml" /><Relationship Id="rId9" Type="http://schemas.openxmlformats.org/officeDocument/2006/relationships/tags" Target="../tags/tag309.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1.png" /><Relationship Id="rId3" Type="http://schemas.openxmlformats.org/officeDocument/2006/relationships/tags" Target="../tags/tag310.xml" /><Relationship Id="rId4" Type="http://schemas.openxmlformats.org/officeDocument/2006/relationships/tags" Target="../tags/tag311.xml" /><Relationship Id="rId5" Type="http://schemas.openxmlformats.org/officeDocument/2006/relationships/image" Target="../media/image22.png" /><Relationship Id="rId6" Type="http://schemas.openxmlformats.org/officeDocument/2006/relationships/tags" Target="../tags/tag312.xml" /><Relationship Id="rId7" Type="http://schemas.openxmlformats.org/officeDocument/2006/relationships/image" Target="../media/image23.png" /><Relationship Id="rId8" Type="http://schemas.openxmlformats.org/officeDocument/2006/relationships/tags" Target="../tags/tag313.xml" /><Relationship Id="rId9" Type="http://schemas.openxmlformats.org/officeDocument/2006/relationships/tags" Target="../tags/tag314.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1.png" /><Relationship Id="rId3" Type="http://schemas.openxmlformats.org/officeDocument/2006/relationships/tags" Target="../tags/tag315.xml" /><Relationship Id="rId4" Type="http://schemas.openxmlformats.org/officeDocument/2006/relationships/tags" Target="../tags/tag316.xml" /><Relationship Id="rId5" Type="http://schemas.openxmlformats.org/officeDocument/2006/relationships/image" Target="../media/image22.png" /><Relationship Id="rId6" Type="http://schemas.openxmlformats.org/officeDocument/2006/relationships/tags" Target="../tags/tag317.xml" /><Relationship Id="rId7" Type="http://schemas.openxmlformats.org/officeDocument/2006/relationships/image" Target="../media/image23.png" /><Relationship Id="rId8" Type="http://schemas.openxmlformats.org/officeDocument/2006/relationships/tags" Target="../tags/tag318.xml" /><Relationship Id="rId9" Type="http://schemas.openxmlformats.org/officeDocument/2006/relationships/tags" Target="../tags/tag319.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1.png" /><Relationship Id="rId3" Type="http://schemas.openxmlformats.org/officeDocument/2006/relationships/tags" Target="../tags/tag320.xml" /><Relationship Id="rId4" Type="http://schemas.openxmlformats.org/officeDocument/2006/relationships/tags" Target="../tags/tag321.xml" /><Relationship Id="rId5" Type="http://schemas.openxmlformats.org/officeDocument/2006/relationships/image" Target="../media/image22.png" /><Relationship Id="rId6" Type="http://schemas.openxmlformats.org/officeDocument/2006/relationships/tags" Target="../tags/tag322.xml" /><Relationship Id="rId7" Type="http://schemas.openxmlformats.org/officeDocument/2006/relationships/image" Target="../media/image23.png" /><Relationship Id="rId8" Type="http://schemas.openxmlformats.org/officeDocument/2006/relationships/tags" Target="../tags/tag323.xml" /><Relationship Id="rId9" Type="http://schemas.openxmlformats.org/officeDocument/2006/relationships/tags" Target="../tags/tag324.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1.png" /><Relationship Id="rId3" Type="http://schemas.openxmlformats.org/officeDocument/2006/relationships/tags" Target="../tags/tag177.xml" /><Relationship Id="rId4" Type="http://schemas.openxmlformats.org/officeDocument/2006/relationships/tags" Target="../tags/tag178.xml" /><Relationship Id="rId5" Type="http://schemas.openxmlformats.org/officeDocument/2006/relationships/image" Target="../media/image22.png" /><Relationship Id="rId6" Type="http://schemas.openxmlformats.org/officeDocument/2006/relationships/tags" Target="../tags/tag179.xml" /><Relationship Id="rId7" Type="http://schemas.openxmlformats.org/officeDocument/2006/relationships/image" Target="../media/image23.png" /><Relationship Id="rId8" Type="http://schemas.openxmlformats.org/officeDocument/2006/relationships/tags" Target="../tags/tag180.xml" /><Relationship Id="rId9" Type="http://schemas.openxmlformats.org/officeDocument/2006/relationships/tags" Target="../tags/tag181.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329.xml" /><Relationship Id="rId2" Type="http://schemas.openxmlformats.org/officeDocument/2006/relationships/notesSlide" Target="../notesSlides/notesSlide2.xml" /><Relationship Id="rId3" Type="http://schemas.openxmlformats.org/officeDocument/2006/relationships/image" Target="../media/image21.png" /><Relationship Id="rId4" Type="http://schemas.openxmlformats.org/officeDocument/2006/relationships/tags" Target="../tags/tag325.xml" /><Relationship Id="rId5" Type="http://schemas.openxmlformats.org/officeDocument/2006/relationships/tags" Target="../tags/tag326.xml" /><Relationship Id="rId6" Type="http://schemas.openxmlformats.org/officeDocument/2006/relationships/image" Target="../media/image22.png" /><Relationship Id="rId7" Type="http://schemas.openxmlformats.org/officeDocument/2006/relationships/tags" Target="../tags/tag327.xml" /><Relationship Id="rId8" Type="http://schemas.openxmlformats.org/officeDocument/2006/relationships/image" Target="../media/image23.png" /><Relationship Id="rId9" Type="http://schemas.openxmlformats.org/officeDocument/2006/relationships/tags" Target="../tags/tag328.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334.xml" /><Relationship Id="rId2" Type="http://schemas.openxmlformats.org/officeDocument/2006/relationships/notesSlide" Target="../notesSlides/notesSlide3.xml" /><Relationship Id="rId3" Type="http://schemas.openxmlformats.org/officeDocument/2006/relationships/image" Target="../media/image21.png" /><Relationship Id="rId4" Type="http://schemas.openxmlformats.org/officeDocument/2006/relationships/tags" Target="../tags/tag330.xml" /><Relationship Id="rId5" Type="http://schemas.openxmlformats.org/officeDocument/2006/relationships/tags" Target="../tags/tag331.xml" /><Relationship Id="rId6" Type="http://schemas.openxmlformats.org/officeDocument/2006/relationships/image" Target="../media/image22.png" /><Relationship Id="rId7" Type="http://schemas.openxmlformats.org/officeDocument/2006/relationships/tags" Target="../tags/tag332.xml" /><Relationship Id="rId8" Type="http://schemas.openxmlformats.org/officeDocument/2006/relationships/image" Target="../media/image23.png" /><Relationship Id="rId9" Type="http://schemas.openxmlformats.org/officeDocument/2006/relationships/tags" Target="../tags/tag333.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339.xml" /><Relationship Id="rId2" Type="http://schemas.openxmlformats.org/officeDocument/2006/relationships/notesSlide" Target="../notesSlides/notesSlide4.xml" /><Relationship Id="rId3" Type="http://schemas.openxmlformats.org/officeDocument/2006/relationships/image" Target="../media/image21.png" /><Relationship Id="rId4" Type="http://schemas.openxmlformats.org/officeDocument/2006/relationships/tags" Target="../tags/tag335.xml" /><Relationship Id="rId5" Type="http://schemas.openxmlformats.org/officeDocument/2006/relationships/tags" Target="../tags/tag336.xml" /><Relationship Id="rId6" Type="http://schemas.openxmlformats.org/officeDocument/2006/relationships/image" Target="../media/image22.png" /><Relationship Id="rId7" Type="http://schemas.openxmlformats.org/officeDocument/2006/relationships/tags" Target="../tags/tag337.xml" /><Relationship Id="rId8" Type="http://schemas.openxmlformats.org/officeDocument/2006/relationships/image" Target="../media/image23.png" /><Relationship Id="rId9" Type="http://schemas.openxmlformats.org/officeDocument/2006/relationships/tags" Target="../tags/tag338.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344.xml" /><Relationship Id="rId2" Type="http://schemas.openxmlformats.org/officeDocument/2006/relationships/notesSlide" Target="../notesSlides/notesSlide5.xml" /><Relationship Id="rId3" Type="http://schemas.openxmlformats.org/officeDocument/2006/relationships/image" Target="../media/image21.png" /><Relationship Id="rId4" Type="http://schemas.openxmlformats.org/officeDocument/2006/relationships/tags" Target="../tags/tag340.xml" /><Relationship Id="rId5" Type="http://schemas.openxmlformats.org/officeDocument/2006/relationships/tags" Target="../tags/tag341.xml" /><Relationship Id="rId6" Type="http://schemas.openxmlformats.org/officeDocument/2006/relationships/image" Target="../media/image22.png" /><Relationship Id="rId7" Type="http://schemas.openxmlformats.org/officeDocument/2006/relationships/tags" Target="../tags/tag342.xml" /><Relationship Id="rId8" Type="http://schemas.openxmlformats.org/officeDocument/2006/relationships/image" Target="../media/image23.png" /><Relationship Id="rId9" Type="http://schemas.openxmlformats.org/officeDocument/2006/relationships/tags" Target="../tags/tag343.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349.xml" /><Relationship Id="rId2" Type="http://schemas.openxmlformats.org/officeDocument/2006/relationships/notesSlide" Target="../notesSlides/notesSlide6.xml" /><Relationship Id="rId3" Type="http://schemas.openxmlformats.org/officeDocument/2006/relationships/image" Target="../media/image21.png" /><Relationship Id="rId4" Type="http://schemas.openxmlformats.org/officeDocument/2006/relationships/tags" Target="../tags/tag345.xml" /><Relationship Id="rId5" Type="http://schemas.openxmlformats.org/officeDocument/2006/relationships/tags" Target="../tags/tag346.xml" /><Relationship Id="rId6" Type="http://schemas.openxmlformats.org/officeDocument/2006/relationships/image" Target="../media/image22.png" /><Relationship Id="rId7" Type="http://schemas.openxmlformats.org/officeDocument/2006/relationships/tags" Target="../tags/tag347.xml" /><Relationship Id="rId8" Type="http://schemas.openxmlformats.org/officeDocument/2006/relationships/image" Target="../media/image23.png" /><Relationship Id="rId9" Type="http://schemas.openxmlformats.org/officeDocument/2006/relationships/tags" Target="../tags/tag348.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354.xml" /><Relationship Id="rId2" Type="http://schemas.openxmlformats.org/officeDocument/2006/relationships/notesSlide" Target="../notesSlides/notesSlide7.xml" /><Relationship Id="rId3" Type="http://schemas.openxmlformats.org/officeDocument/2006/relationships/image" Target="../media/image21.png" /><Relationship Id="rId4" Type="http://schemas.openxmlformats.org/officeDocument/2006/relationships/tags" Target="../tags/tag350.xml" /><Relationship Id="rId5" Type="http://schemas.openxmlformats.org/officeDocument/2006/relationships/tags" Target="../tags/tag351.xml" /><Relationship Id="rId6" Type="http://schemas.openxmlformats.org/officeDocument/2006/relationships/image" Target="../media/image22.png" /><Relationship Id="rId7" Type="http://schemas.openxmlformats.org/officeDocument/2006/relationships/tags" Target="../tags/tag352.xml" /><Relationship Id="rId8" Type="http://schemas.openxmlformats.org/officeDocument/2006/relationships/image" Target="../media/image23.png" /><Relationship Id="rId9" Type="http://schemas.openxmlformats.org/officeDocument/2006/relationships/tags" Target="../tags/tag353.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image" Target="../media/image31.png" /><Relationship Id="rId11" Type="http://schemas.openxmlformats.org/officeDocument/2006/relationships/tags" Target="../tags/tag359.xml" /><Relationship Id="rId2" Type="http://schemas.openxmlformats.org/officeDocument/2006/relationships/image" Target="../media/image21.png" /><Relationship Id="rId3" Type="http://schemas.openxmlformats.org/officeDocument/2006/relationships/tags" Target="../tags/tag355.xml" /><Relationship Id="rId4" Type="http://schemas.openxmlformats.org/officeDocument/2006/relationships/tags" Target="../tags/tag356.xml" /><Relationship Id="rId5" Type="http://schemas.openxmlformats.org/officeDocument/2006/relationships/image" Target="../media/image22.png" /><Relationship Id="rId6" Type="http://schemas.openxmlformats.org/officeDocument/2006/relationships/tags" Target="../tags/tag357.xml" /><Relationship Id="rId7" Type="http://schemas.openxmlformats.org/officeDocument/2006/relationships/image" Target="../media/image23.png" /><Relationship Id="rId8" Type="http://schemas.openxmlformats.org/officeDocument/2006/relationships/tags" Target="../tags/tag358.xml" /><Relationship Id="rId9" Type="http://schemas.openxmlformats.org/officeDocument/2006/relationships/image" Target="../media/image30.png"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image" Target="../media/image33.png" /><Relationship Id="rId11" Type="http://schemas.openxmlformats.org/officeDocument/2006/relationships/image" Target="../media/image34.png" /><Relationship Id="rId12" Type="http://schemas.openxmlformats.org/officeDocument/2006/relationships/tags" Target="../tags/tag364.xml" /><Relationship Id="rId2" Type="http://schemas.openxmlformats.org/officeDocument/2006/relationships/image" Target="../media/image21.png" /><Relationship Id="rId3" Type="http://schemas.openxmlformats.org/officeDocument/2006/relationships/tags" Target="../tags/tag360.xml" /><Relationship Id="rId4" Type="http://schemas.openxmlformats.org/officeDocument/2006/relationships/tags" Target="../tags/tag361.xml" /><Relationship Id="rId5" Type="http://schemas.openxmlformats.org/officeDocument/2006/relationships/image" Target="../media/image22.png" /><Relationship Id="rId6" Type="http://schemas.openxmlformats.org/officeDocument/2006/relationships/tags" Target="../tags/tag362.xml" /><Relationship Id="rId7" Type="http://schemas.openxmlformats.org/officeDocument/2006/relationships/image" Target="../media/image23.png" /><Relationship Id="rId8" Type="http://schemas.openxmlformats.org/officeDocument/2006/relationships/tags" Target="../tags/tag363.xml" /><Relationship Id="rId9" Type="http://schemas.openxmlformats.org/officeDocument/2006/relationships/image" Target="../media/image32.pn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image" Target="../media/image35.png" /><Relationship Id="rId11" Type="http://schemas.openxmlformats.org/officeDocument/2006/relationships/tags" Target="../tags/tag370.xml" /><Relationship Id="rId2" Type="http://schemas.openxmlformats.org/officeDocument/2006/relationships/image" Target="../media/image21.png" /><Relationship Id="rId3" Type="http://schemas.openxmlformats.org/officeDocument/2006/relationships/tags" Target="../tags/tag365.xml" /><Relationship Id="rId4" Type="http://schemas.openxmlformats.org/officeDocument/2006/relationships/tags" Target="../tags/tag366.xml" /><Relationship Id="rId5" Type="http://schemas.openxmlformats.org/officeDocument/2006/relationships/image" Target="../media/image22.png" /><Relationship Id="rId6" Type="http://schemas.openxmlformats.org/officeDocument/2006/relationships/tags" Target="../tags/tag367.xml" /><Relationship Id="rId7" Type="http://schemas.openxmlformats.org/officeDocument/2006/relationships/image" Target="../media/image23.png" /><Relationship Id="rId8" Type="http://schemas.openxmlformats.org/officeDocument/2006/relationships/tags" Target="../tags/tag368.xml" /><Relationship Id="rId9" Type="http://schemas.openxmlformats.org/officeDocument/2006/relationships/tags" Target="../tags/tag369.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375.xml" /><Relationship Id="rId2" Type="http://schemas.openxmlformats.org/officeDocument/2006/relationships/image" Target="../media/image21.png" /><Relationship Id="rId3" Type="http://schemas.openxmlformats.org/officeDocument/2006/relationships/tags" Target="../tags/tag371.xml" /><Relationship Id="rId4" Type="http://schemas.openxmlformats.org/officeDocument/2006/relationships/tags" Target="../tags/tag372.xml" /><Relationship Id="rId5" Type="http://schemas.openxmlformats.org/officeDocument/2006/relationships/image" Target="../media/image22.png" /><Relationship Id="rId6" Type="http://schemas.openxmlformats.org/officeDocument/2006/relationships/tags" Target="../tags/tag373.xml" /><Relationship Id="rId7" Type="http://schemas.openxmlformats.org/officeDocument/2006/relationships/image" Target="../media/image23.png" /><Relationship Id="rId8" Type="http://schemas.openxmlformats.org/officeDocument/2006/relationships/tags" Target="../tags/tag374.xml" /><Relationship Id="rId9" Type="http://schemas.openxmlformats.org/officeDocument/2006/relationships/image" Target="../media/image36.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187.xml" /><Relationship Id="rId2" Type="http://schemas.openxmlformats.org/officeDocument/2006/relationships/image" Target="../media/image21.png" /><Relationship Id="rId3" Type="http://schemas.openxmlformats.org/officeDocument/2006/relationships/tags" Target="../tags/tag182.xml" /><Relationship Id="rId4" Type="http://schemas.openxmlformats.org/officeDocument/2006/relationships/tags" Target="../tags/tag183.xml" /><Relationship Id="rId5" Type="http://schemas.openxmlformats.org/officeDocument/2006/relationships/image" Target="../media/image22.png" /><Relationship Id="rId6" Type="http://schemas.openxmlformats.org/officeDocument/2006/relationships/tags" Target="../tags/tag184.xml" /><Relationship Id="rId7" Type="http://schemas.openxmlformats.org/officeDocument/2006/relationships/image" Target="../media/image23.png" /><Relationship Id="rId8" Type="http://schemas.openxmlformats.org/officeDocument/2006/relationships/tags" Target="../tags/tag185.xml" /><Relationship Id="rId9" Type="http://schemas.openxmlformats.org/officeDocument/2006/relationships/tags" Target="../tags/tag186.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380.xml" /><Relationship Id="rId2" Type="http://schemas.openxmlformats.org/officeDocument/2006/relationships/image" Target="../media/image21.png" /><Relationship Id="rId3" Type="http://schemas.openxmlformats.org/officeDocument/2006/relationships/tags" Target="../tags/tag376.xml" /><Relationship Id="rId4" Type="http://schemas.openxmlformats.org/officeDocument/2006/relationships/tags" Target="../tags/tag377.xml" /><Relationship Id="rId5" Type="http://schemas.openxmlformats.org/officeDocument/2006/relationships/image" Target="../media/image22.png" /><Relationship Id="rId6" Type="http://schemas.openxmlformats.org/officeDocument/2006/relationships/tags" Target="../tags/tag378.xml" /><Relationship Id="rId7" Type="http://schemas.openxmlformats.org/officeDocument/2006/relationships/image" Target="../media/image23.png" /><Relationship Id="rId8" Type="http://schemas.openxmlformats.org/officeDocument/2006/relationships/tags" Target="../tags/tag379.xml" /><Relationship Id="rId9" Type="http://schemas.openxmlformats.org/officeDocument/2006/relationships/image" Target="../media/image37.pn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385.xml" /><Relationship Id="rId2" Type="http://schemas.openxmlformats.org/officeDocument/2006/relationships/image" Target="../media/image21.png" /><Relationship Id="rId3" Type="http://schemas.openxmlformats.org/officeDocument/2006/relationships/tags" Target="../tags/tag381.xml" /><Relationship Id="rId4" Type="http://schemas.openxmlformats.org/officeDocument/2006/relationships/tags" Target="../tags/tag382.xml" /><Relationship Id="rId5" Type="http://schemas.openxmlformats.org/officeDocument/2006/relationships/image" Target="../media/image22.png" /><Relationship Id="rId6" Type="http://schemas.openxmlformats.org/officeDocument/2006/relationships/tags" Target="../tags/tag383.xml" /><Relationship Id="rId7" Type="http://schemas.openxmlformats.org/officeDocument/2006/relationships/image" Target="../media/image23.png" /><Relationship Id="rId8" Type="http://schemas.openxmlformats.org/officeDocument/2006/relationships/tags" Target="../tags/tag384.xml" /><Relationship Id="rId9" Type="http://schemas.openxmlformats.org/officeDocument/2006/relationships/image" Target="../media/image38.png"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390.xml" /><Relationship Id="rId2" Type="http://schemas.openxmlformats.org/officeDocument/2006/relationships/image" Target="../media/image21.png" /><Relationship Id="rId3" Type="http://schemas.openxmlformats.org/officeDocument/2006/relationships/tags" Target="../tags/tag386.xml" /><Relationship Id="rId4" Type="http://schemas.openxmlformats.org/officeDocument/2006/relationships/tags" Target="../tags/tag387.xml" /><Relationship Id="rId5" Type="http://schemas.openxmlformats.org/officeDocument/2006/relationships/image" Target="../media/image22.png" /><Relationship Id="rId6" Type="http://schemas.openxmlformats.org/officeDocument/2006/relationships/tags" Target="../tags/tag388.xml" /><Relationship Id="rId7" Type="http://schemas.openxmlformats.org/officeDocument/2006/relationships/image" Target="../media/image23.png" /><Relationship Id="rId8" Type="http://schemas.openxmlformats.org/officeDocument/2006/relationships/tags" Target="../tags/tag389.xml" /><Relationship Id="rId9" Type="http://schemas.openxmlformats.org/officeDocument/2006/relationships/image" Target="../media/image39.png"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1.png" /><Relationship Id="rId3" Type="http://schemas.openxmlformats.org/officeDocument/2006/relationships/tags" Target="../tags/tag391.xml" /><Relationship Id="rId4" Type="http://schemas.openxmlformats.org/officeDocument/2006/relationships/tags" Target="../tags/tag392.xml" /><Relationship Id="rId5" Type="http://schemas.openxmlformats.org/officeDocument/2006/relationships/image" Target="../media/image22.png" /><Relationship Id="rId6" Type="http://schemas.openxmlformats.org/officeDocument/2006/relationships/tags" Target="../tags/tag393.xml" /><Relationship Id="rId7" Type="http://schemas.openxmlformats.org/officeDocument/2006/relationships/image" Target="../media/image23.png" /><Relationship Id="rId8" Type="http://schemas.openxmlformats.org/officeDocument/2006/relationships/tags" Target="../tags/tag394.xml" /><Relationship Id="rId9" Type="http://schemas.openxmlformats.org/officeDocument/2006/relationships/tags" Target="../tags/tag395.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1.png" /><Relationship Id="rId3" Type="http://schemas.openxmlformats.org/officeDocument/2006/relationships/tags" Target="../tags/tag396.xml" /><Relationship Id="rId4" Type="http://schemas.openxmlformats.org/officeDocument/2006/relationships/tags" Target="../tags/tag397.xml" /><Relationship Id="rId5" Type="http://schemas.openxmlformats.org/officeDocument/2006/relationships/image" Target="../media/image22.png" /><Relationship Id="rId6" Type="http://schemas.openxmlformats.org/officeDocument/2006/relationships/tags" Target="../tags/tag398.xml" /><Relationship Id="rId7" Type="http://schemas.openxmlformats.org/officeDocument/2006/relationships/image" Target="../media/image23.png" /><Relationship Id="rId8" Type="http://schemas.openxmlformats.org/officeDocument/2006/relationships/tags" Target="../tags/tag399.xml" /><Relationship Id="rId9" Type="http://schemas.openxmlformats.org/officeDocument/2006/relationships/tags" Target="../tags/tag400.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405.xml" /><Relationship Id="rId11" Type="http://schemas.openxmlformats.org/officeDocument/2006/relationships/tags" Target="../tags/tag406.xml" /><Relationship Id="rId2" Type="http://schemas.openxmlformats.org/officeDocument/2006/relationships/notesSlide" Target="../notesSlides/notesSlide8.xml" /><Relationship Id="rId3" Type="http://schemas.openxmlformats.org/officeDocument/2006/relationships/image" Target="../media/image21.png" /><Relationship Id="rId4" Type="http://schemas.openxmlformats.org/officeDocument/2006/relationships/tags" Target="../tags/tag401.xml" /><Relationship Id="rId5" Type="http://schemas.openxmlformats.org/officeDocument/2006/relationships/tags" Target="../tags/tag402.xml" /><Relationship Id="rId6" Type="http://schemas.openxmlformats.org/officeDocument/2006/relationships/image" Target="../media/image22.png" /><Relationship Id="rId7" Type="http://schemas.openxmlformats.org/officeDocument/2006/relationships/tags" Target="../tags/tag403.xml" /><Relationship Id="rId8" Type="http://schemas.openxmlformats.org/officeDocument/2006/relationships/image" Target="../media/image23.png" /><Relationship Id="rId9" Type="http://schemas.openxmlformats.org/officeDocument/2006/relationships/tags" Target="../tags/tag404.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411.xml" /><Relationship Id="rId11" Type="http://schemas.openxmlformats.org/officeDocument/2006/relationships/tags" Target="../tags/tag412.xml" /><Relationship Id="rId2" Type="http://schemas.openxmlformats.org/officeDocument/2006/relationships/notesSlide" Target="../notesSlides/notesSlide9.xml" /><Relationship Id="rId3" Type="http://schemas.openxmlformats.org/officeDocument/2006/relationships/image" Target="../media/image21.png" /><Relationship Id="rId4" Type="http://schemas.openxmlformats.org/officeDocument/2006/relationships/tags" Target="../tags/tag407.xml" /><Relationship Id="rId5" Type="http://schemas.openxmlformats.org/officeDocument/2006/relationships/tags" Target="../tags/tag408.xml" /><Relationship Id="rId6" Type="http://schemas.openxmlformats.org/officeDocument/2006/relationships/image" Target="../media/image22.png" /><Relationship Id="rId7" Type="http://schemas.openxmlformats.org/officeDocument/2006/relationships/tags" Target="../tags/tag409.xml" /><Relationship Id="rId8" Type="http://schemas.openxmlformats.org/officeDocument/2006/relationships/image" Target="../media/image23.png" /><Relationship Id="rId9" Type="http://schemas.openxmlformats.org/officeDocument/2006/relationships/tags" Target="../tags/tag410.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417.xml" /><Relationship Id="rId11" Type="http://schemas.openxmlformats.org/officeDocument/2006/relationships/tags" Target="../tags/tag418.xml" /><Relationship Id="rId12" Type="http://schemas.openxmlformats.org/officeDocument/2006/relationships/tags" Target="../tags/tag419.xml" /><Relationship Id="rId2" Type="http://schemas.openxmlformats.org/officeDocument/2006/relationships/notesSlide" Target="../notesSlides/notesSlide10.xml" /><Relationship Id="rId3" Type="http://schemas.openxmlformats.org/officeDocument/2006/relationships/image" Target="../media/image21.png" /><Relationship Id="rId4" Type="http://schemas.openxmlformats.org/officeDocument/2006/relationships/tags" Target="../tags/tag413.xml" /><Relationship Id="rId5" Type="http://schemas.openxmlformats.org/officeDocument/2006/relationships/tags" Target="../tags/tag414.xml" /><Relationship Id="rId6" Type="http://schemas.openxmlformats.org/officeDocument/2006/relationships/image" Target="../media/image22.png" /><Relationship Id="rId7" Type="http://schemas.openxmlformats.org/officeDocument/2006/relationships/tags" Target="../tags/tag415.xml" /><Relationship Id="rId8" Type="http://schemas.openxmlformats.org/officeDocument/2006/relationships/image" Target="../media/image23.png" /><Relationship Id="rId9" Type="http://schemas.openxmlformats.org/officeDocument/2006/relationships/tags" Target="../tags/tag416.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424.xml" /><Relationship Id="rId11" Type="http://schemas.openxmlformats.org/officeDocument/2006/relationships/tags" Target="../tags/tag425.xml" /><Relationship Id="rId12" Type="http://schemas.openxmlformats.org/officeDocument/2006/relationships/tags" Target="../tags/tag426.xml" /><Relationship Id="rId2" Type="http://schemas.openxmlformats.org/officeDocument/2006/relationships/notesSlide" Target="../notesSlides/notesSlide11.xml" /><Relationship Id="rId3" Type="http://schemas.openxmlformats.org/officeDocument/2006/relationships/image" Target="../media/image21.png" /><Relationship Id="rId4" Type="http://schemas.openxmlformats.org/officeDocument/2006/relationships/tags" Target="../tags/tag420.xml" /><Relationship Id="rId5" Type="http://schemas.openxmlformats.org/officeDocument/2006/relationships/tags" Target="../tags/tag421.xml" /><Relationship Id="rId6" Type="http://schemas.openxmlformats.org/officeDocument/2006/relationships/image" Target="../media/image22.png" /><Relationship Id="rId7" Type="http://schemas.openxmlformats.org/officeDocument/2006/relationships/tags" Target="../tags/tag422.xml" /><Relationship Id="rId8" Type="http://schemas.openxmlformats.org/officeDocument/2006/relationships/image" Target="../media/image23.png" /><Relationship Id="rId9" Type="http://schemas.openxmlformats.org/officeDocument/2006/relationships/tags" Target="../tags/tag423.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431.xml" /><Relationship Id="rId11" Type="http://schemas.openxmlformats.org/officeDocument/2006/relationships/tags" Target="../tags/tag432.xml" /><Relationship Id="rId12" Type="http://schemas.openxmlformats.org/officeDocument/2006/relationships/tags" Target="../tags/tag433.xml" /><Relationship Id="rId2" Type="http://schemas.openxmlformats.org/officeDocument/2006/relationships/notesSlide" Target="../notesSlides/notesSlide12.xml" /><Relationship Id="rId3" Type="http://schemas.openxmlformats.org/officeDocument/2006/relationships/image" Target="../media/image21.png" /><Relationship Id="rId4" Type="http://schemas.openxmlformats.org/officeDocument/2006/relationships/tags" Target="../tags/tag427.xml" /><Relationship Id="rId5" Type="http://schemas.openxmlformats.org/officeDocument/2006/relationships/tags" Target="../tags/tag428.xml" /><Relationship Id="rId6" Type="http://schemas.openxmlformats.org/officeDocument/2006/relationships/image" Target="../media/image22.png" /><Relationship Id="rId7" Type="http://schemas.openxmlformats.org/officeDocument/2006/relationships/tags" Target="../tags/tag429.xml" /><Relationship Id="rId8" Type="http://schemas.openxmlformats.org/officeDocument/2006/relationships/image" Target="../media/image23.png" /><Relationship Id="rId9" Type="http://schemas.openxmlformats.org/officeDocument/2006/relationships/tags" Target="../tags/tag430.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193.xml" /><Relationship Id="rId11" Type="http://schemas.openxmlformats.org/officeDocument/2006/relationships/tags" Target="../tags/tag194.xml" /><Relationship Id="rId12" Type="http://schemas.openxmlformats.org/officeDocument/2006/relationships/tags" Target="../tags/tag195.xml" /><Relationship Id="rId13" Type="http://schemas.openxmlformats.org/officeDocument/2006/relationships/tags" Target="../tags/tag196.xml" /><Relationship Id="rId14" Type="http://schemas.openxmlformats.org/officeDocument/2006/relationships/tags" Target="../tags/tag197.xml" /><Relationship Id="rId15" Type="http://schemas.openxmlformats.org/officeDocument/2006/relationships/tags" Target="../tags/tag198.xml" /><Relationship Id="rId16" Type="http://schemas.openxmlformats.org/officeDocument/2006/relationships/tags" Target="../tags/tag199.xml" /><Relationship Id="rId2" Type="http://schemas.openxmlformats.org/officeDocument/2006/relationships/image" Target="../media/image21.png" /><Relationship Id="rId3" Type="http://schemas.openxmlformats.org/officeDocument/2006/relationships/tags" Target="../tags/tag188.xml" /><Relationship Id="rId4" Type="http://schemas.openxmlformats.org/officeDocument/2006/relationships/tags" Target="../tags/tag189.xml" /><Relationship Id="rId5" Type="http://schemas.openxmlformats.org/officeDocument/2006/relationships/image" Target="../media/image22.png" /><Relationship Id="rId6" Type="http://schemas.openxmlformats.org/officeDocument/2006/relationships/tags" Target="../tags/tag190.xml" /><Relationship Id="rId7" Type="http://schemas.openxmlformats.org/officeDocument/2006/relationships/image" Target="../media/image23.png" /><Relationship Id="rId8" Type="http://schemas.openxmlformats.org/officeDocument/2006/relationships/tags" Target="../tags/tag191.xml" /><Relationship Id="rId9" Type="http://schemas.openxmlformats.org/officeDocument/2006/relationships/tags" Target="../tags/tag192.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438.xml" /><Relationship Id="rId11" Type="http://schemas.openxmlformats.org/officeDocument/2006/relationships/tags" Target="../tags/tag439.xml" /><Relationship Id="rId12" Type="http://schemas.openxmlformats.org/officeDocument/2006/relationships/tags" Target="../tags/tag440.xml" /><Relationship Id="rId2" Type="http://schemas.openxmlformats.org/officeDocument/2006/relationships/notesSlide" Target="../notesSlides/notesSlide13.xml" /><Relationship Id="rId3" Type="http://schemas.openxmlformats.org/officeDocument/2006/relationships/image" Target="../media/image21.png" /><Relationship Id="rId4" Type="http://schemas.openxmlformats.org/officeDocument/2006/relationships/tags" Target="../tags/tag434.xml" /><Relationship Id="rId5" Type="http://schemas.openxmlformats.org/officeDocument/2006/relationships/tags" Target="../tags/tag435.xml" /><Relationship Id="rId6" Type="http://schemas.openxmlformats.org/officeDocument/2006/relationships/image" Target="../media/image22.png" /><Relationship Id="rId7" Type="http://schemas.openxmlformats.org/officeDocument/2006/relationships/tags" Target="../tags/tag436.xml" /><Relationship Id="rId8" Type="http://schemas.openxmlformats.org/officeDocument/2006/relationships/image" Target="../media/image23.png" /><Relationship Id="rId9" Type="http://schemas.openxmlformats.org/officeDocument/2006/relationships/tags" Target="../tags/tag437.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445.xml" /><Relationship Id="rId11" Type="http://schemas.openxmlformats.org/officeDocument/2006/relationships/tags" Target="../tags/tag446.xml" /><Relationship Id="rId12" Type="http://schemas.openxmlformats.org/officeDocument/2006/relationships/tags" Target="../tags/tag447.xml" /><Relationship Id="rId2" Type="http://schemas.openxmlformats.org/officeDocument/2006/relationships/notesSlide" Target="../notesSlides/notesSlide14.xml" /><Relationship Id="rId3" Type="http://schemas.openxmlformats.org/officeDocument/2006/relationships/image" Target="../media/image21.png" /><Relationship Id="rId4" Type="http://schemas.openxmlformats.org/officeDocument/2006/relationships/tags" Target="../tags/tag441.xml" /><Relationship Id="rId5" Type="http://schemas.openxmlformats.org/officeDocument/2006/relationships/tags" Target="../tags/tag442.xml" /><Relationship Id="rId6" Type="http://schemas.openxmlformats.org/officeDocument/2006/relationships/image" Target="../media/image22.png" /><Relationship Id="rId7" Type="http://schemas.openxmlformats.org/officeDocument/2006/relationships/tags" Target="../tags/tag443.xml" /><Relationship Id="rId8" Type="http://schemas.openxmlformats.org/officeDocument/2006/relationships/image" Target="../media/image23.png" /><Relationship Id="rId9" Type="http://schemas.openxmlformats.org/officeDocument/2006/relationships/tags" Target="../tags/tag444.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1.png" /><Relationship Id="rId3" Type="http://schemas.openxmlformats.org/officeDocument/2006/relationships/tags" Target="../tags/tag448.xml" /><Relationship Id="rId4" Type="http://schemas.openxmlformats.org/officeDocument/2006/relationships/tags" Target="../tags/tag449.xml" /><Relationship Id="rId5" Type="http://schemas.openxmlformats.org/officeDocument/2006/relationships/image" Target="../media/image22.png" /><Relationship Id="rId6" Type="http://schemas.openxmlformats.org/officeDocument/2006/relationships/tags" Target="../tags/tag450.xml" /><Relationship Id="rId7" Type="http://schemas.openxmlformats.org/officeDocument/2006/relationships/image" Target="../media/image23.png" /><Relationship Id="rId8" Type="http://schemas.openxmlformats.org/officeDocument/2006/relationships/tags" Target="../tags/tag451.xml" /><Relationship Id="rId9" Type="http://schemas.openxmlformats.org/officeDocument/2006/relationships/tags" Target="../tags/tag452.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1.png" /><Relationship Id="rId3" Type="http://schemas.openxmlformats.org/officeDocument/2006/relationships/tags" Target="../tags/tag453.xml" /><Relationship Id="rId4" Type="http://schemas.openxmlformats.org/officeDocument/2006/relationships/tags" Target="../tags/tag454.xml" /><Relationship Id="rId5" Type="http://schemas.openxmlformats.org/officeDocument/2006/relationships/image" Target="../media/image22.png" /><Relationship Id="rId6" Type="http://schemas.openxmlformats.org/officeDocument/2006/relationships/tags" Target="../tags/tag455.xml" /><Relationship Id="rId7" Type="http://schemas.openxmlformats.org/officeDocument/2006/relationships/image" Target="../media/image23.png" /><Relationship Id="rId8" Type="http://schemas.openxmlformats.org/officeDocument/2006/relationships/tags" Target="../tags/tag456.xml" /><Relationship Id="rId9" Type="http://schemas.openxmlformats.org/officeDocument/2006/relationships/tags" Target="../tags/tag457.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1.png" /><Relationship Id="rId3" Type="http://schemas.openxmlformats.org/officeDocument/2006/relationships/tags" Target="../tags/tag458.xml" /><Relationship Id="rId4" Type="http://schemas.openxmlformats.org/officeDocument/2006/relationships/tags" Target="../tags/tag459.xml" /><Relationship Id="rId5" Type="http://schemas.openxmlformats.org/officeDocument/2006/relationships/image" Target="../media/image22.png" /><Relationship Id="rId6" Type="http://schemas.openxmlformats.org/officeDocument/2006/relationships/tags" Target="../tags/tag460.xml" /><Relationship Id="rId7" Type="http://schemas.openxmlformats.org/officeDocument/2006/relationships/image" Target="../media/image23.png" /><Relationship Id="rId8" Type="http://schemas.openxmlformats.org/officeDocument/2006/relationships/tags" Target="../tags/tag461.xml" /><Relationship Id="rId9" Type="http://schemas.openxmlformats.org/officeDocument/2006/relationships/tags" Target="../tags/tag462.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1.png" /><Relationship Id="rId3" Type="http://schemas.openxmlformats.org/officeDocument/2006/relationships/tags" Target="../tags/tag463.xml" /><Relationship Id="rId4" Type="http://schemas.openxmlformats.org/officeDocument/2006/relationships/tags" Target="../tags/tag464.xml" /><Relationship Id="rId5" Type="http://schemas.openxmlformats.org/officeDocument/2006/relationships/image" Target="../media/image22.png" /><Relationship Id="rId6" Type="http://schemas.openxmlformats.org/officeDocument/2006/relationships/tags" Target="../tags/tag465.xml" /><Relationship Id="rId7" Type="http://schemas.openxmlformats.org/officeDocument/2006/relationships/image" Target="../media/image23.png" /><Relationship Id="rId8" Type="http://schemas.openxmlformats.org/officeDocument/2006/relationships/tags" Target="../tags/tag466.xml" /><Relationship Id="rId9" Type="http://schemas.openxmlformats.org/officeDocument/2006/relationships/tags" Target="../tags/tag467.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1.png" /><Relationship Id="rId3" Type="http://schemas.openxmlformats.org/officeDocument/2006/relationships/tags" Target="../tags/tag468.xml" /><Relationship Id="rId4" Type="http://schemas.openxmlformats.org/officeDocument/2006/relationships/tags" Target="../tags/tag469.xml" /><Relationship Id="rId5" Type="http://schemas.openxmlformats.org/officeDocument/2006/relationships/image" Target="../media/image22.png" /><Relationship Id="rId6" Type="http://schemas.openxmlformats.org/officeDocument/2006/relationships/tags" Target="../tags/tag470.xml" /><Relationship Id="rId7" Type="http://schemas.openxmlformats.org/officeDocument/2006/relationships/image" Target="../media/image23.png" /><Relationship Id="rId8" Type="http://schemas.openxmlformats.org/officeDocument/2006/relationships/tags" Target="../tags/tag471.xml" /><Relationship Id="rId9" Type="http://schemas.openxmlformats.org/officeDocument/2006/relationships/tags" Target="../tags/tag472.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1.png" /><Relationship Id="rId3" Type="http://schemas.openxmlformats.org/officeDocument/2006/relationships/tags" Target="../tags/tag473.xml" /><Relationship Id="rId4" Type="http://schemas.openxmlformats.org/officeDocument/2006/relationships/tags" Target="../tags/tag474.xml" /><Relationship Id="rId5" Type="http://schemas.openxmlformats.org/officeDocument/2006/relationships/image" Target="../media/image22.png" /><Relationship Id="rId6" Type="http://schemas.openxmlformats.org/officeDocument/2006/relationships/tags" Target="../tags/tag475.xml" /><Relationship Id="rId7" Type="http://schemas.openxmlformats.org/officeDocument/2006/relationships/image" Target="../media/image23.png" /><Relationship Id="rId8" Type="http://schemas.openxmlformats.org/officeDocument/2006/relationships/tags" Target="../tags/tag476.xml" /><Relationship Id="rId9" Type="http://schemas.openxmlformats.org/officeDocument/2006/relationships/tags" Target="../tags/tag477.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1.png" /><Relationship Id="rId3" Type="http://schemas.openxmlformats.org/officeDocument/2006/relationships/tags" Target="../tags/tag478.xml" /><Relationship Id="rId4" Type="http://schemas.openxmlformats.org/officeDocument/2006/relationships/tags" Target="../tags/tag479.xml" /><Relationship Id="rId5" Type="http://schemas.openxmlformats.org/officeDocument/2006/relationships/image" Target="../media/image22.png" /><Relationship Id="rId6" Type="http://schemas.openxmlformats.org/officeDocument/2006/relationships/tags" Target="../tags/tag480.xml" /><Relationship Id="rId7" Type="http://schemas.openxmlformats.org/officeDocument/2006/relationships/image" Target="../media/image23.png" /><Relationship Id="rId8" Type="http://schemas.openxmlformats.org/officeDocument/2006/relationships/tags" Target="../tags/tag481.xml" /><Relationship Id="rId9" Type="http://schemas.openxmlformats.org/officeDocument/2006/relationships/tags" Target="../tags/tag482.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1.png" /><Relationship Id="rId3" Type="http://schemas.openxmlformats.org/officeDocument/2006/relationships/tags" Target="../tags/tag483.xml" /><Relationship Id="rId4" Type="http://schemas.openxmlformats.org/officeDocument/2006/relationships/tags" Target="../tags/tag484.xml" /><Relationship Id="rId5" Type="http://schemas.openxmlformats.org/officeDocument/2006/relationships/image" Target="../media/image22.png" /><Relationship Id="rId6" Type="http://schemas.openxmlformats.org/officeDocument/2006/relationships/tags" Target="../tags/tag485.xml" /><Relationship Id="rId7" Type="http://schemas.openxmlformats.org/officeDocument/2006/relationships/image" Target="../media/image23.png" /><Relationship Id="rId8" Type="http://schemas.openxmlformats.org/officeDocument/2006/relationships/tags" Target="../tags/tag486.xml" /><Relationship Id="rId9" Type="http://schemas.openxmlformats.org/officeDocument/2006/relationships/tags" Target="../tags/tag48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1.png" /><Relationship Id="rId3" Type="http://schemas.openxmlformats.org/officeDocument/2006/relationships/tags" Target="../tags/tag200.xml" /><Relationship Id="rId4" Type="http://schemas.openxmlformats.org/officeDocument/2006/relationships/tags" Target="../tags/tag201.xml" /><Relationship Id="rId5" Type="http://schemas.openxmlformats.org/officeDocument/2006/relationships/image" Target="../media/image22.png" /><Relationship Id="rId6" Type="http://schemas.openxmlformats.org/officeDocument/2006/relationships/tags" Target="../tags/tag202.xml" /><Relationship Id="rId7" Type="http://schemas.openxmlformats.org/officeDocument/2006/relationships/image" Target="../media/image23.png" /><Relationship Id="rId8" Type="http://schemas.openxmlformats.org/officeDocument/2006/relationships/tags" Target="../tags/tag203.xml" /><Relationship Id="rId9" Type="http://schemas.openxmlformats.org/officeDocument/2006/relationships/tags" Target="../tags/tag204.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1.png" /><Relationship Id="rId3" Type="http://schemas.openxmlformats.org/officeDocument/2006/relationships/tags" Target="../tags/tag488.xml" /><Relationship Id="rId4" Type="http://schemas.openxmlformats.org/officeDocument/2006/relationships/tags" Target="../tags/tag489.xml" /><Relationship Id="rId5" Type="http://schemas.openxmlformats.org/officeDocument/2006/relationships/image" Target="../media/image22.png" /><Relationship Id="rId6" Type="http://schemas.openxmlformats.org/officeDocument/2006/relationships/tags" Target="../tags/tag490.xml" /><Relationship Id="rId7" Type="http://schemas.openxmlformats.org/officeDocument/2006/relationships/image" Target="../media/image23.png" /><Relationship Id="rId8" Type="http://schemas.openxmlformats.org/officeDocument/2006/relationships/tags" Target="../tags/tag491.xml" /><Relationship Id="rId9" Type="http://schemas.openxmlformats.org/officeDocument/2006/relationships/tags" Target="../tags/tag492.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1.png" /><Relationship Id="rId3" Type="http://schemas.openxmlformats.org/officeDocument/2006/relationships/tags" Target="../tags/tag493.xml" /><Relationship Id="rId4" Type="http://schemas.openxmlformats.org/officeDocument/2006/relationships/tags" Target="../tags/tag494.xml" /><Relationship Id="rId5" Type="http://schemas.openxmlformats.org/officeDocument/2006/relationships/image" Target="../media/image22.png" /><Relationship Id="rId6" Type="http://schemas.openxmlformats.org/officeDocument/2006/relationships/tags" Target="../tags/tag495.xml" /><Relationship Id="rId7" Type="http://schemas.openxmlformats.org/officeDocument/2006/relationships/image" Target="../media/image23.png" /><Relationship Id="rId8" Type="http://schemas.openxmlformats.org/officeDocument/2006/relationships/tags" Target="../tags/tag496.xml" /><Relationship Id="rId9" Type="http://schemas.openxmlformats.org/officeDocument/2006/relationships/tags" Target="../tags/tag497.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502.xml" /><Relationship Id="rId11" Type="http://schemas.openxmlformats.org/officeDocument/2006/relationships/tags" Target="../tags/tag503.xml" /><Relationship Id="rId12" Type="http://schemas.openxmlformats.org/officeDocument/2006/relationships/tags" Target="../tags/tag504.xml" /><Relationship Id="rId2" Type="http://schemas.openxmlformats.org/officeDocument/2006/relationships/notesSlide" Target="../notesSlides/notesSlide15.xml" /><Relationship Id="rId3" Type="http://schemas.openxmlformats.org/officeDocument/2006/relationships/image" Target="../media/image21.png" /><Relationship Id="rId4" Type="http://schemas.openxmlformats.org/officeDocument/2006/relationships/tags" Target="../tags/tag498.xml" /><Relationship Id="rId5" Type="http://schemas.openxmlformats.org/officeDocument/2006/relationships/tags" Target="../tags/tag499.xml" /><Relationship Id="rId6" Type="http://schemas.openxmlformats.org/officeDocument/2006/relationships/image" Target="../media/image22.png" /><Relationship Id="rId7" Type="http://schemas.openxmlformats.org/officeDocument/2006/relationships/tags" Target="../tags/tag500.xml" /><Relationship Id="rId8" Type="http://schemas.openxmlformats.org/officeDocument/2006/relationships/image" Target="../media/image23.png" /><Relationship Id="rId9" Type="http://schemas.openxmlformats.org/officeDocument/2006/relationships/tags" Target="../tags/tag501.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509.xml" /><Relationship Id="rId11" Type="http://schemas.openxmlformats.org/officeDocument/2006/relationships/tags" Target="../tags/tag510.xml" /><Relationship Id="rId12" Type="http://schemas.openxmlformats.org/officeDocument/2006/relationships/tags" Target="../tags/tag511.xml" /><Relationship Id="rId2" Type="http://schemas.openxmlformats.org/officeDocument/2006/relationships/notesSlide" Target="../notesSlides/notesSlide16.xml" /><Relationship Id="rId3" Type="http://schemas.openxmlformats.org/officeDocument/2006/relationships/image" Target="../media/image21.png" /><Relationship Id="rId4" Type="http://schemas.openxmlformats.org/officeDocument/2006/relationships/tags" Target="../tags/tag505.xml" /><Relationship Id="rId5" Type="http://schemas.openxmlformats.org/officeDocument/2006/relationships/tags" Target="../tags/tag506.xml" /><Relationship Id="rId6" Type="http://schemas.openxmlformats.org/officeDocument/2006/relationships/image" Target="../media/image22.png" /><Relationship Id="rId7" Type="http://schemas.openxmlformats.org/officeDocument/2006/relationships/tags" Target="../tags/tag507.xml" /><Relationship Id="rId8" Type="http://schemas.openxmlformats.org/officeDocument/2006/relationships/image" Target="../media/image23.png" /><Relationship Id="rId9" Type="http://schemas.openxmlformats.org/officeDocument/2006/relationships/tags" Target="../tags/tag508.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516.xml" /><Relationship Id="rId11" Type="http://schemas.openxmlformats.org/officeDocument/2006/relationships/tags" Target="../tags/tag517.xml" /><Relationship Id="rId12" Type="http://schemas.openxmlformats.org/officeDocument/2006/relationships/tags" Target="../tags/tag518.xml" /><Relationship Id="rId2" Type="http://schemas.openxmlformats.org/officeDocument/2006/relationships/notesSlide" Target="../notesSlides/notesSlide17.xml" /><Relationship Id="rId3" Type="http://schemas.openxmlformats.org/officeDocument/2006/relationships/image" Target="../media/image21.png" /><Relationship Id="rId4" Type="http://schemas.openxmlformats.org/officeDocument/2006/relationships/tags" Target="../tags/tag512.xml" /><Relationship Id="rId5" Type="http://schemas.openxmlformats.org/officeDocument/2006/relationships/tags" Target="../tags/tag513.xml" /><Relationship Id="rId6" Type="http://schemas.openxmlformats.org/officeDocument/2006/relationships/image" Target="../media/image22.png" /><Relationship Id="rId7" Type="http://schemas.openxmlformats.org/officeDocument/2006/relationships/tags" Target="../tags/tag514.xml" /><Relationship Id="rId8" Type="http://schemas.openxmlformats.org/officeDocument/2006/relationships/image" Target="../media/image23.png" /><Relationship Id="rId9" Type="http://schemas.openxmlformats.org/officeDocument/2006/relationships/tags" Target="../tags/tag515.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523.xml" /><Relationship Id="rId11" Type="http://schemas.openxmlformats.org/officeDocument/2006/relationships/tags" Target="../tags/tag524.xml" /><Relationship Id="rId12" Type="http://schemas.openxmlformats.org/officeDocument/2006/relationships/tags" Target="../tags/tag525.xml" /><Relationship Id="rId2" Type="http://schemas.openxmlformats.org/officeDocument/2006/relationships/notesSlide" Target="../notesSlides/notesSlide18.xml" /><Relationship Id="rId3" Type="http://schemas.openxmlformats.org/officeDocument/2006/relationships/image" Target="../media/image21.png" /><Relationship Id="rId4" Type="http://schemas.openxmlformats.org/officeDocument/2006/relationships/tags" Target="../tags/tag519.xml" /><Relationship Id="rId5" Type="http://schemas.openxmlformats.org/officeDocument/2006/relationships/tags" Target="../tags/tag520.xml" /><Relationship Id="rId6" Type="http://schemas.openxmlformats.org/officeDocument/2006/relationships/image" Target="../media/image22.png" /><Relationship Id="rId7" Type="http://schemas.openxmlformats.org/officeDocument/2006/relationships/tags" Target="../tags/tag521.xml" /><Relationship Id="rId8" Type="http://schemas.openxmlformats.org/officeDocument/2006/relationships/image" Target="../media/image23.png" /><Relationship Id="rId9" Type="http://schemas.openxmlformats.org/officeDocument/2006/relationships/tags" Target="../tags/tag522.x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531.xml" /><Relationship Id="rId11" Type="http://schemas.openxmlformats.org/officeDocument/2006/relationships/tags" Target="../tags/tag532.xml" /><Relationship Id="rId12" Type="http://schemas.openxmlformats.org/officeDocument/2006/relationships/tags" Target="../tags/tag533.xml" /><Relationship Id="rId13" Type="http://schemas.openxmlformats.org/officeDocument/2006/relationships/tags" Target="../tags/tag534.xml" /><Relationship Id="rId14" Type="http://schemas.openxmlformats.org/officeDocument/2006/relationships/tags" Target="../tags/tag535.xml" /><Relationship Id="rId2" Type="http://schemas.openxmlformats.org/officeDocument/2006/relationships/image" Target="../media/image21.png" /><Relationship Id="rId3" Type="http://schemas.openxmlformats.org/officeDocument/2006/relationships/tags" Target="../tags/tag526.xml" /><Relationship Id="rId4" Type="http://schemas.openxmlformats.org/officeDocument/2006/relationships/tags" Target="../tags/tag527.xml" /><Relationship Id="rId5" Type="http://schemas.openxmlformats.org/officeDocument/2006/relationships/image" Target="../media/image22.png" /><Relationship Id="rId6" Type="http://schemas.openxmlformats.org/officeDocument/2006/relationships/tags" Target="../tags/tag528.xml" /><Relationship Id="rId7" Type="http://schemas.openxmlformats.org/officeDocument/2006/relationships/image" Target="../media/image23.png" /><Relationship Id="rId8" Type="http://schemas.openxmlformats.org/officeDocument/2006/relationships/tags" Target="../tags/tag529.xml" /><Relationship Id="rId9" Type="http://schemas.openxmlformats.org/officeDocument/2006/relationships/tags" Target="../tags/tag530.x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1.png" /><Relationship Id="rId3" Type="http://schemas.openxmlformats.org/officeDocument/2006/relationships/tags" Target="../tags/tag536.xml" /><Relationship Id="rId4" Type="http://schemas.openxmlformats.org/officeDocument/2006/relationships/tags" Target="../tags/tag537.xml" /><Relationship Id="rId5" Type="http://schemas.openxmlformats.org/officeDocument/2006/relationships/image" Target="../media/image22.png" /><Relationship Id="rId6" Type="http://schemas.openxmlformats.org/officeDocument/2006/relationships/tags" Target="../tags/tag538.xml" /><Relationship Id="rId7" Type="http://schemas.openxmlformats.org/officeDocument/2006/relationships/image" Target="../media/image23.png" /><Relationship Id="rId8" Type="http://schemas.openxmlformats.org/officeDocument/2006/relationships/tags" Target="../tags/tag539.xml" /><Relationship Id="rId9" Type="http://schemas.openxmlformats.org/officeDocument/2006/relationships/tags" Target="../tags/tag540.xm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545.xml" /><Relationship Id="rId11" Type="http://schemas.openxmlformats.org/officeDocument/2006/relationships/tags" Target="../tags/tag546.xml" /><Relationship Id="rId2" Type="http://schemas.openxmlformats.org/officeDocument/2006/relationships/notesSlide" Target="../notesSlides/notesSlide19.xml" /><Relationship Id="rId3" Type="http://schemas.openxmlformats.org/officeDocument/2006/relationships/image" Target="../media/image21.png" /><Relationship Id="rId4" Type="http://schemas.openxmlformats.org/officeDocument/2006/relationships/tags" Target="../tags/tag541.xml" /><Relationship Id="rId5" Type="http://schemas.openxmlformats.org/officeDocument/2006/relationships/tags" Target="../tags/tag542.xml" /><Relationship Id="rId6" Type="http://schemas.openxmlformats.org/officeDocument/2006/relationships/image" Target="../media/image22.png" /><Relationship Id="rId7" Type="http://schemas.openxmlformats.org/officeDocument/2006/relationships/tags" Target="../tags/tag543.xml" /><Relationship Id="rId8" Type="http://schemas.openxmlformats.org/officeDocument/2006/relationships/image" Target="../media/image23.png" /><Relationship Id="rId9" Type="http://schemas.openxmlformats.org/officeDocument/2006/relationships/tags" Target="../tags/tag544.xml"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1.png" /><Relationship Id="rId3" Type="http://schemas.openxmlformats.org/officeDocument/2006/relationships/tags" Target="../tags/tag547.xml" /><Relationship Id="rId4" Type="http://schemas.openxmlformats.org/officeDocument/2006/relationships/tags" Target="../tags/tag548.xml" /><Relationship Id="rId5" Type="http://schemas.openxmlformats.org/officeDocument/2006/relationships/image" Target="../media/image22.png" /><Relationship Id="rId6" Type="http://schemas.openxmlformats.org/officeDocument/2006/relationships/tags" Target="../tags/tag549.xml" /><Relationship Id="rId7" Type="http://schemas.openxmlformats.org/officeDocument/2006/relationships/image" Target="../media/image23.png" /><Relationship Id="rId8" Type="http://schemas.openxmlformats.org/officeDocument/2006/relationships/tags" Target="../tags/tag550.xml" /><Relationship Id="rId9" Type="http://schemas.openxmlformats.org/officeDocument/2006/relationships/tags" Target="../tags/tag551.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209.xml" /><Relationship Id="rId2" Type="http://schemas.openxmlformats.org/officeDocument/2006/relationships/image" Target="../media/image21.png" /><Relationship Id="rId3" Type="http://schemas.openxmlformats.org/officeDocument/2006/relationships/tags" Target="../tags/tag205.xml" /><Relationship Id="rId4" Type="http://schemas.openxmlformats.org/officeDocument/2006/relationships/tags" Target="../tags/tag206.xml" /><Relationship Id="rId5" Type="http://schemas.openxmlformats.org/officeDocument/2006/relationships/image" Target="../media/image22.png" /><Relationship Id="rId6" Type="http://schemas.openxmlformats.org/officeDocument/2006/relationships/tags" Target="../tags/tag207.xml" /><Relationship Id="rId7" Type="http://schemas.openxmlformats.org/officeDocument/2006/relationships/image" Target="../media/image23.png" /><Relationship Id="rId8" Type="http://schemas.openxmlformats.org/officeDocument/2006/relationships/tags" Target="../tags/tag208.xml" /><Relationship Id="rId9" Type="http://schemas.openxmlformats.org/officeDocument/2006/relationships/image" Target="../media/image28.jpeg"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557.xml" /><Relationship Id="rId11" Type="http://schemas.openxmlformats.org/officeDocument/2006/relationships/tags" Target="../tags/tag558.xml" /><Relationship Id="rId2" Type="http://schemas.openxmlformats.org/officeDocument/2006/relationships/image" Target="../media/image21.png" /><Relationship Id="rId3" Type="http://schemas.openxmlformats.org/officeDocument/2006/relationships/tags" Target="../tags/tag552.xml" /><Relationship Id="rId4" Type="http://schemas.openxmlformats.org/officeDocument/2006/relationships/tags" Target="../tags/tag553.xml" /><Relationship Id="rId5" Type="http://schemas.openxmlformats.org/officeDocument/2006/relationships/image" Target="../media/image22.png" /><Relationship Id="rId6" Type="http://schemas.openxmlformats.org/officeDocument/2006/relationships/tags" Target="../tags/tag554.xml" /><Relationship Id="rId7" Type="http://schemas.openxmlformats.org/officeDocument/2006/relationships/image" Target="../media/image23.png" /><Relationship Id="rId8" Type="http://schemas.openxmlformats.org/officeDocument/2006/relationships/tags" Target="../tags/tag555.xml" /><Relationship Id="rId9" Type="http://schemas.openxmlformats.org/officeDocument/2006/relationships/tags" Target="../tags/tag556.xml"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563.xml" /><Relationship Id="rId2" Type="http://schemas.openxmlformats.org/officeDocument/2006/relationships/notesSlide" Target="../notesSlides/notesSlide20.xml" /><Relationship Id="rId3" Type="http://schemas.openxmlformats.org/officeDocument/2006/relationships/image" Target="../media/image21.png" /><Relationship Id="rId4" Type="http://schemas.openxmlformats.org/officeDocument/2006/relationships/tags" Target="../tags/tag559.xml" /><Relationship Id="rId5" Type="http://schemas.openxmlformats.org/officeDocument/2006/relationships/tags" Target="../tags/tag560.xml" /><Relationship Id="rId6" Type="http://schemas.openxmlformats.org/officeDocument/2006/relationships/image" Target="../media/image22.png" /><Relationship Id="rId7" Type="http://schemas.openxmlformats.org/officeDocument/2006/relationships/tags" Target="../tags/tag561.xml" /><Relationship Id="rId8" Type="http://schemas.openxmlformats.org/officeDocument/2006/relationships/image" Target="../media/image23.png" /><Relationship Id="rId9" Type="http://schemas.openxmlformats.org/officeDocument/2006/relationships/tags" Target="../tags/tag562.xml"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568.xml" /><Relationship Id="rId2" Type="http://schemas.openxmlformats.org/officeDocument/2006/relationships/notesSlide" Target="../notesSlides/notesSlide21.xml" /><Relationship Id="rId3" Type="http://schemas.openxmlformats.org/officeDocument/2006/relationships/image" Target="../media/image21.png" /><Relationship Id="rId4" Type="http://schemas.openxmlformats.org/officeDocument/2006/relationships/tags" Target="../tags/tag564.xml" /><Relationship Id="rId5" Type="http://schemas.openxmlformats.org/officeDocument/2006/relationships/tags" Target="../tags/tag565.xml" /><Relationship Id="rId6" Type="http://schemas.openxmlformats.org/officeDocument/2006/relationships/image" Target="../media/image22.png" /><Relationship Id="rId7" Type="http://schemas.openxmlformats.org/officeDocument/2006/relationships/tags" Target="../tags/tag566.xml" /><Relationship Id="rId8" Type="http://schemas.openxmlformats.org/officeDocument/2006/relationships/image" Target="../media/image23.png" /><Relationship Id="rId9" Type="http://schemas.openxmlformats.org/officeDocument/2006/relationships/tags" Target="../tags/tag567.xml"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1.png" /><Relationship Id="rId3" Type="http://schemas.openxmlformats.org/officeDocument/2006/relationships/tags" Target="../tags/tag569.xml" /><Relationship Id="rId4" Type="http://schemas.openxmlformats.org/officeDocument/2006/relationships/tags" Target="../tags/tag570.xml" /><Relationship Id="rId5" Type="http://schemas.openxmlformats.org/officeDocument/2006/relationships/image" Target="../media/image22.png" /><Relationship Id="rId6" Type="http://schemas.openxmlformats.org/officeDocument/2006/relationships/tags" Target="../tags/tag571.xml" /><Relationship Id="rId7" Type="http://schemas.openxmlformats.org/officeDocument/2006/relationships/image" Target="../media/image23.png" /><Relationship Id="rId8" Type="http://schemas.openxmlformats.org/officeDocument/2006/relationships/tags" Target="../tags/tag572.xml" /><Relationship Id="rId9" Type="http://schemas.openxmlformats.org/officeDocument/2006/relationships/tags" Target="../tags/tag573.xml"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1.png" /><Relationship Id="rId3" Type="http://schemas.openxmlformats.org/officeDocument/2006/relationships/tags" Target="../tags/tag574.xml" /><Relationship Id="rId4" Type="http://schemas.openxmlformats.org/officeDocument/2006/relationships/tags" Target="../tags/tag575.xml" /><Relationship Id="rId5" Type="http://schemas.openxmlformats.org/officeDocument/2006/relationships/image" Target="../media/image22.png" /><Relationship Id="rId6" Type="http://schemas.openxmlformats.org/officeDocument/2006/relationships/tags" Target="../tags/tag576.xml" /><Relationship Id="rId7" Type="http://schemas.openxmlformats.org/officeDocument/2006/relationships/image" Target="../media/image23.png" /><Relationship Id="rId8" Type="http://schemas.openxmlformats.org/officeDocument/2006/relationships/tags" Target="../tags/tag577.xml" /><Relationship Id="rId9" Type="http://schemas.openxmlformats.org/officeDocument/2006/relationships/tags" Target="../tags/tag578.xml" /></Relationships>
</file>

<file path=ppt/slides/_rels/slide75.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584.xml" /><Relationship Id="rId2" Type="http://schemas.openxmlformats.org/officeDocument/2006/relationships/image" Target="../media/image21.png" /><Relationship Id="rId3" Type="http://schemas.openxmlformats.org/officeDocument/2006/relationships/tags" Target="../tags/tag579.xml" /><Relationship Id="rId4" Type="http://schemas.openxmlformats.org/officeDocument/2006/relationships/tags" Target="../tags/tag580.xml" /><Relationship Id="rId5" Type="http://schemas.openxmlformats.org/officeDocument/2006/relationships/image" Target="../media/image22.png" /><Relationship Id="rId6" Type="http://schemas.openxmlformats.org/officeDocument/2006/relationships/tags" Target="../tags/tag581.xml" /><Relationship Id="rId7" Type="http://schemas.openxmlformats.org/officeDocument/2006/relationships/image" Target="../media/image23.png" /><Relationship Id="rId8" Type="http://schemas.openxmlformats.org/officeDocument/2006/relationships/tags" Target="../tags/tag582.xml" /><Relationship Id="rId9" Type="http://schemas.openxmlformats.org/officeDocument/2006/relationships/tags" Target="../tags/tag583.xml" /></Relationships>
</file>

<file path=ppt/slides/_rels/slide76.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589.xml" /><Relationship Id="rId11" Type="http://schemas.openxmlformats.org/officeDocument/2006/relationships/tags" Target="../tags/tag590.xml" /><Relationship Id="rId2" Type="http://schemas.openxmlformats.org/officeDocument/2006/relationships/notesSlide" Target="../notesSlides/notesSlide22.xml" /><Relationship Id="rId3" Type="http://schemas.openxmlformats.org/officeDocument/2006/relationships/image" Target="../media/image21.png" /><Relationship Id="rId4" Type="http://schemas.openxmlformats.org/officeDocument/2006/relationships/tags" Target="../tags/tag585.xml" /><Relationship Id="rId5" Type="http://schemas.openxmlformats.org/officeDocument/2006/relationships/tags" Target="../tags/tag586.xml" /><Relationship Id="rId6" Type="http://schemas.openxmlformats.org/officeDocument/2006/relationships/image" Target="../media/image22.png" /><Relationship Id="rId7" Type="http://schemas.openxmlformats.org/officeDocument/2006/relationships/tags" Target="../tags/tag587.xml" /><Relationship Id="rId8" Type="http://schemas.openxmlformats.org/officeDocument/2006/relationships/image" Target="../media/image23.png" /><Relationship Id="rId9" Type="http://schemas.openxmlformats.org/officeDocument/2006/relationships/tags" Target="../tags/tag588.xml" /></Relationships>
</file>

<file path=ppt/slides/_rels/slide77.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596.xml" /><Relationship Id="rId2" Type="http://schemas.openxmlformats.org/officeDocument/2006/relationships/image" Target="../media/image21.png" /><Relationship Id="rId3" Type="http://schemas.openxmlformats.org/officeDocument/2006/relationships/tags" Target="../tags/tag591.xml" /><Relationship Id="rId4" Type="http://schemas.openxmlformats.org/officeDocument/2006/relationships/tags" Target="../tags/tag592.xml" /><Relationship Id="rId5" Type="http://schemas.openxmlformats.org/officeDocument/2006/relationships/image" Target="../media/image22.png" /><Relationship Id="rId6" Type="http://schemas.openxmlformats.org/officeDocument/2006/relationships/tags" Target="../tags/tag593.xml" /><Relationship Id="rId7" Type="http://schemas.openxmlformats.org/officeDocument/2006/relationships/image" Target="../media/image23.png" /><Relationship Id="rId8" Type="http://schemas.openxmlformats.org/officeDocument/2006/relationships/tags" Target="../tags/tag594.xml" /><Relationship Id="rId9" Type="http://schemas.openxmlformats.org/officeDocument/2006/relationships/tags" Target="../tags/tag595.xml" /></Relationships>
</file>

<file path=ppt/slides/_rels/slide78.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601.xml" /><Relationship Id="rId11" Type="http://schemas.openxmlformats.org/officeDocument/2006/relationships/tags" Target="../tags/tag602.xml" /><Relationship Id="rId2" Type="http://schemas.openxmlformats.org/officeDocument/2006/relationships/notesSlide" Target="../notesSlides/notesSlide23.xml" /><Relationship Id="rId3" Type="http://schemas.openxmlformats.org/officeDocument/2006/relationships/image" Target="../media/image21.png" /><Relationship Id="rId4" Type="http://schemas.openxmlformats.org/officeDocument/2006/relationships/tags" Target="../tags/tag597.xml" /><Relationship Id="rId5" Type="http://schemas.openxmlformats.org/officeDocument/2006/relationships/tags" Target="../tags/tag598.xml" /><Relationship Id="rId6" Type="http://schemas.openxmlformats.org/officeDocument/2006/relationships/image" Target="../media/image22.png" /><Relationship Id="rId7" Type="http://schemas.openxmlformats.org/officeDocument/2006/relationships/tags" Target="../tags/tag599.xml" /><Relationship Id="rId8" Type="http://schemas.openxmlformats.org/officeDocument/2006/relationships/image" Target="../media/image23.png" /><Relationship Id="rId9" Type="http://schemas.openxmlformats.org/officeDocument/2006/relationships/tags" Target="../tags/tag600.xml" /></Relationships>
</file>

<file path=ppt/slides/_rels/slide79.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607.xml" /><Relationship Id="rId11" Type="http://schemas.openxmlformats.org/officeDocument/2006/relationships/tags" Target="../tags/tag608.xml" /><Relationship Id="rId2" Type="http://schemas.openxmlformats.org/officeDocument/2006/relationships/notesSlide" Target="../notesSlides/notesSlide24.xml" /><Relationship Id="rId3" Type="http://schemas.openxmlformats.org/officeDocument/2006/relationships/image" Target="../media/image21.png" /><Relationship Id="rId4" Type="http://schemas.openxmlformats.org/officeDocument/2006/relationships/tags" Target="../tags/tag603.xml" /><Relationship Id="rId5" Type="http://schemas.openxmlformats.org/officeDocument/2006/relationships/tags" Target="../tags/tag604.xml" /><Relationship Id="rId6" Type="http://schemas.openxmlformats.org/officeDocument/2006/relationships/image" Target="../media/image22.png" /><Relationship Id="rId7" Type="http://schemas.openxmlformats.org/officeDocument/2006/relationships/tags" Target="../tags/tag605.xml" /><Relationship Id="rId8" Type="http://schemas.openxmlformats.org/officeDocument/2006/relationships/image" Target="../media/image23.png" /><Relationship Id="rId9" Type="http://schemas.openxmlformats.org/officeDocument/2006/relationships/tags" Target="../tags/tag606.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diagramData" Target="../diagrams/data1.xml" /><Relationship Id="rId11" Type="http://schemas.openxmlformats.org/officeDocument/2006/relationships/diagramLayout" Target="../diagrams/layout1.xml" /><Relationship Id="rId12" Type="http://schemas.openxmlformats.org/officeDocument/2006/relationships/diagramQuickStyle" Target="../diagrams/quickStyle1.xml" /><Relationship Id="rId13" Type="http://schemas.openxmlformats.org/officeDocument/2006/relationships/diagramColors" Target="../diagrams/colors1.xml" /><Relationship Id="rId14" Type="http://schemas.openxmlformats.org/officeDocument/2006/relationships/tags" Target="../tags/tag214.xml" /><Relationship Id="rId2" Type="http://schemas.openxmlformats.org/officeDocument/2006/relationships/image" Target="../media/image21.png" /><Relationship Id="rId3" Type="http://schemas.openxmlformats.org/officeDocument/2006/relationships/tags" Target="../tags/tag210.xml" /><Relationship Id="rId4" Type="http://schemas.openxmlformats.org/officeDocument/2006/relationships/tags" Target="../tags/tag211.xml" /><Relationship Id="rId5" Type="http://schemas.openxmlformats.org/officeDocument/2006/relationships/image" Target="../media/image22.png" /><Relationship Id="rId6" Type="http://schemas.openxmlformats.org/officeDocument/2006/relationships/tags" Target="../tags/tag212.xml" /><Relationship Id="rId7" Type="http://schemas.openxmlformats.org/officeDocument/2006/relationships/image" Target="../media/image23.png" /><Relationship Id="rId8" Type="http://schemas.openxmlformats.org/officeDocument/2006/relationships/tags" Target="../tags/tag213.xml" /><Relationship Id="rId9" Type="http://schemas.microsoft.com/office/2007/relationships/diagramDrawing" Target="../diagrams/drawing1.xml" /></Relationships>
</file>

<file path=ppt/slides/_rels/slide80.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613.xml" /><Relationship Id="rId2" Type="http://schemas.openxmlformats.org/officeDocument/2006/relationships/notesSlide" Target="../notesSlides/notesSlide25.xml" /><Relationship Id="rId3" Type="http://schemas.openxmlformats.org/officeDocument/2006/relationships/image" Target="../media/image21.png" /><Relationship Id="rId4" Type="http://schemas.openxmlformats.org/officeDocument/2006/relationships/tags" Target="../tags/tag609.xml" /><Relationship Id="rId5" Type="http://schemas.openxmlformats.org/officeDocument/2006/relationships/tags" Target="../tags/tag610.xml" /><Relationship Id="rId6" Type="http://schemas.openxmlformats.org/officeDocument/2006/relationships/image" Target="../media/image22.png" /><Relationship Id="rId7" Type="http://schemas.openxmlformats.org/officeDocument/2006/relationships/tags" Target="../tags/tag611.xml" /><Relationship Id="rId8" Type="http://schemas.openxmlformats.org/officeDocument/2006/relationships/image" Target="../media/image23.png" /><Relationship Id="rId9" Type="http://schemas.openxmlformats.org/officeDocument/2006/relationships/tags" Target="../tags/tag612.xml" /></Relationships>
</file>

<file path=ppt/slides/_rels/slide8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1.png" /><Relationship Id="rId3" Type="http://schemas.openxmlformats.org/officeDocument/2006/relationships/tags" Target="../tags/tag614.xml" /><Relationship Id="rId4" Type="http://schemas.openxmlformats.org/officeDocument/2006/relationships/tags" Target="../tags/tag615.xml" /><Relationship Id="rId5" Type="http://schemas.openxmlformats.org/officeDocument/2006/relationships/image" Target="../media/image22.png" /><Relationship Id="rId6" Type="http://schemas.openxmlformats.org/officeDocument/2006/relationships/tags" Target="../tags/tag616.xml" /><Relationship Id="rId7" Type="http://schemas.openxmlformats.org/officeDocument/2006/relationships/image" Target="../media/image23.png" /><Relationship Id="rId8" Type="http://schemas.openxmlformats.org/officeDocument/2006/relationships/tags" Target="../tags/tag617.xml" /><Relationship Id="rId9" Type="http://schemas.openxmlformats.org/officeDocument/2006/relationships/tags" Target="../tags/tag618.xml" /></Relationships>
</file>

<file path=ppt/slides/_rels/slide82.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623.xml" /><Relationship Id="rId2" Type="http://schemas.openxmlformats.org/officeDocument/2006/relationships/notesSlide" Target="../notesSlides/notesSlide26.xml" /><Relationship Id="rId3" Type="http://schemas.openxmlformats.org/officeDocument/2006/relationships/image" Target="../media/image21.png" /><Relationship Id="rId4" Type="http://schemas.openxmlformats.org/officeDocument/2006/relationships/tags" Target="../tags/tag619.xml" /><Relationship Id="rId5" Type="http://schemas.openxmlformats.org/officeDocument/2006/relationships/tags" Target="../tags/tag620.xml" /><Relationship Id="rId6" Type="http://schemas.openxmlformats.org/officeDocument/2006/relationships/image" Target="../media/image22.png" /><Relationship Id="rId7" Type="http://schemas.openxmlformats.org/officeDocument/2006/relationships/tags" Target="../tags/tag621.xml" /><Relationship Id="rId8" Type="http://schemas.openxmlformats.org/officeDocument/2006/relationships/image" Target="../media/image23.png" /><Relationship Id="rId9" Type="http://schemas.openxmlformats.org/officeDocument/2006/relationships/tags" Target="../tags/tag622.xml" /></Relationships>
</file>

<file path=ppt/slides/_rels/slide83.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1.png" /><Relationship Id="rId3" Type="http://schemas.openxmlformats.org/officeDocument/2006/relationships/tags" Target="../tags/tag624.xml" /><Relationship Id="rId4" Type="http://schemas.openxmlformats.org/officeDocument/2006/relationships/tags" Target="../tags/tag625.xml" /><Relationship Id="rId5" Type="http://schemas.openxmlformats.org/officeDocument/2006/relationships/image" Target="../media/image22.png" /><Relationship Id="rId6" Type="http://schemas.openxmlformats.org/officeDocument/2006/relationships/tags" Target="../tags/tag626.xml" /><Relationship Id="rId7" Type="http://schemas.openxmlformats.org/officeDocument/2006/relationships/image" Target="../media/image23.png" /><Relationship Id="rId8" Type="http://schemas.openxmlformats.org/officeDocument/2006/relationships/tags" Target="../tags/tag627.xml" /><Relationship Id="rId9" Type="http://schemas.openxmlformats.org/officeDocument/2006/relationships/tags" Target="../tags/tag628.xml" /></Relationships>
</file>

<file path=ppt/slides/_rels/slide84.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microsoft.com/office/2007/relationships/diagramDrawing" Target="../diagrams/drawing2.xml" /><Relationship Id="rId11" Type="http://schemas.openxmlformats.org/officeDocument/2006/relationships/diagramData" Target="../diagrams/data2.xml" /><Relationship Id="rId12" Type="http://schemas.openxmlformats.org/officeDocument/2006/relationships/diagramLayout" Target="../diagrams/layout2.xml" /><Relationship Id="rId13" Type="http://schemas.openxmlformats.org/officeDocument/2006/relationships/diagramQuickStyle" Target="../diagrams/quickStyle2.xml" /><Relationship Id="rId14" Type="http://schemas.openxmlformats.org/officeDocument/2006/relationships/diagramColors" Target="../diagrams/colors2.xml" /><Relationship Id="rId15" Type="http://schemas.openxmlformats.org/officeDocument/2006/relationships/tags" Target="../tags/tag634.xml" /><Relationship Id="rId2" Type="http://schemas.openxmlformats.org/officeDocument/2006/relationships/image" Target="../media/image21.png" /><Relationship Id="rId3" Type="http://schemas.openxmlformats.org/officeDocument/2006/relationships/tags" Target="../tags/tag629.xml" /><Relationship Id="rId4" Type="http://schemas.openxmlformats.org/officeDocument/2006/relationships/tags" Target="../tags/tag630.xml" /><Relationship Id="rId5" Type="http://schemas.openxmlformats.org/officeDocument/2006/relationships/image" Target="../media/image22.png" /><Relationship Id="rId6" Type="http://schemas.openxmlformats.org/officeDocument/2006/relationships/tags" Target="../tags/tag631.xml" /><Relationship Id="rId7" Type="http://schemas.openxmlformats.org/officeDocument/2006/relationships/image" Target="../media/image23.png" /><Relationship Id="rId8" Type="http://schemas.openxmlformats.org/officeDocument/2006/relationships/tags" Target="../tags/tag632.xml" /><Relationship Id="rId9" Type="http://schemas.openxmlformats.org/officeDocument/2006/relationships/tags" Target="../tags/tag633.xml" /></Relationships>
</file>

<file path=ppt/slides/_rels/slide85.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diagramData" Target="../diagrams/data3.xml" /><Relationship Id="rId11" Type="http://schemas.openxmlformats.org/officeDocument/2006/relationships/diagramLayout" Target="../diagrams/layout3.xml" /><Relationship Id="rId12" Type="http://schemas.openxmlformats.org/officeDocument/2006/relationships/diagramQuickStyle" Target="../diagrams/quickStyle3.xml" /><Relationship Id="rId13" Type="http://schemas.openxmlformats.org/officeDocument/2006/relationships/diagramColors" Target="../diagrams/colors3.xml" /><Relationship Id="rId14" Type="http://schemas.openxmlformats.org/officeDocument/2006/relationships/tags" Target="../tags/tag639.xml" /><Relationship Id="rId2" Type="http://schemas.openxmlformats.org/officeDocument/2006/relationships/image" Target="../media/image21.png" /><Relationship Id="rId3" Type="http://schemas.openxmlformats.org/officeDocument/2006/relationships/tags" Target="../tags/tag635.xml" /><Relationship Id="rId4" Type="http://schemas.openxmlformats.org/officeDocument/2006/relationships/tags" Target="../tags/tag636.xml" /><Relationship Id="rId5" Type="http://schemas.openxmlformats.org/officeDocument/2006/relationships/image" Target="../media/image22.png" /><Relationship Id="rId6" Type="http://schemas.openxmlformats.org/officeDocument/2006/relationships/tags" Target="../tags/tag637.xml" /><Relationship Id="rId7" Type="http://schemas.openxmlformats.org/officeDocument/2006/relationships/image" Target="../media/image23.png" /><Relationship Id="rId8" Type="http://schemas.openxmlformats.org/officeDocument/2006/relationships/tags" Target="../tags/tag638.xml" /><Relationship Id="rId9" Type="http://schemas.microsoft.com/office/2007/relationships/diagramDrawing" Target="../diagrams/drawing3.xml" /></Relationships>
</file>

<file path=ppt/slides/_rels/slide86.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645.xml" /><Relationship Id="rId2" Type="http://schemas.openxmlformats.org/officeDocument/2006/relationships/image" Target="../media/image21.png" /><Relationship Id="rId3" Type="http://schemas.openxmlformats.org/officeDocument/2006/relationships/tags" Target="../tags/tag640.xml" /><Relationship Id="rId4" Type="http://schemas.openxmlformats.org/officeDocument/2006/relationships/tags" Target="../tags/tag641.xml" /><Relationship Id="rId5" Type="http://schemas.openxmlformats.org/officeDocument/2006/relationships/image" Target="../media/image22.png" /><Relationship Id="rId6" Type="http://schemas.openxmlformats.org/officeDocument/2006/relationships/tags" Target="../tags/tag642.xml" /><Relationship Id="rId7" Type="http://schemas.openxmlformats.org/officeDocument/2006/relationships/image" Target="../media/image23.png" /><Relationship Id="rId8" Type="http://schemas.openxmlformats.org/officeDocument/2006/relationships/tags" Target="../tags/tag643.xml" /><Relationship Id="rId9" Type="http://schemas.openxmlformats.org/officeDocument/2006/relationships/tags" Target="../tags/tag644.xml" /></Relationships>
</file>

<file path=ppt/slides/_rels/slide87.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651.xml" /><Relationship Id="rId2" Type="http://schemas.openxmlformats.org/officeDocument/2006/relationships/image" Target="../media/image21.png" /><Relationship Id="rId3" Type="http://schemas.openxmlformats.org/officeDocument/2006/relationships/tags" Target="../tags/tag646.xml" /><Relationship Id="rId4" Type="http://schemas.openxmlformats.org/officeDocument/2006/relationships/tags" Target="../tags/tag647.xml" /><Relationship Id="rId5" Type="http://schemas.openxmlformats.org/officeDocument/2006/relationships/image" Target="../media/image22.png" /><Relationship Id="rId6" Type="http://schemas.openxmlformats.org/officeDocument/2006/relationships/tags" Target="../tags/tag648.xml" /><Relationship Id="rId7" Type="http://schemas.openxmlformats.org/officeDocument/2006/relationships/image" Target="../media/image23.png" /><Relationship Id="rId8" Type="http://schemas.openxmlformats.org/officeDocument/2006/relationships/tags" Target="../tags/tag649.xml" /><Relationship Id="rId9" Type="http://schemas.openxmlformats.org/officeDocument/2006/relationships/tags" Target="../tags/tag650.xml" /></Relationships>
</file>

<file path=ppt/slides/_rels/slide88.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657.xml" /><Relationship Id="rId2" Type="http://schemas.openxmlformats.org/officeDocument/2006/relationships/image" Target="../media/image21.png" /><Relationship Id="rId3" Type="http://schemas.openxmlformats.org/officeDocument/2006/relationships/tags" Target="../tags/tag652.xml" /><Relationship Id="rId4" Type="http://schemas.openxmlformats.org/officeDocument/2006/relationships/tags" Target="../tags/tag653.xml" /><Relationship Id="rId5" Type="http://schemas.openxmlformats.org/officeDocument/2006/relationships/image" Target="../media/image22.png" /><Relationship Id="rId6" Type="http://schemas.openxmlformats.org/officeDocument/2006/relationships/tags" Target="../tags/tag654.xml" /><Relationship Id="rId7" Type="http://schemas.openxmlformats.org/officeDocument/2006/relationships/image" Target="../media/image23.png" /><Relationship Id="rId8" Type="http://schemas.openxmlformats.org/officeDocument/2006/relationships/tags" Target="../tags/tag655.xml" /><Relationship Id="rId9" Type="http://schemas.openxmlformats.org/officeDocument/2006/relationships/tags" Target="../tags/tag656.xml" /></Relationships>
</file>

<file path=ppt/slides/_rels/slide89.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1.png" /><Relationship Id="rId3" Type="http://schemas.openxmlformats.org/officeDocument/2006/relationships/tags" Target="../tags/tag658.xml" /><Relationship Id="rId4" Type="http://schemas.openxmlformats.org/officeDocument/2006/relationships/tags" Target="../tags/tag659.xml" /><Relationship Id="rId5" Type="http://schemas.openxmlformats.org/officeDocument/2006/relationships/image" Target="../media/image22.png" /><Relationship Id="rId6" Type="http://schemas.openxmlformats.org/officeDocument/2006/relationships/tags" Target="../tags/tag660.xml" /><Relationship Id="rId7" Type="http://schemas.openxmlformats.org/officeDocument/2006/relationships/image" Target="../media/image23.png" /><Relationship Id="rId8" Type="http://schemas.openxmlformats.org/officeDocument/2006/relationships/tags" Target="../tags/tag661.xml" /><Relationship Id="rId9" Type="http://schemas.openxmlformats.org/officeDocument/2006/relationships/tags" Target="../tags/tag66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219.xml" /><Relationship Id="rId2" Type="http://schemas.openxmlformats.org/officeDocument/2006/relationships/image" Target="../media/image21.png" /><Relationship Id="rId3" Type="http://schemas.openxmlformats.org/officeDocument/2006/relationships/tags" Target="../tags/tag215.xml" /><Relationship Id="rId4" Type="http://schemas.openxmlformats.org/officeDocument/2006/relationships/tags" Target="../tags/tag216.xml" /><Relationship Id="rId5" Type="http://schemas.openxmlformats.org/officeDocument/2006/relationships/image" Target="../media/image22.png" /><Relationship Id="rId6" Type="http://schemas.openxmlformats.org/officeDocument/2006/relationships/tags" Target="../tags/tag217.xml" /><Relationship Id="rId7" Type="http://schemas.openxmlformats.org/officeDocument/2006/relationships/image" Target="../media/image23.png" /><Relationship Id="rId8" Type="http://schemas.openxmlformats.org/officeDocument/2006/relationships/tags" Target="../tags/tag218.xml" /><Relationship Id="rId9" Type="http://schemas.openxmlformats.org/officeDocument/2006/relationships/image" Target="../media/image29.png" /></Relationships>
</file>

<file path=ppt/slides/_rels/slide90.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1.png" /><Relationship Id="rId3" Type="http://schemas.openxmlformats.org/officeDocument/2006/relationships/tags" Target="../tags/tag663.xml" /><Relationship Id="rId4" Type="http://schemas.openxmlformats.org/officeDocument/2006/relationships/tags" Target="../tags/tag664.xml" /><Relationship Id="rId5" Type="http://schemas.openxmlformats.org/officeDocument/2006/relationships/image" Target="../media/image22.png" /><Relationship Id="rId6" Type="http://schemas.openxmlformats.org/officeDocument/2006/relationships/tags" Target="../tags/tag665.xml" /><Relationship Id="rId7" Type="http://schemas.openxmlformats.org/officeDocument/2006/relationships/image" Target="../media/image23.png" /><Relationship Id="rId8" Type="http://schemas.openxmlformats.org/officeDocument/2006/relationships/tags" Target="../tags/tag666.xml" /><Relationship Id="rId9" Type="http://schemas.openxmlformats.org/officeDocument/2006/relationships/tags" Target="../tags/tag667.xml" /></Relationships>
</file>

<file path=ppt/slides/_rels/slide9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1.png" /><Relationship Id="rId3" Type="http://schemas.openxmlformats.org/officeDocument/2006/relationships/tags" Target="../tags/tag668.xml" /><Relationship Id="rId4" Type="http://schemas.openxmlformats.org/officeDocument/2006/relationships/tags" Target="../tags/tag669.xml" /><Relationship Id="rId5" Type="http://schemas.openxmlformats.org/officeDocument/2006/relationships/image" Target="../media/image22.png" /><Relationship Id="rId6" Type="http://schemas.openxmlformats.org/officeDocument/2006/relationships/tags" Target="../tags/tag670.xml" /><Relationship Id="rId7" Type="http://schemas.openxmlformats.org/officeDocument/2006/relationships/image" Target="../media/image23.png" /><Relationship Id="rId8" Type="http://schemas.openxmlformats.org/officeDocument/2006/relationships/tags" Target="../tags/tag671.xml" /><Relationship Id="rId9" Type="http://schemas.openxmlformats.org/officeDocument/2006/relationships/tags" Target="../tags/tag672.xml" /></Relationships>
</file>

<file path=ppt/slides/_rels/slide92.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1.png" /><Relationship Id="rId3" Type="http://schemas.openxmlformats.org/officeDocument/2006/relationships/tags" Target="../tags/tag673.xml" /><Relationship Id="rId4" Type="http://schemas.openxmlformats.org/officeDocument/2006/relationships/tags" Target="../tags/tag674.xml" /><Relationship Id="rId5" Type="http://schemas.openxmlformats.org/officeDocument/2006/relationships/image" Target="../media/image22.png" /><Relationship Id="rId6" Type="http://schemas.openxmlformats.org/officeDocument/2006/relationships/tags" Target="../tags/tag675.xml" /><Relationship Id="rId7" Type="http://schemas.openxmlformats.org/officeDocument/2006/relationships/image" Target="../media/image23.png" /><Relationship Id="rId8" Type="http://schemas.openxmlformats.org/officeDocument/2006/relationships/tags" Target="../tags/tag676.xml" /><Relationship Id="rId9" Type="http://schemas.openxmlformats.org/officeDocument/2006/relationships/tags" Target="../tags/tag677.xml" /></Relationships>
</file>

<file path=ppt/slides/_rels/slide93.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1.png" /><Relationship Id="rId3" Type="http://schemas.openxmlformats.org/officeDocument/2006/relationships/tags" Target="../tags/tag678.xml" /><Relationship Id="rId4" Type="http://schemas.openxmlformats.org/officeDocument/2006/relationships/tags" Target="../tags/tag679.xml" /><Relationship Id="rId5" Type="http://schemas.openxmlformats.org/officeDocument/2006/relationships/image" Target="../media/image22.png" /><Relationship Id="rId6" Type="http://schemas.openxmlformats.org/officeDocument/2006/relationships/tags" Target="../tags/tag680.xml" /><Relationship Id="rId7" Type="http://schemas.openxmlformats.org/officeDocument/2006/relationships/image" Target="../media/image23.png" /><Relationship Id="rId8" Type="http://schemas.openxmlformats.org/officeDocument/2006/relationships/tags" Target="../tags/tag681.xml" /><Relationship Id="rId9" Type="http://schemas.openxmlformats.org/officeDocument/2006/relationships/tags" Target="../tags/tag682.xml" /></Relationships>
</file>

<file path=ppt/slides/_rels/slide94.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688.xml" /><Relationship Id="rId2" Type="http://schemas.openxmlformats.org/officeDocument/2006/relationships/image" Target="../media/image21.png" /><Relationship Id="rId3" Type="http://schemas.openxmlformats.org/officeDocument/2006/relationships/tags" Target="../tags/tag683.xml" /><Relationship Id="rId4" Type="http://schemas.openxmlformats.org/officeDocument/2006/relationships/tags" Target="../tags/tag684.xml" /><Relationship Id="rId5" Type="http://schemas.openxmlformats.org/officeDocument/2006/relationships/image" Target="../media/image22.png" /><Relationship Id="rId6" Type="http://schemas.openxmlformats.org/officeDocument/2006/relationships/tags" Target="../tags/tag685.xml" /><Relationship Id="rId7" Type="http://schemas.openxmlformats.org/officeDocument/2006/relationships/image" Target="../media/image23.png" /><Relationship Id="rId8" Type="http://schemas.openxmlformats.org/officeDocument/2006/relationships/tags" Target="../tags/tag686.xml" /><Relationship Id="rId9" Type="http://schemas.openxmlformats.org/officeDocument/2006/relationships/tags" Target="../tags/tag687.xml" /></Relationships>
</file>

<file path=ppt/slides/_rels/slide95.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694.xml" /><Relationship Id="rId2" Type="http://schemas.openxmlformats.org/officeDocument/2006/relationships/image" Target="../media/image21.png" /><Relationship Id="rId3" Type="http://schemas.openxmlformats.org/officeDocument/2006/relationships/tags" Target="../tags/tag689.xml" /><Relationship Id="rId4" Type="http://schemas.openxmlformats.org/officeDocument/2006/relationships/tags" Target="../tags/tag690.xml" /><Relationship Id="rId5" Type="http://schemas.openxmlformats.org/officeDocument/2006/relationships/image" Target="../media/image22.png" /><Relationship Id="rId6" Type="http://schemas.openxmlformats.org/officeDocument/2006/relationships/tags" Target="../tags/tag691.xml" /><Relationship Id="rId7" Type="http://schemas.openxmlformats.org/officeDocument/2006/relationships/image" Target="../media/image23.png" /><Relationship Id="rId8" Type="http://schemas.openxmlformats.org/officeDocument/2006/relationships/tags" Target="../tags/tag692.xml" /><Relationship Id="rId9" Type="http://schemas.openxmlformats.org/officeDocument/2006/relationships/tags" Target="../tags/tag693.xml" /></Relationships>
</file>

<file path=ppt/slides/_rels/slide96.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1.png" /><Relationship Id="rId3" Type="http://schemas.openxmlformats.org/officeDocument/2006/relationships/tags" Target="../tags/tag695.xml" /><Relationship Id="rId4" Type="http://schemas.openxmlformats.org/officeDocument/2006/relationships/tags" Target="../tags/tag696.xml" /><Relationship Id="rId5" Type="http://schemas.openxmlformats.org/officeDocument/2006/relationships/image" Target="../media/image22.png" /><Relationship Id="rId6" Type="http://schemas.openxmlformats.org/officeDocument/2006/relationships/tags" Target="../tags/tag697.xml" /><Relationship Id="rId7" Type="http://schemas.openxmlformats.org/officeDocument/2006/relationships/image" Target="../media/image23.png" /><Relationship Id="rId8" Type="http://schemas.openxmlformats.org/officeDocument/2006/relationships/tags" Target="../tags/tag698.xml" /><Relationship Id="rId9" Type="http://schemas.openxmlformats.org/officeDocument/2006/relationships/tags" Target="../tags/tag699.xml" /></Relationships>
</file>

<file path=ppt/slides/_rels/slide97.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705.xml" /><Relationship Id="rId2" Type="http://schemas.openxmlformats.org/officeDocument/2006/relationships/image" Target="../media/image21.png" /><Relationship Id="rId3" Type="http://schemas.openxmlformats.org/officeDocument/2006/relationships/tags" Target="../tags/tag700.xml" /><Relationship Id="rId4" Type="http://schemas.openxmlformats.org/officeDocument/2006/relationships/tags" Target="../tags/tag701.xml" /><Relationship Id="rId5" Type="http://schemas.openxmlformats.org/officeDocument/2006/relationships/image" Target="../media/image22.png" /><Relationship Id="rId6" Type="http://schemas.openxmlformats.org/officeDocument/2006/relationships/tags" Target="../tags/tag702.xml" /><Relationship Id="rId7" Type="http://schemas.openxmlformats.org/officeDocument/2006/relationships/image" Target="../media/image23.png" /><Relationship Id="rId8" Type="http://schemas.openxmlformats.org/officeDocument/2006/relationships/tags" Target="../tags/tag703.xml" /><Relationship Id="rId9" Type="http://schemas.openxmlformats.org/officeDocument/2006/relationships/tags" Target="../tags/tag704.xml" /></Relationships>
</file>

<file path=ppt/slides/_rels/slide98.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711.xml" /><Relationship Id="rId2" Type="http://schemas.openxmlformats.org/officeDocument/2006/relationships/image" Target="../media/image21.png" /><Relationship Id="rId3" Type="http://schemas.openxmlformats.org/officeDocument/2006/relationships/tags" Target="../tags/tag706.xml" /><Relationship Id="rId4" Type="http://schemas.openxmlformats.org/officeDocument/2006/relationships/tags" Target="../tags/tag707.xml" /><Relationship Id="rId5" Type="http://schemas.openxmlformats.org/officeDocument/2006/relationships/image" Target="../media/image22.png" /><Relationship Id="rId6" Type="http://schemas.openxmlformats.org/officeDocument/2006/relationships/tags" Target="../tags/tag708.xml" /><Relationship Id="rId7" Type="http://schemas.openxmlformats.org/officeDocument/2006/relationships/image" Target="../media/image23.png" /><Relationship Id="rId8" Type="http://schemas.openxmlformats.org/officeDocument/2006/relationships/tags" Target="../tags/tag709.xml" /><Relationship Id="rId9" Type="http://schemas.openxmlformats.org/officeDocument/2006/relationships/tags" Target="../tags/tag710.xml" /></Relationships>
</file>

<file path=ppt/slides/_rels/slide99.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717.xml" /><Relationship Id="rId2" Type="http://schemas.openxmlformats.org/officeDocument/2006/relationships/image" Target="../media/image21.png" /><Relationship Id="rId3" Type="http://schemas.openxmlformats.org/officeDocument/2006/relationships/tags" Target="../tags/tag712.xml" /><Relationship Id="rId4" Type="http://schemas.openxmlformats.org/officeDocument/2006/relationships/tags" Target="../tags/tag713.xml" /><Relationship Id="rId5" Type="http://schemas.openxmlformats.org/officeDocument/2006/relationships/image" Target="../media/image22.png" /><Relationship Id="rId6" Type="http://schemas.openxmlformats.org/officeDocument/2006/relationships/tags" Target="../tags/tag714.xml" /><Relationship Id="rId7" Type="http://schemas.openxmlformats.org/officeDocument/2006/relationships/image" Target="../media/image23.png" /><Relationship Id="rId8" Type="http://schemas.openxmlformats.org/officeDocument/2006/relationships/tags" Target="../tags/tag715.xml" /><Relationship Id="rId9" Type="http://schemas.openxmlformats.org/officeDocument/2006/relationships/tags" Target="../tags/tag716.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ctrTitle"/>
            <p:custDataLst>
              <p:tags r:id="rId2"/>
            </p:custDataLst>
          </p:nvPr>
        </p:nvSpPr>
        <p:spPr>
          <a:xfrm>
            <a:off x="1136511" y="2010793"/>
            <a:ext cx="6836400" cy="818100"/>
          </a:xfrm>
        </p:spPr>
        <p:txBody>
          <a:bodyPr>
            <a:normAutofit fontScale="90000"/>
          </a:bodyPr>
          <a:lstStyle/>
          <a:p>
            <a:pPr marL="0" indent="0" algn="ctr">
              <a:lnSpc>
                <a:spcPct val="100000"/>
              </a:lnSpc>
              <a:spcBef>
                <a:spcPct val="0"/>
              </a:spcBef>
              <a:spcAft>
                <a:spcPct val="0"/>
              </a:spcAft>
              <a:buSzTx/>
              <a:buNone/>
            </a:pPr>
            <a:r>
              <a:rPr lang="zh-CN" altLang="en-US" sz="3400">
                <a:solidFill>
                  <a:schemeClr val="accent1"/>
                </a:solidFill>
              </a:rPr>
              <a:t>名师总结高考语文答题硬伤与提分要点</a:t>
            </a:r>
            <a:endParaRPr lang="zh-CN" altLang="en-US" sz="3400">
              <a:solidFill>
                <a:schemeClr val="accent1"/>
              </a:solidFill>
            </a:endParaRPr>
          </a:p>
        </p:txBody>
      </p:sp>
    </p:spTree>
    <p:custDataLst>
      <p:tags r:id="rId3"/>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3" name="内容占位符 2"/>
          <p:cNvSpPr>
            <a:spLocks noGrp="1"/>
          </p:cNvSpPr>
          <p:nvPr>
            <p:ph idx="4294967295"/>
          </p:nvPr>
        </p:nvSpPr>
        <p:spPr>
          <a:xfrm>
            <a:off x="457200" y="640080"/>
            <a:ext cx="8229600" cy="5486400"/>
          </a:xfr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l">
              <a:buClrTx/>
              <a:buSzTx/>
            </a:pPr>
            <a:r>
              <a:rPr lang="zh-CN" altLang="en-US" sz="4000" b="1">
                <a:solidFill>
                  <a:srgbClr val="000000"/>
                </a:solidFill>
                <a:latin typeface="微软雅黑" panose="020b0503020204020204" charset="-122"/>
                <a:ea typeface="微软雅黑" panose="020b0503020204020204" charset="-122"/>
                <a:sym typeface="+mn-ea"/>
              </a:rPr>
              <a:t>二、讲座目的</a:t>
            </a:r>
            <a:endParaRPr lang="zh-CN" altLang="en-US" sz="4000" b="1">
              <a:solidFill>
                <a:srgbClr val="000000"/>
              </a:solidFill>
              <a:latin typeface="微软雅黑" panose="020b0503020204020204" charset="-122"/>
              <a:ea typeface="微软雅黑" panose="020b0503020204020204" charset="-122"/>
              <a:sym typeface="+mn-ea"/>
            </a:endParaRPr>
          </a:p>
          <a:p>
            <a:pPr lvl="0" algn="l">
              <a:buClrTx/>
              <a:buSzTx/>
            </a:pPr>
            <a:r>
              <a:rPr lang="zh-CN" altLang="en-US" sz="4000" b="1">
                <a:solidFill>
                  <a:srgbClr val="000000"/>
                </a:solidFill>
                <a:latin typeface="微软雅黑" panose="020b0503020204020204" charset="-122"/>
                <a:ea typeface="微软雅黑" panose="020b0503020204020204" charset="-122"/>
                <a:sym typeface="+mn-ea"/>
              </a:rPr>
              <a:t>消除忧虑和紧张，重视规范答题，</a:t>
            </a:r>
            <a:endParaRPr lang="zh-CN" altLang="en-US" sz="4000" b="1">
              <a:solidFill>
                <a:srgbClr val="000000"/>
              </a:solidFill>
              <a:latin typeface="微软雅黑" panose="020b0503020204020204" charset="-122"/>
              <a:ea typeface="微软雅黑" panose="020b0503020204020204" charset="-122"/>
              <a:sym typeface="+mn-ea"/>
            </a:endParaRPr>
          </a:p>
          <a:p>
            <a:pPr lvl="0" algn="l">
              <a:buClrTx/>
              <a:buSzTx/>
            </a:pPr>
            <a:r>
              <a:rPr lang="zh-CN" altLang="en-US" sz="4000" b="1">
                <a:solidFill>
                  <a:srgbClr val="000000"/>
                </a:solidFill>
                <a:latin typeface="微软雅黑" panose="020b0503020204020204" charset="-122"/>
                <a:ea typeface="微软雅黑" panose="020b0503020204020204" charset="-122"/>
                <a:sym typeface="+mn-ea"/>
              </a:rPr>
              <a:t>有把握地拿到阅卷教师手中可给可不给的分。</a:t>
            </a:r>
            <a:endParaRPr lang="zh-CN" altLang="en-US" sz="4000" b="1">
              <a:solidFill>
                <a:srgbClr val="000000"/>
              </a:solidFill>
              <a:latin typeface="微软雅黑" panose="020b0503020204020204" charset="-122"/>
              <a:ea typeface="微软雅黑" panose="020b0503020204020204" charset="-122"/>
              <a:sym typeface="+mn-ea"/>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2" name="标题 1"/>
          <p:cNvSpPr>
            <a:spLocks noGrp="1"/>
          </p:cNvSpPr>
          <p:nvPr>
            <p:ph type="title" idx="4294967295"/>
          </p:nvPr>
        </p:nvSpPr>
        <p:spPr>
          <a:xfrm>
            <a:off x="269875" y="238760"/>
            <a:ext cx="8688070" cy="1478280"/>
          </a:xfr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lgn="ctr">
              <a:buClrTx/>
              <a:buSzTx/>
              <a:buFontTx/>
            </a:pPr>
            <a:r>
              <a:rPr lang="en-US" altLang="zh-CN">
                <a:solidFill>
                  <a:srgbClr val="000000"/>
                </a:solidFill>
                <a:latin typeface="汉仪旗黑-85S" charset="0"/>
                <a:cs typeface="汉仪旗黑-85S" charset="0"/>
                <a:sym typeface="+mn-ea"/>
              </a:rPr>
              <a:t>    </a:t>
            </a:r>
            <a:endParaRPr lang="en-US" altLang="zh-CN">
              <a:solidFill>
                <a:srgbClr val="000000"/>
              </a:solidFill>
              <a:latin typeface="汉仪旗黑-85S" charset="0"/>
              <a:cs typeface="汉仪旗黑-85S" charset="0"/>
              <a:sym typeface="+mn-ea"/>
            </a:endParaRPr>
          </a:p>
        </p:txBody>
      </p:sp>
      <p:sp>
        <p:nvSpPr>
          <p:cNvPr id="3" name="内容占位符 2"/>
          <p:cNvSpPr>
            <a:spLocks noGrp="1"/>
          </p:cNvSpPr>
          <p:nvPr>
            <p:ph idx="4294967295"/>
            <p:custDataLst>
              <p:tags r:id="rId9"/>
            </p:custDataLst>
          </p:nvPr>
        </p:nvSpPr>
        <p:spPr>
          <a:xfrm>
            <a:off x="-94615" y="567690"/>
            <a:ext cx="9333865" cy="4718685"/>
          </a:xfr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l">
              <a:buClrTx/>
              <a:buSzTx/>
            </a:pPr>
            <a:r>
              <a:rPr lang="en-US" altLang="zh-CN" sz="2700" b="1">
                <a:solidFill>
                  <a:schemeClr val="dk1"/>
                </a:solidFill>
                <a:latin typeface="微软雅黑" panose="020b0503020204020204" charset="-122"/>
                <a:ea typeface="微软雅黑" panose="020b0503020204020204" charset="-122"/>
                <a:cs typeface="微软雅黑" panose="020b0503020204020204" charset="-122"/>
                <a:sym typeface="+mn-ea"/>
              </a:rPr>
              <a:t>      于国，作为当代的我们，应树立正义的远大目标。</a:t>
            </a:r>
            <a:endParaRPr lang="en-US" altLang="zh-CN" sz="2700" b="1">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en-US" altLang="zh-CN" sz="2700" b="1">
                <a:solidFill>
                  <a:schemeClr val="dk1"/>
                </a:solidFill>
                <a:latin typeface="微软雅黑" panose="020b0503020204020204" charset="-122"/>
                <a:ea typeface="微软雅黑" panose="020b0503020204020204" charset="-122"/>
                <a:cs typeface="微软雅黑" panose="020b0503020204020204" charset="-122"/>
                <a:sym typeface="+mn-ea"/>
              </a:rPr>
              <a:t>       文学家高尔基有言：“一个人追求的目标越高，他的潜力就发挥的越充分，才能就增长的越快，对社会的贡献就越大。”这句话告诉我们目标远大的作用。你看，用一生去研发脊髓灰质炎疫苗的科学家顾方舟，保护了我国几代儿童的健康和生命；你看，拥有让所有人远离饥饿之毕生追求的袁隆平院士，研发的杂交水稻不仅成就了自己，还养活了国家；你看，“中国肝胆外科之父”的目标，为我国的肝胆外科医疗做出了开创性的贡献。所以作为新时代的我们，要向他们学习，立宏大目标，实现自己的理想。</a:t>
            </a:r>
            <a:endParaRPr lang="en-US" altLang="zh-CN" sz="2700" b="1">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0"/>
    </p:custDataLst>
  </p:cSld>
  <p:clrMapOvr>
    <a:masterClrMapping/>
  </p:clrMapOvr>
  <p:transition/>
  <p:timing/>
</p:sld>
</file>

<file path=ppt/slides/slide10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3" name="内容占位符 2"/>
          <p:cNvSpPr>
            <a:spLocks noGrp="1"/>
          </p:cNvSpPr>
          <p:nvPr>
            <p:ph idx="4294967295"/>
            <p:custDataLst>
              <p:tags r:id="rId9"/>
            </p:custDataLst>
          </p:nvPr>
        </p:nvSpPr>
        <p:spPr>
          <a:xfrm>
            <a:off x="635" y="434975"/>
            <a:ext cx="9143365" cy="4484370"/>
          </a:xfr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l">
              <a:lnSpc>
                <a:spcPct val="120000"/>
              </a:lnSpc>
              <a:buClrTx/>
              <a:buSzTx/>
            </a:pPr>
            <a:r>
              <a:rPr lang="en-US" altLang="zh-CN" sz="3300" b="1">
                <a:solidFill>
                  <a:schemeClr val="dk1"/>
                </a:solidFill>
                <a:latin typeface="微软雅黑" panose="020b0503020204020204" charset="-122"/>
                <a:ea typeface="微软雅黑" panose="020b0503020204020204" charset="-122"/>
                <a:cs typeface="微软雅黑" panose="020b0503020204020204" charset="-122"/>
                <a:sym typeface="+mn-ea"/>
              </a:rPr>
              <a:t>      故此，生活在新时代的我们，没有理由不去践行新时代的精神，要持续不断的从中华人文中汲取可创新、发展的精神养料，端正自己符合民族梦的人生态度。确立自己符合青年人的奋斗精神，去实现自身未来的职业理想，去还原梦想家庭美好的愿景，去助力实现中华民族伟大复兴的中国梦。</a:t>
            </a:r>
            <a:endParaRPr lang="en-US" altLang="zh-CN" sz="3300" b="1">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0"/>
    </p:custDataLst>
  </p:cSld>
  <p:clrMapOvr>
    <a:masterClrMapping/>
  </p:clrMapOvr>
  <p:transition/>
  <p:timing/>
</p:sld>
</file>

<file path=ppt/slides/slide10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3" name="内容占位符 2"/>
          <p:cNvSpPr>
            <a:spLocks noGrp="1"/>
          </p:cNvSpPr>
          <p:nvPr>
            <p:ph idx="4294967295"/>
            <p:custDataLst>
              <p:tags r:id="rId9"/>
            </p:custDataLst>
          </p:nvPr>
        </p:nvSpPr>
        <p:spPr>
          <a:xfrm>
            <a:off x="457200" y="1320800"/>
            <a:ext cx="8229600" cy="4805680"/>
          </a:xfrm>
          <a:solidFill>
            <a:schemeClr val="lt1"/>
          </a:solidFill>
          <a:ln>
            <a:solidFill>
              <a:schemeClr val="lt1"/>
            </a:solidFill>
          </a:ln>
        </p:spPr>
        <p:txBody>
          <a:bodyPr vert="horz" lIns="91440" tIns="45720" rIns="91440" bIns="45720" rtlCol="0">
            <a:normAutofit/>
            <a:scene3d>
              <a:camera prst="orthographicFront"/>
              <a:lightRig rig="flat" dir="tl">
                <a:rot lat="0" lon="0" rev="6600000"/>
              </a:lightRig>
            </a:scene3d>
            <a:sp3d extrusionH="25400" contourW="8890">
              <a:bevelT w="38100" h="31750"/>
              <a:contourClr>
                <a:schemeClr val="accent2">
                  <a:shade val="75000"/>
                </a:schemeClr>
              </a:contourClr>
            </a:sp3d>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l">
              <a:buClrTx/>
              <a:buSzTx/>
              <a:buNone/>
            </a:pPr>
            <a:endParaRPr lang="en-US" altLang="zh-CN" b="1" smtClean="0">
              <a:ln w="11430"/>
              <a:gradFill>
                <a:gsLst>
                  <a:gs pos="0">
                    <a:srgbClr val="508834"/>
                  </a:gs>
                  <a:gs pos="75000">
                    <a:srgbClr val="508834"/>
                  </a:gs>
                  <a:gs pos="100000">
                    <a:srgbClr val="508834"/>
                  </a:gs>
                </a:gsLst>
                <a:lin ang="5400000" scaled="0"/>
              </a:gradFill>
              <a:effectLst>
                <a:outerShdw blurRad="50800" dist="39000" dir="5460000" algn="tl">
                  <a:srgbClr val="000000">
                    <a:alpha val="38000"/>
                  </a:srgbClr>
                </a:outerShdw>
              </a:effectLst>
              <a:latin typeface="微软雅黑" panose="020b0503020204020204" charset="-122"/>
              <a:ea typeface="微软雅黑" panose="020b0503020204020204" charset="-122"/>
              <a:cs typeface="微软雅黑" panose="020b0503020204020204" charset="-122"/>
              <a:sym typeface="+mn-ea"/>
            </a:endParaRPr>
          </a:p>
          <a:p>
            <a:pPr lvl="0" algn="l">
              <a:buClrTx/>
              <a:buSzTx/>
              <a:buNone/>
            </a:pPr>
            <a:r>
              <a:rPr lang="en-US" altLang="zh-CN" b="1" smtClean="0">
                <a:ln w="11430"/>
                <a:gradFill>
                  <a:gsLst>
                    <a:gs pos="0">
                      <a:srgbClr val="508834"/>
                    </a:gs>
                    <a:gs pos="75000">
                      <a:srgbClr val="508834"/>
                    </a:gs>
                    <a:gs pos="100000">
                      <a:srgbClr val="508834"/>
                    </a:gs>
                  </a:gsLst>
                  <a:lin ang="5400000" scaled="0"/>
                </a:gradFill>
                <a:effectLst>
                  <a:outerShdw blurRad="50800" dist="39000" dir="5460000" algn="tl">
                    <a:srgbClr val="000000">
                      <a:alpha val="38000"/>
                    </a:srgbClr>
                  </a:outerShdw>
                </a:effectLst>
                <a:latin typeface="微软雅黑" panose="020b0503020204020204" charset="-122"/>
                <a:ea typeface="微软雅黑" panose="020b0503020204020204" charset="-122"/>
                <a:cs typeface="微软雅黑" panose="020b0503020204020204" charset="-122"/>
                <a:sym typeface="+mn-ea"/>
              </a:rPr>
              <a:t>     谢    谢！</a:t>
            </a:r>
            <a:endParaRPr lang="en-US" altLang="zh-CN" b="1" smtClean="0">
              <a:ln w="11430"/>
              <a:gradFill>
                <a:gsLst>
                  <a:gs pos="0">
                    <a:srgbClr val="508834"/>
                  </a:gs>
                  <a:gs pos="75000">
                    <a:srgbClr val="508834"/>
                  </a:gs>
                  <a:gs pos="100000">
                    <a:srgbClr val="508834"/>
                  </a:gs>
                </a:gsLst>
                <a:lin ang="5400000" scaled="0"/>
              </a:gradFill>
              <a:effectLst>
                <a:outerShdw blurRad="50800" dist="39000" dir="5460000" algn="tl">
                  <a:srgbClr val="000000">
                    <a:alpha val="38000"/>
                  </a:srgbClr>
                </a:outerShdw>
              </a:effectLst>
              <a:latin typeface="微软雅黑" panose="020b0503020204020204" charset="-122"/>
              <a:ea typeface="微软雅黑" panose="020b0503020204020204" charset="-122"/>
              <a:cs typeface="微软雅黑" panose="020b0503020204020204" charset="-122"/>
              <a:sym typeface="+mn-ea"/>
            </a:endParaRPr>
          </a:p>
          <a:p>
            <a:pPr lvl="0" algn="l">
              <a:buClrTx/>
              <a:buSzTx/>
              <a:buNone/>
            </a:pPr>
            <a:r>
              <a:rPr lang="en-US" altLang="zh-CN" b="1" smtClean="0">
                <a:ln w="11430"/>
                <a:gradFill>
                  <a:gsLst>
                    <a:gs pos="0">
                      <a:srgbClr val="508834"/>
                    </a:gs>
                    <a:gs pos="75000">
                      <a:srgbClr val="508834"/>
                    </a:gs>
                    <a:gs pos="100000">
                      <a:srgbClr val="508834"/>
                    </a:gs>
                  </a:gsLst>
                  <a:lin ang="5400000" scaled="0"/>
                </a:gradFill>
                <a:effectLst>
                  <a:outerShdw blurRad="50800" dist="39000" dir="5460000" algn="tl">
                    <a:srgbClr val="000000">
                      <a:alpha val="38000"/>
                    </a:srgbClr>
                  </a:outerShdw>
                </a:effectLst>
                <a:latin typeface="微软雅黑" panose="020b0503020204020204" charset="-122"/>
                <a:ea typeface="微软雅黑" panose="020b0503020204020204" charset="-122"/>
                <a:cs typeface="微软雅黑" panose="020b0503020204020204" charset="-122"/>
                <a:sym typeface="+mn-ea"/>
              </a:rPr>
              <a:t>                           </a:t>
            </a:r>
            <a:endParaRPr lang="en-US" altLang="zh-CN" b="1" smtClean="0">
              <a:ln w="11430"/>
              <a:gradFill>
                <a:gsLst>
                  <a:gs pos="0">
                    <a:srgbClr val="508834"/>
                  </a:gs>
                  <a:gs pos="75000">
                    <a:srgbClr val="508834"/>
                  </a:gs>
                  <a:gs pos="100000">
                    <a:srgbClr val="508834"/>
                  </a:gs>
                </a:gsLst>
                <a:lin ang="5400000" scaled="0"/>
              </a:gradFill>
              <a:effectLst>
                <a:outerShdw blurRad="50800" dist="39000" dir="5460000" algn="tl">
                  <a:srgbClr val="000000">
                    <a:alpha val="38000"/>
                  </a:srgbClr>
                </a:outerShdw>
              </a:effectLst>
              <a:latin typeface="微软雅黑" panose="020b0503020204020204" charset="-122"/>
              <a:ea typeface="微软雅黑" panose="020b0503020204020204" charset="-122"/>
              <a:cs typeface="微软雅黑" panose="020b0503020204020204" charset="-122"/>
              <a:sym typeface="+mn-ea"/>
            </a:endParaRPr>
          </a:p>
          <a:p>
            <a:pPr lvl="0" algn="l">
              <a:buClrTx/>
              <a:buSzTx/>
              <a:buNone/>
            </a:pPr>
            <a:r>
              <a:rPr lang="en-US" altLang="zh-CN" b="1" smtClean="0">
                <a:ln w="11430"/>
                <a:gradFill>
                  <a:gsLst>
                    <a:gs pos="0">
                      <a:srgbClr val="508834"/>
                    </a:gs>
                    <a:gs pos="75000">
                      <a:srgbClr val="508834"/>
                    </a:gs>
                    <a:gs pos="100000">
                      <a:srgbClr val="508834"/>
                    </a:gs>
                  </a:gsLst>
                  <a:lin ang="5400000" scaled="0"/>
                </a:gradFill>
                <a:effectLst>
                  <a:outerShdw blurRad="50800" dist="39000" dir="5460000" algn="tl">
                    <a:srgbClr val="000000">
                      <a:alpha val="38000"/>
                    </a:srgbClr>
                  </a:outerShdw>
                </a:effectLst>
                <a:latin typeface="微软雅黑" panose="020b0503020204020204" charset="-122"/>
                <a:ea typeface="微软雅黑" panose="020b0503020204020204" charset="-122"/>
                <a:cs typeface="微软雅黑" panose="020b0503020204020204" charset="-122"/>
                <a:sym typeface="+mn-ea"/>
              </a:rPr>
              <a:t>    欢迎批评指正！</a:t>
            </a:r>
            <a:endParaRPr lang="en-US" altLang="zh-CN" b="1" smtClean="0">
              <a:ln w="11430"/>
              <a:gradFill>
                <a:gsLst>
                  <a:gs pos="0">
                    <a:srgbClr val="508834"/>
                  </a:gs>
                  <a:gs pos="75000">
                    <a:srgbClr val="508834"/>
                  </a:gs>
                  <a:gs pos="100000">
                    <a:srgbClr val="508834"/>
                  </a:gs>
                </a:gsLst>
                <a:lin ang="5400000" scaled="0"/>
              </a:gradFill>
              <a:effectLst>
                <a:outerShdw blurRad="50800" dist="39000" dir="5460000" algn="tl">
                  <a:srgbClr val="000000">
                    <a:alpha val="38000"/>
                  </a:srgbClr>
                </a:outerShdw>
              </a:effectLst>
              <a:latin typeface="微软雅黑" panose="020b0503020204020204" charset="-122"/>
              <a:ea typeface="微软雅黑" panose="020b0503020204020204" charset="-122"/>
              <a:cs typeface="微软雅黑" panose="020b0503020204020204" charset="-122"/>
              <a:sym typeface="+mn-ea"/>
            </a:endParaRPr>
          </a:p>
          <a:p>
            <a:pPr lvl="0" algn="l">
              <a:buClrTx/>
              <a:buSzTx/>
              <a:buNone/>
            </a:pPr>
            <a:r>
              <a:rPr lang="en-US" altLang="zh-CN" b="1" smtClean="0">
                <a:ln w="11430"/>
                <a:gradFill>
                  <a:gsLst>
                    <a:gs pos="0">
                      <a:srgbClr val="508834"/>
                    </a:gs>
                    <a:gs pos="75000">
                      <a:srgbClr val="508834"/>
                    </a:gs>
                    <a:gs pos="100000">
                      <a:srgbClr val="508834"/>
                    </a:gs>
                  </a:gsLst>
                  <a:lin ang="5400000" scaled="0"/>
                </a:gradFill>
                <a:effectLst>
                  <a:outerShdw blurRad="50800" dist="39000" dir="5460000" algn="tl">
                    <a:srgbClr val="000000">
                      <a:alpha val="38000"/>
                    </a:srgbClr>
                  </a:outerShdw>
                </a:effectLst>
                <a:latin typeface="微软雅黑" panose="020b0503020204020204" charset="-122"/>
                <a:ea typeface="微软雅黑" panose="020b0503020204020204" charset="-122"/>
                <a:cs typeface="微软雅黑" panose="020b0503020204020204" charset="-122"/>
                <a:sym typeface="+mn-ea"/>
              </a:rPr>
              <a:t>                                    </a:t>
            </a:r>
            <a:endParaRPr lang="en-US" altLang="zh-CN" b="1" smtClean="0">
              <a:ln w="11430"/>
              <a:gradFill>
                <a:gsLst>
                  <a:gs pos="0">
                    <a:srgbClr val="508834"/>
                  </a:gs>
                  <a:gs pos="75000">
                    <a:srgbClr val="508834"/>
                  </a:gs>
                  <a:gs pos="100000">
                    <a:srgbClr val="508834"/>
                  </a:gs>
                </a:gsLst>
                <a:lin ang="5400000" scaled="0"/>
              </a:gradFill>
              <a:effectLst>
                <a:outerShdw blurRad="50800" dist="39000" dir="5460000" algn="tl">
                  <a:srgbClr val="000000">
                    <a:alpha val="38000"/>
                  </a:srgbClr>
                </a:outerShdw>
              </a:effectLst>
              <a:latin typeface="微软雅黑" panose="020b0503020204020204" charset="-122"/>
              <a:ea typeface="微软雅黑" panose="020b0503020204020204" charset="-122"/>
              <a:cs typeface="微软雅黑" panose="020b0503020204020204" charset="-122"/>
              <a:sym typeface="+mn-ea"/>
            </a:endParaRPr>
          </a:p>
        </p:txBody>
      </p:sp>
      <p:pic>
        <p:nvPicPr>
          <p:cNvPr id="10" name="New picture"/>
          <p:cNvPicPr/>
          <p:nvPr/>
        </p:nvPicPr>
        <p:blipFill>
          <a:blip r:embed="rId10"/>
          <a:stretch>
            <a:fillRect/>
          </a:stretch>
        </p:blipFill>
        <p:spPr>
          <a:xfrm>
            <a:off x="11722100" y="12166600"/>
            <a:ext cx="304800" cy="228600"/>
          </a:xfrm>
          <a:prstGeom prst="cube">
            <a:avLst/>
          </a:prstGeom>
        </p:spPr>
      </p:pic>
    </p:spTree>
    <p:custDataLst>
      <p:tags r:id="rId11"/>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11" name="图片 10"/>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12" name="组合 11"/>
          <p:cNvGrpSpPr/>
          <p:nvPr userDrawn="1">
            <p:custDataLst>
              <p:tags r:id="rId4"/>
            </p:custDataLst>
          </p:nvPr>
        </p:nvGrpSpPr>
        <p:grpSpPr>
          <a:xfrm>
            <a:off x="0" y="4886325"/>
            <a:ext cx="534353" cy="1971675"/>
            <a:chOff x="0" y="4391345"/>
            <a:chExt cx="891702" cy="2466656"/>
          </a:xfrm>
        </p:grpSpPr>
        <p:pic>
          <p:nvPicPr>
            <p:cNvPr id="13" name="图片 12"/>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14" name="图片 13"/>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3" name="内容占位符 2"/>
          <p:cNvSpPr>
            <a:spLocks noGrp="1"/>
          </p:cNvSpPr>
          <p:nvPr>
            <p:ph idx="4294967295"/>
          </p:nvPr>
        </p:nvSpPr>
        <p:spPr>
          <a:xfrm>
            <a:off x="457200" y="351155"/>
            <a:ext cx="8229600" cy="5775325"/>
          </a:xfr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l">
              <a:buClrTx/>
              <a:buSzTx/>
            </a:pPr>
            <a:r>
              <a:rPr lang="zh-CN" altLang="en-US" sz="4000" b="1">
                <a:solidFill>
                  <a:schemeClr val="accent1"/>
                </a:solidFill>
                <a:latin typeface="微软雅黑" panose="020b0503020204020204" charset="-122"/>
                <a:ea typeface="微软雅黑" panose="020b0503020204020204" charset="-122"/>
                <a:sym typeface="+mn-ea"/>
              </a:rPr>
              <a:t>三、如何规范答题</a:t>
            </a:r>
            <a:endParaRPr lang="zh-CN" altLang="en-US" sz="4000" b="1">
              <a:solidFill>
                <a:schemeClr val="accent1"/>
              </a:solidFill>
              <a:latin typeface="微软雅黑" panose="020b0503020204020204" charset="-122"/>
              <a:ea typeface="微软雅黑" panose="020b0503020204020204" charset="-122"/>
              <a:sym typeface="+mn-ea"/>
            </a:endParaRPr>
          </a:p>
          <a:p>
            <a:pPr lvl="0" algn="l">
              <a:buClrTx/>
              <a:buSzTx/>
            </a:pPr>
            <a:endParaRPr lang="zh-CN" altLang="en-US" sz="4000" b="1">
              <a:solidFill>
                <a:schemeClr val="accent1"/>
              </a:solidFill>
              <a:latin typeface="微软雅黑" panose="020b0503020204020204" charset="-122"/>
              <a:ea typeface="微软雅黑" panose="020b0503020204020204" charset="-122"/>
              <a:sym typeface="+mn-ea"/>
            </a:endParaRPr>
          </a:p>
        </p:txBody>
      </p:sp>
      <p:sp>
        <p:nvSpPr>
          <p:cNvPr id="4" name="七角星 3"/>
          <p:cNvSpPr/>
          <p:nvPr>
            <p:custDataLst>
              <p:tags r:id="rId9"/>
            </p:custDataLst>
          </p:nvPr>
        </p:nvSpPr>
        <p:spPr>
          <a:xfrm>
            <a:off x="2572385" y="1355725"/>
            <a:ext cx="3808730" cy="914400"/>
          </a:xfrm>
          <a:prstGeom prst="star7">
            <a:avLst/>
          </a:prstGeom>
          <a:solidFill>
            <a:schemeClr val="accent1"/>
          </a:solidFill>
          <a:ln>
            <a:solidFill>
              <a:schemeClr val="lt1"/>
            </a:solidFill>
          </a:ln>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3600" b="1">
                <a:solidFill>
                  <a:schemeClr val="lt1"/>
                </a:solidFill>
                <a:latin typeface="微软雅黑" panose="020b0503020204020204" charset="-122"/>
                <a:ea typeface="微软雅黑" panose="020b0503020204020204" charset="-122"/>
              </a:rPr>
              <a:t>选择题</a:t>
            </a:r>
            <a:endParaRPr lang="zh-CN" altLang="en-US" sz="3600" b="1">
              <a:solidFill>
                <a:schemeClr val="lt1"/>
              </a:solidFill>
              <a:latin typeface="微软雅黑" panose="020b0503020204020204" charset="-122"/>
              <a:ea typeface="微软雅黑" panose="020b0503020204020204" charset="-122"/>
            </a:endParaRPr>
          </a:p>
        </p:txBody>
      </p:sp>
      <p:sp>
        <p:nvSpPr>
          <p:cNvPr id="5" name="七角星 4"/>
          <p:cNvSpPr/>
          <p:nvPr>
            <p:custDataLst>
              <p:tags r:id="rId10"/>
            </p:custDataLst>
          </p:nvPr>
        </p:nvSpPr>
        <p:spPr>
          <a:xfrm>
            <a:off x="0" y="2344420"/>
            <a:ext cx="3557270" cy="1566545"/>
          </a:xfrm>
          <a:prstGeom prst="star7">
            <a:avLst/>
          </a:prstGeom>
          <a:gradFill>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 pos="0">
                <a:srgbClr val="727C27">
                  <a:lumMod val="98000"/>
                  <a:lumOff val="2000"/>
                </a:srgbClr>
              </a:gs>
              <a:gs pos="50000">
                <a:srgbClr val="727C27"/>
              </a:gs>
              <a:gs pos="100000">
                <a:srgbClr val="727C27">
                  <a:lumMod val="99000"/>
                </a:srgbClr>
              </a:gs>
            </a:gsLst>
            <a:lin ang="5400000" scaled="0"/>
          </a:gradFill>
          <a:ln>
            <a:solidFill>
              <a:schemeClr val="accent4"/>
            </a:solidFill>
          </a:ln>
        </p:spPr>
        <p:style>
          <a:lnRef idx="1">
            <a:schemeClr val="accent4"/>
          </a:lnRef>
          <a:fillRef idx="3">
            <a:schemeClr val="accent4"/>
          </a:fillRef>
          <a:effectRef idx="2">
            <a:schemeClr val="accent4"/>
          </a:effectRef>
          <a:fontRef idx="minor">
            <a:schemeClr val="lt1"/>
          </a:fontRef>
        </p:style>
        <p:txBody>
          <a:bodyPr rtlCol="0" anchor="ctr"/>
          <a:lstStyle/>
          <a:p>
            <a:pPr algn="ctr"/>
            <a:r>
              <a:rPr lang="zh-CN" altLang="en-US" sz="2800" b="1">
                <a:solidFill>
                  <a:schemeClr val="lt1"/>
                </a:solidFill>
                <a:latin typeface="微软雅黑" panose="020b0503020204020204" charset="-122"/>
                <a:ea typeface="微软雅黑" panose="020b0503020204020204" charset="-122"/>
              </a:rPr>
              <a:t>文言文翻译</a:t>
            </a:r>
            <a:endParaRPr lang="zh-CN" altLang="en-US" sz="2800" b="1">
              <a:solidFill>
                <a:schemeClr val="lt1"/>
              </a:solidFill>
              <a:latin typeface="微软雅黑" panose="020b0503020204020204" charset="-122"/>
              <a:ea typeface="微软雅黑" panose="020b0503020204020204" charset="-122"/>
            </a:endParaRPr>
          </a:p>
        </p:txBody>
      </p:sp>
      <p:sp>
        <p:nvSpPr>
          <p:cNvPr id="6" name="七角星 5"/>
          <p:cNvSpPr/>
          <p:nvPr>
            <p:custDataLst>
              <p:tags r:id="rId11"/>
            </p:custDataLst>
          </p:nvPr>
        </p:nvSpPr>
        <p:spPr>
          <a:xfrm>
            <a:off x="3557270" y="2562860"/>
            <a:ext cx="2075815" cy="1530985"/>
          </a:xfrm>
          <a:prstGeom prst="star7">
            <a:avLst/>
          </a:prstGeom>
          <a:gradFill>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 pos="0">
                <a:srgbClr val="508834">
                  <a:lumMod val="98000"/>
                  <a:lumOff val="2000"/>
                </a:srgbClr>
              </a:gs>
              <a:gs pos="50000">
                <a:srgbClr val="508834"/>
              </a:gs>
              <a:gs pos="100000">
                <a:srgbClr val="508834">
                  <a:lumMod val="99000"/>
                </a:srgbClr>
              </a:gs>
            </a:gsLst>
            <a:lin ang="5400000" scaled="0"/>
          </a:gradFill>
          <a:ln>
            <a:solidFill>
              <a:schemeClr val="accent2"/>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600" b="1">
                <a:solidFill>
                  <a:schemeClr val="lt1"/>
                </a:solidFill>
                <a:latin typeface="微软雅黑" panose="020b0503020204020204" charset="-122"/>
                <a:ea typeface="微软雅黑" panose="020b0503020204020204" charset="-122"/>
              </a:rPr>
              <a:t>题型</a:t>
            </a:r>
            <a:endParaRPr lang="zh-CN" altLang="en-US" sz="3600" b="1">
              <a:solidFill>
                <a:schemeClr val="lt1"/>
              </a:solidFill>
              <a:latin typeface="微软雅黑" panose="020b0503020204020204" charset="-122"/>
              <a:ea typeface="微软雅黑" panose="020b0503020204020204" charset="-122"/>
            </a:endParaRPr>
          </a:p>
        </p:txBody>
      </p:sp>
      <p:sp>
        <p:nvSpPr>
          <p:cNvPr id="7" name="七角星 6"/>
          <p:cNvSpPr/>
          <p:nvPr>
            <p:custDataLst>
              <p:tags r:id="rId12"/>
            </p:custDataLst>
          </p:nvPr>
        </p:nvSpPr>
        <p:spPr>
          <a:xfrm>
            <a:off x="6093460" y="2806700"/>
            <a:ext cx="2276475" cy="1294130"/>
          </a:xfrm>
          <a:prstGeom prst="star7">
            <a:avLst/>
          </a:prstGeom>
          <a:solidFill>
            <a:schemeClr val="accent4"/>
          </a:solidFill>
          <a:ln>
            <a:solidFill>
              <a:schemeClr val="accent4">
                <a:shade val="50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3600" b="1">
                <a:solidFill>
                  <a:schemeClr val="lt1"/>
                </a:solidFill>
                <a:latin typeface="微软雅黑" panose="020b0503020204020204" charset="-122"/>
                <a:ea typeface="微软雅黑" panose="020b0503020204020204" charset="-122"/>
              </a:rPr>
              <a:t>作文</a:t>
            </a:r>
            <a:endParaRPr lang="zh-CN" altLang="en-US" sz="3600" b="1">
              <a:solidFill>
                <a:schemeClr val="lt1"/>
              </a:solidFill>
              <a:latin typeface="微软雅黑" panose="020b0503020204020204" charset="-122"/>
              <a:ea typeface="微软雅黑" panose="020b0503020204020204" charset="-122"/>
            </a:endParaRPr>
          </a:p>
        </p:txBody>
      </p:sp>
      <p:sp>
        <p:nvSpPr>
          <p:cNvPr id="8" name="七角星 7"/>
          <p:cNvSpPr/>
          <p:nvPr>
            <p:custDataLst>
              <p:tags r:id="rId13"/>
            </p:custDataLst>
          </p:nvPr>
        </p:nvSpPr>
        <p:spPr>
          <a:xfrm>
            <a:off x="1612900" y="4630420"/>
            <a:ext cx="6001385" cy="1496060"/>
          </a:xfrm>
          <a:prstGeom prst="star7">
            <a:avLst/>
          </a:prstGeom>
          <a:solidFill>
            <a:schemeClr val="accent1"/>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chemeClr val="lt1"/>
                </a:solidFill>
                <a:latin typeface="微软雅黑" panose="020b0503020204020204" charset="-122"/>
                <a:ea typeface="微软雅黑" panose="020b0503020204020204" charset="-122"/>
              </a:rPr>
              <a:t>文学类、实用类文本阅读、诗词鉴赏的主观题</a:t>
            </a:r>
            <a:endParaRPr lang="zh-CN" altLang="en-US" sz="2400" b="1">
              <a:solidFill>
                <a:schemeClr val="lt1"/>
              </a:solidFill>
              <a:latin typeface="微软雅黑" panose="020b0503020204020204" charset="-122"/>
              <a:ea typeface="微软雅黑" panose="020b0503020204020204" charset="-122"/>
            </a:endParaRPr>
          </a:p>
        </p:txBody>
      </p:sp>
    </p:spTree>
    <p:custDataLst>
      <p:tags r:id="rId14"/>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3" name="内容占位符 2"/>
          <p:cNvSpPr>
            <a:spLocks noGrp="1"/>
          </p:cNvSpPr>
          <p:nvPr>
            <p:ph idx="4294967295"/>
          </p:nvPr>
        </p:nvSpPr>
        <p:spPr>
          <a:xfrm>
            <a:off x="457200" y="615315"/>
            <a:ext cx="8229600" cy="5511165"/>
          </a:xfr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l">
              <a:buClrTx/>
              <a:buSzTx/>
            </a:pPr>
            <a:r>
              <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rPr>
              <a:t>（一）选择题，用规定的2B铅笔规范填涂</a:t>
            </a:r>
            <a:endPar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endPar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rPr>
              <a:t>注意：</a:t>
            </a:r>
            <a:endPar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rPr>
              <a:t>不能涂太淡，否则扫描后的图像几乎看不出，容易失误识别为“空选”，造成丢分</a:t>
            </a:r>
            <a:endPar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9"/>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3" name="内容占位符 2"/>
          <p:cNvSpPr>
            <a:spLocks noGrp="1"/>
          </p:cNvSpPr>
          <p:nvPr>
            <p:ph idx="4294967295"/>
          </p:nvPr>
        </p:nvSpPr>
        <p:spPr>
          <a:xfrm>
            <a:off x="457200" y="579755"/>
            <a:ext cx="8229600" cy="5546725"/>
          </a:xfr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l">
              <a:buClrTx/>
              <a:buSzTx/>
            </a:pPr>
            <a:r>
              <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rPr>
              <a:t>（ 二）文学类、实用类文本阅读、诗词鉴赏的主观题，</a:t>
            </a:r>
            <a:endPar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rPr>
              <a:t>务必分条作答，做到层次分明，涉及手法、感情、人物形象等内容尽可能多答几方面，因为“答对得分，答错不失分”。</a:t>
            </a:r>
            <a:endPar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rPr>
              <a:t>注意认真书写、卷面整洁美观。</a:t>
            </a:r>
            <a:endPar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9"/>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3" name="内容占位符 2"/>
          <p:cNvSpPr>
            <a:spLocks noGrp="1"/>
          </p:cNvSpPr>
          <p:nvPr>
            <p:ph idx="4294967295"/>
          </p:nvPr>
        </p:nvSpPr>
        <p:spPr>
          <a:xfrm>
            <a:off x="219710" y="367030"/>
            <a:ext cx="8924290" cy="5759450"/>
          </a:xfrm>
        </p:spPr>
        <p:txBody>
          <a:bodyPr vert="horz" lIns="91440" tIns="45720" rIns="91440" bIns="45720" rtlCol="0">
            <a:normAutofit fontScale="6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l">
              <a:buClrTx/>
              <a:buSzTx/>
            </a:pPr>
            <a:r>
              <a:rPr lang="zh-CN" altLang="en-US" sz="4000" b="1">
                <a:solidFill>
                  <a:srgbClr val="000000"/>
                </a:solidFill>
                <a:latin typeface="微软雅黑" panose="020b0503020204020204" charset="-122"/>
                <a:ea typeface="微软雅黑" panose="020b0503020204020204" charset="-122"/>
                <a:cs typeface="微软雅黑" panose="020b0503020204020204" charset="-122"/>
                <a:sym typeface="+mn-ea"/>
              </a:rPr>
              <a:t>文学作品答题要求</a:t>
            </a:r>
            <a:endParaRPr lang="zh-CN" altLang="en-US" sz="40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4000" b="1">
                <a:solidFill>
                  <a:srgbClr val="000000"/>
                </a:solidFill>
                <a:latin typeface="微软雅黑" panose="020b0503020204020204" charset="-122"/>
                <a:ea typeface="微软雅黑" panose="020b0503020204020204" charset="-122"/>
                <a:cs typeface="微软雅黑" panose="020b0503020204020204" charset="-122"/>
                <a:sym typeface="+mn-ea"/>
              </a:rPr>
              <a:t>读好——读文章（标题、开头段、过渡段、结尾段等），理解主旨，整体把握。</a:t>
            </a:r>
            <a:endParaRPr lang="zh-CN" altLang="en-US" sz="40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4000" b="1">
                <a:solidFill>
                  <a:srgbClr val="000000"/>
                </a:solidFill>
                <a:latin typeface="微软雅黑" panose="020b0503020204020204" charset="-122"/>
                <a:ea typeface="微软雅黑" panose="020b0503020204020204" charset="-122"/>
                <a:cs typeface="微软雅黑" panose="020b0503020204020204" charset="-122"/>
                <a:sym typeface="+mn-ea"/>
              </a:rPr>
              <a:t>审好——读题干，画出限制性词，切准要求，明确答题方向，准确定位。</a:t>
            </a:r>
            <a:endParaRPr lang="zh-CN" altLang="en-US" sz="40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4000" b="1">
                <a:solidFill>
                  <a:srgbClr val="000000"/>
                </a:solidFill>
                <a:latin typeface="微软雅黑" panose="020b0503020204020204" charset="-122"/>
                <a:ea typeface="微软雅黑" panose="020b0503020204020204" charset="-122"/>
                <a:cs typeface="微软雅黑" panose="020b0503020204020204" charset="-122"/>
                <a:sym typeface="+mn-ea"/>
              </a:rPr>
              <a:t>析好——相关信息的筛选，按要求适当整合（注意人称转换/化含蓄为明确朴实）。</a:t>
            </a:r>
            <a:endParaRPr lang="zh-CN" altLang="en-US" sz="40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4000" b="1">
                <a:solidFill>
                  <a:srgbClr val="000000"/>
                </a:solidFill>
                <a:latin typeface="微软雅黑" panose="020b0503020204020204" charset="-122"/>
                <a:ea typeface="微软雅黑" panose="020b0503020204020204" charset="-122"/>
                <a:cs typeface="微软雅黑" panose="020b0503020204020204" charset="-122"/>
                <a:sym typeface="+mn-ea"/>
              </a:rPr>
              <a:t>写好——写出要点，写出层次，标出①②③。（注意贴紧文本）</a:t>
            </a:r>
            <a:endParaRPr lang="zh-CN" altLang="en-US" sz="4000" b="1">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3" name="内容占位符 2"/>
          <p:cNvSpPr>
            <a:spLocks noGrp="1"/>
          </p:cNvSpPr>
          <p:nvPr>
            <p:ph idx="4294967295"/>
          </p:nvPr>
        </p:nvSpPr>
        <p:spPr>
          <a:xfrm>
            <a:off x="457200" y="426085"/>
            <a:ext cx="8229600" cy="5700395"/>
          </a:xfrm>
        </p:spPr>
        <p:txBody>
          <a:bodyPr vert="horz" lIns="91440" tIns="45720" rIns="91440" bIns="45720" rtlCol="0">
            <a:normAutofit fontScale="4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l">
              <a:buClrTx/>
              <a:buSzTx/>
            </a:pPr>
            <a:r>
              <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rPr>
              <a:t>小说类阅读要领</a:t>
            </a:r>
            <a:endPar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rPr>
              <a:t>（一）小说的文体特征：</a:t>
            </a:r>
            <a:endPar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rPr>
              <a:t>1.人物、情节、环境是小说的三要素。</a:t>
            </a:r>
            <a:endPar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rPr>
              <a:t>2.情节运行方式三种：一是基本模式：发生—发展—高潮—结局。二是摇摆式，即通常所说的“一波三折”。三是出乎意料又在情理之中，又俗称为“欧亨利式结尾”。</a:t>
            </a:r>
            <a:endPar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rPr>
              <a:t>3.小说赏析的术语：全知视角，有限视角，场景，主题，贴着人物写，扁平人物，圆形人物，情节，结构，情感，虚构（虚构是小说的灵魂，小说是真实的谎言。小说最终要表达的不是某种事实，而是一种内心的真实，一种具有审美魅力的真实）。</a:t>
            </a:r>
            <a:endPar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rPr>
              <a:t>4.小说题型，主要有十类：标题作用类，情节结构类，线索分析类，人物形象类，环境作用类，描写技巧类，表现手法类，语言风格类，主题分析类，结尾作用类等。                                                                 如小说标题的作用：①设置的悬念。②标题就是小说的线索。③为塑造和突出人物形象服务。④推动情节的发展或推动了故事情节的转折，化解了人物矛盾冲突。⑤突出主题，一语双关，对主题的表现起画龙点睛的作用。</a:t>
            </a:r>
            <a:endPar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3" name="内容占位符 2"/>
          <p:cNvSpPr>
            <a:spLocks noGrp="1"/>
          </p:cNvSpPr>
          <p:nvPr>
            <p:ph idx="4294967295"/>
          </p:nvPr>
        </p:nvSpPr>
        <p:spPr>
          <a:xfrm>
            <a:off x="457200" y="260350"/>
            <a:ext cx="8229600" cy="6202680"/>
          </a:xfr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indent="0" algn="l">
              <a:lnSpc>
                <a:spcPct val="100000"/>
              </a:lnSpc>
              <a:spcBef>
                <a:spcPct val="0"/>
              </a:spcBef>
              <a:spcAft>
                <a:spcPct val="0"/>
              </a:spcAft>
              <a:buClrTx/>
              <a:buSzTx/>
            </a:pPr>
            <a:r>
              <a:rPr lang="zh-CN" altLang="en-US" sz="1800" b="1">
                <a:solidFill>
                  <a:srgbClr val="000000"/>
                </a:solidFill>
                <a:latin typeface="微软雅黑" panose="020b0503020204020204" charset="-122"/>
                <a:ea typeface="微软雅黑" panose="020b0503020204020204" charset="-122"/>
                <a:cs typeface="微软雅黑" panose="020b0503020204020204" charset="-122"/>
                <a:sym typeface="+mn-ea"/>
              </a:rPr>
              <a:t>做好题型归类，建好分类档案（我们第三轮复习重点要做得)</a:t>
            </a:r>
            <a:endParaRPr lang="zh-CN" altLang="en-US" sz="18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indent="0" algn="l">
              <a:lnSpc>
                <a:spcPct val="100000"/>
              </a:lnSpc>
              <a:spcBef>
                <a:spcPct val="0"/>
              </a:spcBef>
              <a:spcAft>
                <a:spcPct val="0"/>
              </a:spcAft>
              <a:buClrTx/>
              <a:buSzTx/>
            </a:pPr>
            <a:r>
              <a:rPr lang="zh-CN" altLang="en-US" sz="1800" b="1">
                <a:solidFill>
                  <a:srgbClr val="000000"/>
                </a:solidFill>
                <a:latin typeface="微软雅黑" panose="020b0503020204020204" charset="-122"/>
                <a:ea typeface="微软雅黑" panose="020b0503020204020204" charset="-122"/>
                <a:cs typeface="微软雅黑" panose="020b0503020204020204" charset="-122"/>
                <a:sym typeface="+mn-ea"/>
              </a:rPr>
              <a:t>例1：小说标题的考查类型</a:t>
            </a:r>
            <a:endParaRPr lang="zh-CN" altLang="en-US" sz="18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indent="0" algn="l">
              <a:lnSpc>
                <a:spcPct val="100000"/>
              </a:lnSpc>
              <a:spcBef>
                <a:spcPct val="0"/>
              </a:spcBef>
              <a:spcAft>
                <a:spcPct val="0"/>
              </a:spcAft>
              <a:buClrTx/>
              <a:buSzTx/>
            </a:pPr>
            <a:r>
              <a:rPr lang="zh-CN" altLang="en-US" sz="1800" b="1">
                <a:solidFill>
                  <a:srgbClr val="000000"/>
                </a:solidFill>
                <a:latin typeface="微软雅黑" panose="020b0503020204020204" charset="-122"/>
                <a:ea typeface="微软雅黑" panose="020b0503020204020204" charset="-122"/>
                <a:cs typeface="微软雅黑" panose="020b0503020204020204" charset="-122"/>
                <a:sym typeface="+mn-ea"/>
              </a:rPr>
              <a:t>       1.小说标题的含意（双重或多重）</a:t>
            </a:r>
            <a:endParaRPr lang="zh-CN" altLang="en-US" sz="18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indent="0" algn="l">
              <a:lnSpc>
                <a:spcPct val="100000"/>
              </a:lnSpc>
              <a:spcBef>
                <a:spcPct val="0"/>
              </a:spcBef>
              <a:spcAft>
                <a:spcPct val="0"/>
              </a:spcAft>
              <a:buClrTx/>
              <a:buSzTx/>
            </a:pPr>
            <a:r>
              <a:rPr lang="zh-CN" altLang="en-US" sz="1800" b="1">
                <a:solidFill>
                  <a:srgbClr val="000000"/>
                </a:solidFill>
                <a:latin typeface="微软雅黑" panose="020b0503020204020204" charset="-122"/>
                <a:ea typeface="微软雅黑" panose="020b0503020204020204" charset="-122"/>
                <a:cs typeface="微软雅黑" panose="020b0503020204020204" charset="-122"/>
                <a:sym typeface="+mn-ea"/>
              </a:rPr>
              <a:t>     ①表面意义与真实意义。</a:t>
            </a:r>
            <a:endParaRPr lang="zh-CN" altLang="en-US" sz="18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indent="0" algn="l">
              <a:lnSpc>
                <a:spcPct val="100000"/>
              </a:lnSpc>
              <a:spcBef>
                <a:spcPct val="0"/>
              </a:spcBef>
              <a:spcAft>
                <a:spcPct val="0"/>
              </a:spcAft>
              <a:buClrTx/>
              <a:buSzTx/>
            </a:pPr>
            <a:r>
              <a:rPr lang="zh-CN" altLang="en-US" sz="1800" b="1">
                <a:solidFill>
                  <a:srgbClr val="000000"/>
                </a:solidFill>
                <a:latin typeface="微软雅黑" panose="020b0503020204020204" charset="-122"/>
                <a:ea typeface="微软雅黑" panose="020b0503020204020204" charset="-122"/>
                <a:cs typeface="微软雅黑" panose="020b0503020204020204" charset="-122"/>
                <a:sym typeface="+mn-ea"/>
              </a:rPr>
              <a:t>     ②指代意义与比喻意义。</a:t>
            </a:r>
            <a:endParaRPr lang="zh-CN" altLang="en-US" sz="18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indent="0" algn="l">
              <a:lnSpc>
                <a:spcPct val="100000"/>
              </a:lnSpc>
              <a:spcBef>
                <a:spcPct val="0"/>
              </a:spcBef>
              <a:spcAft>
                <a:spcPct val="0"/>
              </a:spcAft>
              <a:buClrTx/>
              <a:buSzTx/>
            </a:pPr>
            <a:r>
              <a:rPr lang="zh-CN" altLang="en-US" sz="1800" b="1">
                <a:solidFill>
                  <a:srgbClr val="000000"/>
                </a:solidFill>
                <a:latin typeface="微软雅黑" panose="020b0503020204020204" charset="-122"/>
                <a:ea typeface="微软雅黑" panose="020b0503020204020204" charset="-122"/>
                <a:cs typeface="微软雅黑" panose="020b0503020204020204" charset="-122"/>
                <a:sym typeface="+mn-ea"/>
              </a:rPr>
              <a:t>     ③一语双关、双层含义。</a:t>
            </a:r>
            <a:endParaRPr lang="zh-CN" altLang="en-US" sz="18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indent="0" algn="l">
              <a:lnSpc>
                <a:spcPct val="100000"/>
              </a:lnSpc>
              <a:spcBef>
                <a:spcPct val="0"/>
              </a:spcBef>
              <a:spcAft>
                <a:spcPct val="0"/>
              </a:spcAft>
              <a:buClrTx/>
              <a:buSzTx/>
            </a:pPr>
            <a:r>
              <a:rPr lang="zh-CN" altLang="en-US" sz="1800" b="1">
                <a:solidFill>
                  <a:srgbClr val="000000"/>
                </a:solidFill>
                <a:latin typeface="微软雅黑" panose="020b0503020204020204" charset="-122"/>
                <a:ea typeface="微软雅黑" panose="020b0503020204020204" charset="-122"/>
                <a:cs typeface="微软雅黑" panose="020b0503020204020204" charset="-122"/>
                <a:sym typeface="+mn-ea"/>
              </a:rPr>
              <a:t>     2.小说标题的用意（原因、作用、效果、好处）</a:t>
            </a:r>
            <a:endParaRPr lang="zh-CN" altLang="en-US" sz="18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indent="0" algn="l">
              <a:lnSpc>
                <a:spcPct val="100000"/>
              </a:lnSpc>
              <a:spcBef>
                <a:spcPct val="0"/>
              </a:spcBef>
              <a:spcAft>
                <a:spcPct val="0"/>
              </a:spcAft>
              <a:buClrTx/>
              <a:buSzTx/>
            </a:pPr>
            <a:r>
              <a:rPr lang="zh-CN" altLang="en-US" sz="1800" b="1">
                <a:solidFill>
                  <a:srgbClr val="000000"/>
                </a:solidFill>
                <a:latin typeface="微软雅黑" panose="020b0503020204020204" charset="-122"/>
                <a:ea typeface="微软雅黑" panose="020b0503020204020204" charset="-122"/>
                <a:cs typeface="微软雅黑" panose="020b0503020204020204" charset="-122"/>
                <a:sym typeface="+mn-ea"/>
              </a:rPr>
              <a:t>   ①点明时间地点。创设故事背景，渲染环境氛围</a:t>
            </a:r>
            <a:endParaRPr lang="zh-CN" altLang="en-US" sz="18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indent="0" algn="l">
              <a:lnSpc>
                <a:spcPct val="100000"/>
              </a:lnSpc>
              <a:spcBef>
                <a:spcPct val="0"/>
              </a:spcBef>
              <a:spcAft>
                <a:spcPct val="0"/>
              </a:spcAft>
              <a:buClrTx/>
              <a:buSzTx/>
            </a:pPr>
            <a:r>
              <a:rPr lang="zh-CN" altLang="en-US" sz="1800" b="1">
                <a:solidFill>
                  <a:srgbClr val="000000"/>
                </a:solidFill>
                <a:latin typeface="微软雅黑" panose="020b0503020204020204" charset="-122"/>
                <a:ea typeface="微软雅黑" panose="020b0503020204020204" charset="-122"/>
                <a:cs typeface="微软雅黑" panose="020b0503020204020204" charset="-122"/>
                <a:sym typeface="+mn-ea"/>
              </a:rPr>
              <a:t>   ②概括故事情节。暗示比喻象征，揭示小说主旨。</a:t>
            </a:r>
            <a:endParaRPr lang="zh-CN" altLang="en-US" sz="18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indent="0" algn="l">
              <a:lnSpc>
                <a:spcPct val="100000"/>
              </a:lnSpc>
              <a:spcBef>
                <a:spcPct val="0"/>
              </a:spcBef>
              <a:spcAft>
                <a:spcPct val="0"/>
              </a:spcAft>
              <a:buClrTx/>
              <a:buSzTx/>
            </a:pPr>
            <a:r>
              <a:rPr lang="zh-CN" altLang="en-US" sz="1800" b="1">
                <a:solidFill>
                  <a:srgbClr val="000000"/>
                </a:solidFill>
                <a:latin typeface="微软雅黑" panose="020b0503020204020204" charset="-122"/>
                <a:ea typeface="微软雅黑" panose="020b0503020204020204" charset="-122"/>
                <a:cs typeface="微软雅黑" panose="020b0503020204020204" charset="-122"/>
                <a:sym typeface="+mn-ea"/>
              </a:rPr>
              <a:t>   ③结构线索，组织全文。寄托情感，深化主题。</a:t>
            </a:r>
            <a:endParaRPr lang="zh-CN" altLang="en-US" sz="18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indent="0" algn="l">
              <a:lnSpc>
                <a:spcPct val="100000"/>
              </a:lnSpc>
              <a:spcBef>
                <a:spcPct val="0"/>
              </a:spcBef>
              <a:spcAft>
                <a:spcPct val="0"/>
              </a:spcAft>
              <a:buClrTx/>
              <a:buSzTx/>
            </a:pPr>
            <a:r>
              <a:rPr lang="zh-CN" altLang="en-US" sz="1800" b="1">
                <a:solidFill>
                  <a:srgbClr val="000000"/>
                </a:solidFill>
                <a:latin typeface="微软雅黑" panose="020b0503020204020204" charset="-122"/>
                <a:ea typeface="微软雅黑" panose="020b0503020204020204" charset="-122"/>
                <a:cs typeface="微软雅黑" panose="020b0503020204020204" charset="-122"/>
                <a:sym typeface="+mn-ea"/>
              </a:rPr>
              <a:t>   ④铺开情节，呼应细节。对比讽刺，强化效果。</a:t>
            </a:r>
            <a:endParaRPr lang="zh-CN" altLang="en-US" sz="18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indent="0" algn="l">
              <a:lnSpc>
                <a:spcPct val="100000"/>
              </a:lnSpc>
              <a:spcBef>
                <a:spcPct val="0"/>
              </a:spcBef>
              <a:spcAft>
                <a:spcPct val="0"/>
              </a:spcAft>
              <a:buClrTx/>
              <a:buSzTx/>
            </a:pPr>
            <a:r>
              <a:rPr lang="zh-CN" altLang="en-US" sz="1800" b="1">
                <a:solidFill>
                  <a:srgbClr val="000000"/>
                </a:solidFill>
                <a:latin typeface="微软雅黑" panose="020b0503020204020204" charset="-122"/>
                <a:ea typeface="微软雅黑" panose="020b0503020204020204" charset="-122"/>
                <a:cs typeface="微软雅黑" panose="020b0503020204020204" charset="-122"/>
                <a:sym typeface="+mn-ea"/>
              </a:rPr>
              <a:t>   3.标题是否可以替换</a:t>
            </a:r>
            <a:endParaRPr lang="zh-CN" altLang="en-US" sz="18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indent="0" algn="l">
              <a:lnSpc>
                <a:spcPct val="100000"/>
              </a:lnSpc>
              <a:spcBef>
                <a:spcPct val="0"/>
              </a:spcBef>
              <a:spcAft>
                <a:spcPct val="0"/>
              </a:spcAft>
              <a:buClrTx/>
              <a:buSzTx/>
            </a:pPr>
            <a:r>
              <a:rPr lang="zh-CN" altLang="en-US" sz="1800" b="1">
                <a:solidFill>
                  <a:srgbClr val="000000"/>
                </a:solidFill>
                <a:latin typeface="微软雅黑" panose="020b0503020204020204" charset="-122"/>
                <a:ea typeface="微软雅黑" panose="020b0503020204020204" charset="-122"/>
                <a:cs typeface="微软雅黑" panose="020b0503020204020204" charset="-122"/>
                <a:sym typeface="+mn-ea"/>
              </a:rPr>
              <a:t>  ①这个标题的优点（是否有助于突出某某形象、主题，是否是文章的线索或概括主要内容或制造悬念或讽刺或双关）</a:t>
            </a:r>
            <a:endParaRPr lang="zh-CN" altLang="en-US" sz="18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indent="0" algn="l">
              <a:lnSpc>
                <a:spcPct val="100000"/>
              </a:lnSpc>
              <a:spcBef>
                <a:spcPct val="0"/>
              </a:spcBef>
              <a:spcAft>
                <a:spcPct val="0"/>
              </a:spcAft>
              <a:buClrTx/>
              <a:buSzTx/>
            </a:pPr>
            <a:r>
              <a:rPr lang="zh-CN" altLang="en-US" sz="1800" b="1">
                <a:solidFill>
                  <a:srgbClr val="000000"/>
                </a:solidFill>
                <a:latin typeface="微软雅黑" panose="020b0503020204020204" charset="-122"/>
                <a:ea typeface="微软雅黑" panose="020b0503020204020204" charset="-122"/>
                <a:cs typeface="微软雅黑" panose="020b0503020204020204" charset="-122"/>
                <a:sym typeface="+mn-ea"/>
              </a:rPr>
              <a:t>  ②替代标题有什么特点。</a:t>
            </a:r>
            <a:endParaRPr lang="zh-CN" altLang="en-US" sz="18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indent="0" algn="l">
              <a:lnSpc>
                <a:spcPct val="100000"/>
              </a:lnSpc>
              <a:spcBef>
                <a:spcPct val="0"/>
              </a:spcBef>
              <a:spcAft>
                <a:spcPct val="0"/>
              </a:spcAft>
              <a:buClrTx/>
              <a:buSzTx/>
            </a:pPr>
            <a:r>
              <a:rPr lang="zh-CN" altLang="en-US" sz="1800" b="1">
                <a:solidFill>
                  <a:srgbClr val="000000"/>
                </a:solidFill>
                <a:latin typeface="微软雅黑" panose="020b0503020204020204" charset="-122"/>
                <a:ea typeface="微软雅黑" panose="020b0503020204020204" charset="-122"/>
                <a:cs typeface="微软雅黑" panose="020b0503020204020204" charset="-122"/>
                <a:sym typeface="+mn-ea"/>
              </a:rPr>
              <a:t>例2散文鉴赏</a:t>
            </a:r>
            <a:endParaRPr lang="zh-CN" altLang="en-US" sz="18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indent="0" algn="l">
              <a:lnSpc>
                <a:spcPct val="100000"/>
              </a:lnSpc>
              <a:spcBef>
                <a:spcPct val="0"/>
              </a:spcBef>
              <a:spcAft>
                <a:spcPct val="0"/>
              </a:spcAft>
              <a:buClrTx/>
              <a:buSzTx/>
            </a:pPr>
            <a:r>
              <a:rPr lang="zh-CN" altLang="en-US" sz="1800" b="1">
                <a:solidFill>
                  <a:srgbClr val="000000"/>
                </a:solidFill>
                <a:latin typeface="微软雅黑" panose="020b0503020204020204" charset="-122"/>
                <a:ea typeface="微软雅黑" panose="020b0503020204020204" charset="-122"/>
                <a:cs typeface="微软雅黑" panose="020b0503020204020204" charset="-122"/>
                <a:sym typeface="+mn-ea"/>
              </a:rPr>
              <a:t>1.形象分析类：①请联系全文简要分析文中主人公的形象。②指出某物象的含义和它在结构上的作用。③某物象对表现文章的主旨有什么作用？请简要分析。</a:t>
            </a:r>
            <a:endParaRPr lang="zh-CN" altLang="en-US" sz="18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indent="0" algn="l">
              <a:lnSpc>
                <a:spcPct val="100000"/>
              </a:lnSpc>
              <a:spcBef>
                <a:spcPct val="0"/>
              </a:spcBef>
              <a:spcAft>
                <a:spcPct val="0"/>
              </a:spcAft>
              <a:buClrTx/>
              <a:buSzTx/>
            </a:pPr>
            <a:r>
              <a:rPr lang="zh-CN" altLang="en-US" sz="1800" b="1">
                <a:solidFill>
                  <a:srgbClr val="000000"/>
                </a:solidFill>
                <a:latin typeface="微软雅黑" panose="020b0503020204020204" charset="-122"/>
                <a:ea typeface="微软雅黑" panose="020b0503020204020204" charset="-122"/>
                <a:cs typeface="微软雅黑" panose="020b0503020204020204" charset="-122"/>
                <a:sym typeface="+mn-ea"/>
              </a:rPr>
              <a:t>2.行文思路(结构)①文章以什么为线索？请你进一步地理解文章思路。或除了以***为思路安排的文章结构外，本文还有另一个隐喻性的表达结构，请写出体现这一线索的思路。②本文主要分几个画面来写，这些画面是如何组织在一起的？③请概括文章写了哪些方面？或概括特点。</a:t>
            </a:r>
            <a:endParaRPr lang="zh-CN" altLang="en-US" sz="1800" b="1">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blinds(horizontal)">
                                      <p:cBhvr>
                                        <p:cTn id="20" dur="500"/>
                                        <p:tgtEl>
                                          <p:spTgt spid="3">
                                            <p:txEl>
                                              <p:pRg st="3" end="3"/>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blinds(horizontal)">
                                      <p:cBhvr>
                                        <p:cTn id="23" dur="500"/>
                                        <p:tgtEl>
                                          <p:spTgt spid="3">
                                            <p:txEl>
                                              <p:pRg st="4" end="4"/>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blinds(horizontal)">
                                      <p:cBhvr>
                                        <p:cTn id="26" dur="500"/>
                                        <p:tgtEl>
                                          <p:spTgt spid="3">
                                            <p:txEl>
                                              <p:pRg st="5" end="5"/>
                                            </p:txEl>
                                          </p:spTgt>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3" presetClass="entr" presetSubtype="1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blinds(horizontal)">
                                      <p:cBhvr>
                                        <p:cTn id="31" dur="500"/>
                                        <p:tgtEl>
                                          <p:spTgt spid="3">
                                            <p:txEl>
                                              <p:pRg st="6" end="6"/>
                                            </p:txEl>
                                          </p:spTgt>
                                        </p:tgtEl>
                                      </p:cBhvr>
                                    </p:animEffect>
                                  </p:childTnLst>
                                </p:cTn>
                              </p:par>
                              <p:par>
                                <p:cTn id="32" presetID="3" presetClass="entr" presetSubtype="10" fill="hold" nodeType="with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blinds(horizontal)">
                                      <p:cBhvr>
                                        <p:cTn id="34" dur="500"/>
                                        <p:tgtEl>
                                          <p:spTgt spid="3">
                                            <p:txEl>
                                              <p:pRg st="7" end="7"/>
                                            </p:txEl>
                                          </p:spTgt>
                                        </p:tgtEl>
                                      </p:cBhvr>
                                    </p:animEffect>
                                  </p:childTnLst>
                                </p:cTn>
                              </p:par>
                              <p:par>
                                <p:cTn id="35" presetID="3" presetClass="entr" presetSubtype="10" fill="hold" nodeType="with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blinds(horizontal)">
                                      <p:cBhvr>
                                        <p:cTn id="37" dur="500"/>
                                        <p:tgtEl>
                                          <p:spTgt spid="3">
                                            <p:txEl>
                                              <p:pRg st="8" end="8"/>
                                            </p:txEl>
                                          </p:spTgt>
                                        </p:tgtEl>
                                      </p:cBhvr>
                                    </p:animEffect>
                                  </p:childTnLst>
                                </p:cTn>
                              </p:par>
                              <p:par>
                                <p:cTn id="38" presetID="3" presetClass="entr" presetSubtype="10" fill="hold" nodeType="withEffect">
                                  <p:stCondLst>
                                    <p:cond delay="0"/>
                                  </p:stCondLst>
                                  <p:childTnLst>
                                    <p:set>
                                      <p:cBhvr>
                                        <p:cTn id="39" dur="1" fill="hold">
                                          <p:stCondLst>
                                            <p:cond delay="0"/>
                                          </p:stCondLst>
                                        </p:cTn>
                                        <p:tgtEl>
                                          <p:spTgt spid="3">
                                            <p:txEl>
                                              <p:pRg st="9" end="9"/>
                                            </p:txEl>
                                          </p:spTgt>
                                        </p:tgtEl>
                                        <p:attrNameLst>
                                          <p:attrName>style.visibility</p:attrName>
                                        </p:attrNameLst>
                                      </p:cBhvr>
                                      <p:to>
                                        <p:strVal val="visible"/>
                                      </p:to>
                                    </p:set>
                                    <p:animEffect transition="in" filter="blinds(horizontal)">
                                      <p:cBhvr>
                                        <p:cTn id="40" dur="500"/>
                                        <p:tgtEl>
                                          <p:spTgt spid="3">
                                            <p:txEl>
                                              <p:pRg st="9" end="9"/>
                                            </p:txEl>
                                          </p:spTgt>
                                        </p:tgtEl>
                                      </p:cBhvr>
                                    </p:animEffect>
                                  </p:childTnLst>
                                </p:cTn>
                              </p:par>
                              <p:par>
                                <p:cTn id="41" presetID="3" presetClass="entr" presetSubtype="10" fill="hold" nodeType="withEffect">
                                  <p:stCondLst>
                                    <p:cond delay="0"/>
                                  </p:stCondLst>
                                  <p:childTnLst>
                                    <p:set>
                                      <p:cBhvr>
                                        <p:cTn id="42" dur="1" fill="hold">
                                          <p:stCondLst>
                                            <p:cond delay="0"/>
                                          </p:stCondLst>
                                        </p:cTn>
                                        <p:tgtEl>
                                          <p:spTgt spid="3">
                                            <p:txEl>
                                              <p:pRg st="10" end="10"/>
                                            </p:txEl>
                                          </p:spTgt>
                                        </p:tgtEl>
                                        <p:attrNameLst>
                                          <p:attrName>style.visibility</p:attrName>
                                        </p:attrNameLst>
                                      </p:cBhvr>
                                      <p:to>
                                        <p:strVal val="visible"/>
                                      </p:to>
                                    </p:set>
                                    <p:animEffect transition="in" filter="blinds(horizontal)">
                                      <p:cBhvr>
                                        <p:cTn id="43" dur="500"/>
                                        <p:tgtEl>
                                          <p:spTgt spid="3">
                                            <p:txEl>
                                              <p:pRg st="10" end="10"/>
                                            </p:txEl>
                                          </p:spTgt>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3" presetClass="entr" presetSubtype="10" fill="hold" nodeType="clickEffect">
                                  <p:stCondLst>
                                    <p:cond delay="0"/>
                                  </p:stCondLst>
                                  <p:childTnLst>
                                    <p:set>
                                      <p:cBhvr>
                                        <p:cTn id="47" dur="1" fill="hold">
                                          <p:stCondLst>
                                            <p:cond delay="0"/>
                                          </p:stCondLst>
                                        </p:cTn>
                                        <p:tgtEl>
                                          <p:spTgt spid="3">
                                            <p:txEl>
                                              <p:pRg st="11" end="11"/>
                                            </p:txEl>
                                          </p:spTgt>
                                        </p:tgtEl>
                                        <p:attrNameLst>
                                          <p:attrName>style.visibility</p:attrName>
                                        </p:attrNameLst>
                                      </p:cBhvr>
                                      <p:to>
                                        <p:strVal val="visible"/>
                                      </p:to>
                                    </p:set>
                                    <p:animEffect transition="in" filter="blinds(horizontal)">
                                      <p:cBhvr>
                                        <p:cTn id="48" dur="500"/>
                                        <p:tgtEl>
                                          <p:spTgt spid="3">
                                            <p:txEl>
                                              <p:pRg st="11" end="11"/>
                                            </p:txEl>
                                          </p:spTgt>
                                        </p:tgtEl>
                                      </p:cBhvr>
                                    </p:animEffect>
                                  </p:childTnLst>
                                </p:cTn>
                              </p:par>
                              <p:par>
                                <p:cTn id="49" presetID="3" presetClass="entr" presetSubtype="10" fill="hold" nodeType="withEffect">
                                  <p:stCondLst>
                                    <p:cond delay="0"/>
                                  </p:stCondLst>
                                  <p:childTnLst>
                                    <p:set>
                                      <p:cBhvr>
                                        <p:cTn id="50" dur="1" fill="hold">
                                          <p:stCondLst>
                                            <p:cond delay="0"/>
                                          </p:stCondLst>
                                        </p:cTn>
                                        <p:tgtEl>
                                          <p:spTgt spid="3">
                                            <p:txEl>
                                              <p:pRg st="12" end="12"/>
                                            </p:txEl>
                                          </p:spTgt>
                                        </p:tgtEl>
                                        <p:attrNameLst>
                                          <p:attrName>style.visibility</p:attrName>
                                        </p:attrNameLst>
                                      </p:cBhvr>
                                      <p:to>
                                        <p:strVal val="visible"/>
                                      </p:to>
                                    </p:set>
                                    <p:animEffect transition="in" filter="blinds(horizontal)">
                                      <p:cBhvr>
                                        <p:cTn id="51" dur="500"/>
                                        <p:tgtEl>
                                          <p:spTgt spid="3">
                                            <p:txEl>
                                              <p:pRg st="12" end="12"/>
                                            </p:txEl>
                                          </p:spTgt>
                                        </p:tgtEl>
                                      </p:cBhvr>
                                    </p:animEffect>
                                  </p:childTnLst>
                                </p:cTn>
                              </p:par>
                              <p:par>
                                <p:cTn id="52" presetID="3" presetClass="entr" presetSubtype="10" fill="hold" nodeType="withEffect">
                                  <p:stCondLst>
                                    <p:cond delay="0"/>
                                  </p:stCondLst>
                                  <p:childTnLst>
                                    <p:set>
                                      <p:cBhvr>
                                        <p:cTn id="53" dur="1" fill="hold">
                                          <p:stCondLst>
                                            <p:cond delay="0"/>
                                          </p:stCondLst>
                                        </p:cTn>
                                        <p:tgtEl>
                                          <p:spTgt spid="3">
                                            <p:txEl>
                                              <p:pRg st="13" end="13"/>
                                            </p:txEl>
                                          </p:spTgt>
                                        </p:tgtEl>
                                        <p:attrNameLst>
                                          <p:attrName>style.visibility</p:attrName>
                                        </p:attrNameLst>
                                      </p:cBhvr>
                                      <p:to>
                                        <p:strVal val="visible"/>
                                      </p:to>
                                    </p:set>
                                    <p:animEffect transition="in" filter="blinds(horizontal)">
                                      <p:cBhvr>
                                        <p:cTn id="54" dur="500"/>
                                        <p:tgtEl>
                                          <p:spTgt spid="3">
                                            <p:txEl>
                                              <p:pRg st="13" end="13"/>
                                            </p:txEl>
                                          </p:spTgt>
                                        </p:tgtEl>
                                      </p:cBhvr>
                                    </p:animEffect>
                                  </p:childTnLst>
                                </p:cTn>
                              </p:par>
                            </p:childTnLst>
                          </p:cTn>
                        </p:par>
                      </p:childTnLst>
                    </p:cTn>
                  </p:par>
                  <p:par>
                    <p:cTn id="55" fill="hold" nodeType="clickPar">
                      <p:stCondLst>
                        <p:cond delay="indefinite"/>
                      </p:stCondLst>
                      <p:childTnLst>
                        <p:par>
                          <p:cTn id="56" fill="hold" nodeType="afterGroup">
                            <p:stCondLst>
                              <p:cond delay="0"/>
                            </p:stCondLst>
                            <p:childTnLst>
                              <p:par>
                                <p:cTn id="57" presetID="3" presetClass="entr" presetSubtype="10" fill="hold" nodeType="clickEffect">
                                  <p:stCondLst>
                                    <p:cond delay="0"/>
                                  </p:stCondLst>
                                  <p:childTnLst>
                                    <p:set>
                                      <p:cBhvr>
                                        <p:cTn id="58" dur="1" fill="hold">
                                          <p:stCondLst>
                                            <p:cond delay="0"/>
                                          </p:stCondLst>
                                        </p:cTn>
                                        <p:tgtEl>
                                          <p:spTgt spid="3">
                                            <p:txEl>
                                              <p:pRg st="14" end="14"/>
                                            </p:txEl>
                                          </p:spTgt>
                                        </p:tgtEl>
                                        <p:attrNameLst>
                                          <p:attrName>style.visibility</p:attrName>
                                        </p:attrNameLst>
                                      </p:cBhvr>
                                      <p:to>
                                        <p:strVal val="visible"/>
                                      </p:to>
                                    </p:set>
                                    <p:animEffect transition="in" filter="blinds(horizontal)">
                                      <p:cBhvr>
                                        <p:cTn id="59" dur="500"/>
                                        <p:tgtEl>
                                          <p:spTgt spid="3">
                                            <p:txEl>
                                              <p:pRg st="14" end="14"/>
                                            </p:txEl>
                                          </p:spTgt>
                                        </p:tgtEl>
                                      </p:cBhvr>
                                    </p:animEffect>
                                  </p:childTnLst>
                                </p:cTn>
                              </p:par>
                              <p:par>
                                <p:cTn id="60" presetID="3" presetClass="entr" presetSubtype="10" fill="hold" nodeType="withEffect">
                                  <p:stCondLst>
                                    <p:cond delay="0"/>
                                  </p:stCondLst>
                                  <p:childTnLst>
                                    <p:set>
                                      <p:cBhvr>
                                        <p:cTn id="61" dur="1" fill="hold">
                                          <p:stCondLst>
                                            <p:cond delay="0"/>
                                          </p:stCondLst>
                                        </p:cTn>
                                        <p:tgtEl>
                                          <p:spTgt spid="3">
                                            <p:txEl>
                                              <p:pRg st="15" end="15"/>
                                            </p:txEl>
                                          </p:spTgt>
                                        </p:tgtEl>
                                        <p:attrNameLst>
                                          <p:attrName>style.visibility</p:attrName>
                                        </p:attrNameLst>
                                      </p:cBhvr>
                                      <p:to>
                                        <p:strVal val="visible"/>
                                      </p:to>
                                    </p:set>
                                    <p:animEffect transition="in" filter="blinds(horizontal)">
                                      <p:cBhvr>
                                        <p:cTn id="62" dur="500"/>
                                        <p:tgtEl>
                                          <p:spTgt spid="3">
                                            <p:txEl>
                                              <p:pRg st="15" end="15"/>
                                            </p:txEl>
                                          </p:spTgt>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3" presetClass="entr" presetSubtype="10" fill="hold" nodeType="clickEffect">
                                  <p:stCondLst>
                                    <p:cond delay="0"/>
                                  </p:stCondLst>
                                  <p:childTnLst>
                                    <p:set>
                                      <p:cBhvr>
                                        <p:cTn id="66" dur="1" fill="hold">
                                          <p:stCondLst>
                                            <p:cond delay="0"/>
                                          </p:stCondLst>
                                        </p:cTn>
                                        <p:tgtEl>
                                          <p:spTgt spid="3">
                                            <p:txEl>
                                              <p:pRg st="16" end="16"/>
                                            </p:txEl>
                                          </p:spTgt>
                                        </p:tgtEl>
                                        <p:attrNameLst>
                                          <p:attrName>style.visibility</p:attrName>
                                        </p:attrNameLst>
                                      </p:cBhvr>
                                      <p:to>
                                        <p:strVal val="visible"/>
                                      </p:to>
                                    </p:set>
                                    <p:animEffect transition="in" filter="blinds(horizontal)">
                                      <p:cBhvr>
                                        <p:cTn id="67" dur="500"/>
                                        <p:tgtEl>
                                          <p:spTgt spid="3">
                                            <p:txEl>
                                              <p:pRg st="16" end="1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3" name="内容占位符 2"/>
          <p:cNvSpPr>
            <a:spLocks noGrp="1"/>
          </p:cNvSpPr>
          <p:nvPr>
            <p:ph idx="4294967295"/>
          </p:nvPr>
        </p:nvSpPr>
        <p:spPr>
          <a:xfrm>
            <a:off x="457200" y="509270"/>
            <a:ext cx="8229600" cy="5617210"/>
          </a:xfr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indent="0" algn="l">
              <a:lnSpc>
                <a:spcPct val="100000"/>
              </a:lnSpc>
              <a:spcBef>
                <a:spcPct val="0"/>
              </a:spcBef>
              <a:spcAft>
                <a:spcPct val="0"/>
              </a:spcAft>
              <a:buClrTx/>
              <a:buSzTx/>
            </a:pPr>
            <a:r>
              <a:rPr lang="zh-CN" altLang="zh-CN" sz="1800" b="1">
                <a:solidFill>
                  <a:srgbClr val="000000"/>
                </a:solidFill>
                <a:latin typeface="微软雅黑" panose="020b0503020204020204" charset="-122"/>
                <a:ea typeface="微软雅黑" panose="020b0503020204020204" charset="-122"/>
                <a:cs typeface="微软雅黑" panose="020b0503020204020204" charset="-122"/>
                <a:sym typeface="+mn-ea"/>
              </a:rPr>
              <a:t>梳理解题思路，打造答题模板</a:t>
            </a:r>
            <a:endParaRPr lang="zh-CN" altLang="zh-CN" sz="18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indent="0" algn="l">
              <a:lnSpc>
                <a:spcPct val="100000"/>
              </a:lnSpc>
              <a:spcBef>
                <a:spcPct val="0"/>
              </a:spcBef>
              <a:spcAft>
                <a:spcPct val="0"/>
              </a:spcAft>
              <a:buClrTx/>
              <a:buSzTx/>
            </a:pPr>
            <a:r>
              <a:rPr lang="zh-CN" altLang="zh-CN" sz="1800" b="1">
                <a:solidFill>
                  <a:srgbClr val="000000"/>
                </a:solidFill>
                <a:latin typeface="微软雅黑" panose="020b0503020204020204" charset="-122"/>
                <a:ea typeface="微软雅黑" panose="020b0503020204020204" charset="-122"/>
                <a:cs typeface="微软雅黑" panose="020b0503020204020204" charset="-122"/>
                <a:sym typeface="+mn-ea"/>
              </a:rPr>
              <a:t>例：1.修辞类</a:t>
            </a:r>
            <a:endParaRPr lang="zh-CN" altLang="zh-CN" sz="18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indent="0" algn="l">
              <a:lnSpc>
                <a:spcPct val="100000"/>
              </a:lnSpc>
              <a:spcBef>
                <a:spcPct val="0"/>
              </a:spcBef>
              <a:spcAft>
                <a:spcPct val="0"/>
              </a:spcAft>
              <a:buClrTx/>
              <a:buSzTx/>
            </a:pPr>
            <a:r>
              <a:rPr lang="zh-CN" altLang="zh-CN" sz="1800" b="1">
                <a:solidFill>
                  <a:srgbClr val="000000"/>
                </a:solidFill>
                <a:latin typeface="微软雅黑" panose="020b0503020204020204" charset="-122"/>
                <a:ea typeface="微软雅黑" panose="020b0503020204020204" charset="-122"/>
                <a:cs typeface="微软雅黑" panose="020b0503020204020204" charset="-122"/>
                <a:sym typeface="+mn-ea"/>
              </a:rPr>
              <a:t>     提问方式：这句话运用了什么修辞方法？这样写在表达上有什么好处？</a:t>
            </a:r>
            <a:endParaRPr lang="zh-CN" altLang="zh-CN" sz="18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indent="0" algn="l">
              <a:lnSpc>
                <a:spcPct val="100000"/>
              </a:lnSpc>
              <a:spcBef>
                <a:spcPct val="0"/>
              </a:spcBef>
              <a:spcAft>
                <a:spcPct val="0"/>
              </a:spcAft>
              <a:buClrTx/>
              <a:buSzTx/>
            </a:pPr>
            <a:r>
              <a:rPr lang="zh-CN" altLang="zh-CN" sz="1800" b="1">
                <a:solidFill>
                  <a:srgbClr val="000000"/>
                </a:solidFill>
                <a:latin typeface="微软雅黑" panose="020b0503020204020204" charset="-122"/>
                <a:ea typeface="微软雅黑" panose="020b0503020204020204" charset="-122"/>
                <a:cs typeface="微软雅黑" panose="020b0503020204020204" charset="-122"/>
                <a:sym typeface="+mn-ea"/>
              </a:rPr>
              <a:t>     答题模式：确认修辞手法+修辞本身的作用+结合句子语境</a:t>
            </a:r>
            <a:endParaRPr lang="zh-CN" altLang="zh-CN" sz="18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indent="0" algn="l">
              <a:lnSpc>
                <a:spcPct val="100000"/>
              </a:lnSpc>
              <a:spcBef>
                <a:spcPct val="0"/>
              </a:spcBef>
              <a:spcAft>
                <a:spcPct val="0"/>
              </a:spcAft>
              <a:buClrTx/>
              <a:buSzTx/>
            </a:pPr>
            <a:r>
              <a:rPr lang="zh-CN" altLang="zh-CN" sz="1800" b="1">
                <a:solidFill>
                  <a:srgbClr val="000000"/>
                </a:solidFill>
                <a:latin typeface="微软雅黑" panose="020b0503020204020204" charset="-122"/>
                <a:ea typeface="微软雅黑" panose="020b0503020204020204" charset="-122"/>
                <a:cs typeface="微软雅黑" panose="020b0503020204020204" charset="-122"/>
                <a:sym typeface="+mn-ea"/>
              </a:rPr>
              <a:t>     ①比喻：化平淡为生动，化深奥为浅显，化抽象为具体。</a:t>
            </a:r>
            <a:endParaRPr lang="zh-CN" altLang="zh-CN" sz="18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indent="0" algn="l">
              <a:lnSpc>
                <a:spcPct val="100000"/>
              </a:lnSpc>
              <a:spcBef>
                <a:spcPct val="0"/>
              </a:spcBef>
              <a:spcAft>
                <a:spcPct val="0"/>
              </a:spcAft>
              <a:buClrTx/>
              <a:buSzTx/>
            </a:pPr>
            <a:r>
              <a:rPr lang="zh-CN" altLang="zh-CN" sz="1800" b="1">
                <a:solidFill>
                  <a:srgbClr val="000000"/>
                </a:solidFill>
                <a:latin typeface="微软雅黑" panose="020b0503020204020204" charset="-122"/>
                <a:ea typeface="微软雅黑" panose="020b0503020204020204" charset="-122"/>
                <a:cs typeface="微软雅黑" panose="020b0503020204020204" charset="-122"/>
                <a:sym typeface="+mn-ea"/>
              </a:rPr>
              <a:t>     答题格式：生动形象地写出了+对象+特性</a:t>
            </a:r>
            <a:endParaRPr lang="zh-CN" altLang="zh-CN" sz="18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indent="0" algn="l">
              <a:lnSpc>
                <a:spcPct val="100000"/>
              </a:lnSpc>
              <a:spcBef>
                <a:spcPct val="0"/>
              </a:spcBef>
              <a:spcAft>
                <a:spcPct val="0"/>
              </a:spcAft>
              <a:buClrTx/>
              <a:buSzTx/>
            </a:pPr>
            <a:r>
              <a:rPr lang="zh-CN" altLang="zh-CN" sz="1800" b="1">
                <a:solidFill>
                  <a:srgbClr val="000000"/>
                </a:solidFill>
                <a:latin typeface="微软雅黑" panose="020b0503020204020204" charset="-122"/>
                <a:ea typeface="微软雅黑" panose="020b0503020204020204" charset="-122"/>
                <a:cs typeface="微软雅黑" panose="020b0503020204020204" charset="-122"/>
                <a:sym typeface="+mn-ea"/>
              </a:rPr>
              <a:t>      ②比拟：给物赋予人的形态情感（指拟人），描写生动形象，表意丰富。答题格式：生动形象地写出了+对象+特性</a:t>
            </a:r>
            <a:endParaRPr lang="zh-CN" altLang="zh-CN" sz="18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indent="0" algn="l">
              <a:lnSpc>
                <a:spcPct val="100000"/>
              </a:lnSpc>
              <a:spcBef>
                <a:spcPct val="0"/>
              </a:spcBef>
              <a:spcAft>
                <a:spcPct val="0"/>
              </a:spcAft>
              <a:buClrTx/>
              <a:buSzTx/>
            </a:pPr>
            <a:r>
              <a:rPr lang="zh-CN" altLang="zh-CN" sz="1800" b="1">
                <a:solidFill>
                  <a:srgbClr val="000000"/>
                </a:solidFill>
                <a:latin typeface="微软雅黑" panose="020b0503020204020204" charset="-122"/>
                <a:ea typeface="微软雅黑" panose="020b0503020204020204" charset="-122"/>
                <a:cs typeface="微软雅黑" panose="020b0503020204020204" charset="-122"/>
                <a:sym typeface="+mn-ea"/>
              </a:rPr>
              <a:t>       2.表现手法类（象征、联想、想象、对比、衬托、渲染、抑扬、托物言志、借景抒情等）</a:t>
            </a:r>
            <a:endParaRPr lang="zh-CN" altLang="zh-CN" sz="18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indent="0" algn="l">
              <a:lnSpc>
                <a:spcPct val="100000"/>
              </a:lnSpc>
              <a:spcBef>
                <a:spcPct val="0"/>
              </a:spcBef>
              <a:spcAft>
                <a:spcPct val="0"/>
              </a:spcAft>
              <a:buClrTx/>
              <a:buSzTx/>
            </a:pPr>
            <a:r>
              <a:rPr lang="zh-CN" altLang="zh-CN" sz="1800" b="1">
                <a:solidFill>
                  <a:srgbClr val="000000"/>
                </a:solidFill>
                <a:latin typeface="微软雅黑" panose="020b0503020204020204" charset="-122"/>
                <a:ea typeface="微软雅黑" panose="020b0503020204020204" charset="-122"/>
                <a:cs typeface="微软雅黑" panose="020b0503020204020204" charset="-122"/>
                <a:sym typeface="+mn-ea"/>
              </a:rPr>
              <a:t>       提问方式：文章这样写有什么好处、效果、作用？</a:t>
            </a:r>
            <a:endParaRPr lang="zh-CN" altLang="zh-CN" sz="18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indent="0" algn="l">
              <a:lnSpc>
                <a:spcPct val="100000"/>
              </a:lnSpc>
              <a:spcBef>
                <a:spcPct val="0"/>
              </a:spcBef>
              <a:spcAft>
                <a:spcPct val="0"/>
              </a:spcAft>
              <a:buClrTx/>
              <a:buSzTx/>
            </a:pPr>
            <a:r>
              <a:rPr lang="zh-CN" altLang="zh-CN" sz="1800" b="1">
                <a:solidFill>
                  <a:srgbClr val="000000"/>
                </a:solidFill>
                <a:latin typeface="微软雅黑" panose="020b0503020204020204" charset="-122"/>
                <a:ea typeface="微软雅黑" panose="020b0503020204020204" charset="-122"/>
                <a:cs typeface="微软雅黑" panose="020b0503020204020204" charset="-122"/>
                <a:sym typeface="+mn-ea"/>
              </a:rPr>
              <a:t>       答题模式：使用的方法+内容+效果（或作用）</a:t>
            </a:r>
            <a:endParaRPr lang="zh-CN" altLang="zh-CN" sz="18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indent="0" algn="l">
              <a:lnSpc>
                <a:spcPct val="100000"/>
              </a:lnSpc>
              <a:spcBef>
                <a:spcPct val="0"/>
              </a:spcBef>
              <a:spcAft>
                <a:spcPct val="0"/>
              </a:spcAft>
              <a:buClrTx/>
              <a:buSzTx/>
            </a:pPr>
            <a:r>
              <a:rPr lang="zh-CN" altLang="zh-CN" sz="1800" b="1">
                <a:solidFill>
                  <a:srgbClr val="000000"/>
                </a:solidFill>
                <a:latin typeface="微软雅黑" panose="020b0503020204020204" charset="-122"/>
                <a:ea typeface="微软雅黑" panose="020b0503020204020204" charset="-122"/>
                <a:cs typeface="微软雅黑" panose="020b0503020204020204" charset="-122"/>
                <a:sym typeface="+mn-ea"/>
              </a:rPr>
              <a:t>      3.人称类：使用这种人称写的好处是什么？或：为什么要改变人称？</a:t>
            </a:r>
            <a:endParaRPr lang="zh-CN" altLang="zh-CN" sz="18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indent="0" algn="l">
              <a:lnSpc>
                <a:spcPct val="100000"/>
              </a:lnSpc>
              <a:spcBef>
                <a:spcPct val="0"/>
              </a:spcBef>
              <a:spcAft>
                <a:spcPct val="0"/>
              </a:spcAft>
              <a:buClrTx/>
              <a:buSzTx/>
            </a:pPr>
            <a:r>
              <a:rPr lang="zh-CN" altLang="zh-CN" sz="1800" b="1">
                <a:solidFill>
                  <a:srgbClr val="000000"/>
                </a:solidFill>
                <a:latin typeface="微软雅黑" panose="020b0503020204020204" charset="-122"/>
                <a:ea typeface="微软雅黑" panose="020b0503020204020204" charset="-122"/>
                <a:cs typeface="微软雅黑" panose="020b0503020204020204" charset="-122"/>
                <a:sym typeface="+mn-ea"/>
              </a:rPr>
              <a:t>      答题模式：</a:t>
            </a:r>
            <a:endParaRPr lang="zh-CN" altLang="zh-CN" sz="18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indent="0" algn="l">
              <a:lnSpc>
                <a:spcPct val="100000"/>
              </a:lnSpc>
              <a:spcBef>
                <a:spcPct val="0"/>
              </a:spcBef>
              <a:spcAft>
                <a:spcPct val="0"/>
              </a:spcAft>
              <a:buClrTx/>
              <a:buSzTx/>
            </a:pPr>
            <a:r>
              <a:rPr lang="zh-CN" altLang="zh-CN" sz="1800" b="1">
                <a:solidFill>
                  <a:srgbClr val="000000"/>
                </a:solidFill>
                <a:latin typeface="微软雅黑" panose="020b0503020204020204" charset="-122"/>
                <a:ea typeface="微软雅黑" panose="020b0503020204020204" charset="-122"/>
                <a:cs typeface="微软雅黑" panose="020b0503020204020204" charset="-122"/>
                <a:sym typeface="+mn-ea"/>
              </a:rPr>
              <a:t>      第一人称，叙述亲切自然，便于直接抒情，自由表达思想感情，给读者真实生动之感。</a:t>
            </a:r>
            <a:endParaRPr lang="zh-CN" altLang="zh-CN" sz="18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indent="0" algn="l">
              <a:lnSpc>
                <a:spcPct val="100000"/>
              </a:lnSpc>
              <a:spcBef>
                <a:spcPct val="0"/>
              </a:spcBef>
              <a:spcAft>
                <a:spcPct val="0"/>
              </a:spcAft>
              <a:buClrTx/>
              <a:buSzTx/>
            </a:pPr>
            <a:r>
              <a:rPr lang="zh-CN" altLang="zh-CN" sz="1800" b="1">
                <a:solidFill>
                  <a:srgbClr val="000000"/>
                </a:solidFill>
                <a:latin typeface="微软雅黑" panose="020b0503020204020204" charset="-122"/>
                <a:ea typeface="微软雅黑" panose="020b0503020204020204" charset="-122"/>
                <a:cs typeface="微软雅黑" panose="020b0503020204020204" charset="-122"/>
                <a:sym typeface="+mn-ea"/>
              </a:rPr>
              <a:t>      第二人称，呼告抒情更强烈感人，便于对话（感情交流），增强文章的抒情感和亲切感，还能起拟人化的作用。第三人称，显得客观冷静，不受时空限制，便于叙事和议论。</a:t>
            </a:r>
            <a:endParaRPr lang="zh-CN" altLang="zh-CN" sz="1800" b="1">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blinds(horizontal)">
                                      <p:cBhvr>
                                        <p:cTn id="20" dur="500"/>
                                        <p:tgtEl>
                                          <p:spTgt spid="3">
                                            <p:txEl>
                                              <p:pRg st="3" end="3"/>
                                            </p:txEl>
                                          </p:spTgt>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3" presetClass="entr" presetSubtype="10"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blinds(horizontal)">
                                      <p:cBhvr>
                                        <p:cTn id="25" dur="500"/>
                                        <p:tgtEl>
                                          <p:spTgt spid="3">
                                            <p:txEl>
                                              <p:pRg st="4" end="4"/>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blinds(horizontal)">
                                      <p:cBhvr>
                                        <p:cTn id="28" dur="500"/>
                                        <p:tgtEl>
                                          <p:spTgt spid="3">
                                            <p:txEl>
                                              <p:pRg st="5" end="5"/>
                                            </p:txEl>
                                          </p:spTgt>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3" presetClass="entr" presetSubtype="10" fill="hold"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blinds(horizontal)">
                                      <p:cBhvr>
                                        <p:cTn id="33" dur="500"/>
                                        <p:tgtEl>
                                          <p:spTgt spid="3">
                                            <p:txEl>
                                              <p:pRg st="6" end="6"/>
                                            </p:txEl>
                                          </p:spTgt>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3" presetClass="entr" presetSubtype="10" fill="hold" nodeType="clickEffect">
                                  <p:stCondLst>
                                    <p:cond delay="0"/>
                                  </p:stCondLst>
                                  <p:childTnLst>
                                    <p:set>
                                      <p:cBhvr>
                                        <p:cTn id="37" dur="1" fill="hold">
                                          <p:stCondLst>
                                            <p:cond delay="0"/>
                                          </p:stCondLst>
                                        </p:cTn>
                                        <p:tgtEl>
                                          <p:spTgt spid="3">
                                            <p:txEl>
                                              <p:pRg st="7" end="7"/>
                                            </p:txEl>
                                          </p:spTgt>
                                        </p:tgtEl>
                                        <p:attrNameLst>
                                          <p:attrName>style.visibility</p:attrName>
                                        </p:attrNameLst>
                                      </p:cBhvr>
                                      <p:to>
                                        <p:strVal val="visible"/>
                                      </p:to>
                                    </p:set>
                                    <p:animEffect transition="in" filter="blinds(horizontal)">
                                      <p:cBhvr>
                                        <p:cTn id="38" dur="500"/>
                                        <p:tgtEl>
                                          <p:spTgt spid="3">
                                            <p:txEl>
                                              <p:pRg st="7" end="7"/>
                                            </p:txEl>
                                          </p:spTgt>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3" presetClass="entr" presetSubtype="10" fill="hold" nodeType="click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Effect transition="in" filter="blinds(horizontal)">
                                      <p:cBhvr>
                                        <p:cTn id="43" dur="500"/>
                                        <p:tgtEl>
                                          <p:spTgt spid="3">
                                            <p:txEl>
                                              <p:pRg st="8" end="8"/>
                                            </p:txEl>
                                          </p:spTgt>
                                        </p:tgtEl>
                                      </p:cBhvr>
                                    </p:animEffect>
                                  </p:childTnLst>
                                </p:cTn>
                              </p:par>
                              <p:par>
                                <p:cTn id="44" presetID="3" presetClass="entr" presetSubtype="10" fill="hold" nodeType="withEffect">
                                  <p:stCondLst>
                                    <p:cond delay="0"/>
                                  </p:stCondLst>
                                  <p:childTnLst>
                                    <p:set>
                                      <p:cBhvr>
                                        <p:cTn id="45" dur="1" fill="hold">
                                          <p:stCondLst>
                                            <p:cond delay="0"/>
                                          </p:stCondLst>
                                        </p:cTn>
                                        <p:tgtEl>
                                          <p:spTgt spid="3">
                                            <p:txEl>
                                              <p:pRg st="9" end="9"/>
                                            </p:txEl>
                                          </p:spTgt>
                                        </p:tgtEl>
                                        <p:attrNameLst>
                                          <p:attrName>style.visibility</p:attrName>
                                        </p:attrNameLst>
                                      </p:cBhvr>
                                      <p:to>
                                        <p:strVal val="visible"/>
                                      </p:to>
                                    </p:set>
                                    <p:animEffect transition="in" filter="blinds(horizontal)">
                                      <p:cBhvr>
                                        <p:cTn id="46" dur="500"/>
                                        <p:tgtEl>
                                          <p:spTgt spid="3">
                                            <p:txEl>
                                              <p:pRg st="9" end="9"/>
                                            </p:txEl>
                                          </p:spTgt>
                                        </p:tgtEl>
                                      </p:cBhvr>
                                    </p:animEffect>
                                  </p:childTnLst>
                                </p:cTn>
                              </p:par>
                            </p:childTnLst>
                          </p:cTn>
                        </p:par>
                      </p:childTnLst>
                    </p:cTn>
                  </p:par>
                  <p:par>
                    <p:cTn id="47" fill="hold" nodeType="clickPar">
                      <p:stCondLst>
                        <p:cond delay="indefinite"/>
                      </p:stCondLst>
                      <p:childTnLst>
                        <p:par>
                          <p:cTn id="48" fill="hold" nodeType="afterGroup">
                            <p:stCondLst>
                              <p:cond delay="0"/>
                            </p:stCondLst>
                            <p:childTnLst>
                              <p:par>
                                <p:cTn id="49" presetID="3" presetClass="entr" presetSubtype="10" fill="hold" nodeType="clickEffect">
                                  <p:stCondLst>
                                    <p:cond delay="0"/>
                                  </p:stCondLst>
                                  <p:childTnLst>
                                    <p:set>
                                      <p:cBhvr>
                                        <p:cTn id="50" dur="1" fill="hold">
                                          <p:stCondLst>
                                            <p:cond delay="0"/>
                                          </p:stCondLst>
                                        </p:cTn>
                                        <p:tgtEl>
                                          <p:spTgt spid="3">
                                            <p:txEl>
                                              <p:pRg st="10" end="10"/>
                                            </p:txEl>
                                          </p:spTgt>
                                        </p:tgtEl>
                                        <p:attrNameLst>
                                          <p:attrName>style.visibility</p:attrName>
                                        </p:attrNameLst>
                                      </p:cBhvr>
                                      <p:to>
                                        <p:strVal val="visible"/>
                                      </p:to>
                                    </p:set>
                                    <p:animEffect transition="in" filter="blinds(horizontal)">
                                      <p:cBhvr>
                                        <p:cTn id="51" dur="500"/>
                                        <p:tgtEl>
                                          <p:spTgt spid="3">
                                            <p:txEl>
                                              <p:pRg st="10" end="10"/>
                                            </p:txEl>
                                          </p:spTgt>
                                        </p:tgtEl>
                                      </p:cBhvr>
                                    </p:animEffect>
                                  </p:childTnLst>
                                </p:cTn>
                              </p:par>
                            </p:childTnLst>
                          </p:cTn>
                        </p:par>
                      </p:childTnLst>
                    </p:cTn>
                  </p:par>
                  <p:par>
                    <p:cTn id="52" fill="hold" nodeType="clickPar">
                      <p:stCondLst>
                        <p:cond delay="indefinite"/>
                      </p:stCondLst>
                      <p:childTnLst>
                        <p:par>
                          <p:cTn id="53" fill="hold" nodeType="afterGroup">
                            <p:stCondLst>
                              <p:cond delay="0"/>
                            </p:stCondLst>
                            <p:childTnLst>
                              <p:par>
                                <p:cTn id="54" presetID="3" presetClass="entr" presetSubtype="10" fill="hold" nodeType="clickEffect">
                                  <p:stCondLst>
                                    <p:cond delay="0"/>
                                  </p:stCondLst>
                                  <p:childTnLst>
                                    <p:set>
                                      <p:cBhvr>
                                        <p:cTn id="55" dur="1" fill="hold">
                                          <p:stCondLst>
                                            <p:cond delay="0"/>
                                          </p:stCondLst>
                                        </p:cTn>
                                        <p:tgtEl>
                                          <p:spTgt spid="3">
                                            <p:txEl>
                                              <p:pRg st="11" end="11"/>
                                            </p:txEl>
                                          </p:spTgt>
                                        </p:tgtEl>
                                        <p:attrNameLst>
                                          <p:attrName>style.visibility</p:attrName>
                                        </p:attrNameLst>
                                      </p:cBhvr>
                                      <p:to>
                                        <p:strVal val="visible"/>
                                      </p:to>
                                    </p:set>
                                    <p:animEffect transition="in" filter="blinds(horizontal)">
                                      <p:cBhvr>
                                        <p:cTn id="56" dur="500"/>
                                        <p:tgtEl>
                                          <p:spTgt spid="3">
                                            <p:txEl>
                                              <p:pRg st="11" end="11"/>
                                            </p:txEl>
                                          </p:spTgt>
                                        </p:tgtEl>
                                      </p:cBhvr>
                                    </p:animEffect>
                                  </p:childTnLst>
                                </p:cTn>
                              </p:par>
                            </p:childTnLst>
                          </p:cTn>
                        </p:par>
                      </p:childTnLst>
                    </p:cTn>
                  </p:par>
                  <p:par>
                    <p:cTn id="57" fill="hold" nodeType="clickPar">
                      <p:stCondLst>
                        <p:cond delay="indefinite"/>
                      </p:stCondLst>
                      <p:childTnLst>
                        <p:par>
                          <p:cTn id="58" fill="hold" nodeType="afterGroup">
                            <p:stCondLst>
                              <p:cond delay="0"/>
                            </p:stCondLst>
                            <p:childTnLst>
                              <p:par>
                                <p:cTn id="59" presetID="3" presetClass="entr" presetSubtype="10" fill="hold" nodeType="clickEffect">
                                  <p:stCondLst>
                                    <p:cond delay="0"/>
                                  </p:stCondLst>
                                  <p:childTnLst>
                                    <p:set>
                                      <p:cBhvr>
                                        <p:cTn id="60" dur="1" fill="hold">
                                          <p:stCondLst>
                                            <p:cond delay="0"/>
                                          </p:stCondLst>
                                        </p:cTn>
                                        <p:tgtEl>
                                          <p:spTgt spid="3">
                                            <p:txEl>
                                              <p:pRg st="12" end="12"/>
                                            </p:txEl>
                                          </p:spTgt>
                                        </p:tgtEl>
                                        <p:attrNameLst>
                                          <p:attrName>style.visibility</p:attrName>
                                        </p:attrNameLst>
                                      </p:cBhvr>
                                      <p:to>
                                        <p:strVal val="visible"/>
                                      </p:to>
                                    </p:set>
                                    <p:animEffect transition="in" filter="blinds(horizontal)">
                                      <p:cBhvr>
                                        <p:cTn id="61" dur="500"/>
                                        <p:tgtEl>
                                          <p:spTgt spid="3">
                                            <p:txEl>
                                              <p:pRg st="12" end="12"/>
                                            </p:txEl>
                                          </p:spTgt>
                                        </p:tgtEl>
                                      </p:cBhvr>
                                    </p:animEffect>
                                  </p:childTnLst>
                                </p:cTn>
                              </p:par>
                              <p:par>
                                <p:cTn id="62" presetID="3" presetClass="entr" presetSubtype="10" fill="hold" nodeType="withEffect">
                                  <p:stCondLst>
                                    <p:cond delay="0"/>
                                  </p:stCondLst>
                                  <p:childTnLst>
                                    <p:set>
                                      <p:cBhvr>
                                        <p:cTn id="63" dur="1" fill="hold">
                                          <p:stCondLst>
                                            <p:cond delay="0"/>
                                          </p:stCondLst>
                                        </p:cTn>
                                        <p:tgtEl>
                                          <p:spTgt spid="3">
                                            <p:txEl>
                                              <p:pRg st="13" end="13"/>
                                            </p:txEl>
                                          </p:spTgt>
                                        </p:tgtEl>
                                        <p:attrNameLst>
                                          <p:attrName>style.visibility</p:attrName>
                                        </p:attrNameLst>
                                      </p:cBhvr>
                                      <p:to>
                                        <p:strVal val="visible"/>
                                      </p:to>
                                    </p:set>
                                    <p:animEffect transition="in" filter="blinds(horizontal)">
                                      <p:cBhvr>
                                        <p:cTn id="64" dur="500"/>
                                        <p:tgtEl>
                                          <p:spTgt spid="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3" name="内容占位符 2"/>
          <p:cNvSpPr>
            <a:spLocks noGrp="1"/>
          </p:cNvSpPr>
          <p:nvPr>
            <p:ph idx="4294967295"/>
          </p:nvPr>
        </p:nvSpPr>
        <p:spPr>
          <a:xfrm>
            <a:off x="457200" y="532130"/>
            <a:ext cx="8229600" cy="5594350"/>
          </a:xfrm>
        </p:spPr>
        <p:txBody>
          <a:bodyPr vert="horz" lIns="91440" tIns="45720" rIns="91440" bIns="45720" rtlCol="0">
            <a:normAutofit fontScale="5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l">
              <a:buClrTx/>
              <a:buSzTx/>
            </a:pPr>
            <a:r>
              <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rPr>
              <a:t>窍门有：</a:t>
            </a:r>
            <a:endPar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rPr>
              <a:t>1.把握主题。虽说文学作品考查八大能力，但其中把握主题是核心。可以说阅读题的几个小题都是围绕主题设置的，答每一题都要点到主题，只不过侧重点不同。因此，不管题目怎样问，考生都要往主题上引。把握主题的方法是，找点题的议论句。它一般在篇首或篇尾（有些在篇中或标题之中）。</a:t>
            </a:r>
            <a:endPar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rPr>
              <a:t>2.同样的意思要用文中的关键句或关键词来答。因为高考答案都是从这个角度给出的。但是考生一般不能照抄关键句，要压缩精简，去掉修饰语，抽取内核。</a:t>
            </a:r>
            <a:endPar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rPr>
              <a:t>3.以阿拉伯数字分点作答。如果到目前为止，你仍没有学会这样答题，说明你的答题意识还没有养成，需要赶快培养。分点作答的作用是，阅卷老师能一目了然，防止误判漏判。我们考生要能尽可能地答出每一点，防止漏答。必须指出，答题“点”到为止，不必过多展开细答；某一点答得再深入，也不过是这一点的分，而其他点没有答出老师也不会额外开恩。</a:t>
            </a:r>
            <a:endPar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rPr>
              <a:t>4.多角度答题。如解释词义，要从表面义和主题义角度回答；理解句子义，要从句本身义、形式（表现方法、结构作用）、内容（主题义）角度回答。</a:t>
            </a:r>
            <a:endPar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4" name="TextBox 3"/>
          <p:cNvSpPr txBox="1"/>
          <p:nvPr/>
        </p:nvSpPr>
        <p:spPr>
          <a:xfrm>
            <a:off x="287020" y="230505"/>
            <a:ext cx="8569960" cy="8462645"/>
          </a:xfrm>
          <a:prstGeom prst="rect">
            <a:avLst/>
          </a:prstGeom>
          <a:noFill/>
        </p:spPr>
        <p:txBody>
          <a:bodyPr wrap="square" rtlCol="0">
            <a:spAutoFit/>
          </a:bodyPr>
          <a:lstStyle/>
          <a:p>
            <a:r>
              <a:rPr lang="zh-CN" altLang="zh-CN" sz="2800" b="1" smtClean="0">
                <a:solidFill>
                  <a:srgbClr val="000000"/>
                </a:solidFill>
                <a:latin typeface="微软雅黑" panose="020b0503020204020204" charset="-122"/>
                <a:ea typeface="微软雅黑" panose="020b0503020204020204" charset="-122"/>
                <a:cs typeface="微软雅黑" panose="020b0503020204020204" charset="-122"/>
              </a:rPr>
              <a:t>例如（一模文学类文本阅读）：</a:t>
            </a:r>
            <a:r>
              <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rPr>
              <a:t>8.</a:t>
            </a: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 蒂莫西从最初买烟花到烟花被没收整个过程，心理发生了哪些变化？请结合作品简要说明。（</a:t>
            </a:r>
            <a:r>
              <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rPr>
              <a:t>6</a:t>
            </a: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分）</a:t>
            </a:r>
            <a:endPar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endParaRPr>
          </a:p>
          <a:p>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①渴望：到处去找买烟花的商店。</a:t>
            </a:r>
            <a:endPar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endParaRPr>
          </a:p>
          <a:p>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②遗憾：对比看到过的烟花名字，自己买到的两个响鞭有些“假兮兮”的。</a:t>
            </a:r>
            <a:endPar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endParaRPr>
          </a:p>
          <a:p>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③兴奋：终于买到了自己想要的烟花。</a:t>
            </a:r>
            <a:endPar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endParaRPr>
          </a:p>
          <a:p>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④</a:t>
            </a: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sym typeface="+mn-ea"/>
              </a:rPr>
              <a:t>珍惜：反复拿出来看，珍藏好，舍不得放掉。</a:t>
            </a:r>
            <a:endPar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endParaRPr>
          </a:p>
          <a:p>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⑤</a:t>
            </a: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sym typeface="+mn-ea"/>
              </a:rPr>
              <a:t>担心：认真对待父亲“试放一个”的警告。</a:t>
            </a:r>
            <a:endPar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sym typeface="+mn-ea"/>
            </a:endParaRPr>
          </a:p>
          <a:p>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⑥坚持：别人都没忍住放了烟花，蒂莫西一个也没舍得放。</a:t>
            </a:r>
            <a:endPar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endParaRPr>
          </a:p>
          <a:p>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⑦难过：还没来及放的烟花，全被没收了。</a:t>
            </a:r>
            <a:endPar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endParaRPr>
          </a:p>
          <a:p>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（评分细则： ①答题需联系文本简要分析，完全没有文本关联扣</a:t>
            </a:r>
            <a:r>
              <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分。②每点</a:t>
            </a:r>
            <a:r>
              <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分，答对任意</a:t>
            </a:r>
            <a:r>
              <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rPr>
              <a:t>6</a:t>
            </a: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点即可得满分。）</a:t>
            </a:r>
            <a:endPar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endParaRPr>
          </a:p>
          <a:p>
            <a:endPar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endParaRPr>
          </a:p>
          <a:p>
            <a:endParaRPr lang="en-US" altLang="zh-CN" sz="3200" b="1" smtClean="0">
              <a:solidFill>
                <a:srgbClr val="000000"/>
              </a:solidFill>
              <a:latin typeface="微软雅黑" panose="020b0503020204020204" charset="-122"/>
              <a:ea typeface="微软雅黑" panose="020b0503020204020204" charset="-122"/>
              <a:cs typeface="微软雅黑" panose="020b0503020204020204" charset="-122"/>
            </a:endParaRPr>
          </a:p>
          <a:p>
            <a:endParaRPr lang="en-US" altLang="zh-CN" sz="3200" b="1" smtClean="0">
              <a:solidFill>
                <a:srgbClr val="000000"/>
              </a:solidFill>
              <a:latin typeface="微软雅黑" panose="020b0503020204020204" charset="-122"/>
              <a:ea typeface="微软雅黑" panose="020b0503020204020204" charset="-122"/>
              <a:cs typeface="微软雅黑" panose="020b0503020204020204" charset="-122"/>
            </a:endParaRPr>
          </a:p>
          <a:p>
            <a:endParaRPr lang="en-US" altLang="zh-CN" sz="3200" b="1" smtClean="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3" name="内容占位符 2"/>
          <p:cNvSpPr>
            <a:spLocks noGrp="1"/>
          </p:cNvSpPr>
          <p:nvPr>
            <p:ph idx="4294967295"/>
            <p:custDataLst>
              <p:tags r:id="rId9"/>
            </p:custDataLst>
          </p:nvPr>
        </p:nvSpPr>
        <p:spPr>
          <a:xfrm>
            <a:off x="457200" y="432435"/>
            <a:ext cx="8538210" cy="5824855"/>
          </a:xfrm>
        </p:spPr>
        <p:txBody>
          <a:bodyPr vert="horz" lIns="91440" tIns="45720" rIns="91440" bIns="45720" rtlCol="0">
            <a:normAutofit fontScale="5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l">
              <a:buClrTx/>
              <a:buSzTx/>
            </a:pPr>
            <a:r>
              <a:rPr lang="zh-CN" altLang="en-US" b="1">
                <a:solidFill>
                  <a:schemeClr val="accent1"/>
                </a:solidFill>
                <a:latin typeface="微软雅黑" panose="020b0503020204020204" charset="-122"/>
                <a:ea typeface="微软雅黑" panose="020b0503020204020204" charset="-122"/>
                <a:cs typeface="微软雅黑" panose="020b0503020204020204" charset="-122"/>
                <a:sym typeface="+mn-ea"/>
              </a:rPr>
              <a:t>语文卷（老高考）中各版块平均用时参考值</a:t>
            </a:r>
            <a:endParaRPr lang="zh-CN" altLang="en-US" b="1">
              <a:solidFill>
                <a:schemeClr val="accent1"/>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b="1">
                <a:solidFill>
                  <a:schemeClr val="accent1"/>
                </a:solidFill>
                <a:latin typeface="微软雅黑" panose="020b0503020204020204" charset="-122"/>
                <a:ea typeface="微软雅黑" panose="020b0503020204020204" charset="-122"/>
                <a:cs typeface="微软雅黑" panose="020b0503020204020204" charset="-122"/>
                <a:sym typeface="+mn-ea"/>
              </a:rPr>
              <a:t>论述类文本阅读3题9分     10分钟</a:t>
            </a:r>
            <a:endParaRPr lang="zh-CN" altLang="en-US" b="1">
              <a:solidFill>
                <a:schemeClr val="accent1"/>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b="1">
                <a:solidFill>
                  <a:schemeClr val="accent1"/>
                </a:solidFill>
                <a:latin typeface="微软雅黑" panose="020b0503020204020204" charset="-122"/>
                <a:ea typeface="微软雅黑" panose="020b0503020204020204" charset="-122"/>
                <a:cs typeface="微软雅黑" panose="020b0503020204020204" charset="-122"/>
                <a:sym typeface="+mn-ea"/>
              </a:rPr>
              <a:t>实用类文本阅读3题12分   10分钟</a:t>
            </a:r>
            <a:endParaRPr lang="zh-CN" altLang="en-US" b="1">
              <a:solidFill>
                <a:schemeClr val="accent1"/>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b="1">
                <a:solidFill>
                  <a:schemeClr val="accent1"/>
                </a:solidFill>
                <a:latin typeface="微软雅黑" panose="020b0503020204020204" charset="-122"/>
                <a:ea typeface="微软雅黑" panose="020b0503020204020204" charset="-122"/>
                <a:cs typeface="微软雅黑" panose="020b0503020204020204" charset="-122"/>
                <a:sym typeface="+mn-ea"/>
              </a:rPr>
              <a:t>文学类文本阅读3题15分   15分钟</a:t>
            </a:r>
            <a:endParaRPr lang="zh-CN" altLang="en-US" b="1">
              <a:solidFill>
                <a:schemeClr val="accent1"/>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b="1">
                <a:solidFill>
                  <a:schemeClr val="accent1"/>
                </a:solidFill>
                <a:latin typeface="微软雅黑" panose="020b0503020204020204" charset="-122"/>
                <a:ea typeface="微软雅黑" panose="020b0503020204020204" charset="-122"/>
                <a:cs typeface="微软雅黑" panose="020b0503020204020204" charset="-122"/>
                <a:sym typeface="+mn-ea"/>
              </a:rPr>
              <a:t>文言文阅读4题19分            20分钟</a:t>
            </a:r>
            <a:endParaRPr lang="zh-CN" altLang="en-US" b="1">
              <a:solidFill>
                <a:schemeClr val="accent1"/>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b="1">
                <a:solidFill>
                  <a:schemeClr val="accent1"/>
                </a:solidFill>
                <a:latin typeface="微软雅黑" panose="020b0503020204020204" charset="-122"/>
                <a:ea typeface="微软雅黑" panose="020b0503020204020204" charset="-122"/>
                <a:cs typeface="微软雅黑" panose="020b0503020204020204" charset="-122"/>
                <a:sym typeface="+mn-ea"/>
              </a:rPr>
              <a:t>古诗鉴赏2小题9分              10分钟</a:t>
            </a:r>
            <a:endParaRPr lang="zh-CN" altLang="en-US" b="1">
              <a:solidFill>
                <a:schemeClr val="accent1"/>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b="1">
                <a:solidFill>
                  <a:schemeClr val="accent1"/>
                </a:solidFill>
                <a:latin typeface="微软雅黑" panose="020b0503020204020204" charset="-122"/>
                <a:ea typeface="微软雅黑" panose="020b0503020204020204" charset="-122"/>
                <a:cs typeface="微软雅黑" panose="020b0503020204020204" charset="-122"/>
                <a:sym typeface="+mn-ea"/>
              </a:rPr>
              <a:t>默写6空6分                            2分钟</a:t>
            </a:r>
            <a:endParaRPr lang="zh-CN" altLang="en-US" b="1">
              <a:solidFill>
                <a:schemeClr val="accent1"/>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b="1">
                <a:solidFill>
                  <a:schemeClr val="accent1"/>
                </a:solidFill>
                <a:latin typeface="微软雅黑" panose="020b0503020204020204" charset="-122"/>
                <a:ea typeface="微软雅黑" panose="020b0503020204020204" charset="-122"/>
                <a:cs typeface="微软雅黑" panose="020b0503020204020204" charset="-122"/>
                <a:sym typeface="+mn-ea"/>
              </a:rPr>
              <a:t>语言文字运用5题20分       18分钟</a:t>
            </a:r>
            <a:endParaRPr lang="zh-CN" altLang="en-US" b="1">
              <a:solidFill>
                <a:schemeClr val="accent1"/>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b="1">
                <a:solidFill>
                  <a:schemeClr val="accent1"/>
                </a:solidFill>
                <a:latin typeface="微软雅黑" panose="020b0503020204020204" charset="-122"/>
                <a:ea typeface="微软雅黑" panose="020b0503020204020204" charset="-122"/>
                <a:cs typeface="微软雅黑" panose="020b0503020204020204" charset="-122"/>
                <a:sym typeface="+mn-ea"/>
              </a:rPr>
              <a:t>作文1题60分                         55分钟</a:t>
            </a:r>
            <a:endParaRPr lang="zh-CN" altLang="en-US" b="1">
              <a:solidFill>
                <a:schemeClr val="accent1"/>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b="1">
                <a:solidFill>
                  <a:schemeClr val="accent1"/>
                </a:solidFill>
                <a:latin typeface="微软雅黑" panose="020b0503020204020204" charset="-122"/>
                <a:ea typeface="微软雅黑" panose="020b0503020204020204" charset="-122"/>
                <a:cs typeface="微软雅黑" panose="020b0503020204020204" charset="-122"/>
                <a:sym typeface="+mn-ea"/>
              </a:rPr>
              <a:t>机动、检查                            10分钟</a:t>
            </a:r>
            <a:endParaRPr lang="zh-CN" altLang="en-US" b="1">
              <a:solidFill>
                <a:schemeClr val="accent1"/>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b="1">
                <a:solidFill>
                  <a:schemeClr val="accent1"/>
                </a:solidFill>
                <a:latin typeface="微软雅黑" panose="020b0503020204020204" charset="-122"/>
                <a:ea typeface="微软雅黑" panose="020b0503020204020204" charset="-122"/>
                <a:cs typeface="微软雅黑" panose="020b0503020204020204" charset="-122"/>
                <a:sym typeface="+mn-ea"/>
              </a:rPr>
              <a:t>切记：别在某一题上超时过多！</a:t>
            </a:r>
            <a:endParaRPr lang="zh-CN" altLang="en-US" b="1">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0"/>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rot="16635317" flipH="1">
            <a:off x="8379143" y="-44768"/>
            <a:ext cx="776288" cy="661035"/>
          </a:xfrm>
          <a:prstGeom prst="rect">
            <a:avLst/>
          </a:prstGeom>
        </p:spPr>
      </p:pic>
      <p:grpSp>
        <p:nvGrpSpPr>
          <p:cNvPr id="7" name="组合 6"/>
          <p:cNvGrpSpPr/>
          <p:nvPr userDrawn="1">
            <p:custDataLst>
              <p:tags r:id="rId5"/>
            </p:custDataLst>
          </p:nvPr>
        </p:nvGrpSpPr>
        <p:grpSpPr>
          <a:xfrm>
            <a:off x="0" y="4886325"/>
            <a:ext cx="534353" cy="1971675"/>
            <a:chOff x="0" y="4391345"/>
            <a:chExt cx="891702" cy="2466656"/>
          </a:xfrm>
        </p:grpSpPr>
        <p:pic>
          <p:nvPicPr>
            <p:cNvPr id="8" name="图片 7"/>
            <p:cNvPicPr>
              <a:picLocks noChangeAspect="1"/>
            </p:cNvPicPr>
            <p:nvPr>
              <p:custDataLst>
                <p:tags r:id="rId7"/>
              </p:custDataLst>
            </p:nvPr>
          </p:nvPicPr>
          <p:blipFill>
            <a:blip r:embed="rId6"/>
            <a:stretch>
              <a:fillRect/>
            </a:stretch>
          </p:blipFill>
          <p:spPr>
            <a:xfrm>
              <a:off x="0" y="5917327"/>
              <a:ext cx="891702" cy="940674"/>
            </a:xfrm>
            <a:prstGeom prst="rect">
              <a:avLst/>
            </a:prstGeom>
          </p:spPr>
        </p:pic>
        <p:pic>
          <p:nvPicPr>
            <p:cNvPr id="9" name="图片 8"/>
            <p:cNvPicPr>
              <a:picLocks noChangeAspect="1"/>
            </p:cNvPicPr>
            <p:nvPr>
              <p:custDataLst>
                <p:tags r:id="rId9"/>
              </p:custDataLst>
            </p:nvPr>
          </p:nvPicPr>
          <p:blipFill>
            <a:blip r:embed="rId8"/>
            <a:stretch>
              <a:fillRect/>
            </a:stretch>
          </p:blipFill>
          <p:spPr>
            <a:xfrm rot="1953062" flipH="1">
              <a:off x="67048" y="4391345"/>
              <a:ext cx="757605" cy="2455724"/>
            </a:xfrm>
            <a:prstGeom prst="rect">
              <a:avLst/>
            </a:prstGeom>
          </p:spPr>
        </p:pic>
      </p:grpSp>
      <p:sp>
        <p:nvSpPr>
          <p:cNvPr id="101378" name="文本框 2"/>
          <p:cNvSpPr txBox="1">
            <a:spLocks noChangeArrowheads="1"/>
          </p:cNvSpPr>
          <p:nvPr/>
        </p:nvSpPr>
        <p:spPr bwMode="auto">
          <a:xfrm>
            <a:off x="128905" y="1351280"/>
            <a:ext cx="8804275" cy="497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1.</a:t>
            </a:r>
            <a:r>
              <a:rPr kumimoji="0" lang="zh-CN" altLang="en-US" sz="28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答题指向：</a:t>
            </a:r>
            <a:endParaRPr kumimoji="0" lang="zh-CN" altLang="en-US" sz="28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    从</a:t>
            </a:r>
            <a:r>
              <a:rPr kumimoji="0" lang="en-US" altLang="zh-CN" sz="28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8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最初买烟花到烟花被没收</a:t>
            </a:r>
            <a:r>
              <a:rPr kumimoji="0" lang="en-US" altLang="zh-CN" sz="28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8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整个过程；</a:t>
            </a:r>
            <a:endParaRPr kumimoji="0" lang="en-US" altLang="zh-CN" sz="28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8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心理发生的变化；</a:t>
            </a:r>
            <a:endParaRPr kumimoji="0" lang="zh-CN" altLang="en-US" sz="28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8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结合作品简要说明。</a:t>
            </a:r>
            <a:endParaRPr kumimoji="0" lang="en-US" altLang="zh-CN" sz="28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28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2.</a:t>
            </a:r>
            <a:r>
              <a:rPr kumimoji="0" lang="zh-CN" altLang="en-US" sz="28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答题维度</a:t>
            </a:r>
            <a:endParaRPr kumimoji="0" lang="zh-CN" altLang="en-US" sz="28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2800" b="0" i="0" u="none" strike="noStrike" kern="1200" cap="none" spc="0" normalizeH="0" baseline="0" noProof="1">
                <a:ln>
                  <a:noFill/>
                </a:ln>
                <a:solidFill>
                  <a:srgbClr val="000000"/>
                </a:solidFill>
                <a:effectLst>
                  <a:outerShdw blurRad="38100" dist="25400" dir="5400000" algn="ctr" rotWithShape="0">
                    <a:srgbClr val="6E747A">
                      <a:alpha val="43000"/>
                    </a:srgbClr>
                  </a:outerShdw>
                </a:effectLst>
                <a:uLnTx/>
                <a:uFillTx/>
                <a:latin typeface="微软雅黑" panose="020b0503020204020204" charset="-122"/>
                <a:ea typeface="微软雅黑" panose="020b0503020204020204" charset="-122"/>
                <a:cs typeface="微软雅黑" panose="020b0503020204020204" charset="-122"/>
              </a:rPr>
              <a:t>（</a:t>
            </a:r>
            <a:r>
              <a:rPr kumimoji="0" lang="en-US" altLang="zh-CN" sz="2800" b="0" i="0" u="none" strike="noStrike" kern="1200" cap="none" spc="0" normalizeH="0" baseline="0" noProof="1">
                <a:ln>
                  <a:noFill/>
                </a:ln>
                <a:solidFill>
                  <a:srgbClr val="000000"/>
                </a:solidFill>
                <a:effectLst>
                  <a:outerShdw blurRad="38100" dist="25400" dir="5400000" algn="ctr" rotWithShape="0">
                    <a:srgbClr val="6E747A">
                      <a:alpha val="43000"/>
                    </a:srgbClr>
                  </a:outerShdw>
                </a:effectLst>
                <a:uLnTx/>
                <a:uFillTx/>
                <a:latin typeface="微软雅黑" panose="020b0503020204020204" charset="-122"/>
                <a:ea typeface="微软雅黑" panose="020b0503020204020204" charset="-122"/>
                <a:cs typeface="微软雅黑" panose="020b0503020204020204" charset="-122"/>
              </a:rPr>
              <a:t>1</a:t>
            </a:r>
            <a:r>
              <a:rPr kumimoji="0" lang="zh-CN" altLang="zh-CN" sz="2800" b="0" i="0" u="none" strike="noStrike" kern="1200" cap="none" spc="0" normalizeH="0" baseline="0" noProof="1">
                <a:ln>
                  <a:noFill/>
                </a:ln>
                <a:solidFill>
                  <a:srgbClr val="000000"/>
                </a:solidFill>
                <a:effectLst>
                  <a:outerShdw blurRad="38100" dist="25400" dir="5400000" algn="ctr" rotWithShape="0">
                    <a:srgbClr val="6E747A">
                      <a:alpha val="43000"/>
                    </a:srgbClr>
                  </a:outerShdw>
                </a:effectLst>
                <a:uLnTx/>
                <a:uFillTx/>
                <a:latin typeface="微软雅黑" panose="020b0503020204020204" charset="-122"/>
                <a:ea typeface="微软雅黑" panose="020b0503020204020204" charset="-122"/>
                <a:cs typeface="微软雅黑" panose="020b0503020204020204" charset="-122"/>
              </a:rPr>
              <a:t>）概括心理，体现变化</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a:t>
            </a:r>
            <a:endParaRPr lang="en-US" altLang="zh-CN" sz="2800">
              <a:solidFill>
                <a:srgbClr val="000000"/>
              </a:solidFill>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2800" b="0" i="0" u="none" strike="noStrike" kern="1200" cap="none" spc="0" normalizeH="0" baseline="0" noProof="1">
                <a:ln>
                  <a:noFill/>
                </a:ln>
                <a:solidFill>
                  <a:srgbClr val="000000"/>
                </a:solidFill>
                <a:effectLst>
                  <a:outerShdw blurRad="38100" dist="25400" dir="5400000" algn="ctr" rotWithShape="0">
                    <a:srgbClr val="6E747A">
                      <a:alpha val="43000"/>
                    </a:srgbClr>
                  </a:outerShdw>
                </a:effectLst>
                <a:uLnTx/>
                <a:uFillTx/>
                <a:latin typeface="微软雅黑" panose="020b0503020204020204" charset="-122"/>
                <a:ea typeface="微软雅黑" panose="020b0503020204020204" charset="-122"/>
                <a:cs typeface="微软雅黑" panose="020b0503020204020204" charset="-122"/>
              </a:rPr>
              <a:t>（2）结合作品，有简要说明</a:t>
            </a:r>
            <a:r>
              <a:rPr kumimoji="0" lang="zh-CN" altLang="en-US" sz="2800" b="0" i="0" u="none" strike="noStrike" kern="1200" cap="none" spc="0" normalizeH="0" baseline="0" noProof="1">
                <a:solidFill>
                  <a:srgbClr val="000000"/>
                </a:solidFill>
                <a:latin typeface="微软雅黑" panose="020b0503020204020204" charset="-122"/>
                <a:ea typeface="微软雅黑" panose="020b0503020204020204" charset="-122"/>
                <a:cs typeface="微软雅黑" panose="020b0503020204020204" charset="-122"/>
              </a:rPr>
              <a:t>。</a:t>
            </a:r>
            <a:endParaRPr kumimoji="0" lang="en-US" altLang="zh-CN" sz="2800" b="0" i="0" u="none" strike="noStrike" kern="1200" cap="none" spc="0" normalizeH="0" baseline="0" noProof="1">
              <a:ln>
                <a:noFill/>
              </a:ln>
              <a:solidFill>
                <a:srgbClr val="000000"/>
              </a:solidFill>
              <a:effectLst>
                <a:outerShdw blurRad="38100" dist="25400" dir="5400000" algn="ctr" rotWithShape="0">
                  <a:srgbClr val="6E747A">
                    <a:alpha val="43000"/>
                  </a:srgbClr>
                </a:outerShdw>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28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3.</a:t>
            </a:r>
            <a:r>
              <a:rPr kumimoji="0" lang="zh-CN" altLang="en-US" sz="28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评分关键：</a:t>
            </a:r>
            <a:endParaRPr kumimoji="0" lang="zh-CN" altLang="en-US" sz="28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    </a:t>
            </a:r>
            <a:r>
              <a:rPr lang="zh-CN" altLang="en-US" sz="2800" b="1"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sym typeface="+mn-ea"/>
              </a:rPr>
              <a:t>是否</a:t>
            </a:r>
            <a:r>
              <a:rPr kumimoji="0" lang="zh-CN" altLang="en-US" sz="28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概括要点全面；</a:t>
            </a:r>
            <a:endParaRPr kumimoji="0" lang="zh-CN" altLang="en-US" sz="28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    是否结合作品说明。</a:t>
            </a:r>
            <a:endParaRPr kumimoji="0" lang="en-US" altLang="zh-CN" sz="28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240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24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01379" name="文本框 1"/>
          <p:cNvSpPr txBox="1">
            <a:spLocks noChangeArrowheads="1"/>
          </p:cNvSpPr>
          <p:nvPr/>
        </p:nvSpPr>
        <p:spPr bwMode="auto">
          <a:xfrm>
            <a:off x="267970" y="182245"/>
            <a:ext cx="4603750" cy="408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90000"/>
              </a:lnSpc>
              <a:spcBef>
                <a:spcPct val="0"/>
              </a:spcBef>
              <a:spcAft>
                <a:spcPct val="0"/>
              </a:spcAft>
              <a:buClrTx/>
              <a:buSzTx/>
              <a:buFontTx/>
              <a:buNone/>
              <a:defRPr/>
            </a:pPr>
            <a:endParaRPr kumimoji="0" lang="zh-CN" altLang="zh-CN" sz="4400" b="1" i="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2" name="文本框 1"/>
          <p:cNvSpPr txBox="1"/>
          <p:nvPr/>
        </p:nvSpPr>
        <p:spPr>
          <a:xfrm>
            <a:off x="643255" y="356870"/>
            <a:ext cx="2418080" cy="700405"/>
          </a:xfrm>
          <a:prstGeom prst="rect">
            <a:avLst/>
          </a:prstGeom>
          <a:noFill/>
        </p:spPr>
        <p:txBody>
          <a:bodyPr wrap="none" rtlCol="0">
            <a:spAutoFit/>
          </a:bodyPr>
          <a:lstStyle/>
          <a:p>
            <a:pPr marL="0" marR="0" lvl="0" indent="0" algn="l" defTabSz="914400" rtl="0" eaLnBrk="1" fontAlgn="base" latinLnBrk="0" hangingPunct="1">
              <a:lnSpc>
                <a:spcPct val="90000"/>
              </a:lnSpc>
              <a:spcBef>
                <a:spcPct val="0"/>
              </a:spcBef>
              <a:spcAft>
                <a:spcPct val="0"/>
              </a:spcAft>
              <a:buClrTx/>
              <a:buSzTx/>
              <a:buFontTx/>
              <a:buNone/>
              <a:defRPr/>
            </a:pPr>
            <a:r>
              <a:rPr lang="zh-CN" altLang="zh-CN" sz="4400" b="1" noProof="0">
                <a:ln>
                  <a:noFill/>
                </a:ln>
                <a:solidFill>
                  <a:schemeClr val="accent1"/>
                </a:solidFill>
                <a:effectLst/>
                <a:uLnTx/>
                <a:uFillTx/>
                <a:latin typeface="微软雅黑" panose="020b0503020204020204" charset="-122"/>
                <a:ea typeface="微软雅黑" panose="020b0503020204020204" charset="-122"/>
                <a:sym typeface="+mn-ea"/>
              </a:rPr>
              <a:t>答题细则</a:t>
            </a:r>
            <a:endParaRPr kumimoji="0" lang="zh-CN" altLang="zh-CN" sz="4400" b="1" i="0" u="none" strike="noStrike" kern="1200" cap="none" spc="0" normalizeH="0" baseline="0" noProof="0">
              <a:ln>
                <a:noFill/>
              </a:ln>
              <a:solidFill>
                <a:schemeClr val="accent1"/>
              </a:solidFill>
              <a:effectLst/>
              <a:uLnTx/>
              <a:uFillTx/>
              <a:latin typeface="微软雅黑" panose="020b0503020204020204" charset="-122"/>
              <a:ea typeface="微软雅黑" panose="020b0503020204020204" charset="-122"/>
              <a:cs typeface="+mn-cs"/>
              <a:sym typeface="+mn-ea"/>
            </a:endParaRPr>
          </a:p>
        </p:txBody>
      </p:sp>
    </p:spTree>
    <p:custDataLst>
      <p:tags r:id="rId10"/>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2" name="TextBox 3"/>
          <p:cNvSpPr txBox="1"/>
          <p:nvPr/>
        </p:nvSpPr>
        <p:spPr>
          <a:xfrm>
            <a:off x="263525" y="604520"/>
            <a:ext cx="8717915" cy="4030980"/>
          </a:xfrm>
          <a:prstGeom prst="rect">
            <a:avLst/>
          </a:prstGeom>
          <a:noFill/>
        </p:spPr>
        <p:txBody>
          <a:bodyPr wrap="square" rtlCol="0">
            <a:spAutoFit/>
          </a:bodyPr>
          <a:lstStyle/>
          <a:p>
            <a:pPr algn="l"/>
            <a:r>
              <a:rPr lang="zh-CN" altLang="en-US" sz="3200" b="1" smtClean="0">
                <a:solidFill>
                  <a:srgbClr val="000000"/>
                </a:solidFill>
                <a:latin typeface="微软雅黑" panose="020b0503020204020204" charset="-122"/>
                <a:ea typeface="微软雅黑" panose="020b0503020204020204" charset="-122"/>
                <a:cs typeface="微软雅黑" panose="020b0503020204020204" charset="-122"/>
              </a:rPr>
              <a:t>示例（</a:t>
            </a:r>
            <a:r>
              <a:rPr lang="en-US" altLang="zh-CN" sz="3200" b="1" smtClean="0">
                <a:solidFill>
                  <a:srgbClr val="000000"/>
                </a:solidFill>
                <a:latin typeface="微软雅黑" panose="020b0503020204020204" charset="-122"/>
                <a:ea typeface="微软雅黑" panose="020b0503020204020204" charset="-122"/>
                <a:cs typeface="微软雅黑" panose="020b0503020204020204" charset="-122"/>
              </a:rPr>
              <a:t>6</a:t>
            </a:r>
            <a:r>
              <a:rPr lang="zh-CN" altLang="en-US" sz="3200" b="1" smtClean="0">
                <a:solidFill>
                  <a:srgbClr val="000000"/>
                </a:solidFill>
                <a:latin typeface="微软雅黑" panose="020b0503020204020204" charset="-122"/>
                <a:ea typeface="微软雅黑" panose="020b0503020204020204" charset="-122"/>
                <a:cs typeface="微软雅黑" panose="020b0503020204020204" charset="-122"/>
              </a:rPr>
              <a:t>分）</a:t>
            </a:r>
            <a:endParaRPr lang="zh-CN" altLang="en-US" sz="3200" b="1" smtClean="0">
              <a:solidFill>
                <a:srgbClr val="000000"/>
              </a:solidFill>
              <a:latin typeface="微软雅黑" panose="020b0503020204020204" charset="-122"/>
              <a:ea typeface="微软雅黑" panose="020b0503020204020204" charset="-122"/>
              <a:cs typeface="微软雅黑" panose="020b0503020204020204" charset="-122"/>
            </a:endParaRPr>
          </a:p>
          <a:p>
            <a:pPr algn="l"/>
            <a:endPar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endParaRPr>
          </a:p>
          <a:p>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①开始时</a:t>
            </a:r>
            <a:r>
              <a:rPr lang="zh-CN" altLang="en-US" sz="2800" b="1" u="sng" smtClean="0">
                <a:solidFill>
                  <a:srgbClr val="000000"/>
                </a:solidFill>
                <a:latin typeface="微软雅黑" panose="020b0503020204020204" charset="-122"/>
                <a:ea typeface="微软雅黑" panose="020b0503020204020204" charset="-122"/>
                <a:cs typeface="微软雅黑" panose="020b0503020204020204" charset="-122"/>
              </a:rPr>
              <a:t>热情</a:t>
            </a: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寻找。蒂莫西在篝火节前找遍了附近区域。</a:t>
            </a:r>
            <a:endPar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endParaRPr>
          </a:p>
          <a:p>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②找到时</a:t>
            </a:r>
            <a:r>
              <a:rPr lang="zh-CN" altLang="en-US" sz="2800" b="1" u="sng" smtClean="0">
                <a:solidFill>
                  <a:srgbClr val="000000"/>
                </a:solidFill>
                <a:latin typeface="微软雅黑" panose="020b0503020204020204" charset="-122"/>
                <a:ea typeface="微软雅黑" panose="020b0503020204020204" charset="-122"/>
                <a:cs typeface="微软雅黑" panose="020b0503020204020204" charset="-122"/>
              </a:rPr>
              <a:t>惊喜</a:t>
            </a: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。找到时简直无法相信自己有这么好运。</a:t>
            </a:r>
            <a:endPar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endParaRPr>
          </a:p>
          <a:p>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③也有</a:t>
            </a:r>
            <a:r>
              <a:rPr lang="zh-CN" altLang="en-US" sz="2800" b="1" u="sng" smtClean="0">
                <a:solidFill>
                  <a:srgbClr val="000000"/>
                </a:solidFill>
                <a:latin typeface="微软雅黑" panose="020b0503020204020204" charset="-122"/>
                <a:ea typeface="微软雅黑" panose="020b0503020204020204" charset="-122"/>
                <a:cs typeface="微软雅黑" panose="020b0503020204020204" charset="-122"/>
              </a:rPr>
              <a:t>担忧</a:t>
            </a: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。父亲提议“试放一个”，他也说“看看是不是好的” 。</a:t>
            </a:r>
            <a:endPar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endParaRPr>
          </a:p>
          <a:p>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④异常</a:t>
            </a:r>
            <a:r>
              <a:rPr lang="zh-CN" altLang="en-US" sz="2800" b="1" u="sng" smtClean="0">
                <a:solidFill>
                  <a:srgbClr val="000000"/>
                </a:solidFill>
                <a:latin typeface="微软雅黑" panose="020b0503020204020204" charset="-122"/>
                <a:ea typeface="微软雅黑" panose="020b0503020204020204" charset="-122"/>
                <a:cs typeface="微软雅黑" panose="020b0503020204020204" charset="-122"/>
              </a:rPr>
              <a:t>珍惜</a:t>
            </a: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。怕他的烟花随时会消失。</a:t>
            </a:r>
            <a:endPar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endParaRPr>
          </a:p>
          <a:p>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⑤试放时</a:t>
            </a:r>
            <a:r>
              <a:rPr lang="zh-CN" altLang="en-US" sz="2800" b="1" u="sng" smtClean="0">
                <a:solidFill>
                  <a:srgbClr val="000000"/>
                </a:solidFill>
                <a:latin typeface="微软雅黑" panose="020b0503020204020204" charset="-122"/>
                <a:ea typeface="微软雅黑" panose="020b0503020204020204" charset="-122"/>
                <a:cs typeface="微软雅黑" panose="020b0503020204020204" charset="-122"/>
              </a:rPr>
              <a:t>吝惜</a:t>
            </a: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。别的孩子都放了，他</a:t>
            </a:r>
            <a:r>
              <a:rPr lang="zh-CN" altLang="en-US" sz="2800" b="1" u="sng" smtClean="0">
                <a:solidFill>
                  <a:srgbClr val="000000"/>
                </a:solidFill>
                <a:latin typeface="微软雅黑" panose="020b0503020204020204" charset="-122"/>
                <a:ea typeface="微软雅黑" panose="020b0503020204020204" charset="-122"/>
                <a:cs typeface="微软雅黑" panose="020b0503020204020204" charset="-122"/>
              </a:rPr>
              <a:t>坚持</a:t>
            </a: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一个不放。</a:t>
            </a:r>
            <a:endPar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endParaRPr>
          </a:p>
          <a:p>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⑥没收时</a:t>
            </a:r>
            <a:r>
              <a:rPr lang="zh-CN" altLang="en-US" sz="2800" b="1" u="sng" smtClean="0">
                <a:solidFill>
                  <a:srgbClr val="000000"/>
                </a:solidFill>
                <a:latin typeface="微软雅黑" panose="020b0503020204020204" charset="-122"/>
                <a:ea typeface="微软雅黑" panose="020b0503020204020204" charset="-122"/>
                <a:cs typeface="微软雅黑" panose="020b0503020204020204" charset="-122"/>
              </a:rPr>
              <a:t>委屈</a:t>
            </a: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。努力忍住不哭出来。</a:t>
            </a:r>
            <a:endPar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4" name="TextBox 3"/>
          <p:cNvSpPr txBox="1"/>
          <p:nvPr/>
        </p:nvSpPr>
        <p:spPr>
          <a:xfrm>
            <a:off x="357505" y="1052830"/>
            <a:ext cx="8383905" cy="4092575"/>
          </a:xfrm>
          <a:prstGeom prst="rect">
            <a:avLst/>
          </a:prstGeom>
          <a:noFill/>
        </p:spPr>
        <p:txBody>
          <a:bodyPr wrap="square" rtlCol="0">
            <a:spAutoFit/>
          </a:bodyPr>
          <a:lstStyle/>
          <a:p>
            <a:pPr algn="l"/>
            <a:r>
              <a:rPr lang="zh-CN" altLang="en-US" sz="3200" b="1" smtClean="0">
                <a:solidFill>
                  <a:srgbClr val="000000"/>
                </a:solidFill>
                <a:latin typeface="微软雅黑" panose="020b0503020204020204" charset="-122"/>
                <a:ea typeface="微软雅黑" panose="020b0503020204020204" charset="-122"/>
                <a:cs typeface="微软雅黑" panose="020b0503020204020204" charset="-122"/>
              </a:rPr>
              <a:t>示例（</a:t>
            </a:r>
            <a:r>
              <a:rPr lang="en-US" altLang="zh-CN" sz="3200" b="1" smtClean="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3200" b="1" smtClean="0">
                <a:solidFill>
                  <a:srgbClr val="000000"/>
                </a:solidFill>
                <a:latin typeface="微软雅黑" panose="020b0503020204020204" charset="-122"/>
                <a:ea typeface="微软雅黑" panose="020b0503020204020204" charset="-122"/>
                <a:cs typeface="微软雅黑" panose="020b0503020204020204" charset="-122"/>
              </a:rPr>
              <a:t>分）</a:t>
            </a:r>
            <a:endParaRPr lang="zh-CN" altLang="en-US" sz="3200" b="1" smtClean="0">
              <a:solidFill>
                <a:srgbClr val="000000"/>
              </a:solidFill>
              <a:latin typeface="微软雅黑" panose="020b0503020204020204" charset="-122"/>
              <a:ea typeface="微软雅黑" panose="020b0503020204020204" charset="-122"/>
              <a:cs typeface="微软雅黑" panose="020b0503020204020204" charset="-122"/>
            </a:endParaRPr>
          </a:p>
          <a:p>
            <a:pPr algn="l"/>
            <a:endParaRPr lang="en-US" altLang="zh-CN" sz="3200" b="1" smtClean="0">
              <a:solidFill>
                <a:srgbClr val="000000"/>
              </a:solidFill>
              <a:latin typeface="微软雅黑" panose="020b0503020204020204" charset="-122"/>
              <a:ea typeface="微软雅黑" panose="020b0503020204020204" charset="-122"/>
              <a:cs typeface="微软雅黑" panose="020b0503020204020204" charset="-122"/>
            </a:endParaRPr>
          </a:p>
          <a:p>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800" b="1" u="sng" smtClean="0">
                <a:solidFill>
                  <a:srgbClr val="000000"/>
                </a:solidFill>
                <a:latin typeface="微软雅黑" panose="020b0503020204020204" charset="-122"/>
                <a:ea typeface="微软雅黑" panose="020b0503020204020204" charset="-122"/>
                <a:cs typeface="微软雅黑" panose="020b0503020204020204" charset="-122"/>
              </a:rPr>
              <a:t>欣喜若狂</a:t>
            </a: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：蒂莫西和伙伴们挑了很久，把钱全部花光了，回家是每根路灯杆下驻足，确定买到了烟花，甚至几乎认为这美好的像一场梦。</a:t>
            </a:r>
            <a:endPar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endParaRPr>
          </a:p>
          <a:p>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800" b="1" u="sng" smtClean="0">
                <a:solidFill>
                  <a:srgbClr val="000000"/>
                </a:solidFill>
                <a:latin typeface="微软雅黑" panose="020b0503020204020204" charset="-122"/>
                <a:ea typeface="微软雅黑" panose="020b0503020204020204" charset="-122"/>
                <a:cs typeface="微软雅黑" panose="020b0503020204020204" charset="-122"/>
              </a:rPr>
              <a:t>憧憬愉悦</a:t>
            </a: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 每天傍晚放学回家后，蒂莫西就会数烟花，摆烟花，读商标，惜火药，希望放上一个烟花。</a:t>
            </a:r>
            <a:endPar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endParaRPr>
          </a:p>
          <a:p>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800" b="1" u="sng" smtClean="0">
                <a:solidFill>
                  <a:srgbClr val="000000"/>
                </a:solidFill>
                <a:latin typeface="微软雅黑" panose="020b0503020204020204" charset="-122"/>
                <a:ea typeface="微软雅黑" panose="020b0503020204020204" charset="-122"/>
                <a:cs typeface="微软雅黑" panose="020b0503020204020204" charset="-122"/>
              </a:rPr>
              <a:t>悲痛不舍</a:t>
            </a: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：蒂莫西紧紧抱着装烟花的盒子，知道要被拿走时留下了眼泪。</a:t>
            </a:r>
            <a:endPar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4" name="TextBox 3"/>
          <p:cNvSpPr txBox="1"/>
          <p:nvPr/>
        </p:nvSpPr>
        <p:spPr>
          <a:xfrm>
            <a:off x="112395" y="288925"/>
            <a:ext cx="9121140" cy="5923915"/>
          </a:xfrm>
          <a:prstGeom prst="rect">
            <a:avLst/>
          </a:prstGeom>
          <a:noFill/>
        </p:spPr>
        <p:txBody>
          <a:bodyPr wrap="square" rtlCol="0">
            <a:spAutoFit/>
          </a:bodyPr>
          <a:lstStyle/>
          <a:p>
            <a:r>
              <a:rPr lang="zh-CN" altLang="zh-CN" sz="2800" b="1" smtClean="0">
                <a:solidFill>
                  <a:srgbClr val="000000"/>
                </a:solidFill>
                <a:latin typeface="微软雅黑" panose="020b0503020204020204" charset="-122"/>
                <a:ea typeface="微软雅黑" panose="020b0503020204020204" charset="-122"/>
                <a:cs typeface="微软雅黑" panose="020b0503020204020204" charset="-122"/>
                <a:sym typeface="+mn-ea"/>
              </a:rPr>
              <a:t>例如（一模文学类文本阅读）：</a:t>
            </a:r>
            <a:r>
              <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rPr>
              <a:t>9.</a:t>
            </a: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小说结尾，警察要拿走蒂莫西格外珍爱的烟花作为物证。你认为警察的这一行为合理吗？请结合作品的主旨加以分析。（</a:t>
            </a:r>
            <a:r>
              <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rPr>
              <a:t>6</a:t>
            </a: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分）</a:t>
            </a:r>
            <a:endPar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endParaRPr>
          </a:p>
          <a:p>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参考答案</a:t>
            </a:r>
            <a:r>
              <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endParaRPr>
          </a:p>
          <a:p>
            <a:pPr>
              <a:lnSpc>
                <a:spcPts val="3560"/>
              </a:lnSpc>
              <a:spcBef>
                <a:spcPct val="0"/>
              </a:spcBef>
              <a:spcAft>
                <a:spcPct val="0"/>
              </a:spcAft>
            </a:pP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a:t>
            </a:r>
            <a:r>
              <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）合理。</a:t>
            </a:r>
            <a:endPar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endParaRPr>
          </a:p>
          <a:p>
            <a:pPr>
              <a:lnSpc>
                <a:spcPts val="3560"/>
              </a:lnSpc>
              <a:spcBef>
                <a:spcPct val="0"/>
              </a:spcBef>
              <a:spcAft>
                <a:spcPct val="0"/>
              </a:spcAft>
            </a:pP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①小说揭示的是战争背景下物质极度匮乏给百姓生活带</a:t>
            </a:r>
            <a:endPar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endParaRPr>
          </a:p>
          <a:p>
            <a:pPr>
              <a:lnSpc>
                <a:spcPts val="3560"/>
              </a:lnSpc>
              <a:spcBef>
                <a:spcPct val="0"/>
              </a:spcBef>
              <a:spcAft>
                <a:spcPct val="0"/>
              </a:spcAft>
            </a:pP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来的困境。（或小说旨在反映战后人们的精神危机。）</a:t>
            </a:r>
            <a:endPar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endParaRPr>
          </a:p>
          <a:p>
            <a:pPr>
              <a:lnSpc>
                <a:spcPts val="3560"/>
              </a:lnSpc>
              <a:spcBef>
                <a:spcPct val="0"/>
              </a:spcBef>
              <a:spcAft>
                <a:spcPct val="0"/>
              </a:spcAft>
            </a:pPr>
            <a:r>
              <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主旨</a:t>
            </a:r>
            <a:r>
              <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rPr>
              <a:t>】</a:t>
            </a:r>
            <a:endPar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endParaRPr>
          </a:p>
          <a:p>
            <a:pPr>
              <a:lnSpc>
                <a:spcPts val="3560"/>
              </a:lnSpc>
              <a:spcBef>
                <a:spcPct val="0"/>
              </a:spcBef>
              <a:spcAft>
                <a:spcPct val="0"/>
              </a:spcAft>
            </a:pP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②卖烟花人的行为是非正常买卖行为。</a:t>
            </a:r>
            <a:r>
              <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卖方行为角度</a:t>
            </a:r>
            <a:r>
              <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rPr>
              <a:t>】</a:t>
            </a:r>
            <a:endPar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endParaRPr>
          </a:p>
          <a:p>
            <a:pPr>
              <a:lnSpc>
                <a:spcPts val="3560"/>
              </a:lnSpc>
              <a:spcBef>
                <a:spcPct val="0"/>
              </a:spcBef>
              <a:spcAft>
                <a:spcPct val="0"/>
              </a:spcAft>
            </a:pP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③警察是特殊时期在履行自己的职责。</a:t>
            </a:r>
            <a:r>
              <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警察履职角度</a:t>
            </a:r>
            <a:r>
              <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rPr>
              <a:t>】</a:t>
            </a:r>
            <a:endPar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endParaRPr>
          </a:p>
          <a:p>
            <a:pPr>
              <a:lnSpc>
                <a:spcPts val="3560"/>
              </a:lnSpc>
              <a:spcBef>
                <a:spcPct val="0"/>
              </a:spcBef>
              <a:spcAft>
                <a:spcPct val="0"/>
              </a:spcAft>
            </a:pPr>
            <a:r>
              <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rPr>
              <a:t>④</a:t>
            </a: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战后社会需要恢复秩序与安定。</a:t>
            </a:r>
            <a:r>
              <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现实意义</a:t>
            </a:r>
            <a:r>
              <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rPr>
              <a:t>】</a:t>
            </a:r>
            <a:endPar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endParaRPr>
          </a:p>
          <a:p>
            <a:pPr>
              <a:lnSpc>
                <a:spcPts val="3560"/>
              </a:lnSpc>
              <a:spcBef>
                <a:spcPct val="0"/>
              </a:spcBef>
              <a:spcAft>
                <a:spcPct val="0"/>
              </a:spcAft>
            </a:pP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（“合理”评分细则：每点2分，第</a:t>
            </a: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sym typeface="+mn-ea"/>
              </a:rPr>
              <a:t>①点必答，其余3点</a:t>
            </a: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答对任意2点即可。）</a:t>
            </a:r>
            <a:endPar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4" name="TextBox 3"/>
          <p:cNvSpPr txBox="1"/>
          <p:nvPr/>
        </p:nvSpPr>
        <p:spPr>
          <a:xfrm>
            <a:off x="245745" y="151765"/>
            <a:ext cx="8920480" cy="6123940"/>
          </a:xfrm>
          <a:prstGeom prst="rect">
            <a:avLst/>
          </a:prstGeom>
          <a:noFill/>
        </p:spPr>
        <p:txBody>
          <a:bodyPr wrap="square" rtlCol="0">
            <a:spAutoFit/>
          </a:bodyPr>
          <a:lstStyle/>
          <a:p>
            <a:r>
              <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rPr>
              <a:t>9.</a:t>
            </a: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小说结尾，警察要拿走蒂莫西格外珍爱的烟花作为物证。你认为警察的这一行为合理吗？请结合作品的主旨加以分析。（</a:t>
            </a:r>
            <a:r>
              <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rPr>
              <a:t>6</a:t>
            </a: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分）</a:t>
            </a:r>
            <a:endPar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endParaRPr>
          </a:p>
          <a:p>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参考答案：</a:t>
            </a:r>
            <a:endPar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endParaRPr>
          </a:p>
          <a:p>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a:t>
            </a:r>
            <a:r>
              <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）不合理。</a:t>
            </a:r>
            <a:endPar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endParaRPr>
          </a:p>
          <a:p>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    ①小说揭示的是战争背景下物质极度匮乏给百姓生活带来的困境（或小说旨在反映战后人们的精神危机。）（</a:t>
            </a:r>
            <a:r>
              <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分）</a:t>
            </a:r>
            <a:r>
              <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主旨</a:t>
            </a:r>
            <a:r>
              <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rPr>
              <a:t>】</a:t>
            </a:r>
            <a:endPar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endParaRPr>
          </a:p>
          <a:p>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②孩子是在不知情的情况下买烟花收藏烟花（</a:t>
            </a:r>
            <a:r>
              <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分）。</a:t>
            </a:r>
            <a:r>
              <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sym typeface="+mn-ea"/>
              </a:rPr>
              <a:t>小孩行为角度</a:t>
            </a:r>
            <a:r>
              <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sym typeface="+mn-ea"/>
              </a:rPr>
              <a:t>】</a:t>
            </a:r>
            <a:endPar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sym typeface="+mn-ea"/>
            </a:endParaRPr>
          </a:p>
          <a:p>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③警察的行为伤害了孩子的情感（</a:t>
            </a:r>
            <a:r>
              <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分）。</a:t>
            </a:r>
            <a:endPar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endParaRPr>
          </a:p>
          <a:p>
            <a:r>
              <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sym typeface="+mn-ea"/>
              </a:rPr>
              <a:t>警察履职角度</a:t>
            </a:r>
            <a:r>
              <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sym typeface="+mn-ea"/>
              </a:rPr>
              <a:t>】</a:t>
            </a:r>
            <a:endPar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endParaRPr>
          </a:p>
          <a:p>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（“不合理”评分细则：每点</a:t>
            </a:r>
            <a:r>
              <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分</a:t>
            </a: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第②点若答“孩子付了钱”“正当手段买的”等不得分）</a:t>
            </a:r>
            <a:endPar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4" name="TextBox 3"/>
          <p:cNvSpPr txBox="1"/>
          <p:nvPr/>
        </p:nvSpPr>
        <p:spPr>
          <a:xfrm>
            <a:off x="177800" y="1022985"/>
            <a:ext cx="8720455" cy="4892675"/>
          </a:xfrm>
          <a:prstGeom prst="rect">
            <a:avLst/>
          </a:prstGeom>
          <a:noFill/>
        </p:spPr>
        <p:txBody>
          <a:bodyPr wrap="square" rtlCol="0">
            <a:spAutoFit/>
          </a:bodyPr>
          <a:lstStyle/>
          <a:p>
            <a:pPr algn="l"/>
            <a:r>
              <a:rPr lang="zh-CN" altLang="en-US" sz="3200" b="1" smtClean="0">
                <a:solidFill>
                  <a:srgbClr val="000000"/>
                </a:solidFill>
                <a:latin typeface="微软雅黑" panose="020b0503020204020204" charset="-122"/>
                <a:ea typeface="微软雅黑" panose="020b0503020204020204" charset="-122"/>
                <a:cs typeface="微软雅黑" panose="020b0503020204020204" charset="-122"/>
              </a:rPr>
              <a:t>评分示例（</a:t>
            </a:r>
            <a:r>
              <a:rPr lang="en-US" altLang="zh-CN" sz="3200" b="1" smtClean="0">
                <a:solidFill>
                  <a:srgbClr val="000000"/>
                </a:solidFill>
                <a:latin typeface="微软雅黑" panose="020b0503020204020204" charset="-122"/>
                <a:ea typeface="微软雅黑" panose="020b0503020204020204" charset="-122"/>
                <a:cs typeface="微软雅黑" panose="020b0503020204020204" charset="-122"/>
              </a:rPr>
              <a:t>4</a:t>
            </a:r>
            <a:r>
              <a:rPr lang="zh-CN" altLang="en-US" sz="3200" b="1" smtClean="0">
                <a:solidFill>
                  <a:srgbClr val="000000"/>
                </a:solidFill>
                <a:latin typeface="微软雅黑" panose="020b0503020204020204" charset="-122"/>
                <a:ea typeface="微软雅黑" panose="020b0503020204020204" charset="-122"/>
                <a:cs typeface="微软雅黑" panose="020b0503020204020204" charset="-122"/>
              </a:rPr>
              <a:t>分）</a:t>
            </a:r>
            <a:endParaRPr lang="en-US" altLang="zh-CN" sz="3200" b="1" smtClean="0">
              <a:solidFill>
                <a:srgbClr val="000000"/>
              </a:solidFill>
              <a:latin typeface="微软雅黑" panose="020b0503020204020204" charset="-122"/>
              <a:ea typeface="微软雅黑" panose="020b0503020204020204" charset="-122"/>
              <a:cs typeface="微软雅黑" panose="020b0503020204020204" charset="-122"/>
            </a:endParaRPr>
          </a:p>
          <a:p>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合理。</a:t>
            </a:r>
            <a:endPar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endParaRPr>
          </a:p>
          <a:p>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800" b="1" u="sng" smtClean="0">
                <a:solidFill>
                  <a:srgbClr val="000000"/>
                </a:solidFill>
                <a:latin typeface="微软雅黑" panose="020b0503020204020204" charset="-122"/>
                <a:ea typeface="微软雅黑" panose="020b0503020204020204" charset="-122"/>
                <a:cs typeface="微软雅黑" panose="020b0503020204020204" charset="-122"/>
              </a:rPr>
              <a:t>深化主旨</a:t>
            </a: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，点明主题，借蒂莫西的希望落空反映出战后人们心灵空虚的</a:t>
            </a:r>
            <a:r>
              <a:rPr lang="zh-CN" altLang="en-US" sz="2800" b="1" u="sng" smtClean="0">
                <a:solidFill>
                  <a:srgbClr val="000000"/>
                </a:solidFill>
                <a:latin typeface="微软雅黑" panose="020b0503020204020204" charset="-122"/>
                <a:ea typeface="微软雅黑" panose="020b0503020204020204" charset="-122"/>
                <a:cs typeface="微软雅黑" panose="020b0503020204020204" charset="-122"/>
              </a:rPr>
              <a:t>社会精神危机</a:t>
            </a: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a:t>
            </a:r>
            <a:endPar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endParaRPr>
          </a:p>
          <a:p>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②与开头段社会背景相照应，写出了</a:t>
            </a:r>
            <a:r>
              <a:rPr lang="zh-CN" altLang="en-US" sz="2800" b="1" u="sng" smtClean="0">
                <a:solidFill>
                  <a:srgbClr val="000000"/>
                </a:solidFill>
                <a:latin typeface="微软雅黑" panose="020b0503020204020204" charset="-122"/>
                <a:ea typeface="微软雅黑" panose="020b0503020204020204" charset="-122"/>
                <a:cs typeface="微软雅黑" panose="020b0503020204020204" charset="-122"/>
              </a:rPr>
              <a:t>战后重建中的人文关怀缺失</a:t>
            </a: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a:t>
            </a:r>
            <a:endPar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endParaRPr>
          </a:p>
          <a:p>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③烟花本身就是</a:t>
            </a:r>
            <a:r>
              <a:rPr lang="zh-CN" altLang="en-US" sz="2800" b="1" u="sng" smtClean="0">
                <a:solidFill>
                  <a:srgbClr val="000000"/>
                </a:solidFill>
                <a:latin typeface="微软雅黑" panose="020b0503020204020204" charset="-122"/>
                <a:ea typeface="微软雅黑" panose="020b0503020204020204" charset="-122"/>
                <a:cs typeface="微软雅黑" panose="020b0503020204020204" charset="-122"/>
              </a:rPr>
              <a:t>不合法</a:t>
            </a: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的，与前文老人可疑举止相呼应。</a:t>
            </a:r>
            <a:endPar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endParaRPr>
          </a:p>
          <a:p>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④与标题“小气鬼”相照应，孩子对节日的期盼而“小气”克制最终落得悲剧，留给读者无限深思。</a:t>
            </a:r>
            <a:endPar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endParaRPr>
          </a:p>
          <a:p>
            <a:endPar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endParaRPr>
          </a:p>
          <a:p>
            <a:endPar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4" name="TextBox 3"/>
          <p:cNvSpPr txBox="1"/>
          <p:nvPr/>
        </p:nvSpPr>
        <p:spPr>
          <a:xfrm>
            <a:off x="436245" y="1153795"/>
            <a:ext cx="8528685" cy="5262245"/>
          </a:xfrm>
          <a:prstGeom prst="rect">
            <a:avLst/>
          </a:prstGeom>
          <a:noFill/>
        </p:spPr>
        <p:txBody>
          <a:bodyPr wrap="square" rtlCol="0">
            <a:spAutoFit/>
          </a:bodyPr>
          <a:lstStyle/>
          <a:p>
            <a:pPr algn="l"/>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评分示例（</a:t>
            </a:r>
            <a:r>
              <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分）</a:t>
            </a:r>
            <a:endPar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endParaRPr>
          </a:p>
          <a:p>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对于警察自身而言是合理的，因为蒂莫西的烟花是警察办案的唯一物证，是</a:t>
            </a:r>
            <a:r>
              <a:rPr lang="zh-CN" altLang="en-US" sz="2800" b="1" u="sng" smtClean="0">
                <a:solidFill>
                  <a:srgbClr val="000000"/>
                </a:solidFill>
                <a:latin typeface="微软雅黑" panose="020b0503020204020204" charset="-122"/>
                <a:ea typeface="微软雅黑" panose="020b0503020204020204" charset="-122"/>
                <a:cs typeface="微软雅黑" panose="020b0503020204020204" charset="-122"/>
              </a:rPr>
              <a:t>办案的需要</a:t>
            </a: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a:t>
            </a:r>
            <a:endPar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endParaRPr>
          </a:p>
          <a:p>
            <a:r>
              <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rPr>
              <a:t>      2.</a:t>
            </a: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但从整个社会背景看存在不合理之处：</a:t>
            </a:r>
            <a:endPar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endParaRPr>
          </a:p>
          <a:p>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       战后物资的匮乏，烟花是孩子们心中的希望及对未来生活的盼望。警察简单粗暴拿走烟花缺少人文关怀，没有顾及百姓的心理感受，体现了战争对人们生活身心的伤害。</a:t>
            </a:r>
            <a:endPar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endParaRPr>
          </a:p>
          <a:p>
            <a:endPar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endParaRPr>
          </a:p>
          <a:p>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（考生若“合理”“不合理”两种观点都作答，取第一个观点评分。）</a:t>
            </a:r>
            <a:endPar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endParaRPr>
          </a:p>
          <a:p>
            <a:endPar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4" name="TextBox 3"/>
          <p:cNvSpPr txBox="1"/>
          <p:nvPr/>
        </p:nvSpPr>
        <p:spPr>
          <a:xfrm>
            <a:off x="267970" y="1052830"/>
            <a:ext cx="8663940" cy="3107690"/>
          </a:xfrm>
          <a:prstGeom prst="rect">
            <a:avLst/>
          </a:prstGeom>
          <a:noFill/>
        </p:spPr>
        <p:txBody>
          <a:bodyPr wrap="square" rtlCol="0">
            <a:spAutoFit/>
          </a:bodyPr>
          <a:lstStyle/>
          <a:p>
            <a:pPr algn="l"/>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评分示例（</a:t>
            </a:r>
            <a:r>
              <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rPr>
              <a:t>0</a:t>
            </a:r>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分）</a:t>
            </a:r>
            <a:endPar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endParaRPr>
          </a:p>
          <a:p>
            <a:pPr algn="l"/>
            <a:endPar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endParaRPr>
          </a:p>
          <a:p>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①警察要拿走烟花推动情节发展到高潮，让蒂莫西的品质得到考验。</a:t>
            </a:r>
            <a:endPar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endParaRPr>
          </a:p>
          <a:p>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②形成对比，与前文蒂莫西不肯放烟花最后交出烟花作对比，表现其愿为大事舍小我的可贵品质。</a:t>
            </a:r>
            <a:endParaRPr lang="en-US" altLang="zh-CN" sz="2800" b="1" smtClean="0">
              <a:solidFill>
                <a:srgbClr val="000000"/>
              </a:solidFill>
              <a:latin typeface="微软雅黑" panose="020b0503020204020204" charset="-122"/>
              <a:ea typeface="微软雅黑" panose="020b0503020204020204" charset="-122"/>
              <a:cs typeface="微软雅黑" panose="020b0503020204020204" charset="-122"/>
            </a:endParaRPr>
          </a:p>
          <a:p>
            <a:r>
              <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rPr>
              <a:t>③升华主旨，形成突转，令人感叹。</a:t>
            </a:r>
            <a:endParaRPr lang="zh-CN" altLang="en-US" sz="2800" b="1" smtClean="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3" name="内容占位符 2"/>
          <p:cNvSpPr>
            <a:spLocks noGrp="1"/>
          </p:cNvSpPr>
          <p:nvPr>
            <p:ph idx="4294967295"/>
          </p:nvPr>
        </p:nvSpPr>
        <p:spPr>
          <a:xfrm>
            <a:off x="457200" y="438150"/>
            <a:ext cx="8229600" cy="5688330"/>
          </a:xfrm>
        </p:spPr>
        <p:txBody>
          <a:bodyPr vert="horz" lIns="91440" tIns="45720" rIns="91440" bIns="45720" rtlCol="0">
            <a:normAutofit fontScale="5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l">
              <a:buClrTx/>
              <a:buSzTx/>
            </a:pPr>
            <a:r>
              <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rPr>
              <a:t>实用类性文本阅读复习备考</a:t>
            </a:r>
            <a:endPar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rPr>
              <a:t>1.扩大阅读视野，丰富文本资源</a:t>
            </a:r>
            <a:endPar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rPr>
              <a:t>（1）阅读与生活结合。我们要会观察生活，思考并积累一些文本素材。广告、网络新闻、各种图标凭证、问卷调查、统计报表等都是生活中鲜活的非连续性文本素材。</a:t>
            </a:r>
            <a:endPar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rPr>
              <a:t>（2）语文与其他学科的融合。不能把这类文本的阅读局限在语文学科内，其他学科有很多独具学科特性的非连续性文本阅读资源。</a:t>
            </a:r>
            <a:endPar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rPr>
              <a:t>2.强化阅读能力，加强综合训练</a:t>
            </a:r>
            <a:endPar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rPr>
              <a:t>（1）定向阅读，理清关系，提取碎片化信息。</a:t>
            </a:r>
            <a:endPar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rPr>
              <a:t>（2）比较阅读，统整信息，洞悉内在逻辑关联。</a:t>
            </a:r>
            <a:endPar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rPr>
              <a:t>（3）深度阅读，整合要点，培养思辨探究能力。</a:t>
            </a:r>
            <a:endPar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rPr>
              <a:t>3.熟悉阅读能力系统，进行定向定位训练。</a:t>
            </a:r>
            <a:endPar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500"/>
                                        <p:tgtEl>
                                          <p:spTgt spid="3">
                                            <p:txEl>
                                              <p:pRg st="6" end="6"/>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blinds(horizontal)">
                                      <p:cBhvr>
                                        <p:cTn id="42" dur="500"/>
                                        <p:tgtEl>
                                          <p:spTgt spid="3">
                                            <p:txEl>
                                              <p:pRg st="7" end="7"/>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blinds(horizontal)">
                                      <p:cBhvr>
                                        <p:cTn id="4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3" name="内容占位符 2"/>
          <p:cNvSpPr>
            <a:spLocks noGrp="1"/>
          </p:cNvSpPr>
          <p:nvPr>
            <p:ph idx="4294967295"/>
          </p:nvPr>
        </p:nvSpPr>
        <p:spPr>
          <a:xfrm>
            <a:off x="457200" y="188595"/>
            <a:ext cx="8229600" cy="6304915"/>
          </a:xfrm>
        </p:spPr>
        <p:txBody>
          <a:bodyPr vert="horz" lIns="91440" tIns="45720" rIns="91440" bIns="45720" rtlCol="0">
            <a:normAutofit fontScale="25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l">
              <a:buClrTx/>
              <a:buSzTx/>
            </a:pPr>
            <a:r>
              <a:rPr lang="zh-CN" altLang="en-US" sz="9335" b="1">
                <a:solidFill>
                  <a:srgbClr val="000000"/>
                </a:solidFill>
                <a:latin typeface="微软雅黑" panose="020b0503020204020204" charset="-122"/>
                <a:ea typeface="微软雅黑" panose="020b0503020204020204" charset="-122"/>
                <a:cs typeface="微软雅黑" panose="020b0503020204020204" charset="-122"/>
                <a:sym typeface="+mn-ea"/>
              </a:rPr>
              <a:t>【阅卷老师忠告】</a:t>
            </a:r>
            <a:endParaRPr lang="zh-CN" altLang="en-US" sz="9335"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9335" b="1">
                <a:solidFill>
                  <a:srgbClr val="000000"/>
                </a:solidFill>
                <a:latin typeface="微软雅黑" panose="020b0503020204020204" charset="-122"/>
                <a:ea typeface="微软雅黑" panose="020b0503020204020204" charset="-122"/>
                <a:cs typeface="微软雅黑" panose="020b0503020204020204" charset="-122"/>
                <a:sym typeface="+mn-ea"/>
              </a:rPr>
              <a:t>面对具体详尽的评分细则，阅读部分的答题确实存在某些规律。</a:t>
            </a:r>
            <a:endParaRPr lang="zh-CN" altLang="en-US" sz="9335"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9335" b="1">
                <a:solidFill>
                  <a:srgbClr val="000000"/>
                </a:solidFill>
                <a:latin typeface="微软雅黑" panose="020b0503020204020204" charset="-122"/>
                <a:ea typeface="微软雅黑" panose="020b0503020204020204" charset="-122"/>
                <a:cs typeface="微软雅黑" panose="020b0503020204020204" charset="-122"/>
                <a:sym typeface="+mn-ea"/>
              </a:rPr>
              <a:t>首先是答案，从某种程度上讲，实际是极为客观的，并没有给学生多少发挥的余地。因此我们考生答题时一定要先熟悉原文，先确定直接可用的文句，再自行归纳总结不迟。</a:t>
            </a:r>
            <a:endParaRPr lang="zh-CN" altLang="en-US" sz="9335"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9335" b="1">
                <a:solidFill>
                  <a:srgbClr val="000000"/>
                </a:solidFill>
                <a:latin typeface="微软雅黑" panose="020b0503020204020204" charset="-122"/>
                <a:ea typeface="微软雅黑" panose="020b0503020204020204" charset="-122"/>
                <a:cs typeface="微软雅黑" panose="020b0503020204020204" charset="-122"/>
                <a:sym typeface="+mn-ea"/>
              </a:rPr>
              <a:t>其次是阅卷人掌握评分标准的客观性。高考阅卷是一种高速的流水作业，每人只负责某一题。以一名老师为例，一名老师负责阅第6题，每天工作8小时，可批改70本左右，每本30份试卷，这样每一份试卷所花费的时间大约只有14秒左右。如果再除去操作电脑（点分、翻页）的时间，实际的批改时间至多不过八九秒。</a:t>
            </a:r>
            <a:endParaRPr lang="zh-CN" altLang="en-US" sz="9335"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9335" b="1">
                <a:solidFill>
                  <a:srgbClr val="000000"/>
                </a:solidFill>
                <a:latin typeface="微软雅黑" panose="020b0503020204020204" charset="-122"/>
                <a:ea typeface="微软雅黑" panose="020b0503020204020204" charset="-122"/>
                <a:cs typeface="微软雅黑" panose="020b0503020204020204" charset="-122"/>
                <a:sym typeface="+mn-ea"/>
              </a:rPr>
              <a:t>此时阅卷者的工作不是看清考生答了什么，而仅仅是看框里真正能调动眼球注意力的只是几个重要字眼。</a:t>
            </a:r>
            <a:endParaRPr lang="zh-CN" altLang="en-US" sz="9335"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9335" b="1">
                <a:solidFill>
                  <a:srgbClr val="000000"/>
                </a:solidFill>
                <a:latin typeface="微软雅黑" panose="020b0503020204020204" charset="-122"/>
                <a:ea typeface="微软雅黑" panose="020b0503020204020204" charset="-122"/>
                <a:cs typeface="微软雅黑" panose="020b0503020204020204" charset="-122"/>
                <a:sym typeface="+mn-ea"/>
              </a:rPr>
              <a:t>这一特点要求考生，在答案基本确知的情况下尽力趋简避繁，点到即止，无需过多的修饰强调，以免不必要的信息干扰了要点本身，造成阅卷人的疏漏；</a:t>
            </a:r>
            <a:endParaRPr lang="zh-CN" altLang="en-US" sz="9335"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9335" b="1">
                <a:solidFill>
                  <a:srgbClr val="000000"/>
                </a:solidFill>
                <a:latin typeface="微软雅黑" panose="020b0503020204020204" charset="-122"/>
                <a:ea typeface="微软雅黑" panose="020b0503020204020204" charset="-122"/>
                <a:cs typeface="微软雅黑" panose="020b0503020204020204" charset="-122"/>
                <a:sym typeface="+mn-ea"/>
              </a:rPr>
              <a:t>而当答案不确定时，则可表述的复杂一些，所谓的复杂并不是围绕一个意思反复强调，而是以简洁的语言列举尽可能多的可能性，以保证要点不被遗漏，其他多余的表述通常不会都扣分。</a:t>
            </a:r>
            <a:endParaRPr lang="zh-CN" altLang="en-US" sz="9335" b="1">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3" presetClass="entr" presetSubtype="1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3" presetClass="entr" presetSubtype="1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blinds(horizontal)">
                                      <p:cBhvr>
                                        <p:cTn id="20" dur="500"/>
                                        <p:tgtEl>
                                          <p:spTgt spid="3">
                                            <p:txEl>
                                              <p:pRg st="3" end="3"/>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blinds(horizontal)">
                                      <p:cBhvr>
                                        <p:cTn id="23" dur="500"/>
                                        <p:tgtEl>
                                          <p:spTgt spid="3">
                                            <p:txEl>
                                              <p:pRg st="4" end="4"/>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3" presetClass="entr" presetSubtype="10" fill="hold"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blinds(horizontal)">
                                      <p:cBhvr>
                                        <p:cTn id="28" dur="500"/>
                                        <p:tgtEl>
                                          <p:spTgt spid="3">
                                            <p:txEl>
                                              <p:pRg st="5" end="5"/>
                                            </p:txEl>
                                          </p:spTgt>
                                        </p:tgtEl>
                                      </p:cBhvr>
                                    </p:animEffect>
                                  </p:childTnLst>
                                </p:cTn>
                              </p:par>
                              <p:par>
                                <p:cTn id="29" presetID="3" presetClass="entr" presetSubtype="10"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blinds(horizontal)">
                                      <p:cBhvr>
                                        <p:cTn id="31"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3" name="内容占位符 2"/>
          <p:cNvSpPr>
            <a:spLocks noGrp="1"/>
          </p:cNvSpPr>
          <p:nvPr>
            <p:ph idx="4294967295"/>
          </p:nvPr>
        </p:nvSpPr>
        <p:spPr>
          <a:xfrm>
            <a:off x="457200" y="327025"/>
            <a:ext cx="8229600" cy="5799455"/>
          </a:xfrm>
        </p:spPr>
        <p:txBody>
          <a:bodyPr vert="horz" lIns="91440" tIns="45720" rIns="91440" bIns="45720" rtlCol="0">
            <a:normAutofit fontScale="9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l">
              <a:buClrTx/>
              <a:buSzTx/>
            </a:pPr>
            <a:r>
              <a:rPr lang="zh-CN" altLang="en-US" b="1">
                <a:solidFill>
                  <a:srgbClr val="000000"/>
                </a:solidFill>
                <a:latin typeface="微软雅黑" panose="020b0503020204020204" charset="-122"/>
                <a:ea typeface="微软雅黑" panose="020b0503020204020204" charset="-122"/>
                <a:sym typeface="+mn-ea"/>
              </a:rPr>
              <a:t>考试中的不良答题习惯</a:t>
            </a:r>
            <a:endParaRPr lang="zh-CN" altLang="en-US" b="1">
              <a:solidFill>
                <a:srgbClr val="000000"/>
              </a:solidFill>
              <a:latin typeface="微软雅黑" panose="020b0503020204020204" charset="-122"/>
              <a:ea typeface="微软雅黑" panose="020b0503020204020204" charset="-122"/>
              <a:sym typeface="+mn-ea"/>
            </a:endParaRPr>
          </a:p>
          <a:p>
            <a:pPr lvl="0" algn="l">
              <a:buClrTx/>
              <a:buSzTx/>
            </a:pPr>
            <a:r>
              <a:rPr lang="zh-CN" altLang="en-US" b="1">
                <a:solidFill>
                  <a:srgbClr val="000000"/>
                </a:solidFill>
                <a:latin typeface="微软雅黑" panose="020b0503020204020204" charset="-122"/>
                <a:ea typeface="微软雅黑" panose="020b0503020204020204" charset="-122"/>
                <a:sym typeface="+mn-ea"/>
              </a:rPr>
              <a:t>一、验收试卷不认真，匆忙答题。</a:t>
            </a:r>
            <a:endParaRPr lang="zh-CN" altLang="en-US" b="1">
              <a:solidFill>
                <a:srgbClr val="000000"/>
              </a:solidFill>
              <a:latin typeface="微软雅黑" panose="020b0503020204020204" charset="-122"/>
              <a:ea typeface="微软雅黑" panose="020b0503020204020204" charset="-122"/>
              <a:sym typeface="+mn-ea"/>
            </a:endParaRPr>
          </a:p>
          <a:p>
            <a:pPr lvl="0" algn="l">
              <a:buClrTx/>
              <a:buSzTx/>
            </a:pPr>
            <a:r>
              <a:rPr lang="zh-CN" altLang="en-US" b="1">
                <a:solidFill>
                  <a:srgbClr val="000000"/>
                </a:solidFill>
                <a:latin typeface="微软雅黑" panose="020b0503020204020204" charset="-122"/>
                <a:ea typeface="微软雅黑" panose="020b0503020204020204" charset="-122"/>
                <a:sym typeface="+mn-ea"/>
              </a:rPr>
              <a:t>二、分配时间不适当，书写潦草。</a:t>
            </a:r>
            <a:endParaRPr lang="zh-CN" altLang="en-US" b="1">
              <a:solidFill>
                <a:srgbClr val="000000"/>
              </a:solidFill>
              <a:latin typeface="微软雅黑" panose="020b0503020204020204" charset="-122"/>
              <a:ea typeface="微软雅黑" panose="020b0503020204020204" charset="-122"/>
              <a:sym typeface="+mn-ea"/>
            </a:endParaRPr>
          </a:p>
          <a:p>
            <a:pPr lvl="0" algn="l">
              <a:buClrTx/>
              <a:buSzTx/>
            </a:pPr>
            <a:r>
              <a:rPr lang="zh-CN" altLang="en-US" b="1">
                <a:solidFill>
                  <a:srgbClr val="000000"/>
                </a:solidFill>
                <a:latin typeface="微软雅黑" panose="020b0503020204020204" charset="-122"/>
                <a:ea typeface="微软雅黑" panose="020b0503020204020204" charset="-122"/>
                <a:sym typeface="+mn-ea"/>
              </a:rPr>
              <a:t>三、阅读题面不仔细，定势思维。</a:t>
            </a:r>
            <a:endParaRPr lang="zh-CN" altLang="en-US" b="1">
              <a:solidFill>
                <a:srgbClr val="000000"/>
              </a:solidFill>
              <a:latin typeface="微软雅黑" panose="020b0503020204020204" charset="-122"/>
              <a:ea typeface="微软雅黑" panose="020b0503020204020204" charset="-122"/>
              <a:sym typeface="+mn-ea"/>
            </a:endParaRPr>
          </a:p>
          <a:p>
            <a:pPr lvl="0" algn="l">
              <a:buClrTx/>
              <a:buSzTx/>
            </a:pPr>
            <a:r>
              <a:rPr lang="zh-CN" altLang="en-US" b="1">
                <a:solidFill>
                  <a:srgbClr val="000000"/>
                </a:solidFill>
                <a:latin typeface="微软雅黑" panose="020b0503020204020204" charset="-122"/>
                <a:ea typeface="微软雅黑" panose="020b0503020204020204" charset="-122"/>
                <a:sym typeface="+mn-ea"/>
              </a:rPr>
              <a:t>四、答题程序不熟悉，懒打草稿。</a:t>
            </a:r>
            <a:endParaRPr lang="zh-CN" altLang="en-US" b="1">
              <a:solidFill>
                <a:srgbClr val="000000"/>
              </a:solidFill>
              <a:latin typeface="微软雅黑" panose="020b0503020204020204" charset="-122"/>
              <a:ea typeface="微软雅黑" panose="020b0503020204020204" charset="-122"/>
              <a:sym typeface="+mn-ea"/>
            </a:endParaRPr>
          </a:p>
          <a:p>
            <a:pPr lvl="0" algn="l">
              <a:buClrTx/>
              <a:buSzTx/>
            </a:pPr>
            <a:r>
              <a:rPr lang="zh-CN" altLang="en-US" b="1">
                <a:solidFill>
                  <a:srgbClr val="000000"/>
                </a:solidFill>
                <a:latin typeface="微软雅黑" panose="020b0503020204020204" charset="-122"/>
                <a:ea typeface="微软雅黑" panose="020b0503020204020204" charset="-122"/>
                <a:sym typeface="+mn-ea"/>
              </a:rPr>
              <a:t>五、答题规范不遵循，答非所问。</a:t>
            </a:r>
            <a:endParaRPr lang="zh-CN" altLang="en-US" b="1">
              <a:solidFill>
                <a:srgbClr val="000000"/>
              </a:solidFill>
              <a:latin typeface="微软雅黑" panose="020b0503020204020204" charset="-122"/>
              <a:ea typeface="微软雅黑" panose="020b0503020204020204" charset="-122"/>
              <a:sym typeface="+mn-ea"/>
            </a:endParaRPr>
          </a:p>
          <a:p>
            <a:pPr lvl="0" algn="l">
              <a:buClrTx/>
              <a:buSzTx/>
            </a:pPr>
            <a:r>
              <a:rPr lang="zh-CN" altLang="en-US" b="1">
                <a:solidFill>
                  <a:srgbClr val="000000"/>
                </a:solidFill>
                <a:latin typeface="微软雅黑" panose="020b0503020204020204" charset="-122"/>
                <a:ea typeface="微软雅黑" panose="020b0503020204020204" charset="-122"/>
                <a:sym typeface="+mn-ea"/>
              </a:rPr>
              <a:t>六、自身特点不了解，扬短掩长。</a:t>
            </a:r>
            <a:endParaRPr lang="zh-CN" altLang="en-US" b="1">
              <a:solidFill>
                <a:srgbClr val="000000"/>
              </a:solidFill>
              <a:latin typeface="微软雅黑" panose="020b0503020204020204" charset="-122"/>
              <a:ea typeface="微软雅黑" panose="020b0503020204020204" charset="-122"/>
              <a:sym typeface="+mn-ea"/>
            </a:endParaRPr>
          </a:p>
          <a:p>
            <a:pPr lvl="0" algn="l">
              <a:buClrTx/>
              <a:buSzTx/>
            </a:pPr>
            <a:r>
              <a:rPr lang="zh-CN" altLang="en-US" b="1">
                <a:solidFill>
                  <a:srgbClr val="000000"/>
                </a:solidFill>
                <a:latin typeface="微软雅黑" panose="020b0503020204020204" charset="-122"/>
                <a:ea typeface="微软雅黑" panose="020b0503020204020204" charset="-122"/>
                <a:sym typeface="+mn-ea"/>
              </a:rPr>
              <a:t>七、检查试卷不细心，随意修改。</a:t>
            </a:r>
            <a:endParaRPr lang="zh-CN" altLang="en-US" b="1">
              <a:solidFill>
                <a:srgbClr val="000000"/>
              </a:solidFill>
              <a:latin typeface="微软雅黑" panose="020b0503020204020204" charset="-122"/>
              <a:ea typeface="微软雅黑" panose="020b0503020204020204" charset="-122"/>
              <a:sym typeface="+mn-ea"/>
            </a:endParaRPr>
          </a:p>
        </p:txBody>
      </p:sp>
    </p:spTree>
    <p:custDataLst>
      <p:tags r:id="rId9"/>
    </p:custDataLst>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rot="16635317" flipH="1">
            <a:off x="8379143" y="-44768"/>
            <a:ext cx="776288" cy="661035"/>
          </a:xfrm>
          <a:prstGeom prst="rect">
            <a:avLst/>
          </a:prstGeom>
        </p:spPr>
      </p:pic>
      <p:grpSp>
        <p:nvGrpSpPr>
          <p:cNvPr id="7" name="组合 6"/>
          <p:cNvGrpSpPr/>
          <p:nvPr userDrawn="1">
            <p:custDataLst>
              <p:tags r:id="rId5"/>
            </p:custDataLst>
          </p:nvPr>
        </p:nvGrpSpPr>
        <p:grpSpPr>
          <a:xfrm>
            <a:off x="0" y="4886325"/>
            <a:ext cx="534353" cy="1971675"/>
            <a:chOff x="0" y="4391345"/>
            <a:chExt cx="891702" cy="2466656"/>
          </a:xfrm>
        </p:grpSpPr>
        <p:pic>
          <p:nvPicPr>
            <p:cNvPr id="8" name="图片 7"/>
            <p:cNvPicPr>
              <a:picLocks noChangeAspect="1"/>
            </p:cNvPicPr>
            <p:nvPr>
              <p:custDataLst>
                <p:tags r:id="rId7"/>
              </p:custDataLst>
            </p:nvPr>
          </p:nvPicPr>
          <p:blipFill>
            <a:blip r:embed="rId6"/>
            <a:stretch>
              <a:fillRect/>
            </a:stretch>
          </p:blipFill>
          <p:spPr>
            <a:xfrm>
              <a:off x="0" y="5917327"/>
              <a:ext cx="891702" cy="940674"/>
            </a:xfrm>
            <a:prstGeom prst="rect">
              <a:avLst/>
            </a:prstGeom>
          </p:spPr>
        </p:pic>
        <p:pic>
          <p:nvPicPr>
            <p:cNvPr id="9" name="图片 8"/>
            <p:cNvPicPr>
              <a:picLocks noChangeAspect="1"/>
            </p:cNvPicPr>
            <p:nvPr>
              <p:custDataLst>
                <p:tags r:id="rId9"/>
              </p:custDataLst>
            </p:nvPr>
          </p:nvPicPr>
          <p:blipFill>
            <a:blip r:embed="rId8"/>
            <a:stretch>
              <a:fillRect/>
            </a:stretch>
          </p:blipFill>
          <p:spPr>
            <a:xfrm rot="1953062" flipH="1">
              <a:off x="67048" y="4391345"/>
              <a:ext cx="757605" cy="2455724"/>
            </a:xfrm>
            <a:prstGeom prst="rect">
              <a:avLst/>
            </a:prstGeom>
          </p:spPr>
        </p:pic>
      </p:grpSp>
      <p:sp>
        <p:nvSpPr>
          <p:cNvPr id="115714" name="文本框 2"/>
          <p:cNvSpPr txBox="1"/>
          <p:nvPr/>
        </p:nvSpPr>
        <p:spPr>
          <a:xfrm>
            <a:off x="207010" y="516890"/>
            <a:ext cx="8763000" cy="6375400"/>
          </a:xfrm>
          <a:prstGeom prst="rect">
            <a:avLst/>
          </a:prstGeom>
          <a:noFill/>
          <a:ln w="9525">
            <a:noFill/>
          </a:ln>
        </p:spPr>
        <p:txBody>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zh-CN" sz="2400" b="1" smtClean="0">
                <a:solidFill>
                  <a:srgbClr val="000000"/>
                </a:solidFill>
                <a:latin typeface="微软雅黑" panose="020b0503020204020204" charset="-122"/>
                <a:ea typeface="微软雅黑" panose="020b0503020204020204" charset="-122"/>
                <a:cs typeface="微软雅黑" panose="020b0503020204020204" charset="-122"/>
                <a:sym typeface="+mn-ea"/>
              </a:rPr>
              <a:t>例如（一模非连续性文本阅读）：</a:t>
            </a:r>
            <a:r>
              <a:rPr kumimoji="0" lang="en-US" altLang="zh-CN" sz="2400" b="1"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6.</a:t>
            </a:r>
            <a:r>
              <a:rPr kumimoji="0" lang="zh-CN" altLang="en-US" sz="2400" b="1"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打好长江“十年禁渔”持久战需要采取哪些具体措施？请</a:t>
            </a:r>
            <a:r>
              <a:rPr lang="zh-CN" altLang="en-US" sz="2400" b="1" noProof="1">
                <a:solidFill>
                  <a:srgbClr val="000000"/>
                </a:solidFill>
                <a:latin typeface="微软雅黑" panose="020b0503020204020204" charset="-122"/>
                <a:ea typeface="微软雅黑" panose="020b0503020204020204" charset="-122"/>
                <a:cs typeface="微软雅黑" panose="020b0503020204020204" charset="-122"/>
              </a:rPr>
              <a:t>概括</a:t>
            </a:r>
            <a:r>
              <a:rPr kumimoji="0" lang="zh-CN" altLang="en-US" sz="2400" b="1"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说明</a:t>
            </a:r>
            <a:r>
              <a:rPr kumimoji="0" lang="en-US" altLang="zh-CN" sz="2400" b="1"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400" b="1"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。（6分）</a:t>
            </a:r>
            <a:endParaRPr kumimoji="0" lang="zh-CN" altLang="en-US" sz="2400" b="1"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r>
              <a:rPr lang="en-US" altLang="zh-CN" sz="2400" b="1">
                <a:solidFill>
                  <a:srgbClr val="000000"/>
                </a:solidFill>
                <a:latin typeface="微软雅黑" panose="020b0503020204020204" charset="-122"/>
                <a:ea typeface="微软雅黑" panose="020b0503020204020204" charset="-122"/>
                <a:cs typeface="微软雅黑" panose="020b0503020204020204" charset="-122"/>
              </a:rPr>
              <a:t>（1）</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完善政策措施。制定禁渔长效性政策文件，联合相关部门建立长效联合工作机制，完善相关配套设施，对长江禁渔实行齐抓共管。</a:t>
            </a:r>
            <a:endParaRPr lang="zh-CN" altLang="zh-CN" sz="2800" b="1">
              <a:solidFill>
                <a:srgbClr val="000000"/>
              </a:solidFill>
              <a:latin typeface="微软雅黑" panose="020b0503020204020204" charset="-122"/>
              <a:ea typeface="微软雅黑" panose="020b0503020204020204" charset="-122"/>
              <a:cs typeface="微软雅黑" panose="020b0503020204020204" charset="-122"/>
            </a:endParaRPr>
          </a:p>
          <a:p>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（2）加强执法监管。构建“江上、陆上、市场”全链条监管防范网络，持续保持对非法捕捞行为的高压严打态势，消除非法捕捞隐患。</a:t>
            </a:r>
            <a:endParaRPr lang="zh-CN" altLang="zh-CN" sz="2800" b="1">
              <a:solidFill>
                <a:srgbClr val="000000"/>
              </a:solidFill>
              <a:latin typeface="微软雅黑" panose="020b0503020204020204" charset="-122"/>
              <a:ea typeface="微软雅黑" panose="020b0503020204020204" charset="-122"/>
              <a:cs typeface="微软雅黑" panose="020b0503020204020204" charset="-122"/>
            </a:endParaRPr>
          </a:p>
          <a:p>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（3）落实安置保障。通过参加水产养殖、协助巡护等方式拓宽退捕渔民就业渠道。同时加强社会保障，加大对特殊群体的救助力度。</a:t>
            </a:r>
            <a:endParaRPr lang="en-US" altLang="zh-CN" sz="2800" b="1">
              <a:solidFill>
                <a:srgbClr val="000000"/>
              </a:solidFill>
              <a:latin typeface="微软雅黑" panose="020b0503020204020204" charset="-122"/>
              <a:ea typeface="微软雅黑" panose="020b0503020204020204" charset="-122"/>
              <a:cs typeface="微软雅黑" panose="020b0503020204020204" charset="-122"/>
            </a:endParaRPr>
          </a:p>
          <a:p>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（每答对一点，给 2分）</a:t>
            </a:r>
            <a:endParaRPr lang="en-US" altLang="zh-CN" sz="2800" b="1">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withEffect">
                                  <p:stCondLst>
                                    <p:cond delay="0"/>
                                  </p:stCondLst>
                                  <p:childTnLst>
                                    <p:set>
                                      <p:cBhvr>
                                        <p:cTn id="6" dur="1" fill="hold">
                                          <p:stCondLst>
                                            <p:cond delay="0"/>
                                          </p:stCondLst>
                                        </p:cTn>
                                        <p:tgtEl>
                                          <p:spTgt spid="115714">
                                            <p:txEl>
                                              <p:pRg st="1" end="1"/>
                                            </p:txEl>
                                          </p:spTgt>
                                        </p:tgtEl>
                                        <p:attrNameLst>
                                          <p:attrName>style.visibility</p:attrName>
                                        </p:attrNameLst>
                                      </p:cBhvr>
                                      <p:to>
                                        <p:strVal val="visible"/>
                                      </p:to>
                                    </p:set>
                                    <p:animEffect transition="in" filter="blinds(horizontal)">
                                      <p:cBhvr>
                                        <p:cTn id="7" dur="500"/>
                                        <p:tgtEl>
                                          <p:spTgt spid="115714">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15714">
                                            <p:txEl>
                                              <p:pRg st="2" end="2"/>
                                            </p:txEl>
                                          </p:spTgt>
                                        </p:tgtEl>
                                        <p:attrNameLst>
                                          <p:attrName>style.visibility</p:attrName>
                                        </p:attrNameLst>
                                      </p:cBhvr>
                                      <p:to>
                                        <p:strVal val="visible"/>
                                      </p:to>
                                    </p:set>
                                    <p:animEffect transition="in" filter="blinds(horizontal)">
                                      <p:cBhvr>
                                        <p:cTn id="10" dur="500"/>
                                        <p:tgtEl>
                                          <p:spTgt spid="115714">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15714">
                                            <p:txEl>
                                              <p:pRg st="3" end="3"/>
                                            </p:txEl>
                                          </p:spTgt>
                                        </p:tgtEl>
                                        <p:attrNameLst>
                                          <p:attrName>style.visibility</p:attrName>
                                        </p:attrNameLst>
                                      </p:cBhvr>
                                      <p:to>
                                        <p:strVal val="visible"/>
                                      </p:to>
                                    </p:set>
                                    <p:animEffect transition="in" filter="blinds(horizontal)">
                                      <p:cBhvr>
                                        <p:cTn id="13" dur="500"/>
                                        <p:tgtEl>
                                          <p:spTgt spid="115714">
                                            <p:txEl>
                                              <p:pRg st="3" end="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15714">
                                            <p:txEl>
                                              <p:pRg st="4" end="4"/>
                                            </p:txEl>
                                          </p:spTgt>
                                        </p:tgtEl>
                                        <p:attrNameLst>
                                          <p:attrName>style.visibility</p:attrName>
                                        </p:attrNameLst>
                                      </p:cBhvr>
                                      <p:to>
                                        <p:strVal val="visible"/>
                                      </p:to>
                                    </p:set>
                                    <p:animEffect transition="in" filter="blinds(horizontal)">
                                      <p:cBhvr>
                                        <p:cTn id="16" dur="500"/>
                                        <p:tgtEl>
                                          <p:spTgt spid="11571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rot="16635317" flipH="1">
            <a:off x="8379143" y="-44768"/>
            <a:ext cx="776288" cy="661035"/>
          </a:xfrm>
          <a:prstGeom prst="rect">
            <a:avLst/>
          </a:prstGeom>
        </p:spPr>
      </p:pic>
      <p:grpSp>
        <p:nvGrpSpPr>
          <p:cNvPr id="7" name="组合 6"/>
          <p:cNvGrpSpPr/>
          <p:nvPr userDrawn="1">
            <p:custDataLst>
              <p:tags r:id="rId5"/>
            </p:custDataLst>
          </p:nvPr>
        </p:nvGrpSpPr>
        <p:grpSpPr>
          <a:xfrm>
            <a:off x="0" y="4886325"/>
            <a:ext cx="534353" cy="1971675"/>
            <a:chOff x="0" y="4391345"/>
            <a:chExt cx="891702" cy="2466656"/>
          </a:xfrm>
        </p:grpSpPr>
        <p:pic>
          <p:nvPicPr>
            <p:cNvPr id="8" name="图片 7"/>
            <p:cNvPicPr>
              <a:picLocks noChangeAspect="1"/>
            </p:cNvPicPr>
            <p:nvPr>
              <p:custDataLst>
                <p:tags r:id="rId7"/>
              </p:custDataLst>
            </p:nvPr>
          </p:nvPicPr>
          <p:blipFill>
            <a:blip r:embed="rId6"/>
            <a:stretch>
              <a:fillRect/>
            </a:stretch>
          </p:blipFill>
          <p:spPr>
            <a:xfrm>
              <a:off x="0" y="5917327"/>
              <a:ext cx="891702" cy="940674"/>
            </a:xfrm>
            <a:prstGeom prst="rect">
              <a:avLst/>
            </a:prstGeom>
          </p:spPr>
        </p:pic>
        <p:pic>
          <p:nvPicPr>
            <p:cNvPr id="9" name="图片 8"/>
            <p:cNvPicPr>
              <a:picLocks noChangeAspect="1"/>
            </p:cNvPicPr>
            <p:nvPr>
              <p:custDataLst>
                <p:tags r:id="rId9"/>
              </p:custDataLst>
            </p:nvPr>
          </p:nvPicPr>
          <p:blipFill>
            <a:blip r:embed="rId8"/>
            <a:stretch>
              <a:fillRect/>
            </a:stretch>
          </p:blipFill>
          <p:spPr>
            <a:xfrm rot="1953062" flipH="1">
              <a:off x="67048" y="4391345"/>
              <a:ext cx="757605" cy="2455724"/>
            </a:xfrm>
            <a:prstGeom prst="rect">
              <a:avLst/>
            </a:prstGeom>
          </p:spPr>
        </p:pic>
      </p:grpSp>
      <p:sp>
        <p:nvSpPr>
          <p:cNvPr id="101378" name="文本框 2"/>
          <p:cNvSpPr txBox="1">
            <a:spLocks noChangeArrowheads="1"/>
          </p:cNvSpPr>
          <p:nvPr/>
        </p:nvSpPr>
        <p:spPr bwMode="auto">
          <a:xfrm>
            <a:off x="128905" y="1351280"/>
            <a:ext cx="8804275" cy="497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1.</a:t>
            </a:r>
            <a:r>
              <a:rPr kumimoji="0" lang="zh-CN" altLang="en-US" sz="24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答题指向：</a:t>
            </a:r>
            <a:endParaRPr kumimoji="0" lang="zh-CN" altLang="en-US" sz="24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400" b="1" i="0" u="none" strike="noStrike" kern="1200" cap="none" spc="0" normalizeH="0" baseline="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打好长</a:t>
            </a:r>
            <a:r>
              <a:rPr lang="zh-CN" altLang="en-US" sz="2400" b="1">
                <a:ln>
                  <a:noFill/>
                </a:ln>
                <a:solidFill>
                  <a:srgbClr val="000000"/>
                </a:solidFill>
                <a:effectLst/>
                <a:uLnTx/>
                <a:uFillTx/>
                <a:latin typeface="微软雅黑" panose="020b0503020204020204" charset="-122"/>
                <a:ea typeface="微软雅黑" panose="020b0503020204020204" charset="-122"/>
                <a:cs typeface="微软雅黑" panose="020b0503020204020204" charset="-122"/>
                <a:sym typeface="+mn-ea"/>
              </a:rPr>
              <a:t>江“十年禁渔”持久战需要的具体措施。</a:t>
            </a:r>
            <a:endParaRPr kumimoji="0" lang="en-US" altLang="zh-CN" sz="24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2.</a:t>
            </a:r>
            <a:r>
              <a:rPr kumimoji="0" lang="zh-CN" altLang="en-US" sz="24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答题维度</a:t>
            </a:r>
            <a:endParaRPr kumimoji="0" lang="zh-CN" altLang="en-US" sz="24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2400" b="0" i="0" u="none" strike="noStrike" kern="1200" cap="none" spc="0" normalizeH="0" baseline="0" noProof="1">
                <a:ln>
                  <a:noFill/>
                </a:ln>
                <a:solidFill>
                  <a:srgbClr val="000000"/>
                </a:solidFill>
                <a:effectLst>
                  <a:outerShdw blurRad="38100" dist="25400" dir="5400000" algn="ctr" rotWithShape="0">
                    <a:srgbClr val="6E747A">
                      <a:alpha val="43000"/>
                    </a:srgbClr>
                  </a:outerShdw>
                </a:effectLst>
                <a:uLnTx/>
                <a:uFillTx/>
                <a:latin typeface="微软雅黑" panose="020b0503020204020204" charset="-122"/>
                <a:ea typeface="微软雅黑" panose="020b0503020204020204" charset="-122"/>
                <a:cs typeface="微软雅黑" panose="020b0503020204020204" charset="-122"/>
              </a:rPr>
              <a:t>（</a:t>
            </a:r>
            <a:r>
              <a:rPr kumimoji="0" lang="en-US" altLang="zh-CN" sz="2400" b="0" i="0" u="none" strike="noStrike" kern="1200" cap="none" spc="0" normalizeH="0" baseline="0" noProof="1">
                <a:ln>
                  <a:noFill/>
                </a:ln>
                <a:solidFill>
                  <a:srgbClr val="000000"/>
                </a:solidFill>
                <a:effectLst>
                  <a:outerShdw blurRad="38100" dist="25400" dir="5400000" algn="ctr" rotWithShape="0">
                    <a:srgbClr val="6E747A">
                      <a:alpha val="43000"/>
                    </a:srgbClr>
                  </a:outerShdw>
                </a:effectLst>
                <a:uLnTx/>
                <a:uFillTx/>
                <a:latin typeface="微软雅黑" panose="020b0503020204020204" charset="-122"/>
                <a:ea typeface="微软雅黑" panose="020b0503020204020204" charset="-122"/>
                <a:cs typeface="微软雅黑" panose="020b0503020204020204" charset="-122"/>
              </a:rPr>
              <a:t>1</a:t>
            </a:r>
            <a:r>
              <a:rPr kumimoji="0" lang="zh-CN" altLang="zh-CN" sz="2400" b="0" i="0" u="none" strike="noStrike" kern="1200" cap="none" spc="0" normalizeH="0" baseline="0" noProof="1">
                <a:ln>
                  <a:noFill/>
                </a:ln>
                <a:solidFill>
                  <a:srgbClr val="000000"/>
                </a:solidFill>
                <a:effectLst>
                  <a:outerShdw blurRad="38100" dist="25400" dir="5400000" algn="ctr" rotWithShape="0">
                    <a:srgbClr val="6E747A">
                      <a:alpha val="43000"/>
                    </a:srgbClr>
                  </a:outerShdw>
                </a:effectLst>
                <a:uLnTx/>
                <a:uFillTx/>
                <a:latin typeface="微软雅黑" panose="020b0503020204020204" charset="-122"/>
                <a:ea typeface="微软雅黑" panose="020b0503020204020204" charset="-122"/>
                <a:cs typeface="微软雅黑" panose="020b0503020204020204" charset="-122"/>
              </a:rPr>
              <a:t>）政策措施：加强顶层设计，强化</a:t>
            </a:r>
            <a:r>
              <a:rPr lang="en-US" altLang="zh-CN" sz="2400" b="1" err="1">
                <a:solidFill>
                  <a:srgbClr val="000000"/>
                </a:solidFill>
                <a:latin typeface="微软雅黑" panose="020b0503020204020204" charset="-122"/>
                <a:ea typeface="微软雅黑" panose="020b0503020204020204" charset="-122"/>
                <a:cs typeface="微软雅黑" panose="020b0503020204020204" charset="-122"/>
              </a:rPr>
              <a:t>政策</a:t>
            </a:r>
            <a:r>
              <a:rPr lang="en-US" altLang="zh-CN" sz="2400" err="1">
                <a:solidFill>
                  <a:srgbClr val="000000"/>
                </a:solidFill>
                <a:latin typeface="微软雅黑" panose="020b0503020204020204" charset="-122"/>
                <a:ea typeface="微软雅黑" panose="020b0503020204020204" charset="-122"/>
                <a:cs typeface="微软雅黑" panose="020b0503020204020204" charset="-122"/>
              </a:rPr>
              <a:t>措施</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、配套设施；</a:t>
            </a:r>
            <a:endParaRPr lang="en-US" altLang="zh-CN" sz="2400">
              <a:solidFill>
                <a:srgbClr val="000000"/>
              </a:solidFill>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2400" b="0" i="0" u="none" strike="noStrike" kern="1200" cap="none" spc="0" normalizeH="0" baseline="0" noProof="1">
                <a:ln>
                  <a:noFill/>
                </a:ln>
                <a:solidFill>
                  <a:srgbClr val="000000"/>
                </a:solidFill>
                <a:effectLst>
                  <a:outerShdw blurRad="38100" dist="25400" dir="5400000" algn="ctr" rotWithShape="0">
                    <a:srgbClr val="6E747A">
                      <a:alpha val="43000"/>
                    </a:srgbClr>
                  </a:outerShdw>
                </a:effectLst>
                <a:uLnTx/>
                <a:uFillTx/>
                <a:latin typeface="微软雅黑" panose="020b0503020204020204" charset="-122"/>
                <a:ea typeface="微软雅黑" panose="020b0503020204020204" charset="-122"/>
                <a:cs typeface="微软雅黑" panose="020b0503020204020204" charset="-122"/>
              </a:rPr>
              <a:t>（2）执法措施：加强</a:t>
            </a:r>
            <a:r>
              <a:rPr lang="en-US" altLang="zh-CN" sz="2400" b="1" err="1">
                <a:solidFill>
                  <a:srgbClr val="000000"/>
                </a:solidFill>
                <a:latin typeface="微软雅黑" panose="020b0503020204020204" charset="-122"/>
                <a:ea typeface="微软雅黑" panose="020b0503020204020204" charset="-122"/>
                <a:cs typeface="微软雅黑" panose="020b0503020204020204" charset="-122"/>
              </a:rPr>
              <a:t>执法</a:t>
            </a:r>
            <a:r>
              <a:rPr lang="en-US" altLang="zh-CN" sz="2400" err="1">
                <a:solidFill>
                  <a:srgbClr val="000000"/>
                </a:solidFill>
                <a:latin typeface="微软雅黑" panose="020b0503020204020204" charset="-122"/>
                <a:ea typeface="微软雅黑" panose="020b0503020204020204" charset="-122"/>
                <a:cs typeface="微软雅黑" panose="020b0503020204020204" charset="-122"/>
              </a:rPr>
              <a:t>监管</a:t>
            </a:r>
            <a:r>
              <a:rPr lang="zh-CN" altLang="en-US" sz="2400" err="1">
                <a:solidFill>
                  <a:srgbClr val="000000"/>
                </a:solidFill>
                <a:latin typeface="微软雅黑" panose="020b0503020204020204" charset="-122"/>
                <a:ea typeface="微软雅黑" panose="020b0503020204020204" charset="-122"/>
                <a:cs typeface="微软雅黑" panose="020b0503020204020204" charset="-122"/>
              </a:rPr>
              <a:t>，做到全链条、全天候、无死角；</a:t>
            </a:r>
            <a:endParaRPr lang="en-US" altLang="zh-CN" sz="2400">
              <a:solidFill>
                <a:srgbClr val="000000"/>
              </a:solidFill>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2400" b="0" i="0" u="none" strike="noStrike" kern="1200" cap="none" spc="0" normalizeH="0" baseline="0" noProof="1">
                <a:ln>
                  <a:noFill/>
                </a:ln>
                <a:solidFill>
                  <a:srgbClr val="000000"/>
                </a:solidFill>
                <a:effectLst>
                  <a:outerShdw blurRad="38100" dist="25400" dir="5400000" algn="ctr" rotWithShape="0">
                    <a:srgbClr val="6E747A">
                      <a:alpha val="43000"/>
                    </a:srgbClr>
                  </a:outerShdw>
                </a:effectLst>
                <a:uLnTx/>
                <a:uFillTx/>
                <a:latin typeface="微软雅黑" panose="020b0503020204020204" charset="-122"/>
                <a:ea typeface="微软雅黑" panose="020b0503020204020204" charset="-122"/>
                <a:cs typeface="微软雅黑" panose="020b0503020204020204" charset="-122"/>
              </a:rPr>
              <a:t>（</a:t>
            </a:r>
            <a:r>
              <a:rPr kumimoji="0" lang="en-US" altLang="zh-CN" sz="2400" b="0" i="0" u="none" strike="noStrike" kern="1200" cap="none" spc="0" normalizeH="0" baseline="0" noProof="1">
                <a:ln>
                  <a:noFill/>
                </a:ln>
                <a:solidFill>
                  <a:srgbClr val="000000"/>
                </a:solidFill>
                <a:effectLst>
                  <a:outerShdw blurRad="38100" dist="25400" dir="5400000" algn="ctr" rotWithShape="0">
                    <a:srgbClr val="6E747A">
                      <a:alpha val="43000"/>
                    </a:srgbClr>
                  </a:outerShdw>
                </a:effectLst>
                <a:uLnTx/>
                <a:uFillTx/>
                <a:latin typeface="微软雅黑" panose="020b0503020204020204" charset="-122"/>
                <a:ea typeface="微软雅黑" panose="020b0503020204020204" charset="-122"/>
                <a:cs typeface="微软雅黑" panose="020b0503020204020204" charset="-122"/>
              </a:rPr>
              <a:t>3</a:t>
            </a:r>
            <a:r>
              <a:rPr kumimoji="0" lang="zh-CN" altLang="en-US" sz="2400" b="0" i="0" u="none" strike="noStrike" kern="1200" cap="none" spc="0" normalizeH="0" baseline="0" noProof="1">
                <a:ln>
                  <a:noFill/>
                </a:ln>
                <a:solidFill>
                  <a:srgbClr val="000000"/>
                </a:solidFill>
                <a:effectLst>
                  <a:outerShdw blurRad="38100" dist="25400" dir="5400000" algn="ctr" rotWithShape="0">
                    <a:srgbClr val="6E747A">
                      <a:alpha val="43000"/>
                    </a:srgbClr>
                  </a:outerShdw>
                </a:effectLst>
                <a:uLnTx/>
                <a:uFillTx/>
                <a:latin typeface="微软雅黑" panose="020b0503020204020204" charset="-122"/>
                <a:ea typeface="微软雅黑" panose="020b0503020204020204" charset="-122"/>
                <a:cs typeface="微软雅黑" panose="020b0503020204020204" charset="-122"/>
              </a:rPr>
              <a:t>）保障措施：做好</a:t>
            </a:r>
            <a:r>
              <a:rPr lang="en-US" altLang="zh-CN" sz="2400" b="1" err="1">
                <a:solidFill>
                  <a:srgbClr val="000000"/>
                </a:solidFill>
                <a:latin typeface="微软雅黑" panose="020b0503020204020204" charset="-122"/>
                <a:ea typeface="微软雅黑" panose="020b0503020204020204" charset="-122"/>
                <a:cs typeface="微软雅黑" panose="020b0503020204020204" charset="-122"/>
              </a:rPr>
              <a:t>安置</a:t>
            </a:r>
            <a:r>
              <a:rPr lang="en-US" altLang="zh-CN" sz="2400" err="1">
                <a:solidFill>
                  <a:srgbClr val="000000"/>
                </a:solidFill>
                <a:latin typeface="微软雅黑" panose="020b0503020204020204" charset="-122"/>
                <a:ea typeface="微软雅黑" panose="020b0503020204020204" charset="-122"/>
                <a:cs typeface="微软雅黑" panose="020b0503020204020204" charset="-122"/>
              </a:rPr>
              <a:t>保障</a:t>
            </a:r>
            <a:r>
              <a:rPr kumimoji="0" lang="zh-CN" altLang="en-US" sz="2400" b="0" i="0" u="none" strike="noStrike" kern="1200" cap="none" spc="0" normalizeH="0" baseline="0" noProof="1">
                <a:ln>
                  <a:noFill/>
                </a:ln>
                <a:solidFill>
                  <a:srgbClr val="000000"/>
                </a:solidFill>
                <a:effectLst>
                  <a:outerShdw blurRad="38100" dist="25400" dir="5400000" algn="ctr" rotWithShape="0">
                    <a:srgbClr val="6E747A">
                      <a:alpha val="43000"/>
                    </a:srgbClr>
                  </a:outerShdw>
                </a:effectLst>
                <a:uLnTx/>
                <a:uFillTx/>
                <a:latin typeface="微软雅黑" panose="020b0503020204020204" charset="-122"/>
                <a:ea typeface="微软雅黑" panose="020b0503020204020204" charset="-122"/>
                <a:cs typeface="微软雅黑" panose="020b0503020204020204" charset="-122"/>
              </a:rPr>
              <a:t>，</a:t>
            </a:r>
            <a:r>
              <a:rPr kumimoji="0" lang="zh-CN" altLang="en-US" sz="2400" b="0" i="0" u="none" strike="noStrike" kern="1200" cap="none" spc="0" normalizeH="0" baseline="0" noProof="1">
                <a:solidFill>
                  <a:srgbClr val="000000"/>
                </a:solidFill>
                <a:latin typeface="微软雅黑" panose="020b0503020204020204" charset="-122"/>
                <a:ea typeface="微软雅黑" panose="020b0503020204020204" charset="-122"/>
                <a:cs typeface="微软雅黑" panose="020b0503020204020204" charset="-122"/>
              </a:rPr>
              <a:t>转产、就业、救助多渠道保障。</a:t>
            </a:r>
            <a:endParaRPr kumimoji="0" lang="en-US" altLang="zh-CN" sz="2400" b="0" i="0" u="none" strike="noStrike" kern="1200" cap="none" spc="0" normalizeH="0" baseline="0" noProof="1">
              <a:ln>
                <a:noFill/>
              </a:ln>
              <a:solidFill>
                <a:srgbClr val="000000"/>
              </a:solidFill>
              <a:effectLst>
                <a:outerShdw blurRad="38100" dist="25400" dir="5400000" algn="ctr" rotWithShape="0">
                  <a:srgbClr val="6E747A">
                    <a:alpha val="43000"/>
                  </a:srgbClr>
                </a:outerShdw>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3.</a:t>
            </a:r>
            <a:r>
              <a:rPr kumimoji="0" lang="zh-CN" altLang="en-US" sz="24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答题要求：</a:t>
            </a:r>
            <a:endParaRPr kumimoji="0" lang="zh-CN" altLang="en-US" sz="24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    </a:t>
            </a:r>
            <a:r>
              <a:rPr kumimoji="0" lang="zh-CN" altLang="zh-CN" sz="24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概括</a:t>
            </a:r>
            <a:r>
              <a:rPr kumimoji="0" lang="zh-CN" altLang="en-US" sz="24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准确</a:t>
            </a:r>
            <a:r>
              <a:rPr kumimoji="0" lang="zh-CN" altLang="zh-CN" sz="24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，语言顺畅</a:t>
            </a:r>
            <a:r>
              <a:rPr kumimoji="0" lang="zh-CN" altLang="en-US" sz="24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a:t>
            </a:r>
            <a:endParaRPr kumimoji="0" lang="zh-CN" altLang="en-US" sz="24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4.</a:t>
            </a:r>
            <a:r>
              <a:rPr kumimoji="0" lang="zh-CN" altLang="en-US" sz="24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评分关键：</a:t>
            </a:r>
            <a:endParaRPr kumimoji="0" lang="zh-CN" altLang="en-US" sz="24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    把握</a:t>
            </a:r>
            <a:r>
              <a:rPr kumimoji="0" lang="en-US" altLang="zh-CN" sz="24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4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十年禁渔</a:t>
            </a:r>
            <a:r>
              <a:rPr kumimoji="0" lang="en-US" altLang="zh-CN" sz="24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4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这一时间区域；</a:t>
            </a:r>
            <a:endParaRPr kumimoji="0" lang="zh-CN" altLang="en-US" sz="24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    区分</a:t>
            </a:r>
            <a:r>
              <a:rPr kumimoji="0" lang="en-US" altLang="zh-CN" sz="24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4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原因</a:t>
            </a:r>
            <a:r>
              <a:rPr kumimoji="0" lang="en-US" altLang="zh-CN" sz="24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4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背景</a:t>
            </a:r>
            <a:r>
              <a:rPr kumimoji="0" lang="en-US" altLang="zh-CN" sz="24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4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和</a:t>
            </a:r>
            <a:r>
              <a:rPr kumimoji="0" lang="en-US" altLang="zh-CN" sz="24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4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具体措施</a:t>
            </a:r>
            <a:r>
              <a:rPr kumimoji="0" lang="en-US" altLang="zh-CN" sz="24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4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a:t>
            </a:r>
            <a:endParaRPr kumimoji="0" lang="en-US" altLang="zh-CN" sz="24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lang="zh-CN" altLang="en-US" sz="2400" b="1">
                <a:solidFill>
                  <a:srgbClr val="000000"/>
                </a:solidFill>
                <a:latin typeface="微软雅黑" panose="020b0503020204020204" charset="-122"/>
                <a:ea typeface="微软雅黑" panose="020b0503020204020204" charset="-122"/>
                <a:cs typeface="微软雅黑" panose="020b0503020204020204" charset="-122"/>
              </a:rPr>
              <a:t>注意：</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保护四大野生鱼种群，拦河筑坝、治理水污染，不是“十年禁渔”的具体措施。</a:t>
            </a:r>
            <a:endParaRPr kumimoji="0" lang="en-US" altLang="zh-CN" sz="240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24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01379" name="文本框 1"/>
          <p:cNvSpPr txBox="1">
            <a:spLocks noChangeArrowheads="1"/>
          </p:cNvSpPr>
          <p:nvPr/>
        </p:nvSpPr>
        <p:spPr bwMode="auto">
          <a:xfrm>
            <a:off x="267970" y="182245"/>
            <a:ext cx="4603750" cy="408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90000"/>
              </a:lnSpc>
              <a:spcBef>
                <a:spcPct val="0"/>
              </a:spcBef>
              <a:spcAft>
                <a:spcPct val="0"/>
              </a:spcAft>
              <a:buClrTx/>
              <a:buSzTx/>
              <a:buFontTx/>
              <a:buNone/>
              <a:defRPr/>
            </a:pPr>
            <a:endParaRPr kumimoji="0" lang="zh-CN" altLang="zh-CN" sz="4400" b="1" i="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2" name="文本框 1"/>
          <p:cNvSpPr txBox="1"/>
          <p:nvPr/>
        </p:nvSpPr>
        <p:spPr>
          <a:xfrm>
            <a:off x="643255" y="356870"/>
            <a:ext cx="2418080" cy="700405"/>
          </a:xfrm>
          <a:prstGeom prst="rect">
            <a:avLst/>
          </a:prstGeom>
          <a:noFill/>
        </p:spPr>
        <p:txBody>
          <a:bodyPr wrap="none" rtlCol="0">
            <a:spAutoFit/>
          </a:bodyPr>
          <a:lstStyle/>
          <a:p>
            <a:pPr marL="0" marR="0" lvl="0" indent="0" algn="l" defTabSz="914400" rtl="0" eaLnBrk="1" fontAlgn="base" latinLnBrk="0" hangingPunct="1">
              <a:lnSpc>
                <a:spcPct val="90000"/>
              </a:lnSpc>
              <a:spcBef>
                <a:spcPct val="0"/>
              </a:spcBef>
              <a:spcAft>
                <a:spcPct val="0"/>
              </a:spcAft>
              <a:buClrTx/>
              <a:buSzTx/>
              <a:buFontTx/>
              <a:buNone/>
              <a:defRPr/>
            </a:pPr>
            <a:r>
              <a:rPr lang="zh-CN" altLang="zh-CN" sz="4400" b="1" noProof="0">
                <a:ln>
                  <a:noFill/>
                </a:ln>
                <a:solidFill>
                  <a:schemeClr val="accent1"/>
                </a:solidFill>
                <a:effectLst/>
                <a:uLnTx/>
                <a:uFillTx/>
                <a:latin typeface="微软雅黑" panose="020b0503020204020204" charset="-122"/>
                <a:ea typeface="微软雅黑" panose="020b0503020204020204" charset="-122"/>
                <a:sym typeface="+mn-ea"/>
              </a:rPr>
              <a:t>分析细则</a:t>
            </a:r>
            <a:endParaRPr kumimoji="0" lang="zh-CN" altLang="zh-CN" sz="4400" b="1" i="0" u="none" strike="noStrike" kern="1200" cap="none" spc="0" normalizeH="0" baseline="0" noProof="0">
              <a:ln>
                <a:noFill/>
              </a:ln>
              <a:solidFill>
                <a:schemeClr val="accent1"/>
              </a:solidFill>
              <a:effectLst/>
              <a:uLnTx/>
              <a:uFillTx/>
              <a:latin typeface="微软雅黑" panose="020b0503020204020204" charset="-122"/>
              <a:ea typeface="微软雅黑" panose="020b0503020204020204" charset="-122"/>
              <a:cs typeface="+mn-cs"/>
              <a:sym typeface="+mn-ea"/>
            </a:endParaRPr>
          </a:p>
        </p:txBody>
      </p:sp>
    </p:spTree>
    <p:custDataLst>
      <p:tags r:id="rId10"/>
    </p:custDataLst>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rot="16635317" flipH="1">
            <a:off x="8379143" y="-44768"/>
            <a:ext cx="776288" cy="661035"/>
          </a:xfrm>
          <a:prstGeom prst="rect">
            <a:avLst/>
          </a:prstGeom>
        </p:spPr>
      </p:pic>
      <p:grpSp>
        <p:nvGrpSpPr>
          <p:cNvPr id="7" name="组合 6"/>
          <p:cNvGrpSpPr/>
          <p:nvPr userDrawn="1">
            <p:custDataLst>
              <p:tags r:id="rId5"/>
            </p:custDataLst>
          </p:nvPr>
        </p:nvGrpSpPr>
        <p:grpSpPr>
          <a:xfrm>
            <a:off x="0" y="4886325"/>
            <a:ext cx="534353" cy="1971675"/>
            <a:chOff x="0" y="4391345"/>
            <a:chExt cx="891702" cy="2466656"/>
          </a:xfrm>
        </p:grpSpPr>
        <p:pic>
          <p:nvPicPr>
            <p:cNvPr id="8" name="图片 7"/>
            <p:cNvPicPr>
              <a:picLocks noChangeAspect="1"/>
            </p:cNvPicPr>
            <p:nvPr>
              <p:custDataLst>
                <p:tags r:id="rId7"/>
              </p:custDataLst>
            </p:nvPr>
          </p:nvPicPr>
          <p:blipFill>
            <a:blip r:embed="rId6"/>
            <a:stretch>
              <a:fillRect/>
            </a:stretch>
          </p:blipFill>
          <p:spPr>
            <a:xfrm>
              <a:off x="0" y="5917327"/>
              <a:ext cx="891702" cy="940674"/>
            </a:xfrm>
            <a:prstGeom prst="rect">
              <a:avLst/>
            </a:prstGeom>
          </p:spPr>
        </p:pic>
        <p:pic>
          <p:nvPicPr>
            <p:cNvPr id="9" name="图片 8"/>
            <p:cNvPicPr>
              <a:picLocks noChangeAspect="1"/>
            </p:cNvPicPr>
            <p:nvPr>
              <p:custDataLst>
                <p:tags r:id="rId9"/>
              </p:custDataLst>
            </p:nvPr>
          </p:nvPicPr>
          <p:blipFill>
            <a:blip r:embed="rId8"/>
            <a:stretch>
              <a:fillRect/>
            </a:stretch>
          </p:blipFill>
          <p:spPr>
            <a:xfrm rot="1953062" flipH="1">
              <a:off x="67048" y="4391345"/>
              <a:ext cx="757605" cy="2455724"/>
            </a:xfrm>
            <a:prstGeom prst="rect">
              <a:avLst/>
            </a:prstGeom>
          </p:spPr>
        </p:pic>
      </p:grpSp>
      <p:sp>
        <p:nvSpPr>
          <p:cNvPr id="105474" name="文本框 1"/>
          <p:cNvSpPr txBox="1">
            <a:spLocks noChangeArrowheads="1"/>
          </p:cNvSpPr>
          <p:nvPr/>
        </p:nvSpPr>
        <p:spPr bwMode="auto">
          <a:xfrm>
            <a:off x="1448992" y="1067991"/>
            <a:ext cx="4436269"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90000"/>
              </a:lnSpc>
              <a:spcBef>
                <a:spcPct val="0"/>
              </a:spcBef>
              <a:spcAft>
                <a:spcPct val="0"/>
              </a:spcAft>
              <a:buClrTx/>
              <a:buSzTx/>
              <a:buFontTx/>
              <a:buNone/>
              <a:defRPr/>
            </a:pPr>
            <a:endParaRPr kumimoji="0" lang="zh-CN" altLang="en-US" sz="3600" b="0" i="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100" name="文本框 99"/>
          <p:cNvSpPr txBox="1"/>
          <p:nvPr/>
        </p:nvSpPr>
        <p:spPr>
          <a:xfrm>
            <a:off x="517711" y="1369218"/>
            <a:ext cx="8330453" cy="3553460"/>
          </a:xfrm>
          <a:prstGeom prst="rect">
            <a:avLst/>
          </a:prstGeom>
          <a:noFill/>
          <a:ln w="9525">
            <a:noFill/>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27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3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1.</a:t>
            </a:r>
            <a:r>
              <a:rPr kumimoji="0" lang="zh-CN" altLang="en-US" sz="33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全面加大对非法捕鱼的惩治力度，以雷霆万钧之势坚决消除非法捕捞隐患</a:t>
            </a:r>
            <a:endParaRPr kumimoji="0" lang="en-US" altLang="zh-CN" sz="33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3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2.</a:t>
            </a:r>
            <a:r>
              <a:rPr kumimoji="0" lang="zh-CN" altLang="en-US" sz="33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需要健全的长效机制，完善的配套措施和相关部门与全社会的协调配合</a:t>
            </a:r>
            <a:endParaRPr kumimoji="0" lang="en-US" altLang="zh-CN" sz="33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3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3.</a:t>
            </a:r>
            <a:r>
              <a:rPr kumimoji="0" lang="zh-CN" altLang="en-US" sz="33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确保被政策所影响的退捕渔民的再就业和转产得到切实保障</a:t>
            </a:r>
            <a:endParaRPr kumimoji="0" lang="zh-CN" altLang="en-US" sz="33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517525" y="636905"/>
            <a:ext cx="3265805" cy="534035"/>
          </a:xfrm>
          <a:prstGeom prst="rect">
            <a:avLst/>
          </a:prstGeom>
          <a:noFill/>
        </p:spPr>
        <p:txBody>
          <a:bodyPr wrap="none" rtlCol="0">
            <a:spAutoFit/>
          </a:bodyPr>
          <a:lstStyle/>
          <a:p>
            <a:pPr marL="0" marR="0" lvl="0" indent="0" algn="l" defTabSz="914400" rtl="0" eaLnBrk="1" fontAlgn="base" latinLnBrk="0" hangingPunct="1">
              <a:lnSpc>
                <a:spcPct val="90000"/>
              </a:lnSpc>
              <a:spcBef>
                <a:spcPct val="0"/>
              </a:spcBef>
              <a:spcAft>
                <a:spcPct val="0"/>
              </a:spcAft>
              <a:buClrTx/>
              <a:buSzTx/>
              <a:buFontTx/>
              <a:buNone/>
              <a:defRPr/>
            </a:pPr>
            <a:r>
              <a:rPr lang="zh-CN" altLang="en-US" sz="3200" noProof="0">
                <a:ln>
                  <a:noFill/>
                </a:ln>
                <a:solidFill>
                  <a:schemeClr val="accent1"/>
                </a:solidFill>
                <a:effectLst/>
                <a:uLnTx/>
                <a:uFillTx/>
                <a:latin typeface="微软雅黑" panose="020b0503020204020204" charset="-122"/>
                <a:ea typeface="微软雅黑" panose="020b0503020204020204" charset="-122"/>
                <a:cs typeface="微软雅黑" panose="020b0503020204020204" charset="-122"/>
                <a:sym typeface="+mn-ea"/>
              </a:rPr>
              <a:t>评分示例【</a:t>
            </a:r>
            <a:r>
              <a:rPr lang="en-US" altLang="zh-CN" sz="3200" noProof="0">
                <a:ln>
                  <a:noFill/>
                </a:ln>
                <a:solidFill>
                  <a:schemeClr val="accent1"/>
                </a:solidFill>
                <a:effectLst/>
                <a:uLnTx/>
                <a:uFillTx/>
                <a:latin typeface="微软雅黑" panose="020b0503020204020204" charset="-122"/>
                <a:ea typeface="微软雅黑" panose="020b0503020204020204" charset="-122"/>
                <a:cs typeface="微软雅黑" panose="020b0503020204020204" charset="-122"/>
                <a:sym typeface="+mn-ea"/>
              </a:rPr>
              <a:t>6</a:t>
            </a:r>
            <a:r>
              <a:rPr lang="zh-CN" altLang="en-US" sz="3200" noProof="0">
                <a:ln>
                  <a:noFill/>
                </a:ln>
                <a:solidFill>
                  <a:schemeClr val="accent1"/>
                </a:solidFill>
                <a:effectLst/>
                <a:uLnTx/>
                <a:uFillTx/>
                <a:latin typeface="微软雅黑" panose="020b0503020204020204" charset="-122"/>
                <a:ea typeface="微软雅黑" panose="020b0503020204020204" charset="-122"/>
                <a:cs typeface="微软雅黑" panose="020b0503020204020204" charset="-122"/>
                <a:sym typeface="+mn-ea"/>
              </a:rPr>
              <a:t>分】</a:t>
            </a:r>
            <a:endParaRPr kumimoji="0" lang="zh-CN" altLang="en-US" sz="3200" b="0" i="0" u="none" strike="noStrike" kern="1200" cap="none" spc="0" normalizeH="0" baseline="0" noProof="0">
              <a:ln>
                <a:noFill/>
              </a:ln>
              <a:solidFill>
                <a:schemeClr val="accent1"/>
              </a:solidFill>
              <a:effectLst/>
              <a:uLnTx/>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0"/>
    </p:custDataLst>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rot="16635317" flipH="1">
            <a:off x="8379143" y="-44768"/>
            <a:ext cx="776288" cy="661035"/>
          </a:xfrm>
          <a:prstGeom prst="rect">
            <a:avLst/>
          </a:prstGeom>
        </p:spPr>
      </p:pic>
      <p:grpSp>
        <p:nvGrpSpPr>
          <p:cNvPr id="7" name="组合 6"/>
          <p:cNvGrpSpPr/>
          <p:nvPr userDrawn="1">
            <p:custDataLst>
              <p:tags r:id="rId5"/>
            </p:custDataLst>
          </p:nvPr>
        </p:nvGrpSpPr>
        <p:grpSpPr>
          <a:xfrm>
            <a:off x="0" y="4886325"/>
            <a:ext cx="534353" cy="1971675"/>
            <a:chOff x="0" y="4391345"/>
            <a:chExt cx="891702" cy="2466656"/>
          </a:xfrm>
        </p:grpSpPr>
        <p:pic>
          <p:nvPicPr>
            <p:cNvPr id="8" name="图片 7"/>
            <p:cNvPicPr>
              <a:picLocks noChangeAspect="1"/>
            </p:cNvPicPr>
            <p:nvPr>
              <p:custDataLst>
                <p:tags r:id="rId7"/>
              </p:custDataLst>
            </p:nvPr>
          </p:nvPicPr>
          <p:blipFill>
            <a:blip r:embed="rId6"/>
            <a:stretch>
              <a:fillRect/>
            </a:stretch>
          </p:blipFill>
          <p:spPr>
            <a:xfrm>
              <a:off x="0" y="5917327"/>
              <a:ext cx="891702" cy="940674"/>
            </a:xfrm>
            <a:prstGeom prst="rect">
              <a:avLst/>
            </a:prstGeom>
          </p:spPr>
        </p:pic>
        <p:pic>
          <p:nvPicPr>
            <p:cNvPr id="9" name="图片 8"/>
            <p:cNvPicPr>
              <a:picLocks noChangeAspect="1"/>
            </p:cNvPicPr>
            <p:nvPr>
              <p:custDataLst>
                <p:tags r:id="rId9"/>
              </p:custDataLst>
            </p:nvPr>
          </p:nvPicPr>
          <p:blipFill>
            <a:blip r:embed="rId8"/>
            <a:stretch>
              <a:fillRect/>
            </a:stretch>
          </p:blipFill>
          <p:spPr>
            <a:xfrm rot="1953062" flipH="1">
              <a:off x="67048" y="4391345"/>
              <a:ext cx="757605" cy="2455724"/>
            </a:xfrm>
            <a:prstGeom prst="rect">
              <a:avLst/>
            </a:prstGeom>
          </p:spPr>
        </p:pic>
      </p:grpSp>
      <p:sp>
        <p:nvSpPr>
          <p:cNvPr id="103426" name="文本框 1"/>
          <p:cNvSpPr txBox="1">
            <a:spLocks noChangeArrowheads="1"/>
          </p:cNvSpPr>
          <p:nvPr/>
        </p:nvSpPr>
        <p:spPr bwMode="auto">
          <a:xfrm>
            <a:off x="375245" y="539671"/>
            <a:ext cx="4436269"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9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accent1"/>
                </a:solidFill>
                <a:effectLst/>
                <a:uLnTx/>
                <a:uFillTx/>
                <a:latin typeface="微软雅黑" panose="020b0503020204020204" charset="-122"/>
                <a:ea typeface="微软雅黑" panose="020b0503020204020204" charset="-122"/>
                <a:cs typeface="微软雅黑" panose="020b0503020204020204" charset="-122"/>
              </a:rPr>
              <a:t>评分示例【</a:t>
            </a:r>
            <a:r>
              <a:rPr kumimoji="0" lang="en-US" altLang="zh-CN" sz="3200" b="1" i="0" u="none" strike="noStrike" kern="1200" cap="none" spc="0" normalizeH="0" baseline="0" noProof="0">
                <a:ln>
                  <a:noFill/>
                </a:ln>
                <a:solidFill>
                  <a:schemeClr val="accent1"/>
                </a:solidFill>
                <a:effectLst/>
                <a:uLnTx/>
                <a:uFillTx/>
                <a:latin typeface="微软雅黑" panose="020b0503020204020204" charset="-122"/>
                <a:ea typeface="微软雅黑" panose="020b0503020204020204" charset="-122"/>
                <a:cs typeface="微软雅黑" panose="020b0503020204020204" charset="-122"/>
              </a:rPr>
              <a:t>6</a:t>
            </a:r>
            <a:r>
              <a:rPr kumimoji="0" lang="zh-CN" altLang="en-US" sz="3200" b="1" i="0" u="none" strike="noStrike" kern="1200" cap="none" spc="0" normalizeH="0" baseline="0" noProof="0">
                <a:ln>
                  <a:noFill/>
                </a:ln>
                <a:solidFill>
                  <a:schemeClr val="accent1"/>
                </a:solidFill>
                <a:effectLst/>
                <a:uLnTx/>
                <a:uFillTx/>
                <a:latin typeface="微软雅黑" panose="020b0503020204020204" charset="-122"/>
                <a:ea typeface="微软雅黑" panose="020b0503020204020204" charset="-122"/>
                <a:cs typeface="微软雅黑" panose="020b0503020204020204" charset="-122"/>
              </a:rPr>
              <a:t>分】</a:t>
            </a:r>
            <a:endParaRPr kumimoji="0" lang="zh-CN" altLang="en-US" sz="3200" b="1" i="0" u="none" strike="noStrike" kern="1200" cap="none" spc="0" normalizeH="0" baseline="0" noProof="0">
              <a:ln>
                <a:noFill/>
              </a:ln>
              <a:solidFill>
                <a:schemeClr val="accen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282389" y="1341345"/>
            <a:ext cx="8565776" cy="4732020"/>
          </a:xfrm>
          <a:prstGeom prst="rect">
            <a:avLst/>
          </a:prstGeom>
          <a:noFill/>
          <a:ln w="9525">
            <a:noFill/>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575"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0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①打击非法捕鱼，开展专项打击整治行动。</a:t>
            </a:r>
            <a:r>
              <a:rPr kumimoji="0" lang="zh-CN" altLang="en-US" sz="30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sym typeface="黑体" panose="02010609060101010101" charset="-122"/>
              </a:rPr>
              <a:t> （</a:t>
            </a:r>
            <a:r>
              <a:rPr kumimoji="0" lang="en-US" altLang="zh-CN" sz="30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sym typeface="黑体" panose="02010609060101010101" charset="-122"/>
              </a:rPr>
              <a:t>2</a:t>
            </a:r>
            <a:r>
              <a:rPr kumimoji="0" lang="zh-CN" altLang="en-US" sz="30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sym typeface="黑体" panose="02010609060101010101" charset="-122"/>
              </a:rPr>
              <a:t>分）</a:t>
            </a:r>
            <a:endParaRPr kumimoji="0" lang="en-US" altLang="zh-CN" sz="30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0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②政府</a:t>
            </a:r>
            <a:r>
              <a:rPr kumimoji="0" lang="en-US" altLang="zh-CN" sz="30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30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构建健全体系各部门配合，提高监管效率</a:t>
            </a:r>
            <a:r>
              <a:rPr kumimoji="0" lang="zh-CN" altLang="en-US" sz="30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sym typeface="黑体" panose="02010609060101010101" charset="-122"/>
              </a:rPr>
              <a:t>（</a:t>
            </a:r>
            <a:r>
              <a:rPr kumimoji="0" lang="en-US" altLang="zh-CN" sz="30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sym typeface="黑体" panose="02010609060101010101" charset="-122"/>
              </a:rPr>
              <a:t>2</a:t>
            </a:r>
            <a:r>
              <a:rPr kumimoji="0" lang="zh-CN" altLang="en-US" sz="30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sym typeface="黑体" panose="02010609060101010101" charset="-122"/>
              </a:rPr>
              <a:t>分）</a:t>
            </a:r>
            <a:endParaRPr kumimoji="0" lang="en-US" altLang="zh-CN" sz="30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lang="zh-CN" altLang="en-US" sz="3000" b="1">
                <a:solidFill>
                  <a:srgbClr val="000000"/>
                </a:solidFill>
                <a:latin typeface="微软雅黑" panose="020b0503020204020204" charset="-122"/>
                <a:ea typeface="微软雅黑" panose="020b0503020204020204" charset="-122"/>
                <a:cs typeface="微软雅黑" panose="020b0503020204020204" charset="-122"/>
              </a:rPr>
              <a:t>③渔民安置</a:t>
            </a:r>
            <a:r>
              <a:rPr kumimoji="0" lang="en-US" altLang="zh-CN" sz="30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30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通过政策鼓励等各犹落实渔民转产就业</a:t>
            </a:r>
            <a:r>
              <a:rPr kumimoji="0" lang="zh-CN" altLang="en-US" sz="30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sym typeface="黑体" panose="02010609060101010101" charset="-122"/>
              </a:rPr>
              <a:t>（</a:t>
            </a:r>
            <a:r>
              <a:rPr kumimoji="0" lang="en-US" altLang="zh-CN" sz="30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sym typeface="黑体" panose="02010609060101010101" charset="-122"/>
              </a:rPr>
              <a:t>2</a:t>
            </a:r>
            <a:r>
              <a:rPr kumimoji="0" lang="zh-CN" altLang="en-US" sz="30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sym typeface="黑体" panose="02010609060101010101" charset="-122"/>
              </a:rPr>
              <a:t>分）</a:t>
            </a:r>
            <a:endParaRPr kumimoji="0" lang="en-US" altLang="zh-CN" sz="30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0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④协助巡护</a:t>
            </a:r>
            <a:r>
              <a:rPr kumimoji="0" lang="en-US" altLang="zh-CN" sz="30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30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组成协助</a:t>
            </a:r>
            <a:r>
              <a:rPr kumimoji="0" lang="en-US" altLang="zh-CN" sz="30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30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护队</a:t>
            </a:r>
            <a:r>
              <a:rPr kumimoji="0" lang="en-US" altLang="zh-CN" sz="30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30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保护按江解决酒民置阳</a:t>
            </a:r>
            <a:endParaRPr kumimoji="0" lang="en-US" altLang="zh-CN" sz="30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0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⑤社会保障</a:t>
            </a:r>
            <a:r>
              <a:rPr kumimoji="0" lang="en-US" altLang="zh-CN" sz="30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30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对就业困难渔民符合金件的以补贴等社会保障式进行救助</a:t>
            </a:r>
            <a:r>
              <a:rPr lang="zh-CN" altLang="en-US" sz="3000" b="1">
                <a:solidFill>
                  <a:srgbClr val="000000"/>
                </a:solidFill>
                <a:latin typeface="微软雅黑" panose="020b0503020204020204" charset="-122"/>
                <a:ea typeface="微软雅黑" panose="020b0503020204020204" charset="-122"/>
                <a:cs typeface="微软雅黑" panose="020b0503020204020204" charset="-122"/>
                <a:sym typeface="黑体" panose="02010609060101010101" charset="-122"/>
              </a:rPr>
              <a:t>（③④⑤都是渔民安置）</a:t>
            </a:r>
            <a:endParaRPr kumimoji="0" lang="zh-CN" altLang="en-US" sz="24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p:txBody>
      </p:sp>
    </p:spTree>
    <p:custDataLst>
      <p:tags r:id="rId10"/>
    </p:custDataLst>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rot="16635317" flipH="1">
            <a:off x="8379143" y="-44768"/>
            <a:ext cx="776288" cy="661035"/>
          </a:xfrm>
          <a:prstGeom prst="rect">
            <a:avLst/>
          </a:prstGeom>
        </p:spPr>
      </p:pic>
      <p:grpSp>
        <p:nvGrpSpPr>
          <p:cNvPr id="7" name="组合 6"/>
          <p:cNvGrpSpPr/>
          <p:nvPr userDrawn="1">
            <p:custDataLst>
              <p:tags r:id="rId5"/>
            </p:custDataLst>
          </p:nvPr>
        </p:nvGrpSpPr>
        <p:grpSpPr>
          <a:xfrm>
            <a:off x="0" y="4886325"/>
            <a:ext cx="534353" cy="1971675"/>
            <a:chOff x="0" y="4391345"/>
            <a:chExt cx="891702" cy="2466656"/>
          </a:xfrm>
        </p:grpSpPr>
        <p:pic>
          <p:nvPicPr>
            <p:cNvPr id="8" name="图片 7"/>
            <p:cNvPicPr>
              <a:picLocks noChangeAspect="1"/>
            </p:cNvPicPr>
            <p:nvPr>
              <p:custDataLst>
                <p:tags r:id="rId7"/>
              </p:custDataLst>
            </p:nvPr>
          </p:nvPicPr>
          <p:blipFill>
            <a:blip r:embed="rId6"/>
            <a:stretch>
              <a:fillRect/>
            </a:stretch>
          </p:blipFill>
          <p:spPr>
            <a:xfrm>
              <a:off x="0" y="5917327"/>
              <a:ext cx="891702" cy="940674"/>
            </a:xfrm>
            <a:prstGeom prst="rect">
              <a:avLst/>
            </a:prstGeom>
          </p:spPr>
        </p:pic>
        <p:pic>
          <p:nvPicPr>
            <p:cNvPr id="9" name="图片 8"/>
            <p:cNvPicPr>
              <a:picLocks noChangeAspect="1"/>
            </p:cNvPicPr>
            <p:nvPr>
              <p:custDataLst>
                <p:tags r:id="rId9"/>
              </p:custDataLst>
            </p:nvPr>
          </p:nvPicPr>
          <p:blipFill>
            <a:blip r:embed="rId8"/>
            <a:stretch>
              <a:fillRect/>
            </a:stretch>
          </p:blipFill>
          <p:spPr>
            <a:xfrm rot="1953062" flipH="1">
              <a:off x="67048" y="4391345"/>
              <a:ext cx="757605" cy="2455724"/>
            </a:xfrm>
            <a:prstGeom prst="rect">
              <a:avLst/>
            </a:prstGeom>
          </p:spPr>
        </p:pic>
      </p:grpSp>
      <p:sp>
        <p:nvSpPr>
          <p:cNvPr id="107522" name="文本框 1"/>
          <p:cNvSpPr txBox="1">
            <a:spLocks noChangeArrowheads="1"/>
          </p:cNvSpPr>
          <p:nvPr/>
        </p:nvSpPr>
        <p:spPr bwMode="auto">
          <a:xfrm>
            <a:off x="295832" y="295831"/>
            <a:ext cx="4436269"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9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accent1"/>
                </a:solidFill>
                <a:effectLst/>
                <a:uLnTx/>
                <a:uFillTx/>
                <a:latin typeface="微软雅黑" panose="020b0503020204020204" charset="-122"/>
                <a:ea typeface="微软雅黑" panose="020b0503020204020204" charset="-122"/>
                <a:cs typeface="微软雅黑" panose="020b0503020204020204" charset="-122"/>
              </a:rPr>
              <a:t>评分示例【</a:t>
            </a:r>
            <a:r>
              <a:rPr kumimoji="0" lang="en-US" altLang="zh-CN" sz="3200" b="1" i="0" u="none" strike="noStrike" kern="1200" cap="none" spc="0" normalizeH="0" baseline="0" noProof="0">
                <a:ln>
                  <a:noFill/>
                </a:ln>
                <a:solidFill>
                  <a:schemeClr val="accent1"/>
                </a:solidFill>
                <a:effectLst/>
                <a:uLnTx/>
                <a:uFillTx/>
                <a:latin typeface="微软雅黑" panose="020b0503020204020204" charset="-122"/>
                <a:ea typeface="微软雅黑" panose="020b0503020204020204" charset="-122"/>
                <a:cs typeface="微软雅黑" panose="020b0503020204020204" charset="-122"/>
              </a:rPr>
              <a:t>4</a:t>
            </a:r>
            <a:r>
              <a:rPr kumimoji="0" lang="zh-CN" altLang="en-US" sz="3200" b="1" i="0" u="none" strike="noStrike" kern="1200" cap="none" spc="0" normalizeH="0" baseline="0" noProof="0">
                <a:ln>
                  <a:noFill/>
                </a:ln>
                <a:solidFill>
                  <a:schemeClr val="accent1"/>
                </a:solidFill>
                <a:effectLst/>
                <a:uLnTx/>
                <a:uFillTx/>
                <a:latin typeface="微软雅黑" panose="020b0503020204020204" charset="-122"/>
                <a:ea typeface="微软雅黑" panose="020b0503020204020204" charset="-122"/>
                <a:cs typeface="微软雅黑" panose="020b0503020204020204" charset="-122"/>
              </a:rPr>
              <a:t>分】</a:t>
            </a:r>
            <a:endParaRPr kumimoji="0" lang="zh-CN" altLang="en-US" sz="3200" b="1" i="0" u="none" strike="noStrike" kern="1200" cap="none" spc="0" normalizeH="0" baseline="0" noProof="0">
              <a:ln>
                <a:noFill/>
              </a:ln>
              <a:solidFill>
                <a:schemeClr val="accen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295835" y="1374962"/>
            <a:ext cx="8673353" cy="3658235"/>
          </a:xfrm>
          <a:prstGeom prst="rect">
            <a:avLst/>
          </a:prstGeom>
          <a:noFill/>
          <a:ln w="9525">
            <a:noFill/>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575"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7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①严格执行禁止令，加大对非法捕鱼的打击力度，保护长江生态及生物资源（</a:t>
            </a:r>
            <a:r>
              <a:rPr kumimoji="0" lang="en-US" altLang="zh-CN" sz="27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2</a:t>
            </a:r>
            <a:r>
              <a:rPr kumimoji="0" lang="zh-CN" altLang="en-US" sz="27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分）</a:t>
            </a:r>
            <a:endParaRPr kumimoji="0" lang="en-US" altLang="zh-CN" sz="27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lvl="0" fontAlgn="base">
              <a:spcBef>
                <a:spcPct val="0"/>
              </a:spcBef>
              <a:spcAft>
                <a:spcPct val="0"/>
              </a:spcAft>
              <a:defRPr/>
            </a:pPr>
            <a:r>
              <a:rPr kumimoji="0" lang="zh-CN" altLang="en-US" sz="27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②合理安置就业渔民，</a:t>
            </a:r>
            <a:r>
              <a:rPr lang="zh-CN" altLang="en-US" sz="2700" b="1">
                <a:solidFill>
                  <a:srgbClr val="000000"/>
                </a:solidFill>
                <a:latin typeface="微软雅黑" panose="020b0503020204020204" charset="-122"/>
                <a:ea typeface="微软雅黑" panose="020b0503020204020204" charset="-122"/>
                <a:cs typeface="微软雅黑" panose="020b0503020204020204" charset="-122"/>
              </a:rPr>
              <a:t>让适龄就业渔民</a:t>
            </a:r>
            <a:r>
              <a:rPr kumimoji="0" lang="zh-CN" altLang="en-US" sz="27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走上新岗位，拓宽其就业渠道</a:t>
            </a:r>
            <a:endParaRPr kumimoji="0" lang="en-US" altLang="zh-CN" sz="27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lvl="0" fontAlgn="base">
              <a:spcBef>
                <a:spcPct val="0"/>
              </a:spcBef>
              <a:spcAft>
                <a:spcPct val="0"/>
              </a:spcAft>
              <a:defRPr/>
            </a:pPr>
            <a:r>
              <a:rPr kumimoji="0" lang="zh-CN" altLang="en-US" sz="27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③设立公益性岗位安置就业困难渔民，加大救助及其社会保障（</a:t>
            </a:r>
            <a:r>
              <a:rPr kumimoji="0" lang="en-US" altLang="zh-CN" sz="27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2</a:t>
            </a:r>
            <a:r>
              <a:rPr kumimoji="0" lang="zh-CN" altLang="en-US" sz="27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分）</a:t>
            </a:r>
            <a:endParaRPr kumimoji="0" lang="en-US" altLang="zh-CN" sz="27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27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7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sym typeface="黑体" panose="02010609060101010101" charset="-122"/>
              </a:rPr>
              <a:t>注：第②、③点都是“安置渔民”的具体表现，只给</a:t>
            </a:r>
            <a:r>
              <a:rPr kumimoji="0" lang="en-US" altLang="zh-CN" sz="27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sym typeface="黑体" panose="02010609060101010101" charset="-122"/>
              </a:rPr>
              <a:t>2</a:t>
            </a:r>
            <a:r>
              <a:rPr kumimoji="0" lang="zh-CN" altLang="en-US" sz="27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sym typeface="黑体" panose="02010609060101010101" charset="-122"/>
              </a:rPr>
              <a:t>分。</a:t>
            </a:r>
            <a:endParaRPr kumimoji="0" lang="zh-CN" altLang="en-US" sz="27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sym typeface="黑体" panose="02010609060101010101" charset="-122"/>
            </a:endParaRPr>
          </a:p>
        </p:txBody>
      </p:sp>
    </p:spTree>
    <p:custDataLst>
      <p:tags r:id="rId10"/>
    </p:custDataLst>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rot="16635317" flipH="1">
            <a:off x="8379143" y="-44768"/>
            <a:ext cx="776288" cy="661035"/>
          </a:xfrm>
          <a:prstGeom prst="rect">
            <a:avLst/>
          </a:prstGeom>
        </p:spPr>
      </p:pic>
      <p:grpSp>
        <p:nvGrpSpPr>
          <p:cNvPr id="7" name="组合 6"/>
          <p:cNvGrpSpPr/>
          <p:nvPr userDrawn="1">
            <p:custDataLst>
              <p:tags r:id="rId5"/>
            </p:custDataLst>
          </p:nvPr>
        </p:nvGrpSpPr>
        <p:grpSpPr>
          <a:xfrm>
            <a:off x="0" y="4886325"/>
            <a:ext cx="534353" cy="1971675"/>
            <a:chOff x="0" y="4391345"/>
            <a:chExt cx="891702" cy="2466656"/>
          </a:xfrm>
        </p:grpSpPr>
        <p:pic>
          <p:nvPicPr>
            <p:cNvPr id="8" name="图片 7"/>
            <p:cNvPicPr>
              <a:picLocks noChangeAspect="1"/>
            </p:cNvPicPr>
            <p:nvPr>
              <p:custDataLst>
                <p:tags r:id="rId7"/>
              </p:custDataLst>
            </p:nvPr>
          </p:nvPicPr>
          <p:blipFill>
            <a:blip r:embed="rId6"/>
            <a:stretch>
              <a:fillRect/>
            </a:stretch>
          </p:blipFill>
          <p:spPr>
            <a:xfrm>
              <a:off x="0" y="5917327"/>
              <a:ext cx="891702" cy="940674"/>
            </a:xfrm>
            <a:prstGeom prst="rect">
              <a:avLst/>
            </a:prstGeom>
          </p:spPr>
        </p:pic>
        <p:pic>
          <p:nvPicPr>
            <p:cNvPr id="9" name="图片 8"/>
            <p:cNvPicPr>
              <a:picLocks noChangeAspect="1"/>
            </p:cNvPicPr>
            <p:nvPr>
              <p:custDataLst>
                <p:tags r:id="rId9"/>
              </p:custDataLst>
            </p:nvPr>
          </p:nvPicPr>
          <p:blipFill>
            <a:blip r:embed="rId8"/>
            <a:stretch>
              <a:fillRect/>
            </a:stretch>
          </p:blipFill>
          <p:spPr>
            <a:xfrm rot="1953062" flipH="1">
              <a:off x="67048" y="4391345"/>
              <a:ext cx="757605" cy="2455724"/>
            </a:xfrm>
            <a:prstGeom prst="rect">
              <a:avLst/>
            </a:prstGeom>
          </p:spPr>
        </p:pic>
      </p:grpSp>
      <p:sp>
        <p:nvSpPr>
          <p:cNvPr id="107522" name="文本框 1"/>
          <p:cNvSpPr txBox="1">
            <a:spLocks noChangeArrowheads="1"/>
          </p:cNvSpPr>
          <p:nvPr/>
        </p:nvSpPr>
        <p:spPr bwMode="auto">
          <a:xfrm>
            <a:off x="139622" y="307261"/>
            <a:ext cx="4436269"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9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accent1"/>
                </a:solidFill>
                <a:effectLst/>
                <a:uLnTx/>
                <a:uFillTx/>
                <a:latin typeface="微软雅黑" panose="020b0503020204020204" charset="-122"/>
                <a:ea typeface="微软雅黑" panose="020b0503020204020204" charset="-122"/>
                <a:cs typeface="微软雅黑" panose="020b0503020204020204" charset="-122"/>
              </a:rPr>
              <a:t>评分示例【</a:t>
            </a:r>
            <a:r>
              <a:rPr kumimoji="0" lang="en-US" altLang="zh-CN" sz="3200" b="1" i="0" u="none" strike="noStrike" kern="1200" cap="none" spc="0" normalizeH="0" baseline="0" noProof="0">
                <a:ln>
                  <a:noFill/>
                </a:ln>
                <a:solidFill>
                  <a:schemeClr val="accent1"/>
                </a:solidFill>
                <a:effectLst/>
                <a:uLnTx/>
                <a:uFillTx/>
                <a:latin typeface="微软雅黑" panose="020b0503020204020204" charset="-122"/>
                <a:ea typeface="微软雅黑" panose="020b0503020204020204" charset="-122"/>
                <a:cs typeface="微软雅黑" panose="020b0503020204020204" charset="-122"/>
              </a:rPr>
              <a:t>2</a:t>
            </a:r>
            <a:r>
              <a:rPr kumimoji="0" lang="zh-CN" altLang="en-US" sz="3200" b="1" i="0" u="none" strike="noStrike" kern="1200" cap="none" spc="0" normalizeH="0" baseline="0" noProof="0">
                <a:ln>
                  <a:noFill/>
                </a:ln>
                <a:solidFill>
                  <a:schemeClr val="accent1"/>
                </a:solidFill>
                <a:effectLst/>
                <a:uLnTx/>
                <a:uFillTx/>
                <a:latin typeface="微软雅黑" panose="020b0503020204020204" charset="-122"/>
                <a:ea typeface="微软雅黑" panose="020b0503020204020204" charset="-122"/>
                <a:cs typeface="微软雅黑" panose="020b0503020204020204" charset="-122"/>
              </a:rPr>
              <a:t>分】</a:t>
            </a:r>
            <a:endParaRPr kumimoji="0" lang="zh-CN" altLang="en-US" sz="3200" b="1" i="0" u="none" strike="noStrike" kern="1200" cap="none" spc="0" normalizeH="0" baseline="0" noProof="0">
              <a:ln>
                <a:noFill/>
              </a:ln>
              <a:solidFill>
                <a:schemeClr val="accen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363071" y="1462368"/>
            <a:ext cx="8471648" cy="2873375"/>
          </a:xfrm>
          <a:prstGeom prst="rect">
            <a:avLst/>
          </a:prstGeom>
          <a:noFill/>
          <a:ln w="9525">
            <a:noFill/>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575"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7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1.</a:t>
            </a:r>
            <a:r>
              <a:rPr kumimoji="0" lang="zh-CN" altLang="en-US" sz="27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对政府来讲，要严格监管禁渔政策的</a:t>
            </a:r>
            <a:r>
              <a:rPr lang="zh-CN" altLang="en-US" sz="2700" b="1"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sym typeface="+mn-ea"/>
              </a:rPr>
              <a:t>实</a:t>
            </a:r>
            <a:r>
              <a:rPr kumimoji="0" lang="zh-CN" altLang="en-US" sz="27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施，打击非法捕猎，对民众科普长江的重要性。（</a:t>
            </a:r>
            <a:r>
              <a:rPr kumimoji="0" lang="en-US" altLang="zh-CN" sz="27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2</a:t>
            </a:r>
            <a:r>
              <a:rPr kumimoji="0" lang="zh-CN" altLang="en-US" sz="27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分）</a:t>
            </a:r>
            <a:endParaRPr kumimoji="0" lang="en-US" altLang="zh-CN" sz="27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7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2.</a:t>
            </a:r>
            <a:r>
              <a:rPr kumimoji="0" lang="zh-CN" altLang="en-US" sz="27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对民众来说，要积极遵守禁渔政策，共同维护长江环境。</a:t>
            </a:r>
            <a:endParaRPr kumimoji="0" lang="en-US" altLang="zh-CN" sz="27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7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3.</a:t>
            </a:r>
            <a:r>
              <a:rPr kumimoji="0" lang="zh-CN" altLang="en-US" sz="27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对企业来说，要努力安排渔民工作。</a:t>
            </a:r>
            <a:endParaRPr kumimoji="0" lang="en-US" altLang="zh-CN" sz="27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lang="en-US" altLang="zh-CN" sz="3000">
                <a:solidFill>
                  <a:srgbClr val="000000"/>
                </a:solidFill>
                <a:latin typeface="微软雅黑" panose="020b0503020204020204" charset="-122"/>
                <a:ea typeface="微软雅黑" panose="020b0503020204020204" charset="-122"/>
                <a:cs typeface="微软雅黑" panose="020b0503020204020204" charset="-122"/>
              </a:rPr>
              <a:t>  </a:t>
            </a:r>
            <a:endParaRPr kumimoji="0" lang="en-US" altLang="zh-CN" sz="30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p:txBody>
      </p:sp>
    </p:spTree>
    <p:custDataLst>
      <p:tags r:id="rId10"/>
    </p:custDataLst>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8" name="组合 7"/>
          <p:cNvGrpSpPr/>
          <p:nvPr userDrawn="1">
            <p:custDataLst>
              <p:tags r:id="rId4"/>
            </p:custDataLst>
          </p:nvPr>
        </p:nvGrpSpPr>
        <p:grpSpPr>
          <a:xfrm>
            <a:off x="0" y="4886325"/>
            <a:ext cx="534353" cy="1971675"/>
            <a:chOff x="0" y="4391345"/>
            <a:chExt cx="891702" cy="2466656"/>
          </a:xfrm>
        </p:grpSpPr>
        <p:pic>
          <p:nvPicPr>
            <p:cNvPr id="9" name="图片 8"/>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10" name="图片 9"/>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2" name="标题 1"/>
          <p:cNvSpPr>
            <a:spLocks noGrp="1"/>
          </p:cNvSpPr>
          <p:nvPr>
            <p:ph type="title" idx="4294967295"/>
          </p:nvPr>
        </p:nvSpPr>
        <p:spPr>
          <a:xfrm>
            <a:off x="457200" y="274638"/>
            <a:ext cx="8229600" cy="1143000"/>
          </a:xfr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lgn="ctr">
              <a:buClrTx/>
              <a:buSzTx/>
              <a:buFontTx/>
            </a:pPr>
            <a:r>
              <a:rPr>
                <a:solidFill>
                  <a:schemeClr val="accent1"/>
                </a:solidFill>
                <a:latin typeface="汉仪旗黑-85S" charset="0"/>
                <a:ea typeface="汉仪旗黑-85S"/>
                <a:sym typeface="+mn-ea"/>
              </a:rPr>
              <a:t>优秀答卷之一</a:t>
            </a:r>
            <a:endParaRPr>
              <a:solidFill>
                <a:schemeClr val="accent1"/>
              </a:solidFill>
              <a:latin typeface="汉仪旗黑-85S" charset="0"/>
              <a:ea typeface="汉仪旗黑-85S"/>
              <a:sym typeface="+mn-ea"/>
            </a:endParaRPr>
          </a:p>
        </p:txBody>
      </p:sp>
      <p:pic>
        <p:nvPicPr>
          <p:cNvPr id="4" name="内容占位符 3" descr="优秀"/>
          <p:cNvPicPr>
            <a:picLocks noGrp="1" noChangeAspect="1"/>
          </p:cNvPicPr>
          <p:nvPr>
            <p:ph idx="4294967295"/>
          </p:nvPr>
        </p:nvPicPr>
        <p:blipFill>
          <a:blip r:embed="rId9"/>
          <a:stretch>
            <a:fillRect/>
          </a:stretch>
        </p:blipFill>
        <p:spPr>
          <a:xfrm>
            <a:off x="502444" y="1666875"/>
            <a:ext cx="8405478" cy="2069783"/>
          </a:xfrm>
          <a:prstGeom prst="rect">
            <a:avLst/>
          </a:prstGeom>
        </p:spPr>
      </p:pic>
      <p:pic>
        <p:nvPicPr>
          <p:cNvPr id="5" name="图片 4" descr="优秀1"/>
          <p:cNvPicPr>
            <a:picLocks noChangeAspect="1"/>
          </p:cNvPicPr>
          <p:nvPr/>
        </p:nvPicPr>
        <p:blipFill>
          <a:blip r:embed="rId10"/>
          <a:stretch>
            <a:fillRect/>
          </a:stretch>
        </p:blipFill>
        <p:spPr>
          <a:xfrm>
            <a:off x="620078" y="3835718"/>
            <a:ext cx="8135303" cy="2179320"/>
          </a:xfrm>
          <a:prstGeom prst="rect">
            <a:avLst/>
          </a:prstGeom>
        </p:spPr>
      </p:pic>
    </p:spTree>
    <p:custDataLst>
      <p:tags r:id="rId11"/>
    </p:custDataLst>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9" name="组合 8"/>
          <p:cNvGrpSpPr/>
          <p:nvPr userDrawn="1">
            <p:custDataLst>
              <p:tags r:id="rId4"/>
            </p:custDataLst>
          </p:nvPr>
        </p:nvGrpSpPr>
        <p:grpSpPr>
          <a:xfrm>
            <a:off x="0" y="4886325"/>
            <a:ext cx="534353" cy="1971675"/>
            <a:chOff x="0" y="4391345"/>
            <a:chExt cx="891702" cy="2466656"/>
          </a:xfrm>
        </p:grpSpPr>
        <p:pic>
          <p:nvPicPr>
            <p:cNvPr id="10" name="图片 9"/>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11" name="图片 10"/>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2" name="标题 1"/>
          <p:cNvSpPr>
            <a:spLocks noGrp="1"/>
          </p:cNvSpPr>
          <p:nvPr>
            <p:ph type="title" idx="4294967295"/>
          </p:nvPr>
        </p:nvSpPr>
        <p:spPr>
          <a:xfrm>
            <a:off x="457200" y="274638"/>
            <a:ext cx="8229600" cy="1143000"/>
          </a:xfr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lgn="ctr">
              <a:buClrTx/>
              <a:buSzTx/>
              <a:buFontTx/>
            </a:pPr>
            <a:r>
              <a:rPr>
                <a:solidFill>
                  <a:schemeClr val="accent1"/>
                </a:solidFill>
                <a:latin typeface="汉仪旗黑-85S" charset="0"/>
                <a:ea typeface="汉仪旗黑-85S"/>
                <a:sym typeface="+mn-ea"/>
              </a:rPr>
              <a:t>优秀答卷之二</a:t>
            </a:r>
            <a:endParaRPr>
              <a:solidFill>
                <a:schemeClr val="accent1"/>
              </a:solidFill>
              <a:latin typeface="汉仪旗黑-85S" charset="0"/>
              <a:ea typeface="汉仪旗黑-85S"/>
              <a:sym typeface="+mn-ea"/>
            </a:endParaRPr>
          </a:p>
        </p:txBody>
      </p:sp>
      <p:pic>
        <p:nvPicPr>
          <p:cNvPr id="5" name="内容占位符 4" descr="满分"/>
          <p:cNvPicPr>
            <a:picLocks noGrp="1" noChangeAspect="1"/>
          </p:cNvPicPr>
          <p:nvPr>
            <p:ph idx="4294967295"/>
          </p:nvPr>
        </p:nvPicPr>
        <p:blipFill>
          <a:blip r:embed="rId9"/>
          <a:stretch>
            <a:fillRect/>
          </a:stretch>
        </p:blipFill>
        <p:spPr>
          <a:xfrm>
            <a:off x="384334" y="3708559"/>
            <a:ext cx="8375650" cy="2190750"/>
          </a:xfrm>
          <a:prstGeom prst="rect">
            <a:avLst/>
          </a:prstGeom>
        </p:spPr>
      </p:pic>
      <p:pic>
        <p:nvPicPr>
          <p:cNvPr id="7" name="图片 6" descr="优秀答卷"/>
          <p:cNvPicPr>
            <a:picLocks noChangeAspect="1"/>
          </p:cNvPicPr>
          <p:nvPr/>
        </p:nvPicPr>
        <p:blipFill>
          <a:blip r:embed="rId10"/>
          <a:stretch>
            <a:fillRect/>
          </a:stretch>
        </p:blipFill>
        <p:spPr>
          <a:xfrm>
            <a:off x="288131" y="1666875"/>
            <a:ext cx="8720138" cy="2041684"/>
          </a:xfrm>
          <a:prstGeom prst="rect">
            <a:avLst/>
          </a:prstGeom>
        </p:spPr>
      </p:pic>
      <p:pic>
        <p:nvPicPr>
          <p:cNvPr id="8" name="New picture"/>
          <p:cNvPicPr/>
          <p:nvPr/>
        </p:nvPicPr>
        <p:blipFill>
          <a:blip r:embed="rId11"/>
          <a:stretch>
            <a:fillRect/>
          </a:stretch>
        </p:blipFill>
        <p:spPr>
          <a:xfrm>
            <a:off x="8096250" y="9696450"/>
            <a:ext cx="247650" cy="180975"/>
          </a:xfrm>
          <a:prstGeom prst="cube">
            <a:avLst/>
          </a:prstGeom>
        </p:spPr>
      </p:pic>
    </p:spTree>
    <p:custDataLst>
      <p:tags r:id="rId12"/>
    </p:custDataLst>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8" name="组合 7"/>
          <p:cNvGrpSpPr/>
          <p:nvPr userDrawn="1">
            <p:custDataLst>
              <p:tags r:id="rId4"/>
            </p:custDataLst>
          </p:nvPr>
        </p:nvGrpSpPr>
        <p:grpSpPr>
          <a:xfrm>
            <a:off x="0" y="4886325"/>
            <a:ext cx="534353" cy="1971675"/>
            <a:chOff x="0" y="4391345"/>
            <a:chExt cx="891702" cy="2466656"/>
          </a:xfrm>
        </p:grpSpPr>
        <p:pic>
          <p:nvPicPr>
            <p:cNvPr id="9" name="图片 8"/>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10" name="图片 9"/>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2" name="标题 1"/>
          <p:cNvSpPr>
            <a:spLocks noGrp="1"/>
          </p:cNvSpPr>
          <p:nvPr>
            <p:ph type="title" idx="4294967295"/>
          </p:nvPr>
        </p:nvSpPr>
        <p:spPr>
          <a:xfrm>
            <a:off x="457200" y="274638"/>
            <a:ext cx="8229600" cy="1143000"/>
          </a:xfrm>
        </p:spPr>
        <p:txBody>
          <a:bodyPr vert="horz" lIns="91440" tIns="45720" rIns="91440" bIns="45720" rtlCol="0" anchor="ctr">
            <a:normAutofit fontScale="9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lgn="ctr">
              <a:buClrTx/>
              <a:buSzTx/>
              <a:buFontTx/>
            </a:pPr>
            <a:r>
              <a:rPr lang="zh-CN" altLang="en-US" sz="4000" b="1">
                <a:solidFill>
                  <a:schemeClr val="accent1"/>
                </a:solidFill>
                <a:latin typeface="汉仪旗黑-85S" charset="0"/>
                <a:ea typeface="汉仪旗黑-85S"/>
                <a:sym typeface="+mn-ea"/>
              </a:rPr>
              <a:t>以下是最不讨阅卷老师喜欢的几种字体</a:t>
            </a:r>
            <a:endParaRPr lang="zh-CN" altLang="en-US" sz="4000" b="1">
              <a:solidFill>
                <a:schemeClr val="accent1"/>
              </a:solidFill>
              <a:latin typeface="汉仪旗黑-85S" charset="0"/>
              <a:ea typeface="汉仪旗黑-85S"/>
              <a:sym typeface="+mn-ea"/>
            </a:endParaRPr>
          </a:p>
        </p:txBody>
      </p:sp>
      <p:sp>
        <p:nvSpPr>
          <p:cNvPr id="5" name="内容占位符 4"/>
          <p:cNvSpPr/>
          <p:nvPr>
            <p:ph idx="4294967295"/>
            <p:custDataLst>
              <p:tags r:id="rId9"/>
            </p:custDataLst>
          </p:nvPr>
        </p:nvSpPr>
        <p:spPr>
          <a:xfrm>
            <a:off x="457200" y="1066165"/>
            <a:ext cx="8229600" cy="5060315"/>
          </a:xfr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l">
              <a:buClrTx/>
              <a:buSzTx/>
            </a:pPr>
            <a:r>
              <a:rPr lang="en-US" altLang="zh-CN" b="1">
                <a:solidFill>
                  <a:schemeClr val="dk1"/>
                </a:solidFill>
                <a:latin typeface="微软雅黑" panose="020b0503020204020204" charset="-122"/>
                <a:ea typeface="微软雅黑" panose="020b0503020204020204" charset="-122"/>
                <a:cs typeface="微软雅黑" panose="020b0503020204020204" charset="-122"/>
                <a:sym typeface="+mn-ea"/>
              </a:rPr>
              <a:t>1.远距离恋爱式</a:t>
            </a:r>
            <a:endParaRPr lang="en-US" altLang="zh-CN" b="1">
              <a:solidFill>
                <a:schemeClr val="dk1"/>
              </a:solidFill>
              <a:latin typeface="微软雅黑" panose="020b0503020204020204" charset="-122"/>
              <a:ea typeface="微软雅黑" panose="020b0503020204020204" charset="-122"/>
              <a:cs typeface="微软雅黑" panose="020b0503020204020204" charset="-122"/>
              <a:sym typeface="+mn-ea"/>
            </a:endParaRPr>
          </a:p>
        </p:txBody>
      </p:sp>
      <p:pic>
        <p:nvPicPr>
          <p:cNvPr id="6" name="内容占位符 3"/>
          <p:cNvPicPr>
            <a:picLocks noChangeAspect="1"/>
          </p:cNvPicPr>
          <p:nvPr/>
        </p:nvPicPr>
        <p:blipFill>
          <a:blip r:embed="rId10"/>
          <a:srcRect b="8500"/>
          <a:stretch>
            <a:fillRect/>
          </a:stretch>
        </p:blipFill>
        <p:spPr>
          <a:xfrm>
            <a:off x="457835" y="1718945"/>
            <a:ext cx="7860665" cy="3889375"/>
          </a:xfrm>
          <a:prstGeom prst="rect">
            <a:avLst/>
          </a:prstGeom>
        </p:spPr>
      </p:pic>
    </p:spTree>
    <p:custDataLst>
      <p:tags r:id="rId11"/>
    </p:custDataLst>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3" name="内容占位符 2"/>
          <p:cNvSpPr>
            <a:spLocks noGrp="1"/>
          </p:cNvSpPr>
          <p:nvPr>
            <p:ph idx="4294967295"/>
          </p:nvPr>
        </p:nvSpPr>
        <p:spPr>
          <a:xfrm>
            <a:off x="457200" y="548640"/>
            <a:ext cx="8229600" cy="5380990"/>
          </a:xfr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l">
              <a:buClrTx/>
              <a:buSzTx/>
            </a:pPr>
            <a:r>
              <a:rPr lang="en-US" altLang="zh-CN" b="1">
                <a:solidFill>
                  <a:schemeClr val="accent1"/>
                </a:solidFill>
                <a:latin typeface="微软雅黑" panose="020b0503020204020204" charset="-122"/>
                <a:ea typeface="微软雅黑" panose="020b0503020204020204" charset="-122"/>
                <a:cs typeface="微软雅黑" panose="020b0503020204020204" charset="-122"/>
                <a:sym typeface="+mn-ea"/>
              </a:rPr>
              <a:t>2.黑蚂蚁的飞行式</a:t>
            </a:r>
            <a:endParaRPr lang="en-US" altLang="zh-CN" b="1">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9"/>
          <a:srcRect b="10285"/>
          <a:stretch>
            <a:fillRect/>
          </a:stretch>
        </p:blipFill>
        <p:spPr>
          <a:xfrm>
            <a:off x="534670" y="1268730"/>
            <a:ext cx="7944485" cy="4342765"/>
          </a:xfrm>
          <a:prstGeom prst="rect">
            <a:avLst/>
          </a:prstGeom>
        </p:spPr>
      </p:pic>
    </p:spTree>
    <p:custDataLst>
      <p:tags r:id="rId10"/>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3" name="内容占位符 2"/>
          <p:cNvSpPr>
            <a:spLocks noGrp="1"/>
          </p:cNvSpPr>
          <p:nvPr>
            <p:ph idx="4294967295"/>
            <p:custDataLst>
              <p:tags r:id="rId9"/>
            </p:custDataLst>
          </p:nvPr>
        </p:nvSpPr>
        <p:spPr>
          <a:xfrm>
            <a:off x="457200" y="723265"/>
            <a:ext cx="8229600" cy="5403215"/>
          </a:xfrm>
        </p:spPr>
        <p:txBody>
          <a:bodyPr vert="horz" lIns="91440" tIns="45720" rIns="91440" bIns="45720" rtlCol="0">
            <a:normAutofit fontScale="9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ctr">
              <a:buClrTx/>
              <a:buSzTx/>
            </a:pPr>
            <a:r>
              <a:rPr lang="zh-CN" altLang="en-US" sz="4800" b="1">
                <a:solidFill>
                  <a:schemeClr val="dk1"/>
                </a:solidFill>
                <a:latin typeface="微软雅黑" panose="020b0503020204020204" charset="-122"/>
                <a:ea typeface="微软雅黑" panose="020b0503020204020204" charset="-122"/>
                <a:cs typeface="微软雅黑" panose="020b0503020204020204" charset="-122"/>
                <a:sym typeface="+mn-ea"/>
              </a:rPr>
              <a:t>一、阅卷感受</a:t>
            </a:r>
            <a:endParaRPr lang="zh-CN" altLang="en-US" sz="4800" b="1">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ctr">
              <a:buClrTx/>
              <a:buSzTx/>
            </a:pPr>
            <a:r>
              <a:rPr lang="zh-CN" altLang="en-US" sz="4800" b="1">
                <a:solidFill>
                  <a:schemeClr val="dk1"/>
                </a:solidFill>
                <a:latin typeface="微软雅黑" panose="020b0503020204020204" charset="-122"/>
                <a:ea typeface="微软雅黑" panose="020b0503020204020204" charset="-122"/>
                <a:cs typeface="微软雅黑" panose="020b0503020204020204" charset="-122"/>
                <a:sym typeface="+mn-ea"/>
              </a:rPr>
              <a:t>二、讲座目的</a:t>
            </a:r>
            <a:endParaRPr lang="zh-CN" altLang="en-US" sz="4800" b="1">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ctr">
              <a:buClrTx/>
              <a:buSzTx/>
            </a:pPr>
            <a:r>
              <a:rPr lang="zh-CN" altLang="en-US" sz="4800" b="1">
                <a:solidFill>
                  <a:schemeClr val="dk1"/>
                </a:solidFill>
                <a:latin typeface="微软雅黑" panose="020b0503020204020204" charset="-122"/>
                <a:ea typeface="微软雅黑" panose="020b0503020204020204" charset="-122"/>
                <a:cs typeface="微软雅黑" panose="020b0503020204020204" charset="-122"/>
                <a:sym typeface="+mn-ea"/>
              </a:rPr>
              <a:t>三、规范答题</a:t>
            </a:r>
            <a:endParaRPr lang="zh-CN" altLang="en-US" sz="4800" b="1">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ctr">
              <a:buClrTx/>
              <a:buSzTx/>
            </a:pPr>
            <a:r>
              <a:rPr lang="zh-CN" altLang="en-US" sz="4800" b="1">
                <a:solidFill>
                  <a:schemeClr val="dk1"/>
                </a:solidFill>
                <a:latin typeface="微软雅黑" panose="020b0503020204020204" charset="-122"/>
                <a:ea typeface="微软雅黑" panose="020b0503020204020204" charset="-122"/>
                <a:cs typeface="微软雅黑" panose="020b0503020204020204" charset="-122"/>
                <a:sym typeface="+mn-ea"/>
              </a:rPr>
              <a:t>(围绕文学类文本阅读、实用类文本阅读、文言文、诗歌鉴赏的文字表述题以及作文)</a:t>
            </a:r>
            <a:endParaRPr lang="zh-CN" altLang="en-US" sz="4800" b="1">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0"/>
    </p:custDataLst>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3" name="内容占位符 2"/>
          <p:cNvSpPr>
            <a:spLocks noGrp="1"/>
          </p:cNvSpPr>
          <p:nvPr>
            <p:ph idx="4294967295"/>
          </p:nvPr>
        </p:nvSpPr>
        <p:spPr>
          <a:xfrm>
            <a:off x="457200" y="331470"/>
            <a:ext cx="8229600" cy="5795010"/>
          </a:xfr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l">
              <a:buClrTx/>
              <a:buSzTx/>
            </a:pPr>
            <a:r>
              <a:rPr lang="en-US" altLang="zh-CN" b="1">
                <a:solidFill>
                  <a:schemeClr val="accent1"/>
                </a:solidFill>
                <a:latin typeface="微软雅黑" panose="020b0503020204020204" charset="-122"/>
                <a:ea typeface="微软雅黑" panose="020b0503020204020204" charset="-122"/>
                <a:cs typeface="微软雅黑" panose="020b0503020204020204" charset="-122"/>
                <a:sym typeface="+mn-ea"/>
              </a:rPr>
              <a:t>3.深坑寻幽式</a:t>
            </a:r>
            <a:endParaRPr lang="en-US" altLang="zh-CN" b="1">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9"/>
          <a:srcRect b="9990"/>
          <a:stretch>
            <a:fillRect/>
          </a:stretch>
        </p:blipFill>
        <p:spPr>
          <a:xfrm>
            <a:off x="456565" y="1119505"/>
            <a:ext cx="8230870" cy="4210685"/>
          </a:xfrm>
          <a:prstGeom prst="rect">
            <a:avLst/>
          </a:prstGeom>
        </p:spPr>
      </p:pic>
    </p:spTree>
    <p:custDataLst>
      <p:tags r:id="rId10"/>
    </p:custDataLst>
  </p:cSld>
  <p:clrMapOvr>
    <a:masterClrMapping/>
  </p:clrMapOvr>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8" name="组合 7"/>
          <p:cNvGrpSpPr/>
          <p:nvPr userDrawn="1">
            <p:custDataLst>
              <p:tags r:id="rId4"/>
            </p:custDataLst>
          </p:nvPr>
        </p:nvGrpSpPr>
        <p:grpSpPr>
          <a:xfrm>
            <a:off x="0" y="4886325"/>
            <a:ext cx="534353" cy="1971675"/>
            <a:chOff x="0" y="4391345"/>
            <a:chExt cx="891702" cy="2466656"/>
          </a:xfrm>
        </p:grpSpPr>
        <p:pic>
          <p:nvPicPr>
            <p:cNvPr id="9" name="图片 8"/>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10" name="图片 9"/>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3" name="内容占位符 2"/>
          <p:cNvSpPr>
            <a:spLocks noGrp="1"/>
          </p:cNvSpPr>
          <p:nvPr>
            <p:ph idx="4294967295"/>
          </p:nvPr>
        </p:nvSpPr>
        <p:spPr>
          <a:xfrm>
            <a:off x="457200" y="485140"/>
            <a:ext cx="8229600" cy="5641340"/>
          </a:xfr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l">
              <a:buClrTx/>
              <a:buSzTx/>
            </a:pPr>
            <a:r>
              <a:rPr lang="en-US" altLang="zh-CN" b="1">
                <a:solidFill>
                  <a:schemeClr val="accent1"/>
                </a:solidFill>
                <a:latin typeface="微软雅黑" panose="020b0503020204020204" charset="-122"/>
                <a:ea typeface="微软雅黑" panose="020b0503020204020204" charset="-122"/>
                <a:cs typeface="微软雅黑" panose="020b0503020204020204" charset="-122"/>
                <a:sym typeface="+mn-ea"/>
              </a:rPr>
              <a:t>4.卑微的木柴式</a:t>
            </a:r>
            <a:endParaRPr lang="en-US" altLang="zh-CN" b="1">
              <a:solidFill>
                <a:schemeClr val="accent1"/>
              </a:solidFill>
              <a:latin typeface="微软雅黑" panose="020b0503020204020204" charset="-122"/>
              <a:ea typeface="微软雅黑" panose="020b0503020204020204" charset="-122"/>
              <a:cs typeface="微软雅黑" panose="020b0503020204020204" charset="-122"/>
              <a:sym typeface="+mn-ea"/>
            </a:endParaRPr>
          </a:p>
          <a:p>
            <a:pPr lvl="0" algn="l">
              <a:buClrTx/>
              <a:buSzTx/>
            </a:pPr>
            <a:endParaRPr lang="en-US" altLang="zh-CN" b="1">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9"/>
          <a:srcRect b="9517"/>
          <a:stretch>
            <a:fillRect/>
          </a:stretch>
        </p:blipFill>
        <p:spPr>
          <a:xfrm>
            <a:off x="457200" y="1124585"/>
            <a:ext cx="7933055" cy="3996690"/>
          </a:xfrm>
          <a:prstGeom prst="rect">
            <a:avLst/>
          </a:prstGeom>
        </p:spPr>
      </p:pic>
    </p:spTree>
    <p:custDataLst>
      <p:tags r:id="rId10"/>
    </p:custDataLst>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8" name="组合 7"/>
          <p:cNvGrpSpPr/>
          <p:nvPr userDrawn="1">
            <p:custDataLst>
              <p:tags r:id="rId4"/>
            </p:custDataLst>
          </p:nvPr>
        </p:nvGrpSpPr>
        <p:grpSpPr>
          <a:xfrm>
            <a:off x="0" y="4886325"/>
            <a:ext cx="534353" cy="1971675"/>
            <a:chOff x="0" y="4391345"/>
            <a:chExt cx="891702" cy="2466656"/>
          </a:xfrm>
        </p:grpSpPr>
        <p:pic>
          <p:nvPicPr>
            <p:cNvPr id="9" name="图片 8"/>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10" name="图片 9"/>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3" name="内容占位符 2"/>
          <p:cNvSpPr>
            <a:spLocks noGrp="1"/>
          </p:cNvSpPr>
          <p:nvPr>
            <p:ph idx="4294967295"/>
          </p:nvPr>
        </p:nvSpPr>
        <p:spPr>
          <a:xfrm>
            <a:off x="457200" y="592455"/>
            <a:ext cx="8229600" cy="5534025"/>
          </a:xfr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l">
              <a:buClrTx/>
              <a:buSzTx/>
            </a:pPr>
            <a:r>
              <a:rPr lang="en-US" altLang="zh-CN" b="1">
                <a:solidFill>
                  <a:schemeClr val="accent1"/>
                </a:solidFill>
                <a:latin typeface="微软雅黑" panose="020b0503020204020204" charset="-122"/>
                <a:ea typeface="微软雅黑" panose="020b0503020204020204" charset="-122"/>
                <a:cs typeface="微软雅黑" panose="020b0503020204020204" charset="-122"/>
                <a:sym typeface="+mn-ea"/>
              </a:rPr>
              <a:t>5.蓝色的颤抖式</a:t>
            </a:r>
            <a:endParaRPr lang="en-US" altLang="zh-CN" b="1">
              <a:solidFill>
                <a:schemeClr val="accent1"/>
              </a:solidFill>
              <a:latin typeface="微软雅黑" panose="020b0503020204020204" charset="-122"/>
              <a:ea typeface="微软雅黑" panose="020b0503020204020204" charset="-122"/>
              <a:cs typeface="微软雅黑" panose="020b0503020204020204" charset="-122"/>
              <a:sym typeface="+mn-ea"/>
            </a:endParaRPr>
          </a:p>
          <a:p>
            <a:pPr lvl="0" algn="l">
              <a:buClrTx/>
              <a:buSzTx/>
            </a:pPr>
            <a:endParaRPr lang="en-US" altLang="zh-CN" b="1">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9"/>
          <a:srcRect b="10535"/>
          <a:stretch>
            <a:fillRect/>
          </a:stretch>
        </p:blipFill>
        <p:spPr>
          <a:xfrm>
            <a:off x="694690" y="1285875"/>
            <a:ext cx="7742555" cy="4556760"/>
          </a:xfrm>
          <a:prstGeom prst="rect">
            <a:avLst/>
          </a:prstGeom>
        </p:spPr>
      </p:pic>
    </p:spTree>
    <p:custDataLst>
      <p:tags r:id="rId10"/>
    </p:custDataLst>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3" name="内容占位符 2"/>
          <p:cNvSpPr>
            <a:spLocks noGrp="1"/>
          </p:cNvSpPr>
          <p:nvPr>
            <p:ph idx="4294967295"/>
          </p:nvPr>
        </p:nvSpPr>
        <p:spPr>
          <a:xfrm>
            <a:off x="457200" y="350520"/>
            <a:ext cx="8229600" cy="5775960"/>
          </a:xfrm>
        </p:spPr>
        <p:txBody>
          <a:bodyPr vert="horz" lIns="91440" tIns="45720" rIns="91440" bIns="45720" rtlCol="0">
            <a:normAutofit fontScale="25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l">
              <a:buClrTx/>
              <a:buSzTx/>
            </a:pPr>
            <a:r>
              <a:rPr lang="zh-CN" altLang="en-US" sz="7200" b="1">
                <a:solidFill>
                  <a:srgbClr val="000000"/>
                </a:solidFill>
                <a:latin typeface="微软雅黑" panose="020b0503020204020204" charset="-122"/>
                <a:ea typeface="微软雅黑" panose="020b0503020204020204" charset="-122"/>
                <a:cs typeface="微软雅黑" panose="020b0503020204020204" charset="-122"/>
                <a:sym typeface="+mn-ea"/>
              </a:rPr>
              <a:t>诗歌鉴赏的三个忠告</a:t>
            </a:r>
            <a:endParaRPr lang="zh-CN" altLang="en-US" sz="72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7200" b="1">
                <a:solidFill>
                  <a:srgbClr val="000000"/>
                </a:solidFill>
                <a:latin typeface="微软雅黑" panose="020b0503020204020204" charset="-122"/>
                <a:ea typeface="微软雅黑" panose="020b0503020204020204" charset="-122"/>
                <a:cs typeface="微软雅黑" panose="020b0503020204020204" charset="-122"/>
                <a:sym typeface="+mn-ea"/>
              </a:rPr>
              <a:t>1.抓住古诗中的“景”和“情”、“物”和“情”、“事”和“情”，就抓住了一切。不要被繁多的诗歌术语、表现方法弄花了眼，所有的古诗不管怎么设题，都要回到“景”和“情”上来。即用什么景抒发了什么情（思想），景（意境）有什么特点，和情有什么内在关系（表现方法），也就是用了什么方法写了什么景抒了什么情。</a:t>
            </a:r>
            <a:endParaRPr lang="zh-CN" altLang="en-US" sz="72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7200" b="1">
                <a:solidFill>
                  <a:srgbClr val="000000"/>
                </a:solidFill>
                <a:latin typeface="微软雅黑" panose="020b0503020204020204" charset="-122"/>
                <a:ea typeface="微软雅黑" panose="020b0503020204020204" charset="-122"/>
                <a:cs typeface="微软雅黑" panose="020b0503020204020204" charset="-122"/>
                <a:sym typeface="+mn-ea"/>
              </a:rPr>
              <a:t>2.将古诗分类，归结各类诗主题。如古诗可以分为咏史诗、山水田园诗、咏物诗、边塞诗、送别诗、写景抒怀诗、感怀诗等。以咏史诗为例，它又可以分为借古讽今、借古伤今、借古伤己三小类，主题无外乎昔盛今衰、警戒后世、怀才不遇、壮志难酬等。</a:t>
            </a:r>
            <a:endParaRPr lang="zh-CN" altLang="en-US" sz="72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7200" b="1">
                <a:solidFill>
                  <a:srgbClr val="000000"/>
                </a:solidFill>
                <a:latin typeface="微软雅黑" panose="020b0503020204020204" charset="-122"/>
                <a:ea typeface="微软雅黑" panose="020b0503020204020204" charset="-122"/>
                <a:cs typeface="微软雅黑" panose="020b0503020204020204" charset="-122"/>
                <a:sym typeface="+mn-ea"/>
              </a:rPr>
              <a:t>3.学说“行话”，规范表述。如：技巧方面：对比比较、映衬比较、虚实结合、托物言志、以静写动、渲染烘托、借景抒情等。高考所给答案用的都是“行话”，同样意思用自己的话回答，既不简洁，也不准确，再者也容易让阅卷老师“走眼”。</a:t>
            </a:r>
            <a:endParaRPr lang="zh-CN" altLang="en-US" sz="7200" b="1">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3" name="内容占位符 2"/>
          <p:cNvSpPr>
            <a:spLocks noGrp="1"/>
          </p:cNvSpPr>
          <p:nvPr>
            <p:ph idx="4294967295"/>
          </p:nvPr>
        </p:nvSpPr>
        <p:spPr>
          <a:xfrm>
            <a:off x="457200" y="444500"/>
            <a:ext cx="8229600" cy="5681980"/>
          </a:xfr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l">
              <a:buClrTx/>
              <a:buSzTx/>
            </a:pPr>
            <a:r>
              <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rPr>
              <a:t>古诗鉴赏答题方式</a:t>
            </a:r>
            <a:endPar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rPr>
              <a:t>一、分析意境（描图景+点氛围+析情感）</a:t>
            </a:r>
            <a:endPar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rPr>
              <a:t>二、分析技巧（明手法+阐运用+析效果）</a:t>
            </a:r>
            <a:endPar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rPr>
              <a:t>三、分析语言（明特色+列例证+析感情）</a:t>
            </a:r>
            <a:endPar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rPr>
              <a:t>四、炼字赏析（析含义+描景象+点情境）</a:t>
            </a:r>
            <a:endPar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rPr>
              <a:t>五、词句统领（思结构+虑主旨）</a:t>
            </a:r>
            <a:endPar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endPar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rot="16635317" flipH="1">
            <a:off x="8379143" y="-44768"/>
            <a:ext cx="776288" cy="661035"/>
          </a:xfrm>
          <a:prstGeom prst="rect">
            <a:avLst/>
          </a:prstGeom>
        </p:spPr>
      </p:pic>
      <p:grpSp>
        <p:nvGrpSpPr>
          <p:cNvPr id="7" name="组合 6"/>
          <p:cNvGrpSpPr/>
          <p:nvPr userDrawn="1">
            <p:custDataLst>
              <p:tags r:id="rId5"/>
            </p:custDataLst>
          </p:nvPr>
        </p:nvGrpSpPr>
        <p:grpSpPr>
          <a:xfrm>
            <a:off x="0" y="4886325"/>
            <a:ext cx="534353" cy="1971675"/>
            <a:chOff x="0" y="4391345"/>
            <a:chExt cx="891702" cy="2466656"/>
          </a:xfrm>
        </p:grpSpPr>
        <p:pic>
          <p:nvPicPr>
            <p:cNvPr id="8" name="图片 7"/>
            <p:cNvPicPr>
              <a:picLocks noChangeAspect="1"/>
            </p:cNvPicPr>
            <p:nvPr>
              <p:custDataLst>
                <p:tags r:id="rId7"/>
              </p:custDataLst>
            </p:nvPr>
          </p:nvPicPr>
          <p:blipFill>
            <a:blip r:embed="rId6"/>
            <a:stretch>
              <a:fillRect/>
            </a:stretch>
          </p:blipFill>
          <p:spPr>
            <a:xfrm>
              <a:off x="0" y="5917327"/>
              <a:ext cx="891702" cy="940674"/>
            </a:xfrm>
            <a:prstGeom prst="rect">
              <a:avLst/>
            </a:prstGeom>
          </p:spPr>
        </p:pic>
        <p:pic>
          <p:nvPicPr>
            <p:cNvPr id="9" name="图片 8"/>
            <p:cNvPicPr>
              <a:picLocks noChangeAspect="1"/>
            </p:cNvPicPr>
            <p:nvPr>
              <p:custDataLst>
                <p:tags r:id="rId9"/>
              </p:custDataLst>
            </p:nvPr>
          </p:nvPicPr>
          <p:blipFill>
            <a:blip r:embed="rId8"/>
            <a:stretch>
              <a:fillRect/>
            </a:stretch>
          </p:blipFill>
          <p:spPr>
            <a:xfrm rot="1953062" flipH="1">
              <a:off x="67048" y="4391345"/>
              <a:ext cx="757605" cy="2455724"/>
            </a:xfrm>
            <a:prstGeom prst="rect">
              <a:avLst/>
            </a:prstGeom>
          </p:spPr>
        </p:pic>
      </p:grpSp>
      <p:sp>
        <p:nvSpPr>
          <p:cNvPr id="10242" name="文本框 2"/>
          <p:cNvSpPr txBox="1"/>
          <p:nvPr>
            <p:custDataLst>
              <p:tags r:id="rId10"/>
            </p:custDataLst>
          </p:nvPr>
        </p:nvSpPr>
        <p:spPr>
          <a:xfrm>
            <a:off x="-635" y="135890"/>
            <a:ext cx="9083675" cy="6116955"/>
          </a:xfrm>
          <a:prstGeom prst="rect">
            <a:avLst/>
          </a:prstGeom>
          <a:noFill/>
          <a:ln w="9525">
            <a:noFill/>
          </a:ln>
        </p:spPr>
        <p:txBody>
          <a:bodyPr/>
          <a:lstStyle>
            <a:lvl1pPr marL="357505" indent="-271780" algn="just" rtl="0" eaLnBrk="0" fontAlgn="base" hangingPunct="0">
              <a:lnSpc>
                <a:spcPct val="130000"/>
              </a:lnSpc>
              <a:spcBef>
                <a:spcPts val="1800"/>
              </a:spcBef>
              <a:spcAft>
                <a:spcPct val="0"/>
              </a:spcAft>
              <a:buClr>
                <a:schemeClr val="accent1"/>
              </a:buClr>
              <a:buSzPct val="90000"/>
              <a:buFont typeface="Wingdings" panose="05000000000000000000" pitchFamily="2" charset="2"/>
              <a:buChar char="?"/>
              <a:defRPr lang="zh-CN" altLang="en-US" sz="2400" kern="1200">
                <a:solidFill>
                  <a:schemeClr val="accent1"/>
                </a:solidFill>
                <a:latin typeface="+mn-ea"/>
                <a:ea typeface="+mn-ea"/>
                <a:cs typeface="+mn-cs"/>
              </a:defRPr>
            </a:lvl1pPr>
            <a:lvl2pPr marL="576580" indent="-230505" algn="just" rtl="0" eaLnBrk="0" fontAlgn="base" hangingPunct="0">
              <a:lnSpc>
                <a:spcPct val="130000"/>
              </a:lnSpc>
              <a:spcBef>
                <a:spcPts val="500"/>
              </a:spcBef>
              <a:spcAft>
                <a:spcPct val="0"/>
              </a:spcAft>
              <a:buClr>
                <a:srgbClr val="353232"/>
              </a:buClr>
              <a:buChar char="•"/>
              <a:defRPr sz="2000" kern="1200">
                <a:solidFill>
                  <a:srgbClr val="353232"/>
                </a:solidFill>
                <a:latin typeface="+mn-ea"/>
                <a:ea typeface="+mn-ea"/>
                <a:cs typeface="+mn-cs"/>
              </a:defRPr>
            </a:lvl2pPr>
            <a:lvl3pPr marL="1143000" indent="-228600" algn="l" rtl="0" eaLnBrk="0" fontAlgn="base" hangingPunct="0">
              <a:lnSpc>
                <a:spcPct val="130000"/>
              </a:lnSpc>
              <a:spcBef>
                <a:spcPts val="500"/>
              </a:spcBef>
              <a:spcAft>
                <a:spcPct val="0"/>
              </a:spcAft>
              <a:buChar char="•"/>
              <a:defRPr kern="1200">
                <a:solidFill>
                  <a:srgbClr val="353232"/>
                </a:solidFill>
                <a:latin typeface="+mn-lt"/>
                <a:ea typeface="+mn-ea"/>
                <a:cs typeface="+mn-cs"/>
              </a:defRPr>
            </a:lvl3pPr>
            <a:lvl4pPr marL="1600200" indent="-228600" algn="l" rtl="0" eaLnBrk="0" fontAlgn="base" hangingPunct="0">
              <a:lnSpc>
                <a:spcPct val="130000"/>
              </a:lnSpc>
              <a:spcBef>
                <a:spcPts val="500"/>
              </a:spcBef>
              <a:spcAft>
                <a:spcPct val="0"/>
              </a:spcAft>
              <a:buChar char="•"/>
              <a:defRPr kern="1200">
                <a:solidFill>
                  <a:srgbClr val="353232"/>
                </a:solidFill>
                <a:latin typeface="+mn-lt"/>
                <a:ea typeface="+mn-ea"/>
                <a:cs typeface="+mn-cs"/>
              </a:defRPr>
            </a:lvl4pPr>
            <a:lvl5pPr marL="2057400" indent="-228600" algn="l" rtl="0" eaLnBrk="0" fontAlgn="base" hangingPunct="0">
              <a:lnSpc>
                <a:spcPct val="130000"/>
              </a:lnSpc>
              <a:spcBef>
                <a:spcPts val="500"/>
              </a:spcBef>
              <a:spcAft>
                <a:spcPct val="0"/>
              </a:spcAft>
              <a:buChar char="•"/>
              <a:defRPr kern="1200">
                <a:solidFill>
                  <a:srgbClr val="353232"/>
                </a:solidFill>
                <a:latin typeface="+mn-lt"/>
                <a:ea typeface="+mn-ea"/>
                <a:cs typeface="+mn-cs"/>
              </a:defRPr>
            </a:lvl5pPr>
          </a:lstStyle>
          <a:p>
            <a:pPr marL="0" lvl="0" indent="0" algn="l" eaLnBrk="1" hangingPunct="1">
              <a:lnSpc>
                <a:spcPts val="2800"/>
              </a:lnSpc>
              <a:spcBef>
                <a:spcPct val="0"/>
              </a:spcBef>
              <a:buClrTx/>
              <a:buSzTx/>
              <a:buFontTx/>
              <a:buNone/>
            </a:pPr>
            <a:r>
              <a:rPr lang="zh-CN" altLang="zh-CN" sz="2700" b="1">
                <a:solidFill>
                  <a:srgbClr val="000000"/>
                </a:solidFill>
                <a:latin typeface="微软雅黑" panose="020b0503020204020204" charset="-122"/>
                <a:ea typeface="微软雅黑" panose="020b0503020204020204" charset="-122"/>
                <a:cs typeface="微软雅黑" panose="020b0503020204020204" charset="-122"/>
              </a:rPr>
              <a:t>例：阅读下面这首宋</a:t>
            </a:r>
            <a:r>
              <a:rPr lang="zh-CN" altLang="en-US" sz="2700" b="1">
                <a:solidFill>
                  <a:srgbClr val="000000"/>
                </a:solidFill>
                <a:latin typeface="微软雅黑" panose="020b0503020204020204" charset="-122"/>
                <a:ea typeface="微软雅黑" panose="020b0503020204020204" charset="-122"/>
                <a:cs typeface="微软雅黑" panose="020b0503020204020204" charset="-122"/>
              </a:rPr>
              <a:t>诗</a:t>
            </a:r>
            <a:r>
              <a:rPr lang="zh-CN" altLang="zh-CN" sz="2700" b="1">
                <a:solidFill>
                  <a:srgbClr val="000000"/>
                </a:solidFill>
                <a:latin typeface="微软雅黑" panose="020b0503020204020204" charset="-122"/>
                <a:ea typeface="微软雅黑" panose="020b0503020204020204" charset="-122"/>
                <a:cs typeface="微软雅黑" panose="020b0503020204020204" charset="-122"/>
              </a:rPr>
              <a:t>，完成14</a:t>
            </a:r>
            <a:r>
              <a:rPr lang="en-US" altLang="zh-CN" sz="2700" b="1">
                <a:solidFill>
                  <a:srgbClr val="000000"/>
                </a:solidFill>
                <a:latin typeface="微软雅黑" panose="020b0503020204020204" charset="-122"/>
                <a:ea typeface="微软雅黑" panose="020b0503020204020204" charset="-122"/>
                <a:cs typeface="微软雅黑" panose="020b0503020204020204" charset="-122"/>
              </a:rPr>
              <a:t>-</a:t>
            </a:r>
            <a:r>
              <a:rPr lang="zh-CN" altLang="zh-CN" sz="2700" b="1">
                <a:solidFill>
                  <a:srgbClr val="000000"/>
                </a:solidFill>
                <a:latin typeface="微软雅黑" panose="020b0503020204020204" charset="-122"/>
                <a:ea typeface="微软雅黑" panose="020b0503020204020204" charset="-122"/>
                <a:cs typeface="微软雅黑" panose="020b0503020204020204" charset="-122"/>
              </a:rPr>
              <a:t>15题。</a:t>
            </a:r>
            <a:endParaRPr lang="zh-CN" altLang="en-US" sz="1950" b="1">
              <a:solidFill>
                <a:srgbClr val="000000"/>
              </a:solidFill>
              <a:latin typeface="微软雅黑" panose="020b0503020204020204" charset="-122"/>
              <a:ea typeface="微软雅黑" panose="020b0503020204020204" charset="-122"/>
              <a:cs typeface="微软雅黑" panose="020b0503020204020204" charset="-122"/>
            </a:endParaRPr>
          </a:p>
          <a:p>
            <a:pPr marL="0" lvl="0" indent="0" algn="ctr" eaLnBrk="1" hangingPunct="1">
              <a:lnSpc>
                <a:spcPct val="100000"/>
              </a:lnSpc>
              <a:spcBef>
                <a:spcPct val="0"/>
              </a:spcBef>
              <a:buClrTx/>
              <a:buSzTx/>
              <a:buFontTx/>
              <a:buNone/>
            </a:pPr>
            <a:r>
              <a:rPr lang="zh-CN" altLang="en-US" b="1">
                <a:solidFill>
                  <a:srgbClr val="000000"/>
                </a:solidFill>
                <a:latin typeface="微软雅黑" panose="020b0503020204020204" charset="-122"/>
                <a:ea typeface="微软雅黑" panose="020b0503020204020204" charset="-122"/>
                <a:cs typeface="微软雅黑" panose="020b0503020204020204" charset="-122"/>
              </a:rPr>
              <a:t>思王逢原三首（其一）</a:t>
            </a:r>
            <a:endParaRPr lang="zh-CN" altLang="en-US" b="1">
              <a:solidFill>
                <a:srgbClr val="000000"/>
              </a:solidFill>
              <a:latin typeface="微软雅黑" panose="020b0503020204020204" charset="-122"/>
              <a:ea typeface="微软雅黑" panose="020b0503020204020204" charset="-122"/>
              <a:cs typeface="微软雅黑" panose="020b0503020204020204" charset="-122"/>
            </a:endParaRPr>
          </a:p>
          <a:p>
            <a:pPr marL="0" lvl="0" indent="0" algn="ctr" eaLnBrk="1" hangingPunct="1">
              <a:lnSpc>
                <a:spcPct val="100000"/>
              </a:lnSpc>
              <a:spcBef>
                <a:spcPct val="0"/>
              </a:spcBef>
              <a:buClrTx/>
              <a:buSzTx/>
              <a:buFontTx/>
              <a:buNone/>
            </a:pPr>
            <a:r>
              <a:rPr lang="zh-CN" altLang="en-US" b="1">
                <a:solidFill>
                  <a:srgbClr val="000000"/>
                </a:solidFill>
                <a:latin typeface="微软雅黑" panose="020b0503020204020204" charset="-122"/>
                <a:ea typeface="微软雅黑" panose="020b0503020204020204" charset="-122"/>
                <a:cs typeface="微软雅黑" panose="020b0503020204020204" charset="-122"/>
              </a:rPr>
              <a:t>（宋）王安石</a:t>
            </a:r>
            <a:endParaRPr lang="zh-CN" altLang="en-US" b="1">
              <a:solidFill>
                <a:srgbClr val="000000"/>
              </a:solidFill>
              <a:latin typeface="微软雅黑" panose="020b0503020204020204" charset="-122"/>
              <a:ea typeface="微软雅黑" panose="020b0503020204020204" charset="-122"/>
              <a:cs typeface="微软雅黑" panose="020b0503020204020204" charset="-122"/>
            </a:endParaRPr>
          </a:p>
          <a:p>
            <a:pPr marL="0" lvl="0" indent="0" algn="ctr" eaLnBrk="1" hangingPunct="1">
              <a:lnSpc>
                <a:spcPct val="100000"/>
              </a:lnSpc>
              <a:spcBef>
                <a:spcPct val="0"/>
              </a:spcBef>
              <a:buClrTx/>
              <a:buSzTx/>
              <a:buFontTx/>
              <a:buNone/>
            </a:pPr>
            <a:r>
              <a:rPr lang="zh-CN" altLang="en-US" b="1">
                <a:solidFill>
                  <a:srgbClr val="000000"/>
                </a:solidFill>
                <a:latin typeface="微软雅黑" panose="020b0503020204020204" charset="-122"/>
                <a:ea typeface="微软雅黑" panose="020b0503020204020204" charset="-122"/>
                <a:cs typeface="微软雅黑" panose="020b0503020204020204" charset="-122"/>
              </a:rPr>
              <a:t>布衣阡陌动成群，卓荦高才独见君。</a:t>
            </a:r>
            <a:endParaRPr lang="zh-CN" altLang="en-US" b="1">
              <a:solidFill>
                <a:srgbClr val="000000"/>
              </a:solidFill>
              <a:latin typeface="微软雅黑" panose="020b0503020204020204" charset="-122"/>
              <a:ea typeface="微软雅黑" panose="020b0503020204020204" charset="-122"/>
              <a:cs typeface="微软雅黑" panose="020b0503020204020204" charset="-122"/>
            </a:endParaRPr>
          </a:p>
          <a:p>
            <a:pPr marL="0" lvl="0" indent="0" algn="ctr" eaLnBrk="1" hangingPunct="1">
              <a:lnSpc>
                <a:spcPct val="100000"/>
              </a:lnSpc>
              <a:spcBef>
                <a:spcPct val="0"/>
              </a:spcBef>
              <a:buClrTx/>
              <a:buSzTx/>
              <a:buFontTx/>
              <a:buNone/>
            </a:pPr>
            <a:r>
              <a:rPr lang="zh-CN" altLang="en-US" b="1">
                <a:solidFill>
                  <a:srgbClr val="000000"/>
                </a:solidFill>
                <a:latin typeface="微软雅黑" panose="020b0503020204020204" charset="-122"/>
                <a:ea typeface="微软雅黑" panose="020b0503020204020204" charset="-122"/>
                <a:cs typeface="微软雅黑" panose="020b0503020204020204" charset="-122"/>
              </a:rPr>
              <a:t>杞梓豫章蟠绝壑，骐驎騕兮跨浮云。</a:t>
            </a:r>
            <a:endParaRPr lang="zh-CN" altLang="en-US" b="1">
              <a:solidFill>
                <a:srgbClr val="000000"/>
              </a:solidFill>
              <a:latin typeface="微软雅黑" panose="020b0503020204020204" charset="-122"/>
              <a:ea typeface="微软雅黑" panose="020b0503020204020204" charset="-122"/>
              <a:cs typeface="微软雅黑" panose="020b0503020204020204" charset="-122"/>
            </a:endParaRPr>
          </a:p>
          <a:p>
            <a:pPr marL="0" lvl="0" indent="0" algn="ctr" eaLnBrk="1" hangingPunct="1">
              <a:lnSpc>
                <a:spcPct val="100000"/>
              </a:lnSpc>
              <a:spcBef>
                <a:spcPct val="0"/>
              </a:spcBef>
              <a:buClrTx/>
              <a:buSzTx/>
              <a:buFontTx/>
              <a:buNone/>
            </a:pPr>
            <a:r>
              <a:rPr lang="zh-CN" altLang="en-US" b="1">
                <a:solidFill>
                  <a:srgbClr val="000000"/>
                </a:solidFill>
                <a:latin typeface="微软雅黑" panose="020b0503020204020204" charset="-122"/>
                <a:ea typeface="微软雅黑" panose="020b0503020204020204" charset="-122"/>
                <a:cs typeface="微软雅黑" panose="020b0503020204020204" charset="-122"/>
              </a:rPr>
              <a:t>行藏已许终身共，生死那知半路分。</a:t>
            </a:r>
            <a:endParaRPr lang="zh-CN" altLang="en-US" b="1">
              <a:solidFill>
                <a:srgbClr val="000000"/>
              </a:solidFill>
              <a:latin typeface="微软雅黑" panose="020b0503020204020204" charset="-122"/>
              <a:ea typeface="微软雅黑" panose="020b0503020204020204" charset="-122"/>
              <a:cs typeface="微软雅黑" panose="020b0503020204020204" charset="-122"/>
            </a:endParaRPr>
          </a:p>
          <a:p>
            <a:pPr marL="0" lvl="0" indent="0" algn="ctr" eaLnBrk="1" hangingPunct="1">
              <a:lnSpc>
                <a:spcPct val="100000"/>
              </a:lnSpc>
              <a:spcBef>
                <a:spcPct val="0"/>
              </a:spcBef>
              <a:buClrTx/>
              <a:buSzTx/>
              <a:buFontTx/>
              <a:buNone/>
            </a:pPr>
            <a:r>
              <a:rPr lang="zh-CN" altLang="en-US" b="1">
                <a:solidFill>
                  <a:srgbClr val="000000"/>
                </a:solidFill>
                <a:latin typeface="微软雅黑" panose="020b0503020204020204" charset="-122"/>
                <a:ea typeface="微软雅黑" panose="020b0503020204020204" charset="-122"/>
                <a:cs typeface="微软雅黑" panose="020b0503020204020204" charset="-122"/>
              </a:rPr>
              <a:t>便恐世间无妙质，鼻端从此罢挥斤。 </a:t>
            </a:r>
            <a:endParaRPr lang="en-US" altLang="zh-CN" b="1">
              <a:solidFill>
                <a:srgbClr val="000000"/>
              </a:solidFill>
              <a:latin typeface="微软雅黑" panose="020b0503020204020204" charset="-122"/>
              <a:ea typeface="微软雅黑" panose="020b0503020204020204" charset="-122"/>
              <a:cs typeface="微软雅黑" panose="020b0503020204020204" charset="-122"/>
            </a:endParaRPr>
          </a:p>
          <a:p>
            <a:pPr marL="0" lvl="0" indent="0" algn="l" eaLnBrk="1" hangingPunct="1">
              <a:lnSpc>
                <a:spcPct val="100000"/>
              </a:lnSpc>
              <a:spcBef>
                <a:spcPct val="0"/>
              </a:spcBef>
              <a:buClrTx/>
              <a:buSzTx/>
              <a:buFontTx/>
              <a:buNone/>
            </a:pPr>
            <a:r>
              <a:rPr lang="zh-CN" altLang="en-US" sz="1800" b="1">
                <a:solidFill>
                  <a:srgbClr val="000000"/>
                </a:solidFill>
                <a:latin typeface="微软雅黑" panose="020b0503020204020204" charset="-122"/>
                <a:ea typeface="微软雅黑" panose="020b0503020204020204" charset="-122"/>
                <a:cs typeface="微软雅黑" panose="020b0503020204020204" charset="-122"/>
              </a:rPr>
              <a:t> 注释：</a:t>
            </a:r>
            <a:r>
              <a:rPr lang="zh-CN" altLang="en-US" sz="1500" b="1" i="0">
                <a:solidFill>
                  <a:srgbClr val="000000"/>
                </a:solidFill>
                <a:effectLst/>
                <a:latin typeface="微软雅黑" panose="020b0503020204020204" charset="-122"/>
                <a:ea typeface="微软雅黑" panose="020b0503020204020204" charset="-122"/>
                <a:cs typeface="微软雅黑" panose="020b0503020204020204" charset="-122"/>
              </a:rPr>
              <a:t>①王逢原：王令，北宋诗人，与作者王安石为莫逆之交。此诗作于王令去世第二年秋天。</a:t>
            </a:r>
            <a:endParaRPr lang="en-US" altLang="zh-CN" sz="1500" b="1" i="0">
              <a:solidFill>
                <a:srgbClr val="000000"/>
              </a:solidFill>
              <a:effectLst/>
              <a:latin typeface="微软雅黑" panose="020b0503020204020204" charset="-122"/>
              <a:ea typeface="微软雅黑" panose="020b0503020204020204" charset="-122"/>
              <a:cs typeface="微软雅黑" panose="020b0503020204020204" charset="-122"/>
            </a:endParaRPr>
          </a:p>
          <a:p>
            <a:pPr marL="0" lvl="0" indent="0" algn="l" eaLnBrk="1" hangingPunct="1">
              <a:lnSpc>
                <a:spcPct val="100000"/>
              </a:lnSpc>
              <a:spcBef>
                <a:spcPct val="0"/>
              </a:spcBef>
              <a:buClrTx/>
              <a:buSzTx/>
              <a:buFontTx/>
              <a:buNone/>
            </a:pPr>
            <a:r>
              <a:rPr lang="zh-CN" altLang="en-US" sz="1500" b="1">
                <a:solidFill>
                  <a:srgbClr val="000000"/>
                </a:solidFill>
                <a:latin typeface="微软雅黑" panose="020b0503020204020204" charset="-122"/>
                <a:ea typeface="微软雅黑" panose="020b0503020204020204" charset="-122"/>
                <a:cs typeface="微软雅黑" panose="020b0503020204020204" charset="-122"/>
              </a:rPr>
              <a:t>          ②驎騕</a:t>
            </a:r>
            <a:r>
              <a:rPr lang="en-US" altLang="zh-CN" sz="1500" b="1">
                <a:solidFill>
                  <a:srgbClr val="000000"/>
                </a:solidFill>
                <a:latin typeface="微软雅黑" panose="020b0503020204020204" charset="-122"/>
                <a:ea typeface="微软雅黑" panose="020b0503020204020204" charset="-122"/>
                <a:cs typeface="微软雅黑" panose="020b0503020204020204" charset="-122"/>
                <a:sym typeface="Wingdings" panose="05000000000000000000" pitchFamily="2" charset="2"/>
              </a:rPr>
              <a:t>:(</a:t>
            </a:r>
            <a:r>
              <a:rPr lang="en-US" altLang="zh-CN" sz="1200" b="1" i="0" err="1">
                <a:solidFill>
                  <a:srgbClr val="000000"/>
                </a:solidFill>
                <a:effectLst/>
                <a:latin typeface="微软雅黑" panose="020b0503020204020204" charset="-122"/>
                <a:ea typeface="微软雅黑" panose="020b0503020204020204" charset="-122"/>
                <a:cs typeface="微软雅黑" panose="020b0503020204020204" charset="-122"/>
              </a:rPr>
              <a:t>yāo niǎo</a:t>
            </a:r>
            <a:r>
              <a:rPr lang="en-US" altLang="zh-CN" sz="1500" b="1">
                <a:solidFill>
                  <a:srgbClr val="000000"/>
                </a:solidFill>
                <a:latin typeface="微软雅黑" panose="020b0503020204020204" charset="-122"/>
                <a:ea typeface="微软雅黑" panose="020b0503020204020204" charset="-122"/>
                <a:cs typeface="微软雅黑" panose="020b0503020204020204" charset="-122"/>
                <a:sym typeface="Wingdings" panose="05000000000000000000" pitchFamily="2" charset="2"/>
              </a:rPr>
              <a:t>)</a:t>
            </a:r>
            <a:r>
              <a:rPr lang="zh-CN" altLang="en-US" sz="1500" b="1">
                <a:solidFill>
                  <a:srgbClr val="000000"/>
                </a:solidFill>
                <a:latin typeface="微软雅黑" panose="020b0503020204020204" charset="-122"/>
                <a:ea typeface="微软雅黑" panose="020b0503020204020204" charset="-122"/>
                <a:cs typeface="微软雅黑" panose="020b0503020204020204" charset="-122"/>
                <a:sym typeface="Wingdings" panose="05000000000000000000" pitchFamily="2" charset="2"/>
              </a:rPr>
              <a:t>古骏马名。</a:t>
            </a:r>
            <a:endParaRPr lang="zh-CN" altLang="en-US" sz="1500" b="1">
              <a:solidFill>
                <a:srgbClr val="000000"/>
              </a:solidFill>
              <a:latin typeface="微软雅黑" panose="020b0503020204020204" charset="-122"/>
              <a:ea typeface="微软雅黑" panose="020b0503020204020204" charset="-122"/>
              <a:cs typeface="微软雅黑" panose="020b0503020204020204" charset="-122"/>
            </a:endParaRPr>
          </a:p>
          <a:p>
            <a:pPr marL="0" lvl="0" indent="0" algn="l" eaLnBrk="1" hangingPunct="1">
              <a:lnSpc>
                <a:spcPts val="2800"/>
              </a:lnSpc>
              <a:spcBef>
                <a:spcPct val="0"/>
              </a:spcBef>
              <a:buClrTx/>
              <a:buSzTx/>
              <a:buFontTx/>
              <a:buNone/>
            </a:pPr>
            <a:endParaRPr lang="en-US" altLang="zh-CN" sz="2100" b="1">
              <a:solidFill>
                <a:srgbClr val="000000"/>
              </a:solidFill>
              <a:latin typeface="微软雅黑" panose="020b0503020204020204" charset="-122"/>
              <a:ea typeface="微软雅黑" panose="020b0503020204020204" charset="-122"/>
              <a:cs typeface="微软雅黑" panose="020b0503020204020204" charset="-122"/>
            </a:endParaRPr>
          </a:p>
          <a:p>
            <a:pPr marL="0" lvl="0" indent="0" algn="l" eaLnBrk="1" hangingPunct="1">
              <a:lnSpc>
                <a:spcPts val="2800"/>
              </a:lnSpc>
              <a:spcBef>
                <a:spcPct val="0"/>
              </a:spcBef>
              <a:buClrTx/>
              <a:buSzTx/>
              <a:buFontTx/>
              <a:buNone/>
            </a:pPr>
            <a:r>
              <a:rPr lang="zh-CN" altLang="zh-CN" sz="2100" b="1">
                <a:solidFill>
                  <a:srgbClr val="000000"/>
                </a:solidFill>
                <a:latin typeface="微软雅黑" panose="020b0503020204020204" charset="-122"/>
                <a:ea typeface="微软雅黑" panose="020b0503020204020204" charset="-122"/>
                <a:cs typeface="微软雅黑" panose="020b0503020204020204" charset="-122"/>
              </a:rPr>
              <a:t>15</a:t>
            </a:r>
            <a:r>
              <a:rPr lang="en-US" altLang="zh-CN" sz="21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100" b="1" spc="-100">
                <a:solidFill>
                  <a:srgbClr val="000000"/>
                </a:solidFill>
                <a:latin typeface="微软雅黑" panose="020b0503020204020204" charset="-122"/>
                <a:ea typeface="微软雅黑" panose="020b0503020204020204" charset="-122"/>
                <a:cs typeface="微软雅黑" panose="020b0503020204020204" charset="-122"/>
              </a:rPr>
              <a:t>诗的最后两句化用典故，表达了深沉的感情。请结合诗歌加以分析（</a:t>
            </a:r>
            <a:r>
              <a:rPr lang="en-US" altLang="zh-CN" sz="2100" b="1" spc="-100">
                <a:solidFill>
                  <a:srgbClr val="000000"/>
                </a:solidFill>
                <a:latin typeface="微软雅黑" panose="020b0503020204020204" charset="-122"/>
                <a:ea typeface="微软雅黑" panose="020b0503020204020204" charset="-122"/>
                <a:cs typeface="微软雅黑" panose="020b0503020204020204" charset="-122"/>
              </a:rPr>
              <a:t>6</a:t>
            </a:r>
            <a:r>
              <a:rPr lang="zh-CN" altLang="en-US" sz="2100" b="1" spc="-100">
                <a:solidFill>
                  <a:srgbClr val="000000"/>
                </a:solidFill>
                <a:latin typeface="微软雅黑" panose="020b0503020204020204" charset="-122"/>
                <a:ea typeface="微软雅黑" panose="020b0503020204020204" charset="-122"/>
                <a:cs typeface="微软雅黑" panose="020b0503020204020204" charset="-122"/>
              </a:rPr>
              <a:t>分）</a:t>
            </a:r>
            <a:endParaRPr lang="en-US" altLang="zh-CN" sz="2100" b="1" spc="-100">
              <a:solidFill>
                <a:srgbClr val="000000"/>
              </a:solidFill>
              <a:latin typeface="微软雅黑" panose="020b0503020204020204" charset="-122"/>
              <a:ea typeface="微软雅黑" panose="020b0503020204020204" charset="-122"/>
              <a:cs typeface="微软雅黑" panose="020b0503020204020204" charset="-122"/>
            </a:endParaRPr>
          </a:p>
          <a:p>
            <a:pPr marL="0" lvl="0" indent="0" algn="l" eaLnBrk="1" hangingPunct="1">
              <a:lnSpc>
                <a:spcPts val="2800"/>
              </a:lnSpc>
              <a:spcBef>
                <a:spcPct val="0"/>
              </a:spcBef>
              <a:buClrTx/>
              <a:buSzTx/>
              <a:buFontTx/>
              <a:buNone/>
            </a:pPr>
            <a:r>
              <a:rPr lang="zh-CN" altLang="en-US" sz="2100" b="1">
                <a:solidFill>
                  <a:srgbClr val="000000"/>
                </a:solidFill>
                <a:latin typeface="微软雅黑" panose="020b0503020204020204" charset="-122"/>
                <a:ea typeface="微软雅黑" panose="020b0503020204020204" charset="-122"/>
                <a:cs typeface="微软雅黑" panose="020b0503020204020204" charset="-122"/>
              </a:rPr>
              <a:t>运用了典故“运斤成风”，（</a:t>
            </a:r>
            <a:r>
              <a:rPr lang="en-US" altLang="zh-CN" sz="2100" b="1">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100" b="1">
                <a:solidFill>
                  <a:srgbClr val="000000"/>
                </a:solidFill>
                <a:latin typeface="微软雅黑" panose="020b0503020204020204" charset="-122"/>
                <a:ea typeface="微软雅黑" panose="020b0503020204020204" charset="-122"/>
                <a:cs typeface="微软雅黑" panose="020b0503020204020204" charset="-122"/>
              </a:rPr>
              <a:t>分）（明手法）</a:t>
            </a:r>
            <a:endParaRPr lang="zh-CN" altLang="en-US" sz="2100" b="1">
              <a:solidFill>
                <a:srgbClr val="000000"/>
              </a:solidFill>
              <a:latin typeface="微软雅黑" panose="020b0503020204020204" charset="-122"/>
              <a:ea typeface="微软雅黑" panose="020b0503020204020204" charset="-122"/>
              <a:cs typeface="微软雅黑" panose="020b0503020204020204" charset="-122"/>
            </a:endParaRPr>
          </a:p>
          <a:p>
            <a:pPr marL="0" lvl="0" indent="0" algn="l" eaLnBrk="1" hangingPunct="1">
              <a:lnSpc>
                <a:spcPts val="2800"/>
              </a:lnSpc>
              <a:spcBef>
                <a:spcPct val="0"/>
              </a:spcBef>
              <a:buClrTx/>
              <a:buSzTx/>
              <a:buFontTx/>
              <a:buNone/>
            </a:pPr>
            <a:r>
              <a:rPr lang="zh-CN" altLang="en-US" sz="2100" b="1">
                <a:solidFill>
                  <a:srgbClr val="000000"/>
                </a:solidFill>
                <a:latin typeface="微软雅黑" panose="020b0503020204020204" charset="-122"/>
                <a:ea typeface="微软雅黑" panose="020b0503020204020204" charset="-122"/>
                <a:cs typeface="微软雅黑" panose="020b0503020204020204" charset="-122"/>
              </a:rPr>
              <a:t>借指世人不能像匠石深知郢人那样理解王令。（</a:t>
            </a:r>
            <a:r>
              <a:rPr lang="en-US" altLang="zh-CN" sz="2100" b="1">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100" b="1">
                <a:solidFill>
                  <a:srgbClr val="000000"/>
                </a:solidFill>
                <a:latin typeface="微软雅黑" panose="020b0503020204020204" charset="-122"/>
                <a:ea typeface="微软雅黑" panose="020b0503020204020204" charset="-122"/>
                <a:cs typeface="微软雅黑" panose="020b0503020204020204" charset="-122"/>
              </a:rPr>
              <a:t>分）</a:t>
            </a:r>
            <a:r>
              <a:rPr sz="2100" b="1">
                <a:solidFill>
                  <a:srgbClr val="000000"/>
                </a:solidFill>
                <a:latin typeface="微软雅黑" panose="020b0503020204020204" charset="-122"/>
                <a:ea typeface="微软雅黑" panose="020b0503020204020204" charset="-122"/>
                <a:cs typeface="微软雅黑" panose="020b0503020204020204" charset="-122"/>
                <a:sym typeface="+mn-ea"/>
              </a:rPr>
              <a:t>（阐运用）</a:t>
            </a:r>
            <a:endParaRPr lang="zh-CN" altLang="en-US" sz="2100" b="1">
              <a:solidFill>
                <a:srgbClr val="000000"/>
              </a:solidFill>
              <a:latin typeface="微软雅黑" panose="020b0503020204020204" charset="-122"/>
              <a:ea typeface="微软雅黑" panose="020b0503020204020204" charset="-122"/>
              <a:cs typeface="微软雅黑" panose="020b0503020204020204" charset="-122"/>
            </a:endParaRPr>
          </a:p>
          <a:p>
            <a:pPr marL="0" lvl="0" indent="0" algn="l" eaLnBrk="1" hangingPunct="1">
              <a:lnSpc>
                <a:spcPts val="2800"/>
              </a:lnSpc>
              <a:spcBef>
                <a:spcPct val="0"/>
              </a:spcBef>
              <a:buClrTx/>
              <a:buSzTx/>
              <a:buFontTx/>
              <a:buNone/>
            </a:pPr>
            <a:r>
              <a:rPr lang="zh-CN" altLang="en-US" sz="2100" b="1">
                <a:solidFill>
                  <a:srgbClr val="000000"/>
                </a:solidFill>
                <a:latin typeface="微软雅黑" panose="020b0503020204020204" charset="-122"/>
                <a:ea typeface="微软雅黑" panose="020b0503020204020204" charset="-122"/>
                <a:cs typeface="微软雅黑" panose="020b0503020204020204" charset="-122"/>
              </a:rPr>
              <a:t>表达诗人对已故友人的思念，（</a:t>
            </a:r>
            <a:r>
              <a:rPr lang="en-US" altLang="zh-CN" sz="2100" b="1">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100" b="1">
                <a:solidFill>
                  <a:srgbClr val="000000"/>
                </a:solidFill>
                <a:latin typeface="微软雅黑" panose="020b0503020204020204" charset="-122"/>
                <a:ea typeface="微软雅黑" panose="020b0503020204020204" charset="-122"/>
                <a:cs typeface="微软雅黑" panose="020b0503020204020204" charset="-122"/>
              </a:rPr>
              <a:t>分）对人生知己难遇的怅恨，（</a:t>
            </a:r>
            <a:r>
              <a:rPr lang="en-US" altLang="zh-CN" sz="2100" b="1">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100" b="1">
                <a:solidFill>
                  <a:srgbClr val="000000"/>
                </a:solidFill>
                <a:latin typeface="微软雅黑" panose="020b0503020204020204" charset="-122"/>
                <a:ea typeface="微软雅黑" panose="020b0503020204020204" charset="-122"/>
                <a:cs typeface="微软雅黑" panose="020b0503020204020204" charset="-122"/>
              </a:rPr>
              <a:t>分）对天不怜才的悲愤。（</a:t>
            </a:r>
            <a:r>
              <a:rPr lang="en-US" altLang="zh-CN" sz="2100" b="1">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100" b="1">
                <a:solidFill>
                  <a:srgbClr val="000000"/>
                </a:solidFill>
                <a:latin typeface="微软雅黑" panose="020b0503020204020204" charset="-122"/>
                <a:ea typeface="微软雅黑" panose="020b0503020204020204" charset="-122"/>
                <a:cs typeface="微软雅黑" panose="020b0503020204020204" charset="-122"/>
              </a:rPr>
              <a:t>分）（析效果）</a:t>
            </a:r>
            <a:endParaRPr lang="zh-CN" altLang="en-US" sz="2100" b="1">
              <a:solidFill>
                <a:srgbClr val="000000"/>
              </a:solidFill>
              <a:latin typeface="微软雅黑" panose="020b0503020204020204" charset="-122"/>
              <a:ea typeface="微软雅黑" panose="020b0503020204020204" charset="-122"/>
              <a:cs typeface="微软雅黑" panose="020b0503020204020204" charset="-122"/>
            </a:endParaRPr>
          </a:p>
          <a:p>
            <a:pPr marL="0" lvl="0" indent="0" algn="l" eaLnBrk="1" hangingPunct="1">
              <a:lnSpc>
                <a:spcPts val="2800"/>
              </a:lnSpc>
              <a:spcBef>
                <a:spcPct val="0"/>
              </a:spcBef>
              <a:buClrTx/>
              <a:buSzTx/>
              <a:buFontTx/>
              <a:buNone/>
            </a:pPr>
            <a:endParaRPr lang="zh-CN" altLang="en-US" sz="2100" b="1">
              <a:solidFill>
                <a:srgbClr val="000000"/>
              </a:solidFill>
              <a:latin typeface="微软雅黑" panose="020b0503020204020204" charset="-122"/>
              <a:ea typeface="微软雅黑" panose="020b0503020204020204" charset="-122"/>
              <a:cs typeface="微软雅黑" panose="020b0503020204020204" charset="-122"/>
            </a:endParaRPr>
          </a:p>
          <a:p>
            <a:pPr marL="0" lvl="0" indent="0" algn="l" eaLnBrk="1" hangingPunct="1">
              <a:lnSpc>
                <a:spcPts val="2800"/>
              </a:lnSpc>
              <a:spcBef>
                <a:spcPct val="0"/>
              </a:spcBef>
              <a:buClrTx/>
              <a:buSzTx/>
              <a:buFontTx/>
              <a:buNone/>
            </a:pPr>
            <a:endParaRPr lang="en-US" altLang="zh-CN" sz="2100" b="1">
              <a:solidFill>
                <a:srgbClr val="000000"/>
              </a:solidFill>
              <a:latin typeface="微软雅黑" panose="020b0503020204020204" charset="-122"/>
              <a:ea typeface="微软雅黑" panose="020b0503020204020204" charset="-122"/>
              <a:cs typeface="微软雅黑" panose="020b0503020204020204" charset="-122"/>
            </a:endParaRPr>
          </a:p>
          <a:p>
            <a:pPr marL="0" lvl="0" indent="0" algn="l" eaLnBrk="1" hangingPunct="1">
              <a:lnSpc>
                <a:spcPts val="2800"/>
              </a:lnSpc>
              <a:spcBef>
                <a:spcPct val="0"/>
              </a:spcBef>
              <a:buClrTx/>
              <a:buSzTx/>
              <a:buFontTx/>
              <a:buNone/>
            </a:pPr>
            <a:endParaRPr lang="en-US" altLang="zh-CN" sz="2100" b="1">
              <a:solidFill>
                <a:srgbClr val="000000"/>
              </a:solidFill>
              <a:latin typeface="微软雅黑" panose="020b0503020204020204" charset="-122"/>
              <a:ea typeface="微软雅黑" panose="020b0503020204020204" charset="-122"/>
              <a:cs typeface="微软雅黑" panose="020b0503020204020204" charset="-122"/>
              <a:sym typeface="Wingdings" panose="05000000000000000000" pitchFamily="2" charset="2"/>
            </a:endParaRPr>
          </a:p>
        </p:txBody>
      </p:sp>
    </p:spTree>
    <p:custDataLst>
      <p:tags r:id="rId11"/>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242">
                                            <p:txEl>
                                              <p:pRg st="0" end="0"/>
                                            </p:txEl>
                                          </p:spTgt>
                                        </p:tgtEl>
                                        <p:attrNameLst>
                                          <p:attrName>style.visibility</p:attrName>
                                        </p:attrNameLst>
                                      </p:cBhvr>
                                      <p:to>
                                        <p:strVal val="visible"/>
                                      </p:to>
                                    </p:set>
                                    <p:animEffect transition="in" filter="blinds(horizontal)">
                                      <p:cBhvr>
                                        <p:cTn id="7" dur="500"/>
                                        <p:tgtEl>
                                          <p:spTgt spid="10242">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242">
                                            <p:txEl>
                                              <p:pRg st="1" end="1"/>
                                            </p:txEl>
                                          </p:spTgt>
                                        </p:tgtEl>
                                        <p:attrNameLst>
                                          <p:attrName>style.visibility</p:attrName>
                                        </p:attrNameLst>
                                      </p:cBhvr>
                                      <p:to>
                                        <p:strVal val="visible"/>
                                      </p:to>
                                    </p:set>
                                    <p:animEffect transition="in" filter="blinds(horizontal)">
                                      <p:cBhvr>
                                        <p:cTn id="10" dur="500"/>
                                        <p:tgtEl>
                                          <p:spTgt spid="10242">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0242">
                                            <p:txEl>
                                              <p:pRg st="2" end="2"/>
                                            </p:txEl>
                                          </p:spTgt>
                                        </p:tgtEl>
                                        <p:attrNameLst>
                                          <p:attrName>style.visibility</p:attrName>
                                        </p:attrNameLst>
                                      </p:cBhvr>
                                      <p:to>
                                        <p:strVal val="visible"/>
                                      </p:to>
                                    </p:set>
                                    <p:animEffect transition="in" filter="blinds(horizontal)">
                                      <p:cBhvr>
                                        <p:cTn id="13" dur="500"/>
                                        <p:tgtEl>
                                          <p:spTgt spid="10242">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0242">
                                            <p:txEl>
                                              <p:pRg st="3" end="3"/>
                                            </p:txEl>
                                          </p:spTgt>
                                        </p:tgtEl>
                                        <p:attrNameLst>
                                          <p:attrName>style.visibility</p:attrName>
                                        </p:attrNameLst>
                                      </p:cBhvr>
                                      <p:to>
                                        <p:strVal val="visible"/>
                                      </p:to>
                                    </p:set>
                                    <p:animEffect transition="in" filter="blinds(horizontal)">
                                      <p:cBhvr>
                                        <p:cTn id="16" dur="500"/>
                                        <p:tgtEl>
                                          <p:spTgt spid="10242">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10242">
                                            <p:txEl>
                                              <p:pRg st="4" end="4"/>
                                            </p:txEl>
                                          </p:spTgt>
                                        </p:tgtEl>
                                        <p:attrNameLst>
                                          <p:attrName>style.visibility</p:attrName>
                                        </p:attrNameLst>
                                      </p:cBhvr>
                                      <p:to>
                                        <p:strVal val="visible"/>
                                      </p:to>
                                    </p:set>
                                    <p:animEffect transition="in" filter="blinds(horizontal)">
                                      <p:cBhvr>
                                        <p:cTn id="19" dur="500"/>
                                        <p:tgtEl>
                                          <p:spTgt spid="10242">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10242">
                                            <p:txEl>
                                              <p:pRg st="5" end="5"/>
                                            </p:txEl>
                                          </p:spTgt>
                                        </p:tgtEl>
                                        <p:attrNameLst>
                                          <p:attrName>style.visibility</p:attrName>
                                        </p:attrNameLst>
                                      </p:cBhvr>
                                      <p:to>
                                        <p:strVal val="visible"/>
                                      </p:to>
                                    </p:set>
                                    <p:animEffect transition="in" filter="blinds(horizontal)">
                                      <p:cBhvr>
                                        <p:cTn id="22" dur="500"/>
                                        <p:tgtEl>
                                          <p:spTgt spid="10242">
                                            <p:txEl>
                                              <p:pRg st="5" end="5"/>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10242">
                                            <p:txEl>
                                              <p:pRg st="6" end="6"/>
                                            </p:txEl>
                                          </p:spTgt>
                                        </p:tgtEl>
                                        <p:attrNameLst>
                                          <p:attrName>style.visibility</p:attrName>
                                        </p:attrNameLst>
                                      </p:cBhvr>
                                      <p:to>
                                        <p:strVal val="visible"/>
                                      </p:to>
                                    </p:set>
                                    <p:animEffect transition="in" filter="blinds(horizontal)">
                                      <p:cBhvr>
                                        <p:cTn id="25" dur="500"/>
                                        <p:tgtEl>
                                          <p:spTgt spid="10242">
                                            <p:txEl>
                                              <p:pRg st="6" end="6"/>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10242">
                                            <p:txEl>
                                              <p:pRg st="7" end="7"/>
                                            </p:txEl>
                                          </p:spTgt>
                                        </p:tgtEl>
                                        <p:attrNameLst>
                                          <p:attrName>style.visibility</p:attrName>
                                        </p:attrNameLst>
                                      </p:cBhvr>
                                      <p:to>
                                        <p:strVal val="visible"/>
                                      </p:to>
                                    </p:set>
                                    <p:animEffect transition="in" filter="blinds(horizontal)">
                                      <p:cBhvr>
                                        <p:cTn id="28" dur="500"/>
                                        <p:tgtEl>
                                          <p:spTgt spid="10242">
                                            <p:txEl>
                                              <p:pRg st="7" end="7"/>
                                            </p:txEl>
                                          </p:spTgt>
                                        </p:tgtEl>
                                      </p:cBhvr>
                                    </p:animEffect>
                                  </p:childTnLst>
                                </p:cTn>
                              </p:par>
                              <p:par>
                                <p:cTn id="29" presetID="3" presetClass="entr" presetSubtype="10" fill="hold" nodeType="withEffect">
                                  <p:stCondLst>
                                    <p:cond delay="0"/>
                                  </p:stCondLst>
                                  <p:childTnLst>
                                    <p:set>
                                      <p:cBhvr>
                                        <p:cTn id="30" dur="1" fill="hold">
                                          <p:stCondLst>
                                            <p:cond delay="0"/>
                                          </p:stCondLst>
                                        </p:cTn>
                                        <p:tgtEl>
                                          <p:spTgt spid="10242">
                                            <p:txEl>
                                              <p:pRg st="8" end="8"/>
                                            </p:txEl>
                                          </p:spTgt>
                                        </p:tgtEl>
                                        <p:attrNameLst>
                                          <p:attrName>style.visibility</p:attrName>
                                        </p:attrNameLst>
                                      </p:cBhvr>
                                      <p:to>
                                        <p:strVal val="visible"/>
                                      </p:to>
                                    </p:set>
                                    <p:animEffect transition="in" filter="blinds(horizontal)">
                                      <p:cBhvr>
                                        <p:cTn id="31" dur="500"/>
                                        <p:tgtEl>
                                          <p:spTgt spid="10242">
                                            <p:txEl>
                                              <p:pRg st="8" end="8"/>
                                            </p:txEl>
                                          </p:spTgt>
                                        </p:tgtEl>
                                      </p:cBhvr>
                                    </p:animEffect>
                                  </p:childTnLst>
                                </p:cTn>
                              </p:par>
                              <p:par>
                                <p:cTn id="32" presetID="3" presetClass="entr" presetSubtype="10" fill="hold" nodeType="withEffect">
                                  <p:stCondLst>
                                    <p:cond delay="0"/>
                                  </p:stCondLst>
                                  <p:childTnLst>
                                    <p:set>
                                      <p:cBhvr>
                                        <p:cTn id="33" dur="1" fill="hold">
                                          <p:stCondLst>
                                            <p:cond delay="0"/>
                                          </p:stCondLst>
                                        </p:cTn>
                                        <p:tgtEl>
                                          <p:spTgt spid="10242">
                                            <p:txEl>
                                              <p:pRg st="10" end="10"/>
                                            </p:txEl>
                                          </p:spTgt>
                                        </p:tgtEl>
                                        <p:attrNameLst>
                                          <p:attrName>style.visibility</p:attrName>
                                        </p:attrNameLst>
                                      </p:cBhvr>
                                      <p:to>
                                        <p:strVal val="visible"/>
                                      </p:to>
                                    </p:set>
                                    <p:animEffect transition="in" filter="blinds(horizontal)">
                                      <p:cBhvr>
                                        <p:cTn id="34" dur="500"/>
                                        <p:tgtEl>
                                          <p:spTgt spid="10242">
                                            <p:txEl>
                                              <p:pRg st="10" end="10"/>
                                            </p:txEl>
                                          </p:spTgt>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3" presetClass="entr" presetSubtype="10" fill="hold" nodeType="clickEffect">
                                  <p:stCondLst>
                                    <p:cond delay="0"/>
                                  </p:stCondLst>
                                  <p:childTnLst>
                                    <p:set>
                                      <p:cBhvr>
                                        <p:cTn id="38" dur="1" fill="hold">
                                          <p:stCondLst>
                                            <p:cond delay="0"/>
                                          </p:stCondLst>
                                        </p:cTn>
                                        <p:tgtEl>
                                          <p:spTgt spid="10242">
                                            <p:txEl>
                                              <p:pRg st="11" end="11"/>
                                            </p:txEl>
                                          </p:spTgt>
                                        </p:tgtEl>
                                        <p:attrNameLst>
                                          <p:attrName>style.visibility</p:attrName>
                                        </p:attrNameLst>
                                      </p:cBhvr>
                                      <p:to>
                                        <p:strVal val="visible"/>
                                      </p:to>
                                    </p:set>
                                    <p:animEffect transition="in" filter="blinds(horizontal)">
                                      <p:cBhvr>
                                        <p:cTn id="39" dur="500"/>
                                        <p:tgtEl>
                                          <p:spTgt spid="10242">
                                            <p:txEl>
                                              <p:pRg st="11" end="11"/>
                                            </p:txEl>
                                          </p:spTgt>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3" presetClass="entr" presetSubtype="10" fill="hold" nodeType="clickEffect">
                                  <p:stCondLst>
                                    <p:cond delay="0"/>
                                  </p:stCondLst>
                                  <p:childTnLst>
                                    <p:set>
                                      <p:cBhvr>
                                        <p:cTn id="43" dur="1" fill="hold">
                                          <p:stCondLst>
                                            <p:cond delay="0"/>
                                          </p:stCondLst>
                                        </p:cTn>
                                        <p:tgtEl>
                                          <p:spTgt spid="10242">
                                            <p:txEl>
                                              <p:pRg st="12" end="12"/>
                                            </p:txEl>
                                          </p:spTgt>
                                        </p:tgtEl>
                                        <p:attrNameLst>
                                          <p:attrName>style.visibility</p:attrName>
                                        </p:attrNameLst>
                                      </p:cBhvr>
                                      <p:to>
                                        <p:strVal val="visible"/>
                                      </p:to>
                                    </p:set>
                                    <p:animEffect transition="in" filter="blinds(horizontal)">
                                      <p:cBhvr>
                                        <p:cTn id="44" dur="500"/>
                                        <p:tgtEl>
                                          <p:spTgt spid="10242">
                                            <p:txEl>
                                              <p:pRg st="12" end="12"/>
                                            </p:txEl>
                                          </p:spTgt>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3" presetClass="entr" presetSubtype="10" fill="hold" nodeType="clickEffect">
                                  <p:stCondLst>
                                    <p:cond delay="0"/>
                                  </p:stCondLst>
                                  <p:childTnLst>
                                    <p:set>
                                      <p:cBhvr>
                                        <p:cTn id="48" dur="1" fill="hold">
                                          <p:stCondLst>
                                            <p:cond delay="0"/>
                                          </p:stCondLst>
                                        </p:cTn>
                                        <p:tgtEl>
                                          <p:spTgt spid="10242">
                                            <p:txEl>
                                              <p:pRg st="13" end="13"/>
                                            </p:txEl>
                                          </p:spTgt>
                                        </p:tgtEl>
                                        <p:attrNameLst>
                                          <p:attrName>style.visibility</p:attrName>
                                        </p:attrNameLst>
                                      </p:cBhvr>
                                      <p:to>
                                        <p:strVal val="visible"/>
                                      </p:to>
                                    </p:set>
                                    <p:animEffect transition="in" filter="blinds(horizontal)">
                                      <p:cBhvr>
                                        <p:cTn id="49" dur="500"/>
                                        <p:tgtEl>
                                          <p:spTgt spid="10242">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rot="16635317" flipH="1">
            <a:off x="8379143" y="-44768"/>
            <a:ext cx="776288" cy="661035"/>
          </a:xfrm>
          <a:prstGeom prst="rect">
            <a:avLst/>
          </a:prstGeom>
        </p:spPr>
      </p:pic>
      <p:grpSp>
        <p:nvGrpSpPr>
          <p:cNvPr id="7" name="组合 6"/>
          <p:cNvGrpSpPr/>
          <p:nvPr userDrawn="1">
            <p:custDataLst>
              <p:tags r:id="rId5"/>
            </p:custDataLst>
          </p:nvPr>
        </p:nvGrpSpPr>
        <p:grpSpPr>
          <a:xfrm>
            <a:off x="0" y="4886325"/>
            <a:ext cx="534353" cy="1971675"/>
            <a:chOff x="0" y="4391345"/>
            <a:chExt cx="891702" cy="2466656"/>
          </a:xfrm>
        </p:grpSpPr>
        <p:pic>
          <p:nvPicPr>
            <p:cNvPr id="8" name="图片 7"/>
            <p:cNvPicPr>
              <a:picLocks noChangeAspect="1"/>
            </p:cNvPicPr>
            <p:nvPr>
              <p:custDataLst>
                <p:tags r:id="rId7"/>
              </p:custDataLst>
            </p:nvPr>
          </p:nvPicPr>
          <p:blipFill>
            <a:blip r:embed="rId6"/>
            <a:stretch>
              <a:fillRect/>
            </a:stretch>
          </p:blipFill>
          <p:spPr>
            <a:xfrm>
              <a:off x="0" y="5917327"/>
              <a:ext cx="891702" cy="940674"/>
            </a:xfrm>
            <a:prstGeom prst="rect">
              <a:avLst/>
            </a:prstGeom>
          </p:spPr>
        </p:pic>
        <p:pic>
          <p:nvPicPr>
            <p:cNvPr id="9" name="图片 8"/>
            <p:cNvPicPr>
              <a:picLocks noChangeAspect="1"/>
            </p:cNvPicPr>
            <p:nvPr>
              <p:custDataLst>
                <p:tags r:id="rId9"/>
              </p:custDataLst>
            </p:nvPr>
          </p:nvPicPr>
          <p:blipFill>
            <a:blip r:embed="rId8"/>
            <a:stretch>
              <a:fillRect/>
            </a:stretch>
          </p:blipFill>
          <p:spPr>
            <a:xfrm rot="1953062" flipH="1">
              <a:off x="67048" y="4391345"/>
              <a:ext cx="757605" cy="2455724"/>
            </a:xfrm>
            <a:prstGeom prst="rect">
              <a:avLst/>
            </a:prstGeom>
          </p:spPr>
        </p:pic>
      </p:grpSp>
      <p:sp>
        <p:nvSpPr>
          <p:cNvPr id="164865" name="文本框 2"/>
          <p:cNvSpPr txBox="1">
            <a:spLocks noChangeArrowheads="1"/>
          </p:cNvSpPr>
          <p:nvPr>
            <p:custDataLst>
              <p:tags r:id="rId10"/>
            </p:custDataLst>
          </p:nvPr>
        </p:nvSpPr>
        <p:spPr bwMode="auto">
          <a:xfrm>
            <a:off x="250825" y="300990"/>
            <a:ext cx="8720455" cy="6350635"/>
          </a:xfrm>
          <a:prstGeom prst="rect">
            <a:avLst/>
          </a:prstGeom>
          <a:noFill/>
          <a:ln>
            <a:noFill/>
          </a:ln>
        </p:spPr>
        <p:txBody>
          <a:bodyPr/>
          <a:lstStyle>
            <a:lvl1pPr algn="just">
              <a:lnSpc>
                <a:spcPct val="130000"/>
              </a:lnSpc>
              <a:spcBef>
                <a:spcPts val="1800"/>
              </a:spcBef>
              <a:buClr>
                <a:schemeClr val="accent1"/>
              </a:buClr>
              <a:buSzPct val="90000"/>
              <a:buFont typeface="Wingdings" panose="05000000000000000000" pitchFamily="2" charset="2"/>
              <a:buChar char="?"/>
              <a:defRPr sz="2400">
                <a:solidFill>
                  <a:schemeClr val="accent1"/>
                </a:solidFill>
                <a:latin typeface="黑体" panose="02010609060101010101" charset="-122"/>
                <a:ea typeface="黑体" panose="02010609060101010101" charset="-122"/>
              </a:defRPr>
            </a:lvl1pPr>
            <a:lvl2pPr marL="742950" indent="-285750" algn="just">
              <a:lnSpc>
                <a:spcPct val="130000"/>
              </a:lnSpc>
              <a:spcBef>
                <a:spcPts val="500"/>
              </a:spcBef>
              <a:buClr>
                <a:srgbClr val="353232"/>
              </a:buClr>
              <a:buChar char="•"/>
              <a:defRPr sz="2000">
                <a:solidFill>
                  <a:srgbClr val="353232"/>
                </a:solidFill>
                <a:latin typeface="黑体" panose="02010609060101010101" charset="-122"/>
                <a:ea typeface="黑体" panose="02010609060101010101" charset="-122"/>
              </a:defRPr>
            </a:lvl2pPr>
            <a:lvl3pPr marL="1143000" indent="-228600">
              <a:lnSpc>
                <a:spcPct val="130000"/>
              </a:lnSpc>
              <a:spcBef>
                <a:spcPts val="500"/>
              </a:spcBef>
              <a:buChar char="•"/>
              <a:defRPr>
                <a:solidFill>
                  <a:srgbClr val="353232"/>
                </a:solidFill>
                <a:latin typeface="Arial" panose="020b0604020202020204" pitchFamily="34" charset="0"/>
                <a:ea typeface="黑体" panose="02010609060101010101" charset="-122"/>
              </a:defRPr>
            </a:lvl3pPr>
            <a:lvl4pPr marL="1600200" indent="-228600">
              <a:lnSpc>
                <a:spcPct val="130000"/>
              </a:lnSpc>
              <a:spcBef>
                <a:spcPts val="500"/>
              </a:spcBef>
              <a:buChar char="•"/>
              <a:defRPr>
                <a:solidFill>
                  <a:srgbClr val="353232"/>
                </a:solidFill>
                <a:latin typeface="Arial" panose="020b0604020202020204" pitchFamily="34" charset="0"/>
                <a:ea typeface="黑体" panose="02010609060101010101" charset="-122"/>
              </a:defRPr>
            </a:lvl4pPr>
            <a:lvl5pPr marL="2057400" indent="-228600">
              <a:lnSpc>
                <a:spcPct val="130000"/>
              </a:lnSpc>
              <a:spcBef>
                <a:spcPts val="500"/>
              </a:spcBef>
              <a:buChar char="•"/>
              <a:defRPr>
                <a:solidFill>
                  <a:srgbClr val="353232"/>
                </a:solidFill>
                <a:latin typeface="Arial" panose="020b0604020202020204" pitchFamily="34" charset="0"/>
                <a:ea typeface="黑体" panose="02010609060101010101" charset="-122"/>
              </a:defRPr>
            </a:lvl5pPr>
            <a:lvl6pPr marL="2514600" indent="-228600" eaLnBrk="0" fontAlgn="base" hangingPunct="0">
              <a:lnSpc>
                <a:spcPct val="130000"/>
              </a:lnSpc>
              <a:spcBef>
                <a:spcPts val="500"/>
              </a:spcBef>
              <a:spcAft>
                <a:spcPct val="0"/>
              </a:spcAft>
              <a:buChar char="•"/>
              <a:defRPr>
                <a:solidFill>
                  <a:srgbClr val="353232"/>
                </a:solidFill>
                <a:latin typeface="Arial" panose="020b0604020202020204" pitchFamily="34" charset="0"/>
                <a:ea typeface="黑体" panose="02010609060101010101" charset="-122"/>
              </a:defRPr>
            </a:lvl6pPr>
            <a:lvl7pPr marL="2971800" indent="-228600" eaLnBrk="0" fontAlgn="base" hangingPunct="0">
              <a:lnSpc>
                <a:spcPct val="130000"/>
              </a:lnSpc>
              <a:spcBef>
                <a:spcPts val="500"/>
              </a:spcBef>
              <a:spcAft>
                <a:spcPct val="0"/>
              </a:spcAft>
              <a:buChar char="•"/>
              <a:defRPr>
                <a:solidFill>
                  <a:srgbClr val="353232"/>
                </a:solidFill>
                <a:latin typeface="Arial" panose="020b0604020202020204" pitchFamily="34" charset="0"/>
                <a:ea typeface="黑体" panose="02010609060101010101" charset="-122"/>
              </a:defRPr>
            </a:lvl7pPr>
            <a:lvl8pPr marL="3429000" indent="-228600" eaLnBrk="0" fontAlgn="base" hangingPunct="0">
              <a:lnSpc>
                <a:spcPct val="130000"/>
              </a:lnSpc>
              <a:spcBef>
                <a:spcPts val="500"/>
              </a:spcBef>
              <a:spcAft>
                <a:spcPct val="0"/>
              </a:spcAft>
              <a:buChar char="•"/>
              <a:defRPr>
                <a:solidFill>
                  <a:srgbClr val="353232"/>
                </a:solidFill>
                <a:latin typeface="Arial" panose="020b0604020202020204" pitchFamily="34" charset="0"/>
                <a:ea typeface="黑体" panose="02010609060101010101" charset="-122"/>
              </a:defRPr>
            </a:lvl8pPr>
            <a:lvl9pPr marL="3886200" indent="-228600" eaLnBrk="0" fontAlgn="base" hangingPunct="0">
              <a:lnSpc>
                <a:spcPct val="130000"/>
              </a:lnSpc>
              <a:spcBef>
                <a:spcPts val="500"/>
              </a:spcBef>
              <a:spcAft>
                <a:spcPct val="0"/>
              </a:spcAft>
              <a:buChar char="•"/>
              <a:defRPr>
                <a:solidFill>
                  <a:srgbClr val="353232"/>
                </a:solidFill>
                <a:latin typeface="Arial" panose="020b0604020202020204" pitchFamily="34" charset="0"/>
                <a:ea typeface="黑体" panose="02010609060101010101" charset="-122"/>
              </a:defRPr>
            </a:lvl9pPr>
          </a:lstStyle>
          <a:p>
            <a:pPr algn="l" rtl="0">
              <a:lnSpc>
                <a:spcPct val="100000"/>
              </a:lnSpc>
              <a:spcBef>
                <a:spcPct val="0"/>
              </a:spcBef>
              <a:buClrTx/>
              <a:buSzTx/>
              <a:buNone/>
              <a:defRPr/>
            </a:pPr>
            <a:r>
              <a:rPr lang="en-US" altLang="zh-CN" sz="2700" b="1">
                <a:solidFill>
                  <a:srgbClr val="000000"/>
                </a:solidFill>
                <a:latin typeface="微软雅黑" panose="020b0503020204020204" charset="-122"/>
                <a:ea typeface="微软雅黑" panose="020b0503020204020204" charset="-122"/>
                <a:cs typeface="微软雅黑" panose="020b0503020204020204" charset="-122"/>
              </a:rPr>
              <a:t>15.</a:t>
            </a:r>
            <a:r>
              <a:rPr lang="zh-CN" altLang="en-US" sz="2700" b="1">
                <a:solidFill>
                  <a:srgbClr val="000000"/>
                </a:solidFill>
                <a:latin typeface="微软雅黑" panose="020b0503020204020204" charset="-122"/>
                <a:ea typeface="微软雅黑" panose="020b0503020204020204" charset="-122"/>
                <a:cs typeface="微软雅黑" panose="020b0503020204020204" charset="-122"/>
              </a:rPr>
              <a:t>诗的最后两句化用典故，表达了深沉的感情。请结合诗歌加以分析（</a:t>
            </a:r>
            <a:r>
              <a:rPr lang="en-US" altLang="zh-CN" sz="2700" b="1">
                <a:solidFill>
                  <a:srgbClr val="000000"/>
                </a:solidFill>
                <a:latin typeface="微软雅黑" panose="020b0503020204020204" charset="-122"/>
                <a:ea typeface="微软雅黑" panose="020b0503020204020204" charset="-122"/>
                <a:cs typeface="微软雅黑" panose="020b0503020204020204" charset="-122"/>
              </a:rPr>
              <a:t>6</a:t>
            </a:r>
            <a:r>
              <a:rPr lang="zh-CN" altLang="en-US" sz="2700" b="1">
                <a:solidFill>
                  <a:srgbClr val="000000"/>
                </a:solidFill>
                <a:latin typeface="微软雅黑" panose="020b0503020204020204" charset="-122"/>
                <a:ea typeface="微软雅黑" panose="020b0503020204020204" charset="-122"/>
                <a:cs typeface="微软雅黑" panose="020b0503020204020204" charset="-122"/>
              </a:rPr>
              <a:t>分）</a:t>
            </a:r>
            <a:endParaRPr lang="zh-CN" altLang="en-US" sz="2700" b="1">
              <a:solidFill>
                <a:srgbClr val="000000"/>
              </a:solidFill>
              <a:latin typeface="微软雅黑" panose="020b0503020204020204" charset="-122"/>
              <a:ea typeface="微软雅黑" panose="020b0503020204020204" charset="-122"/>
              <a:cs typeface="微软雅黑" panose="020b0503020204020204" charset="-122"/>
            </a:endParaRPr>
          </a:p>
          <a:p>
            <a:pPr algn="l" rtl="0">
              <a:lnSpc>
                <a:spcPct val="100000"/>
              </a:lnSpc>
              <a:spcBef>
                <a:spcPct val="0"/>
              </a:spcBef>
              <a:buClrTx/>
              <a:buSzTx/>
              <a:buNone/>
              <a:defRPr/>
            </a:pPr>
            <a:endParaRPr lang="en-US" altLang="zh-CN" sz="2100" b="1">
              <a:solidFill>
                <a:srgbClr val="000000"/>
              </a:solidFill>
              <a:latin typeface="微软雅黑" panose="020b0503020204020204" charset="-122"/>
              <a:ea typeface="微软雅黑" panose="020b0503020204020204" charset="-122"/>
              <a:cs typeface="微软雅黑" panose="020b0503020204020204" charset="-122"/>
              <a:sym typeface="Wingdings" panose="05000000000000000000" pitchFamily="2" charset="2"/>
            </a:endParaRPr>
          </a:p>
          <a:p>
            <a:pPr algn="l" rtl="0">
              <a:lnSpc>
                <a:spcPct val="100000"/>
              </a:lnSpc>
              <a:spcBef>
                <a:spcPct val="0"/>
              </a:spcBef>
              <a:buClrTx/>
              <a:buSzTx/>
              <a:buNone/>
              <a:defRPr/>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Wingdings" panose="05000000000000000000" pitchFamily="2" charset="2"/>
              </a:rPr>
              <a:t>评分说明</a:t>
            </a:r>
            <a:r>
              <a:rPr lang="en-US" altLang="zh-CN" sz="2800" b="1">
                <a:solidFill>
                  <a:srgbClr val="000000"/>
                </a:solidFill>
                <a:latin typeface="微软雅黑" panose="020b0503020204020204" charset="-122"/>
                <a:ea typeface="微软雅黑" panose="020b0503020204020204" charset="-122"/>
                <a:cs typeface="微软雅黑" panose="020b0503020204020204" charset="-122"/>
                <a:sym typeface="Wingdings" panose="05000000000000000000" pitchFamily="2" charset="2"/>
              </a:rPr>
              <a:t>:</a:t>
            </a:r>
            <a:endPar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Wingdings" panose="05000000000000000000" pitchFamily="2" charset="2"/>
            </a:endParaRPr>
          </a:p>
          <a:p>
            <a:pPr algn="l" rtl="0">
              <a:lnSpc>
                <a:spcPct val="100000"/>
              </a:lnSpc>
              <a:spcBef>
                <a:spcPct val="0"/>
              </a:spcBef>
              <a:buClrTx/>
              <a:buSzTx/>
              <a:buNone/>
              <a:defRPr/>
            </a:pPr>
            <a:r>
              <a:rPr lang="en-US" sz="2800" b="1">
                <a:solidFill>
                  <a:srgbClr val="000000"/>
                </a:solidFill>
                <a:latin typeface="微软雅黑" panose="020b0503020204020204" charset="-122"/>
                <a:ea typeface="微软雅黑" panose="020b0503020204020204" charset="-122"/>
                <a:cs typeface="微软雅黑" panose="020b0503020204020204" charset="-122"/>
                <a:sym typeface="Wingdings" panose="05000000000000000000" pitchFamily="2" charset="2"/>
              </a:rPr>
              <a:t>   1.</a:t>
            </a: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Wingdings" panose="05000000000000000000" pitchFamily="2" charset="2"/>
              </a:rPr>
              <a:t>明确典故（</a:t>
            </a:r>
            <a:r>
              <a:rPr lang="en-US" altLang="zh-CN" sz="2800" b="1">
                <a:solidFill>
                  <a:srgbClr val="000000"/>
                </a:solidFill>
                <a:latin typeface="微软雅黑" panose="020b0503020204020204" charset="-122"/>
                <a:ea typeface="微软雅黑" panose="020b0503020204020204" charset="-122"/>
                <a:cs typeface="微软雅黑" panose="020b0503020204020204" charset="-122"/>
                <a:sym typeface="Wingdings" panose="05000000000000000000" pitchFamily="2" charset="2"/>
              </a:rPr>
              <a:t>1</a:t>
            </a: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Wingdings" panose="05000000000000000000" pitchFamily="2" charset="2"/>
              </a:rPr>
              <a:t>分）</a:t>
            </a:r>
            <a:endParaRPr lang="en-US" altLang="zh-CN" sz="2800" b="1">
              <a:solidFill>
                <a:srgbClr val="000000"/>
              </a:solidFill>
              <a:latin typeface="微软雅黑" panose="020b0503020204020204" charset="-122"/>
              <a:ea typeface="微软雅黑" panose="020b0503020204020204" charset="-122"/>
              <a:cs typeface="微软雅黑" panose="020b0503020204020204" charset="-122"/>
              <a:sym typeface="Wingdings" panose="05000000000000000000" pitchFamily="2" charset="2"/>
            </a:endParaRPr>
          </a:p>
          <a:p>
            <a:pPr algn="l" rtl="0">
              <a:lnSpc>
                <a:spcPct val="100000"/>
              </a:lnSpc>
              <a:spcBef>
                <a:spcPct val="0"/>
              </a:spcBef>
              <a:buClrTx/>
              <a:buSzTx/>
              <a:buNone/>
              <a:defRPr/>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Wingdings" panose="05000000000000000000" pitchFamily="2" charset="2"/>
              </a:rPr>
              <a:t>  （指明出处或写出成语“运斤成风”或人物或讲出故事均可）</a:t>
            </a:r>
            <a:endPar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Wingdings" panose="05000000000000000000" pitchFamily="2" charset="2"/>
            </a:endParaRPr>
          </a:p>
          <a:p>
            <a:pPr algn="l" rtl="0">
              <a:lnSpc>
                <a:spcPct val="100000"/>
              </a:lnSpc>
              <a:spcBef>
                <a:spcPct val="0"/>
              </a:spcBef>
              <a:buClrTx/>
              <a:buSzTx/>
              <a:buNone/>
              <a:defRPr/>
            </a:pPr>
            <a:r>
              <a:rPr lang="en-US" sz="2800" b="1">
                <a:solidFill>
                  <a:srgbClr val="000000"/>
                </a:solidFill>
                <a:latin typeface="微软雅黑" panose="020b0503020204020204" charset="-122"/>
                <a:ea typeface="微软雅黑" panose="020b0503020204020204" charset="-122"/>
                <a:cs typeface="微软雅黑" panose="020b0503020204020204" charset="-122"/>
                <a:sym typeface="Wingdings" panose="05000000000000000000" pitchFamily="2" charset="2"/>
              </a:rPr>
              <a:t>   2.</a:t>
            </a: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Wingdings" panose="05000000000000000000" pitchFamily="2" charset="2"/>
              </a:rPr>
              <a:t>典故与诗歌关联（</a:t>
            </a:r>
            <a:r>
              <a:rPr lang="en-US" altLang="zh-CN" sz="2800" b="1">
                <a:solidFill>
                  <a:srgbClr val="000000"/>
                </a:solidFill>
                <a:latin typeface="微软雅黑" panose="020b0503020204020204" charset="-122"/>
                <a:ea typeface="微软雅黑" panose="020b0503020204020204" charset="-122"/>
                <a:cs typeface="微软雅黑" panose="020b0503020204020204" charset="-122"/>
                <a:sym typeface="Wingdings" panose="05000000000000000000" pitchFamily="2" charset="2"/>
              </a:rPr>
              <a:t>1</a:t>
            </a: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Wingdings" panose="05000000000000000000" pitchFamily="2" charset="2"/>
              </a:rPr>
              <a:t>分）</a:t>
            </a:r>
            <a:endParaRPr lang="en-US" altLang="zh-CN" sz="2800" b="1">
              <a:solidFill>
                <a:srgbClr val="000000"/>
              </a:solidFill>
              <a:latin typeface="微软雅黑" panose="020b0503020204020204" charset="-122"/>
              <a:ea typeface="微软雅黑" panose="020b0503020204020204" charset="-122"/>
              <a:cs typeface="微软雅黑" panose="020b0503020204020204" charset="-122"/>
              <a:sym typeface="Wingdings" panose="05000000000000000000" pitchFamily="2" charset="2"/>
            </a:endParaRPr>
          </a:p>
          <a:p>
            <a:pPr algn="l" rtl="0">
              <a:lnSpc>
                <a:spcPct val="100000"/>
              </a:lnSpc>
              <a:spcBef>
                <a:spcPct val="0"/>
              </a:spcBef>
              <a:buClrTx/>
              <a:buSzTx/>
              <a:buNone/>
              <a:defRPr/>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Wingdings" panose="05000000000000000000" pitchFamily="2" charset="2"/>
              </a:rPr>
              <a:t>  （运用典故借指诗人王安石与友人的关系：了解、信任、默契、亲密无间等）</a:t>
            </a:r>
            <a:endPar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Wingdings" panose="05000000000000000000" pitchFamily="2" charset="2"/>
            </a:endParaRPr>
          </a:p>
          <a:p>
            <a:pPr algn="l" rtl="0">
              <a:lnSpc>
                <a:spcPct val="100000"/>
              </a:lnSpc>
              <a:spcBef>
                <a:spcPct val="0"/>
              </a:spcBef>
              <a:buClrTx/>
              <a:buSzTx/>
              <a:buNone/>
              <a:defRPr/>
            </a:pPr>
            <a:r>
              <a:rPr lang="en-US" altLang="zh-CN" sz="2800" b="1">
                <a:solidFill>
                  <a:srgbClr val="000000"/>
                </a:solidFill>
                <a:latin typeface="微软雅黑" panose="020b0503020204020204" charset="-122"/>
                <a:ea typeface="微软雅黑" panose="020b0503020204020204" charset="-122"/>
                <a:cs typeface="微软雅黑" panose="020b0503020204020204" charset="-122"/>
                <a:sym typeface="Wingdings" panose="05000000000000000000" pitchFamily="2" charset="2"/>
              </a:rPr>
              <a:t>   3.</a:t>
            </a: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Wingdings" panose="05000000000000000000" pitchFamily="2" charset="2"/>
              </a:rPr>
              <a:t>情感：对有友人逝去的思念、痛悼（</a:t>
            </a:r>
            <a:r>
              <a:rPr lang="en-US" altLang="zh-CN" sz="2800" b="1">
                <a:solidFill>
                  <a:srgbClr val="000000"/>
                </a:solidFill>
                <a:latin typeface="微软雅黑" panose="020b0503020204020204" charset="-122"/>
                <a:ea typeface="微软雅黑" panose="020b0503020204020204" charset="-122"/>
                <a:cs typeface="微软雅黑" panose="020b0503020204020204" charset="-122"/>
                <a:sym typeface="Wingdings" panose="05000000000000000000" pitchFamily="2" charset="2"/>
              </a:rPr>
              <a:t>2</a:t>
            </a: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Wingdings" panose="05000000000000000000" pitchFamily="2" charset="2"/>
              </a:rPr>
              <a:t>分）</a:t>
            </a:r>
            <a:endPar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Wingdings" panose="05000000000000000000" pitchFamily="2" charset="2"/>
            </a:endParaRPr>
          </a:p>
          <a:p>
            <a:pPr algn="l" rtl="0">
              <a:lnSpc>
                <a:spcPct val="100000"/>
              </a:lnSpc>
              <a:spcBef>
                <a:spcPct val="0"/>
              </a:spcBef>
              <a:buClrTx/>
              <a:buSzTx/>
              <a:buNone/>
              <a:defRPr/>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Wingdings" panose="05000000000000000000" pitchFamily="2" charset="2"/>
              </a:rPr>
              <a:t>           对自身痛失知己后的孤寂、落寞、惋惜，</a:t>
            </a:r>
            <a:endPar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Wingdings" panose="05000000000000000000" pitchFamily="2" charset="2"/>
            </a:endParaRPr>
          </a:p>
          <a:p>
            <a:pPr algn="l" rtl="0">
              <a:lnSpc>
                <a:spcPct val="100000"/>
              </a:lnSpc>
              <a:spcBef>
                <a:spcPct val="0"/>
              </a:spcBef>
              <a:buClrTx/>
              <a:buSzTx/>
              <a:buNone/>
              <a:defRPr/>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Wingdings" panose="05000000000000000000" pitchFamily="2" charset="2"/>
              </a:rPr>
              <a:t>           知音难觅的遗憾（</a:t>
            </a:r>
            <a:r>
              <a:rPr lang="en-US" altLang="zh-CN" sz="2800" b="1">
                <a:solidFill>
                  <a:srgbClr val="000000"/>
                </a:solidFill>
                <a:latin typeface="微软雅黑" panose="020b0503020204020204" charset="-122"/>
                <a:ea typeface="微软雅黑" panose="020b0503020204020204" charset="-122"/>
                <a:cs typeface="微软雅黑" panose="020b0503020204020204" charset="-122"/>
                <a:sym typeface="Wingdings" panose="05000000000000000000" pitchFamily="2" charset="2"/>
              </a:rPr>
              <a:t>2</a:t>
            </a: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Wingdings" panose="05000000000000000000" pitchFamily="2" charset="2"/>
              </a:rPr>
              <a:t>分）</a:t>
            </a:r>
            <a:endParaRPr lang="en-US" altLang="zh-CN" sz="2800" b="1">
              <a:solidFill>
                <a:srgbClr val="000000"/>
              </a:solidFill>
              <a:latin typeface="微软雅黑" panose="020b0503020204020204" charset="-122"/>
              <a:ea typeface="微软雅黑" panose="020b0503020204020204" charset="-122"/>
              <a:cs typeface="微软雅黑" panose="020b0503020204020204" charset="-122"/>
              <a:sym typeface="Wingdings" panose="05000000000000000000" pitchFamily="2" charset="2"/>
            </a:endParaRPr>
          </a:p>
          <a:p>
            <a:pPr algn="l" rtl="0">
              <a:lnSpc>
                <a:spcPct val="100000"/>
              </a:lnSpc>
              <a:spcBef>
                <a:spcPct val="0"/>
              </a:spcBef>
              <a:buClrTx/>
              <a:buSzTx/>
              <a:buNone/>
              <a:defRPr/>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Wingdings" panose="05000000000000000000" pitchFamily="2" charset="2"/>
              </a:rPr>
              <a:t>※情感作答为“对友人才华的赞美““痛失人才的遗憾” （</a:t>
            </a:r>
            <a:r>
              <a:rPr lang="en-US" altLang="zh-CN" sz="2800" b="1">
                <a:solidFill>
                  <a:srgbClr val="000000"/>
                </a:solidFill>
                <a:latin typeface="微软雅黑" panose="020b0503020204020204" charset="-122"/>
                <a:ea typeface="微软雅黑" panose="020b0503020204020204" charset="-122"/>
                <a:cs typeface="微软雅黑" panose="020b0503020204020204" charset="-122"/>
                <a:sym typeface="Wingdings" panose="05000000000000000000" pitchFamily="2" charset="2"/>
              </a:rPr>
              <a:t>0</a:t>
            </a: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Wingdings" panose="05000000000000000000" pitchFamily="2" charset="2"/>
              </a:rPr>
              <a:t>分）</a:t>
            </a:r>
            <a:endPar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Wingdings" panose="05000000000000000000" pitchFamily="2" charset="2"/>
            </a:endParaRPr>
          </a:p>
          <a:p>
            <a:pPr marL="0" marR="0" lvl="0" indent="0" algn="l" defTabSz="914400" rtl="0" eaLnBrk="1" fontAlgn="base" latinLnBrk="0" hangingPunct="1">
              <a:lnSpc>
                <a:spcPts val="2700"/>
              </a:lnSpc>
              <a:spcBef>
                <a:spcPct val="0"/>
              </a:spcBef>
              <a:spcAft>
                <a:spcPct val="0"/>
              </a:spcAft>
              <a:buClrTx/>
              <a:buSzTx/>
              <a:buFontTx/>
              <a:buNone/>
              <a:defRPr/>
            </a:pPr>
            <a:endParaRPr kumimoji="0" lang="zh-CN" altLang="en-US" sz="28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sym typeface="Wingdings" panose="05000000000000000000" pitchFamily="2" charset="2"/>
            </a:endParaRPr>
          </a:p>
        </p:txBody>
      </p:sp>
    </p:spTree>
    <p:custDataLst>
      <p:tags r:id="rId11"/>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withEffect">
                                  <p:stCondLst>
                                    <p:cond delay="0"/>
                                  </p:stCondLst>
                                  <p:childTnLst>
                                    <p:set>
                                      <p:cBhvr>
                                        <p:cTn id="6" dur="1" fill="hold">
                                          <p:stCondLst>
                                            <p:cond delay="0"/>
                                          </p:stCondLst>
                                        </p:cTn>
                                        <p:tgtEl>
                                          <p:spTgt spid="164865">
                                            <p:txEl>
                                              <p:pRg st="0" end="0"/>
                                            </p:txEl>
                                          </p:spTgt>
                                        </p:tgtEl>
                                        <p:attrNameLst>
                                          <p:attrName>style.visibility</p:attrName>
                                        </p:attrNameLst>
                                      </p:cBhvr>
                                      <p:to>
                                        <p:strVal val="visible"/>
                                      </p:to>
                                    </p:set>
                                    <p:animEffect transition="in" filter="blinds(horizontal)">
                                      <p:cBhvr>
                                        <p:cTn id="7" dur="500"/>
                                        <p:tgtEl>
                                          <p:spTgt spid="16486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rot="16635317" flipH="1">
            <a:off x="8379143" y="-44768"/>
            <a:ext cx="776288" cy="661035"/>
          </a:xfrm>
          <a:prstGeom prst="rect">
            <a:avLst/>
          </a:prstGeom>
        </p:spPr>
      </p:pic>
      <p:grpSp>
        <p:nvGrpSpPr>
          <p:cNvPr id="7" name="组合 6"/>
          <p:cNvGrpSpPr/>
          <p:nvPr userDrawn="1">
            <p:custDataLst>
              <p:tags r:id="rId5"/>
            </p:custDataLst>
          </p:nvPr>
        </p:nvGrpSpPr>
        <p:grpSpPr>
          <a:xfrm>
            <a:off x="0" y="4886325"/>
            <a:ext cx="534353" cy="1971675"/>
            <a:chOff x="0" y="4391345"/>
            <a:chExt cx="891702" cy="2466656"/>
          </a:xfrm>
        </p:grpSpPr>
        <p:pic>
          <p:nvPicPr>
            <p:cNvPr id="8" name="图片 7"/>
            <p:cNvPicPr>
              <a:picLocks noChangeAspect="1"/>
            </p:cNvPicPr>
            <p:nvPr>
              <p:custDataLst>
                <p:tags r:id="rId7"/>
              </p:custDataLst>
            </p:nvPr>
          </p:nvPicPr>
          <p:blipFill>
            <a:blip r:embed="rId6"/>
            <a:stretch>
              <a:fillRect/>
            </a:stretch>
          </p:blipFill>
          <p:spPr>
            <a:xfrm>
              <a:off x="0" y="5917327"/>
              <a:ext cx="891702" cy="940674"/>
            </a:xfrm>
            <a:prstGeom prst="rect">
              <a:avLst/>
            </a:prstGeom>
          </p:spPr>
        </p:pic>
        <p:pic>
          <p:nvPicPr>
            <p:cNvPr id="9" name="图片 8"/>
            <p:cNvPicPr>
              <a:picLocks noChangeAspect="1"/>
            </p:cNvPicPr>
            <p:nvPr>
              <p:custDataLst>
                <p:tags r:id="rId9"/>
              </p:custDataLst>
            </p:nvPr>
          </p:nvPicPr>
          <p:blipFill>
            <a:blip r:embed="rId8"/>
            <a:stretch>
              <a:fillRect/>
            </a:stretch>
          </p:blipFill>
          <p:spPr>
            <a:xfrm rot="1953062" flipH="1">
              <a:off x="67048" y="4391345"/>
              <a:ext cx="757605" cy="2455724"/>
            </a:xfrm>
            <a:prstGeom prst="rect">
              <a:avLst/>
            </a:prstGeom>
          </p:spPr>
        </p:pic>
      </p:grpSp>
      <p:sp>
        <p:nvSpPr>
          <p:cNvPr id="14338" name="文本框 1"/>
          <p:cNvSpPr txBox="1"/>
          <p:nvPr>
            <p:custDataLst>
              <p:tags r:id="rId10"/>
            </p:custDataLst>
          </p:nvPr>
        </p:nvSpPr>
        <p:spPr>
          <a:xfrm>
            <a:off x="88265" y="327660"/>
            <a:ext cx="5915025" cy="994172"/>
          </a:xfrm>
          <a:prstGeom prst="rect">
            <a:avLst/>
          </a:prstGeom>
          <a:noFill/>
          <a:ln w="9525">
            <a:noFill/>
          </a:ln>
        </p:spPr>
        <p:txBody>
          <a:bodyPr anchor="ctr" anchorCtr="0"/>
          <a:lstStyle>
            <a:lvl1pPr marL="357505" indent="-271780" algn="just" rtl="0" eaLnBrk="0" fontAlgn="base" hangingPunct="0">
              <a:lnSpc>
                <a:spcPct val="130000"/>
              </a:lnSpc>
              <a:spcBef>
                <a:spcPts val="1800"/>
              </a:spcBef>
              <a:spcAft>
                <a:spcPct val="0"/>
              </a:spcAft>
              <a:buClr>
                <a:schemeClr val="accent1"/>
              </a:buClr>
              <a:buSzPct val="90000"/>
              <a:buFont typeface="Wingdings" panose="05000000000000000000" pitchFamily="2" charset="2"/>
              <a:buChar char="?"/>
              <a:defRPr lang="zh-CN" altLang="en-US" sz="2400" kern="1200">
                <a:solidFill>
                  <a:schemeClr val="accent1"/>
                </a:solidFill>
                <a:latin typeface="+mn-ea"/>
                <a:ea typeface="+mn-ea"/>
                <a:cs typeface="+mn-cs"/>
              </a:defRPr>
            </a:lvl1pPr>
            <a:lvl2pPr marL="576580" indent="-230505" algn="just" rtl="0" eaLnBrk="0" fontAlgn="base" hangingPunct="0">
              <a:lnSpc>
                <a:spcPct val="130000"/>
              </a:lnSpc>
              <a:spcBef>
                <a:spcPts val="500"/>
              </a:spcBef>
              <a:spcAft>
                <a:spcPct val="0"/>
              </a:spcAft>
              <a:buClr>
                <a:srgbClr val="353232"/>
              </a:buClr>
              <a:buChar char="•"/>
              <a:defRPr sz="2000" kern="1200">
                <a:solidFill>
                  <a:srgbClr val="353232"/>
                </a:solidFill>
                <a:latin typeface="+mn-ea"/>
                <a:ea typeface="+mn-ea"/>
                <a:cs typeface="+mn-cs"/>
              </a:defRPr>
            </a:lvl2pPr>
            <a:lvl3pPr marL="1143000" indent="-228600" algn="l" rtl="0" eaLnBrk="0" fontAlgn="base" hangingPunct="0">
              <a:lnSpc>
                <a:spcPct val="130000"/>
              </a:lnSpc>
              <a:spcBef>
                <a:spcPts val="500"/>
              </a:spcBef>
              <a:spcAft>
                <a:spcPct val="0"/>
              </a:spcAft>
              <a:buChar char="•"/>
              <a:defRPr kern="1200">
                <a:solidFill>
                  <a:srgbClr val="353232"/>
                </a:solidFill>
                <a:latin typeface="+mn-lt"/>
                <a:ea typeface="+mn-ea"/>
                <a:cs typeface="+mn-cs"/>
              </a:defRPr>
            </a:lvl3pPr>
            <a:lvl4pPr marL="1600200" indent="-228600" algn="l" rtl="0" eaLnBrk="0" fontAlgn="base" hangingPunct="0">
              <a:lnSpc>
                <a:spcPct val="130000"/>
              </a:lnSpc>
              <a:spcBef>
                <a:spcPts val="500"/>
              </a:spcBef>
              <a:spcAft>
                <a:spcPct val="0"/>
              </a:spcAft>
              <a:buChar char="•"/>
              <a:defRPr kern="1200">
                <a:solidFill>
                  <a:srgbClr val="353232"/>
                </a:solidFill>
                <a:latin typeface="+mn-lt"/>
                <a:ea typeface="+mn-ea"/>
                <a:cs typeface="+mn-cs"/>
              </a:defRPr>
            </a:lvl4pPr>
            <a:lvl5pPr marL="2057400" indent="-228600" algn="l" rtl="0" eaLnBrk="0" fontAlgn="base" hangingPunct="0">
              <a:lnSpc>
                <a:spcPct val="130000"/>
              </a:lnSpc>
              <a:spcBef>
                <a:spcPts val="500"/>
              </a:spcBef>
              <a:spcAft>
                <a:spcPct val="0"/>
              </a:spcAft>
              <a:buChar char="•"/>
              <a:defRPr kern="1200">
                <a:solidFill>
                  <a:srgbClr val="353232"/>
                </a:solidFill>
                <a:latin typeface="+mn-lt"/>
                <a:ea typeface="+mn-ea"/>
                <a:cs typeface="+mn-cs"/>
              </a:defRPr>
            </a:lvl5pPr>
          </a:lstStyle>
          <a:p>
            <a:pPr marL="0" indent="0" algn="l" eaLnBrk="1" hangingPunct="1">
              <a:lnSpc>
                <a:spcPct val="90000"/>
              </a:lnSpc>
              <a:spcBef>
                <a:spcPct val="0"/>
              </a:spcBef>
              <a:buClrTx/>
              <a:buSzTx/>
              <a:buNone/>
            </a:pPr>
            <a:r>
              <a:rPr lang="zh-CN" altLang="en-US" sz="3200">
                <a:solidFill>
                  <a:schemeClr val="accent1"/>
                </a:solidFill>
                <a:latin typeface="微软雅黑" panose="020b0503020204020204" charset="-122"/>
                <a:ea typeface="微软雅黑" panose="020b0503020204020204" charset="-122"/>
                <a:cs typeface="微软雅黑" panose="020b0503020204020204" charset="-122"/>
              </a:rPr>
              <a:t>评分示例</a:t>
            </a:r>
            <a:r>
              <a:rPr lang="zh-CN" altLang="zh-CN" sz="3200" b="1" noProof="1">
                <a:solidFill>
                  <a:schemeClr val="accent1"/>
                </a:solidFill>
                <a:latin typeface="微软雅黑" panose="020b0503020204020204" charset="-122"/>
                <a:ea typeface="微软雅黑" panose="020b0503020204020204" charset="-122"/>
                <a:cs typeface="微软雅黑" panose="020b0503020204020204" charset="-122"/>
              </a:rPr>
              <a:t>【</a:t>
            </a:r>
            <a:r>
              <a:rPr lang="en-US" altLang="zh-CN" sz="3200" b="1" noProof="1">
                <a:solidFill>
                  <a:schemeClr val="accent1"/>
                </a:solidFill>
                <a:latin typeface="微软雅黑" panose="020b0503020204020204" charset="-122"/>
                <a:ea typeface="微软雅黑" panose="020b0503020204020204" charset="-122"/>
                <a:cs typeface="微软雅黑" panose="020b0503020204020204" charset="-122"/>
              </a:rPr>
              <a:t>6</a:t>
            </a:r>
            <a:r>
              <a:rPr lang="zh-CN" altLang="en-US" sz="3200" b="1" noProof="1">
                <a:solidFill>
                  <a:schemeClr val="accent1"/>
                </a:solidFill>
                <a:latin typeface="微软雅黑" panose="020b0503020204020204" charset="-122"/>
                <a:ea typeface="微软雅黑" panose="020b0503020204020204" charset="-122"/>
                <a:cs typeface="微软雅黑" panose="020b0503020204020204" charset="-122"/>
              </a:rPr>
              <a:t>分</a:t>
            </a:r>
            <a:r>
              <a:rPr lang="zh-CN" altLang="zh-CN" sz="3200" b="1" noProof="1">
                <a:solidFill>
                  <a:schemeClr val="accent1"/>
                </a:solidFill>
                <a:latin typeface="微软雅黑" panose="020b0503020204020204" charset="-122"/>
                <a:ea typeface="微软雅黑" panose="020b0503020204020204" charset="-122"/>
                <a:cs typeface="微软雅黑" panose="020b0503020204020204" charset="-122"/>
              </a:rPr>
              <a:t>】</a:t>
            </a:r>
            <a:endParaRPr lang="zh-CN" altLang="zh-CN" sz="3200" b="1" noProof="1">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75778" name="文本框 2"/>
          <p:cNvSpPr txBox="1"/>
          <p:nvPr>
            <p:custDataLst>
              <p:tags r:id="rId11"/>
            </p:custDataLst>
          </p:nvPr>
        </p:nvSpPr>
        <p:spPr>
          <a:xfrm>
            <a:off x="273685" y="1523365"/>
            <a:ext cx="8725535" cy="4246245"/>
          </a:xfrm>
          <a:prstGeom prst="rect">
            <a:avLst/>
          </a:prstGeom>
          <a:noFill/>
          <a:ln w="9525">
            <a:noFill/>
          </a:ln>
        </p:spPr>
        <p:txBody>
          <a:bodyPr/>
          <a:lstStyle/>
          <a:p>
            <a:pPr marR="0" defTabSz="914400" eaLnBrk="1" hangingPunct="1">
              <a:lnSpc>
                <a:spcPct val="150000"/>
              </a:lnSpc>
              <a:spcBef>
                <a:spcPct val="0"/>
              </a:spcBef>
              <a:buClrTx/>
              <a:buSzTx/>
              <a:defRPr/>
            </a:pPr>
            <a:r>
              <a:rPr lang="zh-CN" altLang="en-US" sz="2800" b="1" noProof="1">
                <a:solidFill>
                  <a:srgbClr val="000000"/>
                </a:solidFill>
                <a:latin typeface="微软雅黑" panose="020b0503020204020204" charset="-122"/>
                <a:ea typeface="微软雅黑" panose="020b0503020204020204" charset="-122"/>
                <a:cs typeface="微软雅黑" panose="020b0503020204020204" charset="-122"/>
              </a:rPr>
              <a:t>（</a:t>
            </a:r>
            <a:r>
              <a:rPr lang="en-US" altLang="zh-CN" sz="2800" b="1" noProof="1">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1" noProof="1">
                <a:solidFill>
                  <a:srgbClr val="000000"/>
                </a:solidFill>
                <a:latin typeface="微软雅黑" panose="020b0503020204020204" charset="-122"/>
                <a:ea typeface="微软雅黑" panose="020b0503020204020204" charset="-122"/>
                <a:cs typeface="微软雅黑" panose="020b0503020204020204" charset="-122"/>
              </a:rPr>
              <a:t>）诗歌尾联化用“</a:t>
            </a:r>
            <a:r>
              <a:rPr lang="zh-CN" altLang="en-US" sz="2800" b="1" u="sng" noProof="1">
                <a:solidFill>
                  <a:srgbClr val="000000"/>
                </a:solidFill>
                <a:latin typeface="微软雅黑" panose="020b0503020204020204" charset="-122"/>
                <a:ea typeface="微软雅黑" panose="020b0503020204020204" charset="-122"/>
                <a:cs typeface="微软雅黑" panose="020b0503020204020204" charset="-122"/>
              </a:rPr>
              <a:t>可用刀削去搭档鼻之灰的艺人，在搭档逝去后不再挥刀表演此技艺”</a:t>
            </a:r>
            <a:r>
              <a:rPr lang="zh-CN" altLang="en-US" sz="2800" b="1" noProof="1">
                <a:solidFill>
                  <a:srgbClr val="000000"/>
                </a:solidFill>
                <a:latin typeface="微软雅黑" panose="020b0503020204020204" charset="-122"/>
                <a:ea typeface="微软雅黑" panose="020b0503020204020204" charset="-122"/>
                <a:cs typeface="微软雅黑" panose="020b0503020204020204" charset="-122"/>
              </a:rPr>
              <a:t>的典故。（</a:t>
            </a:r>
            <a:r>
              <a:rPr lang="en-US" altLang="zh-CN" sz="2800" b="1" noProof="1">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1" noProof="1">
                <a:solidFill>
                  <a:srgbClr val="000000"/>
                </a:solidFill>
                <a:latin typeface="微软雅黑" panose="020b0503020204020204" charset="-122"/>
                <a:ea typeface="微软雅黑" panose="020b0503020204020204" charset="-122"/>
                <a:cs typeface="微软雅黑" panose="020b0503020204020204" charset="-122"/>
              </a:rPr>
              <a:t>分） </a:t>
            </a:r>
            <a:endParaRPr lang="en-US" altLang="zh-CN" sz="2800" b="1" noProof="1">
              <a:solidFill>
                <a:srgbClr val="000000"/>
              </a:solidFill>
              <a:latin typeface="微软雅黑" panose="020b0503020204020204" charset="-122"/>
              <a:ea typeface="微软雅黑" panose="020b0503020204020204" charset="-122"/>
              <a:cs typeface="微软雅黑" panose="020b0503020204020204" charset="-122"/>
            </a:endParaRPr>
          </a:p>
          <a:p>
            <a:pPr marR="0" defTabSz="914400" eaLnBrk="1" hangingPunct="1">
              <a:lnSpc>
                <a:spcPct val="150000"/>
              </a:lnSpc>
              <a:spcBef>
                <a:spcPct val="0"/>
              </a:spcBef>
              <a:buClrTx/>
              <a:buSzTx/>
              <a:defRPr/>
            </a:pPr>
            <a:r>
              <a:rPr lang="zh-CN" altLang="en-US" sz="2800" b="1" noProof="1">
                <a:solidFill>
                  <a:srgbClr val="000000"/>
                </a:solidFill>
                <a:latin typeface="微软雅黑" panose="020b0503020204020204" charset="-122"/>
                <a:ea typeface="微软雅黑" panose="020b0503020204020204" charset="-122"/>
                <a:cs typeface="微软雅黑" panose="020b0503020204020204" charset="-122"/>
              </a:rPr>
              <a:t>（</a:t>
            </a:r>
            <a:r>
              <a:rPr lang="en-US" altLang="zh-CN" sz="2800" b="1" noProof="1">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1" noProof="1">
                <a:solidFill>
                  <a:srgbClr val="000000"/>
                </a:solidFill>
                <a:latin typeface="微软雅黑" panose="020b0503020204020204" charset="-122"/>
                <a:ea typeface="微软雅黑" panose="020b0503020204020204" charset="-122"/>
                <a:cs typeface="微软雅黑" panose="020b0503020204020204" charset="-122"/>
              </a:rPr>
              <a:t>）将自己与王令比作挥斤削土的二人，表现了诗人与友人知己间</a:t>
            </a:r>
            <a:r>
              <a:rPr lang="zh-CN" altLang="en-US" sz="2800" b="1" u="sng" noProof="1">
                <a:solidFill>
                  <a:srgbClr val="000000"/>
                </a:solidFill>
                <a:latin typeface="微软雅黑" panose="020b0503020204020204" charset="-122"/>
                <a:ea typeface="微软雅黑" panose="020b0503020204020204" charset="-122"/>
                <a:cs typeface="微软雅黑" panose="020b0503020204020204" charset="-122"/>
              </a:rPr>
              <a:t>信任的深厚。</a:t>
            </a:r>
            <a:r>
              <a:rPr lang="zh-CN" altLang="en-US" sz="2800" b="1" noProof="1">
                <a:solidFill>
                  <a:srgbClr val="000000"/>
                </a:solidFill>
                <a:latin typeface="微软雅黑" panose="020b0503020204020204" charset="-122"/>
                <a:ea typeface="微软雅黑" panose="020b0503020204020204" charset="-122"/>
                <a:cs typeface="微软雅黑" panose="020b0503020204020204" charset="-122"/>
              </a:rPr>
              <a:t>（</a:t>
            </a:r>
            <a:r>
              <a:rPr lang="en-US" altLang="zh-CN" sz="2800" b="1" noProof="1">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1" noProof="1">
                <a:solidFill>
                  <a:srgbClr val="000000"/>
                </a:solidFill>
                <a:latin typeface="微软雅黑" panose="020b0503020204020204" charset="-122"/>
                <a:ea typeface="微软雅黑" panose="020b0503020204020204" charset="-122"/>
                <a:cs typeface="微软雅黑" panose="020b0503020204020204" charset="-122"/>
              </a:rPr>
              <a:t>分）</a:t>
            </a:r>
            <a:endParaRPr lang="en-US" altLang="zh-CN" sz="2800" b="1" noProof="1">
              <a:solidFill>
                <a:srgbClr val="000000"/>
              </a:solidFill>
              <a:latin typeface="微软雅黑" panose="020b0503020204020204" charset="-122"/>
              <a:ea typeface="微软雅黑" panose="020b0503020204020204" charset="-122"/>
              <a:cs typeface="微软雅黑" panose="020b0503020204020204" charset="-122"/>
            </a:endParaRPr>
          </a:p>
          <a:p>
            <a:pPr marR="0" eaLnBrk="1" hangingPunct="1">
              <a:lnSpc>
                <a:spcPct val="150000"/>
              </a:lnSpc>
              <a:spcBef>
                <a:spcPct val="0"/>
              </a:spcBef>
              <a:defRPr/>
            </a:pPr>
            <a:r>
              <a:rPr lang="zh-CN" altLang="en-US" sz="2800" b="1" noProof="1">
                <a:solidFill>
                  <a:srgbClr val="000000"/>
                </a:solidFill>
                <a:latin typeface="微软雅黑" panose="020b0503020204020204" charset="-122"/>
                <a:ea typeface="微软雅黑" panose="020b0503020204020204" charset="-122"/>
                <a:cs typeface="微软雅黑" panose="020b0503020204020204" charset="-122"/>
              </a:rPr>
              <a:t>（</a:t>
            </a:r>
            <a:r>
              <a:rPr lang="en-US" altLang="zh-CN" sz="2800" b="1" noProof="1">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b="1" noProof="1">
                <a:solidFill>
                  <a:srgbClr val="000000"/>
                </a:solidFill>
                <a:latin typeface="微软雅黑" panose="020b0503020204020204" charset="-122"/>
                <a:ea typeface="微软雅黑" panose="020b0503020204020204" charset="-122"/>
                <a:cs typeface="微软雅黑" panose="020b0503020204020204" charset="-122"/>
              </a:rPr>
              <a:t>）流露出诗人在王令去世后再难觅知音的感伤（</a:t>
            </a:r>
            <a:r>
              <a:rPr lang="en-US" altLang="zh-CN" sz="2800" b="1" noProof="1">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1" noProof="1">
                <a:solidFill>
                  <a:srgbClr val="000000"/>
                </a:solidFill>
                <a:latin typeface="微软雅黑" panose="020b0503020204020204" charset="-122"/>
                <a:ea typeface="微软雅黑" panose="020b0503020204020204" charset="-122"/>
                <a:cs typeface="微软雅黑" panose="020b0503020204020204" charset="-122"/>
              </a:rPr>
              <a:t>分）,表达了对逝去友人的哀悼之情。（</a:t>
            </a:r>
            <a:r>
              <a:rPr lang="en-US" altLang="zh-CN" sz="2800" b="1" noProof="1">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1" noProof="1">
                <a:solidFill>
                  <a:srgbClr val="000000"/>
                </a:solidFill>
                <a:latin typeface="微软雅黑" panose="020b0503020204020204" charset="-122"/>
                <a:ea typeface="微软雅黑" panose="020b0503020204020204" charset="-122"/>
                <a:cs typeface="微软雅黑" panose="020b0503020204020204" charset="-122"/>
              </a:rPr>
              <a:t>分）</a:t>
            </a:r>
            <a:endParaRPr lang="zh-CN" altLang="en-US" sz="2800" b="1" noProof="1">
              <a:solidFill>
                <a:srgbClr val="000000"/>
              </a:solidFill>
              <a:latin typeface="微软雅黑" panose="020b0503020204020204" charset="-122"/>
              <a:ea typeface="微软雅黑" panose="020b0503020204020204" charset="-122"/>
              <a:cs typeface="微软雅黑" panose="020b0503020204020204" charset="-122"/>
            </a:endParaRPr>
          </a:p>
          <a:p>
            <a:pPr marL="342900" marR="0" indent="-342900" defTabSz="914400" eaLnBrk="1" hangingPunct="1">
              <a:spcBef>
                <a:spcPct val="20000"/>
              </a:spcBef>
              <a:buClrTx/>
              <a:buSzTx/>
              <a:buFontTx/>
              <a:buChar char="•"/>
              <a:defRPr/>
            </a:pPr>
            <a:endParaRPr lang="zh-CN" altLang="en-US" sz="2625" b="1" noProof="1">
              <a:solidFill>
                <a:srgbClr val="000000"/>
              </a:solidFill>
              <a:latin typeface="微软雅黑" panose="020b0503020204020204" charset="-122"/>
              <a:ea typeface="微软雅黑" panose="020b0503020204020204" charset="-122"/>
              <a:cs typeface="微软雅黑" panose="020b0503020204020204" charset="-122"/>
            </a:endParaRPr>
          </a:p>
          <a:p>
            <a:pPr marL="342900" marR="0" indent="-342900" defTabSz="914400" eaLnBrk="1" hangingPunct="1">
              <a:spcBef>
                <a:spcPct val="20000"/>
              </a:spcBef>
              <a:buClrTx/>
              <a:buSzTx/>
              <a:buFontTx/>
              <a:buChar char="•"/>
              <a:defRPr/>
            </a:pPr>
            <a:endParaRPr kumimoji="0" lang="zh-CN" altLang="en-US" sz="2625" b="1" kern="1200" cap="none" spc="0" normalizeH="0" baseline="0" noProof="1">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12"/>
    </p:custDataLst>
  </p:cSld>
  <p:clrMapOvr>
    <a:masterClrMapping/>
  </p:clrMapOvr>
  <p:transition>
    <p:random/>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rot="16635317" flipH="1">
            <a:off x="8379143" y="-44768"/>
            <a:ext cx="776288" cy="661035"/>
          </a:xfrm>
          <a:prstGeom prst="rect">
            <a:avLst/>
          </a:prstGeom>
        </p:spPr>
      </p:pic>
      <p:grpSp>
        <p:nvGrpSpPr>
          <p:cNvPr id="7" name="组合 6"/>
          <p:cNvGrpSpPr/>
          <p:nvPr userDrawn="1">
            <p:custDataLst>
              <p:tags r:id="rId5"/>
            </p:custDataLst>
          </p:nvPr>
        </p:nvGrpSpPr>
        <p:grpSpPr>
          <a:xfrm>
            <a:off x="0" y="4886325"/>
            <a:ext cx="534353" cy="1971675"/>
            <a:chOff x="0" y="4391345"/>
            <a:chExt cx="891702" cy="2466656"/>
          </a:xfrm>
        </p:grpSpPr>
        <p:pic>
          <p:nvPicPr>
            <p:cNvPr id="8" name="图片 7"/>
            <p:cNvPicPr>
              <a:picLocks noChangeAspect="1"/>
            </p:cNvPicPr>
            <p:nvPr>
              <p:custDataLst>
                <p:tags r:id="rId7"/>
              </p:custDataLst>
            </p:nvPr>
          </p:nvPicPr>
          <p:blipFill>
            <a:blip r:embed="rId6"/>
            <a:stretch>
              <a:fillRect/>
            </a:stretch>
          </p:blipFill>
          <p:spPr>
            <a:xfrm>
              <a:off x="0" y="5917327"/>
              <a:ext cx="891702" cy="940674"/>
            </a:xfrm>
            <a:prstGeom prst="rect">
              <a:avLst/>
            </a:prstGeom>
          </p:spPr>
        </p:pic>
        <p:pic>
          <p:nvPicPr>
            <p:cNvPr id="9" name="图片 8"/>
            <p:cNvPicPr>
              <a:picLocks noChangeAspect="1"/>
            </p:cNvPicPr>
            <p:nvPr>
              <p:custDataLst>
                <p:tags r:id="rId9"/>
              </p:custDataLst>
            </p:nvPr>
          </p:nvPicPr>
          <p:blipFill>
            <a:blip r:embed="rId8"/>
            <a:stretch>
              <a:fillRect/>
            </a:stretch>
          </p:blipFill>
          <p:spPr>
            <a:xfrm rot="1953062" flipH="1">
              <a:off x="67048" y="4391345"/>
              <a:ext cx="757605" cy="2455724"/>
            </a:xfrm>
            <a:prstGeom prst="rect">
              <a:avLst/>
            </a:prstGeom>
          </p:spPr>
        </p:pic>
      </p:grpSp>
      <p:sp>
        <p:nvSpPr>
          <p:cNvPr id="14338" name="文本框 1"/>
          <p:cNvSpPr txBox="1"/>
          <p:nvPr>
            <p:custDataLst>
              <p:tags r:id="rId10"/>
            </p:custDataLst>
          </p:nvPr>
        </p:nvSpPr>
        <p:spPr>
          <a:xfrm>
            <a:off x="177800" y="326152"/>
            <a:ext cx="5915025" cy="994172"/>
          </a:xfrm>
          <a:prstGeom prst="rect">
            <a:avLst/>
          </a:prstGeom>
          <a:noFill/>
          <a:ln w="9525">
            <a:noFill/>
          </a:ln>
        </p:spPr>
        <p:txBody>
          <a:bodyPr anchor="ctr" anchorCtr="0"/>
          <a:lstStyle>
            <a:lvl1pPr marL="357505" indent="-271780" algn="just" rtl="0" eaLnBrk="0" fontAlgn="base" hangingPunct="0">
              <a:lnSpc>
                <a:spcPct val="130000"/>
              </a:lnSpc>
              <a:spcBef>
                <a:spcPts val="1800"/>
              </a:spcBef>
              <a:spcAft>
                <a:spcPct val="0"/>
              </a:spcAft>
              <a:buClr>
                <a:schemeClr val="accent1"/>
              </a:buClr>
              <a:buSzPct val="90000"/>
              <a:buFont typeface="Wingdings" panose="05000000000000000000" pitchFamily="2" charset="2"/>
              <a:buChar char="?"/>
              <a:defRPr lang="zh-CN" altLang="en-US" sz="2400" kern="1200">
                <a:solidFill>
                  <a:schemeClr val="accent1"/>
                </a:solidFill>
                <a:latin typeface="+mn-ea"/>
                <a:ea typeface="+mn-ea"/>
                <a:cs typeface="+mn-cs"/>
              </a:defRPr>
            </a:lvl1pPr>
            <a:lvl2pPr marL="576580" indent="-230505" algn="just" rtl="0" eaLnBrk="0" fontAlgn="base" hangingPunct="0">
              <a:lnSpc>
                <a:spcPct val="130000"/>
              </a:lnSpc>
              <a:spcBef>
                <a:spcPts val="500"/>
              </a:spcBef>
              <a:spcAft>
                <a:spcPct val="0"/>
              </a:spcAft>
              <a:buClr>
                <a:srgbClr val="353232"/>
              </a:buClr>
              <a:buChar char="•"/>
              <a:defRPr sz="2000" kern="1200">
                <a:solidFill>
                  <a:srgbClr val="353232"/>
                </a:solidFill>
                <a:latin typeface="+mn-ea"/>
                <a:ea typeface="+mn-ea"/>
                <a:cs typeface="+mn-cs"/>
              </a:defRPr>
            </a:lvl2pPr>
            <a:lvl3pPr marL="1143000" indent="-228600" algn="l" rtl="0" eaLnBrk="0" fontAlgn="base" hangingPunct="0">
              <a:lnSpc>
                <a:spcPct val="130000"/>
              </a:lnSpc>
              <a:spcBef>
                <a:spcPts val="500"/>
              </a:spcBef>
              <a:spcAft>
                <a:spcPct val="0"/>
              </a:spcAft>
              <a:buChar char="•"/>
              <a:defRPr kern="1200">
                <a:solidFill>
                  <a:srgbClr val="353232"/>
                </a:solidFill>
                <a:latin typeface="+mn-lt"/>
                <a:ea typeface="+mn-ea"/>
                <a:cs typeface="+mn-cs"/>
              </a:defRPr>
            </a:lvl3pPr>
            <a:lvl4pPr marL="1600200" indent="-228600" algn="l" rtl="0" eaLnBrk="0" fontAlgn="base" hangingPunct="0">
              <a:lnSpc>
                <a:spcPct val="130000"/>
              </a:lnSpc>
              <a:spcBef>
                <a:spcPts val="500"/>
              </a:spcBef>
              <a:spcAft>
                <a:spcPct val="0"/>
              </a:spcAft>
              <a:buChar char="•"/>
              <a:defRPr kern="1200">
                <a:solidFill>
                  <a:srgbClr val="353232"/>
                </a:solidFill>
                <a:latin typeface="+mn-lt"/>
                <a:ea typeface="+mn-ea"/>
                <a:cs typeface="+mn-cs"/>
              </a:defRPr>
            </a:lvl4pPr>
            <a:lvl5pPr marL="2057400" indent="-228600" algn="l" rtl="0" eaLnBrk="0" fontAlgn="base" hangingPunct="0">
              <a:lnSpc>
                <a:spcPct val="130000"/>
              </a:lnSpc>
              <a:spcBef>
                <a:spcPts val="500"/>
              </a:spcBef>
              <a:spcAft>
                <a:spcPct val="0"/>
              </a:spcAft>
              <a:buChar char="•"/>
              <a:defRPr kern="1200">
                <a:solidFill>
                  <a:srgbClr val="353232"/>
                </a:solidFill>
                <a:latin typeface="+mn-lt"/>
                <a:ea typeface="+mn-ea"/>
                <a:cs typeface="+mn-cs"/>
              </a:defRPr>
            </a:lvl5pPr>
          </a:lstStyle>
          <a:p>
            <a:pPr marL="0" indent="0" algn="l" eaLnBrk="1" hangingPunct="1">
              <a:lnSpc>
                <a:spcPct val="90000"/>
              </a:lnSpc>
              <a:spcBef>
                <a:spcPct val="0"/>
              </a:spcBef>
              <a:buClrTx/>
              <a:buSzTx/>
              <a:buNone/>
            </a:pPr>
            <a:r>
              <a:rPr kumimoji="0" lang="zh-CN" altLang="en-US" sz="3200" b="0" i="0" u="none" strike="noStrike" kern="1200" cap="none" spc="0" normalizeH="0" baseline="0" noProof="0">
                <a:ln>
                  <a:noFill/>
                </a:ln>
                <a:solidFill>
                  <a:schemeClr val="accent1"/>
                </a:solidFill>
                <a:effectLst/>
                <a:uLnTx/>
                <a:uFillTx/>
                <a:latin typeface="微软雅黑" panose="020b0503020204020204" charset="-122"/>
                <a:ea typeface="微软雅黑" panose="020b0503020204020204" charset="-122"/>
                <a:cs typeface="微软雅黑" panose="020b0503020204020204" charset="-122"/>
              </a:rPr>
              <a:t>评分示例</a:t>
            </a:r>
            <a:r>
              <a:rPr lang="zh-CN" altLang="zh-CN" sz="3200" b="1" noProof="1">
                <a:solidFill>
                  <a:schemeClr val="accent1"/>
                </a:solidFill>
                <a:latin typeface="微软雅黑" panose="020b0503020204020204" charset="-122"/>
                <a:ea typeface="微软雅黑" panose="020b0503020204020204" charset="-122"/>
                <a:cs typeface="微软雅黑" panose="020b0503020204020204" charset="-122"/>
              </a:rPr>
              <a:t>【</a:t>
            </a:r>
            <a:r>
              <a:rPr lang="en-US" altLang="zh-CN" sz="3200" b="1" noProof="1">
                <a:solidFill>
                  <a:schemeClr val="accent1"/>
                </a:solidFill>
                <a:latin typeface="微软雅黑" panose="020b0503020204020204" charset="-122"/>
                <a:ea typeface="微软雅黑" panose="020b0503020204020204" charset="-122"/>
                <a:cs typeface="微软雅黑" panose="020b0503020204020204" charset="-122"/>
              </a:rPr>
              <a:t>5</a:t>
            </a:r>
            <a:r>
              <a:rPr lang="zh-CN" altLang="en-US" sz="3200" b="1" noProof="1">
                <a:solidFill>
                  <a:schemeClr val="accent1"/>
                </a:solidFill>
                <a:latin typeface="微软雅黑" panose="020b0503020204020204" charset="-122"/>
                <a:ea typeface="微软雅黑" panose="020b0503020204020204" charset="-122"/>
                <a:cs typeface="微软雅黑" panose="020b0503020204020204" charset="-122"/>
              </a:rPr>
              <a:t>分</a:t>
            </a:r>
            <a:r>
              <a:rPr lang="zh-CN" altLang="zh-CN" sz="3200" b="1" noProof="1">
                <a:solidFill>
                  <a:schemeClr val="accent1"/>
                </a:solidFill>
                <a:latin typeface="微软雅黑" panose="020b0503020204020204" charset="-122"/>
                <a:ea typeface="微软雅黑" panose="020b0503020204020204" charset="-122"/>
                <a:cs typeface="微软雅黑" panose="020b0503020204020204" charset="-122"/>
              </a:rPr>
              <a:t>】</a:t>
            </a:r>
            <a:endParaRPr kumimoji="0" lang="zh-CN" altLang="zh-CN" sz="3200" b="1" i="0" u="none" strike="noStrike" kern="1200" cap="none" spc="0" normalizeH="0" baseline="0" noProof="1">
              <a:ln>
                <a:noFill/>
              </a:ln>
              <a:solidFill>
                <a:schemeClr val="accen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75778" name="文本框 2"/>
          <p:cNvSpPr txBox="1"/>
          <p:nvPr>
            <p:custDataLst>
              <p:tags r:id="rId11"/>
            </p:custDataLst>
          </p:nvPr>
        </p:nvSpPr>
        <p:spPr>
          <a:xfrm>
            <a:off x="177800" y="1797050"/>
            <a:ext cx="8725535" cy="3352800"/>
          </a:xfrm>
          <a:prstGeom prst="rect">
            <a:avLst/>
          </a:prstGeom>
          <a:noFill/>
          <a:ln w="9525">
            <a:noFill/>
          </a:ln>
        </p:spPr>
        <p:txBody>
          <a:bodyPr/>
          <a:lstStyle/>
          <a:p>
            <a:pPr marL="0" marR="0" lvl="0" indent="0" algn="l" defTabSz="914400" eaLnBrk="1" fontAlgn="base" latinLnBrk="0" hangingPunct="1">
              <a:lnSpc>
                <a:spcPct val="100000"/>
              </a:lnSpc>
              <a:spcBef>
                <a:spcPct val="20000"/>
              </a:spcBef>
              <a:spcAft>
                <a:spcPct val="0"/>
              </a:spcAft>
              <a:buClrTx/>
              <a:buSzTx/>
              <a:buFontTx/>
              <a:buNone/>
              <a:defRPr/>
            </a:pPr>
            <a:r>
              <a:rPr kumimoji="0" lang="zh-CN" altLang="en-US" sz="3200" b="1"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sz="3200" b="1"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1</a:t>
            </a:r>
            <a:r>
              <a:rPr kumimoji="0" lang="zh-CN" altLang="en-US" sz="3200" b="1"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）尾联化用鼻端挥斤的典故，一人挥动斧头可以分毫不差地削下另一人鼻端的灰泥。（</a:t>
            </a:r>
            <a:r>
              <a:rPr kumimoji="0" lang="en-US" altLang="zh-CN" sz="3200" b="1"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1</a:t>
            </a:r>
            <a:r>
              <a:rPr kumimoji="0" lang="zh-CN" altLang="en-US" sz="3200" b="1"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分） </a:t>
            </a:r>
            <a:endParaRPr kumimoji="0" lang="en-US" altLang="zh-CN" sz="3200" b="1"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eaLnBrk="1" fontAlgn="base" latinLnBrk="0" hangingPunct="1">
              <a:lnSpc>
                <a:spcPct val="100000"/>
              </a:lnSpc>
              <a:spcBef>
                <a:spcPct val="20000"/>
              </a:spcBef>
              <a:spcAft>
                <a:spcPct val="0"/>
              </a:spcAft>
              <a:buClrTx/>
              <a:buSzTx/>
              <a:buFontTx/>
              <a:buNone/>
              <a:defRPr/>
            </a:pPr>
            <a:r>
              <a:rPr lang="zh-CN" altLang="en-US" sz="3200" b="1" noProof="1">
                <a:solidFill>
                  <a:srgbClr val="000000"/>
                </a:solidFill>
                <a:latin typeface="微软雅黑" panose="020b0503020204020204" charset="-122"/>
                <a:ea typeface="微软雅黑" panose="020b0503020204020204" charset="-122"/>
                <a:cs typeface="微软雅黑" panose="020b0503020204020204" charset="-122"/>
              </a:rPr>
              <a:t>（</a:t>
            </a:r>
            <a:r>
              <a:rPr lang="en-US" altLang="zh-CN" sz="3200" b="1" noProof="1">
                <a:solidFill>
                  <a:srgbClr val="000000"/>
                </a:solidFill>
                <a:latin typeface="微软雅黑" panose="020b0503020204020204" charset="-122"/>
                <a:ea typeface="微软雅黑" panose="020b0503020204020204" charset="-122"/>
                <a:cs typeface="微软雅黑" panose="020b0503020204020204" charset="-122"/>
              </a:rPr>
              <a:t>2</a:t>
            </a:r>
            <a:r>
              <a:rPr lang="zh-CN" altLang="en-US" sz="3200" b="1" noProof="1">
                <a:solidFill>
                  <a:srgbClr val="000000"/>
                </a:solidFill>
                <a:latin typeface="微软雅黑" panose="020b0503020204020204" charset="-122"/>
                <a:ea typeface="微软雅黑" panose="020b0503020204020204" charset="-122"/>
                <a:cs typeface="微软雅黑" panose="020b0503020204020204" charset="-122"/>
              </a:rPr>
              <a:t>）</a:t>
            </a:r>
            <a:r>
              <a:rPr kumimoji="0" lang="zh-CN" altLang="en-US" sz="3200" b="1"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表达了对王令的才能技艺的赞美（</a:t>
            </a:r>
            <a:r>
              <a:rPr kumimoji="0" lang="en-US" altLang="zh-CN" sz="3200" b="1"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0</a:t>
            </a:r>
            <a:r>
              <a:rPr kumimoji="0" lang="zh-CN" altLang="en-US" sz="3200" b="1"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分），对逝去友人的思念。（</a:t>
            </a:r>
            <a:r>
              <a:rPr kumimoji="0" lang="en-US" altLang="zh-CN" sz="3200" b="1"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2</a:t>
            </a:r>
            <a:r>
              <a:rPr kumimoji="0" lang="zh-CN" altLang="en-US" sz="3200" b="1"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分）</a:t>
            </a:r>
            <a:endParaRPr kumimoji="0" lang="en-US" altLang="zh-CN" sz="3200" b="1"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eaLnBrk="1" fontAlgn="base" latinLnBrk="0" hangingPunct="1">
              <a:lnSpc>
                <a:spcPct val="100000"/>
              </a:lnSpc>
              <a:spcBef>
                <a:spcPct val="20000"/>
              </a:spcBef>
              <a:spcAft>
                <a:spcPct val="0"/>
              </a:spcAft>
              <a:buClrTx/>
              <a:buSzTx/>
              <a:buFontTx/>
              <a:buNone/>
              <a:defRPr/>
            </a:pPr>
            <a:r>
              <a:rPr lang="zh-CN" altLang="en-US" sz="3200" b="1" noProof="1">
                <a:solidFill>
                  <a:srgbClr val="000000"/>
                </a:solidFill>
                <a:latin typeface="微软雅黑" panose="020b0503020204020204" charset="-122"/>
                <a:ea typeface="微软雅黑" panose="020b0503020204020204" charset="-122"/>
                <a:cs typeface="微软雅黑" panose="020b0503020204020204" charset="-122"/>
              </a:rPr>
              <a:t>（</a:t>
            </a:r>
            <a:r>
              <a:rPr lang="en-US" altLang="zh-CN" sz="3200" b="1" noProof="1">
                <a:solidFill>
                  <a:srgbClr val="000000"/>
                </a:solidFill>
                <a:latin typeface="微软雅黑" panose="020b0503020204020204" charset="-122"/>
                <a:ea typeface="微软雅黑" panose="020b0503020204020204" charset="-122"/>
                <a:cs typeface="微软雅黑" panose="020b0503020204020204" charset="-122"/>
              </a:rPr>
              <a:t>3</a:t>
            </a:r>
            <a:r>
              <a:rPr lang="zh-CN" altLang="en-US" sz="3200" b="1" noProof="1">
                <a:solidFill>
                  <a:srgbClr val="000000"/>
                </a:solidFill>
                <a:latin typeface="微软雅黑" panose="020b0503020204020204" charset="-122"/>
                <a:ea typeface="微软雅黑" panose="020b0503020204020204" charset="-122"/>
                <a:cs typeface="微软雅黑" panose="020b0503020204020204" charset="-122"/>
              </a:rPr>
              <a:t>）友人逝去后</a:t>
            </a:r>
            <a:r>
              <a:rPr kumimoji="0" lang="zh-CN" altLang="en-US" sz="3200" b="1"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自己知己寥落的孤独。（</a:t>
            </a:r>
            <a:r>
              <a:rPr kumimoji="0" lang="en-US" altLang="zh-CN" sz="3200" b="1"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2</a:t>
            </a:r>
            <a:r>
              <a:rPr kumimoji="0" lang="zh-CN" altLang="en-US" sz="3200" b="1"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分）</a:t>
            </a:r>
            <a:endParaRPr kumimoji="0" lang="zh-CN" altLang="en-US" sz="3200" b="1"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eaLnBrk="1" fontAlgn="base" latinLnBrk="0" hangingPunct="1">
              <a:lnSpc>
                <a:spcPct val="100000"/>
              </a:lnSpc>
              <a:spcBef>
                <a:spcPct val="20000"/>
              </a:spcBef>
              <a:spcAft>
                <a:spcPct val="0"/>
              </a:spcAft>
              <a:buClrTx/>
              <a:buSzTx/>
              <a:buFontTx/>
              <a:buNone/>
              <a:defRPr/>
            </a:pPr>
            <a:endParaRPr kumimoji="0" lang="en-US" altLang="zh-CN" sz="2625" b="1"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eaLnBrk="1" fontAlgn="base" latinLnBrk="0" hangingPunct="1">
              <a:lnSpc>
                <a:spcPct val="100000"/>
              </a:lnSpc>
              <a:spcBef>
                <a:spcPct val="20000"/>
              </a:spcBef>
              <a:spcAft>
                <a:spcPct val="0"/>
              </a:spcAft>
              <a:buClrTx/>
              <a:buSzTx/>
              <a:buFontTx/>
              <a:buChar char="•"/>
              <a:defRPr/>
            </a:pPr>
            <a:endParaRPr kumimoji="0" lang="en-US" altLang="zh-CN" sz="2625" b="1"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p:txBody>
      </p:sp>
    </p:spTree>
    <p:custDataLst>
      <p:tags r:id="rId12"/>
    </p:custDataLst>
  </p:cSld>
  <p:clrMapOvr>
    <a:masterClrMapping/>
  </p:clrMapOvr>
  <p:transition>
    <p:random/>
  </p:transition>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rot="16635317" flipH="1">
            <a:off x="8379143" y="-44768"/>
            <a:ext cx="776288" cy="661035"/>
          </a:xfrm>
          <a:prstGeom prst="rect">
            <a:avLst/>
          </a:prstGeom>
        </p:spPr>
      </p:pic>
      <p:grpSp>
        <p:nvGrpSpPr>
          <p:cNvPr id="7" name="组合 6"/>
          <p:cNvGrpSpPr/>
          <p:nvPr userDrawn="1">
            <p:custDataLst>
              <p:tags r:id="rId5"/>
            </p:custDataLst>
          </p:nvPr>
        </p:nvGrpSpPr>
        <p:grpSpPr>
          <a:xfrm>
            <a:off x="0" y="4886325"/>
            <a:ext cx="534353" cy="1971675"/>
            <a:chOff x="0" y="4391345"/>
            <a:chExt cx="891702" cy="2466656"/>
          </a:xfrm>
        </p:grpSpPr>
        <p:pic>
          <p:nvPicPr>
            <p:cNvPr id="8" name="图片 7"/>
            <p:cNvPicPr>
              <a:picLocks noChangeAspect="1"/>
            </p:cNvPicPr>
            <p:nvPr>
              <p:custDataLst>
                <p:tags r:id="rId7"/>
              </p:custDataLst>
            </p:nvPr>
          </p:nvPicPr>
          <p:blipFill>
            <a:blip r:embed="rId6"/>
            <a:stretch>
              <a:fillRect/>
            </a:stretch>
          </p:blipFill>
          <p:spPr>
            <a:xfrm>
              <a:off x="0" y="5917327"/>
              <a:ext cx="891702" cy="940674"/>
            </a:xfrm>
            <a:prstGeom prst="rect">
              <a:avLst/>
            </a:prstGeom>
          </p:spPr>
        </p:pic>
        <p:pic>
          <p:nvPicPr>
            <p:cNvPr id="9" name="图片 8"/>
            <p:cNvPicPr>
              <a:picLocks noChangeAspect="1"/>
            </p:cNvPicPr>
            <p:nvPr>
              <p:custDataLst>
                <p:tags r:id="rId9"/>
              </p:custDataLst>
            </p:nvPr>
          </p:nvPicPr>
          <p:blipFill>
            <a:blip r:embed="rId8"/>
            <a:stretch>
              <a:fillRect/>
            </a:stretch>
          </p:blipFill>
          <p:spPr>
            <a:xfrm rot="1953062" flipH="1">
              <a:off x="67048" y="4391345"/>
              <a:ext cx="757605" cy="2455724"/>
            </a:xfrm>
            <a:prstGeom prst="rect">
              <a:avLst/>
            </a:prstGeom>
          </p:spPr>
        </p:pic>
      </p:grpSp>
      <p:sp>
        <p:nvSpPr>
          <p:cNvPr id="14338" name="文本框 1"/>
          <p:cNvSpPr txBox="1"/>
          <p:nvPr>
            <p:custDataLst>
              <p:tags r:id="rId10"/>
            </p:custDataLst>
          </p:nvPr>
        </p:nvSpPr>
        <p:spPr>
          <a:xfrm>
            <a:off x="104140" y="415052"/>
            <a:ext cx="5915025" cy="994172"/>
          </a:xfrm>
          <a:prstGeom prst="rect">
            <a:avLst/>
          </a:prstGeom>
          <a:noFill/>
          <a:ln w="9525">
            <a:noFill/>
          </a:ln>
        </p:spPr>
        <p:txBody>
          <a:bodyPr anchor="ctr" anchorCtr="0"/>
          <a:lstStyle>
            <a:lvl1pPr marL="357505" indent="-271780" algn="just" rtl="0" eaLnBrk="0" fontAlgn="base" hangingPunct="0">
              <a:lnSpc>
                <a:spcPct val="130000"/>
              </a:lnSpc>
              <a:spcBef>
                <a:spcPts val="1800"/>
              </a:spcBef>
              <a:spcAft>
                <a:spcPct val="0"/>
              </a:spcAft>
              <a:buClr>
                <a:schemeClr val="accent1"/>
              </a:buClr>
              <a:buSzPct val="90000"/>
              <a:buFont typeface="Wingdings" panose="05000000000000000000" pitchFamily="2" charset="2"/>
              <a:buChar char="?"/>
              <a:defRPr lang="zh-CN" altLang="en-US" sz="2400" kern="1200">
                <a:solidFill>
                  <a:schemeClr val="accent1"/>
                </a:solidFill>
                <a:latin typeface="+mn-ea"/>
                <a:ea typeface="+mn-ea"/>
                <a:cs typeface="+mn-cs"/>
              </a:defRPr>
            </a:lvl1pPr>
            <a:lvl2pPr marL="576580" indent="-230505" algn="just" rtl="0" eaLnBrk="0" fontAlgn="base" hangingPunct="0">
              <a:lnSpc>
                <a:spcPct val="130000"/>
              </a:lnSpc>
              <a:spcBef>
                <a:spcPts val="500"/>
              </a:spcBef>
              <a:spcAft>
                <a:spcPct val="0"/>
              </a:spcAft>
              <a:buClr>
                <a:srgbClr val="353232"/>
              </a:buClr>
              <a:buChar char="•"/>
              <a:defRPr sz="2000" kern="1200">
                <a:solidFill>
                  <a:srgbClr val="353232"/>
                </a:solidFill>
                <a:latin typeface="+mn-ea"/>
                <a:ea typeface="+mn-ea"/>
                <a:cs typeface="+mn-cs"/>
              </a:defRPr>
            </a:lvl2pPr>
            <a:lvl3pPr marL="1143000" indent="-228600" algn="l" rtl="0" eaLnBrk="0" fontAlgn="base" hangingPunct="0">
              <a:lnSpc>
                <a:spcPct val="130000"/>
              </a:lnSpc>
              <a:spcBef>
                <a:spcPts val="500"/>
              </a:spcBef>
              <a:spcAft>
                <a:spcPct val="0"/>
              </a:spcAft>
              <a:buChar char="•"/>
              <a:defRPr kern="1200">
                <a:solidFill>
                  <a:srgbClr val="353232"/>
                </a:solidFill>
                <a:latin typeface="+mn-lt"/>
                <a:ea typeface="+mn-ea"/>
                <a:cs typeface="+mn-cs"/>
              </a:defRPr>
            </a:lvl3pPr>
            <a:lvl4pPr marL="1600200" indent="-228600" algn="l" rtl="0" eaLnBrk="0" fontAlgn="base" hangingPunct="0">
              <a:lnSpc>
                <a:spcPct val="130000"/>
              </a:lnSpc>
              <a:spcBef>
                <a:spcPts val="500"/>
              </a:spcBef>
              <a:spcAft>
                <a:spcPct val="0"/>
              </a:spcAft>
              <a:buChar char="•"/>
              <a:defRPr kern="1200">
                <a:solidFill>
                  <a:srgbClr val="353232"/>
                </a:solidFill>
                <a:latin typeface="+mn-lt"/>
                <a:ea typeface="+mn-ea"/>
                <a:cs typeface="+mn-cs"/>
              </a:defRPr>
            </a:lvl4pPr>
            <a:lvl5pPr marL="2057400" indent="-228600" algn="l" rtl="0" eaLnBrk="0" fontAlgn="base" hangingPunct="0">
              <a:lnSpc>
                <a:spcPct val="130000"/>
              </a:lnSpc>
              <a:spcBef>
                <a:spcPts val="500"/>
              </a:spcBef>
              <a:spcAft>
                <a:spcPct val="0"/>
              </a:spcAft>
              <a:buChar char="•"/>
              <a:defRPr kern="1200">
                <a:solidFill>
                  <a:srgbClr val="353232"/>
                </a:solidFill>
                <a:latin typeface="+mn-lt"/>
                <a:ea typeface="+mn-ea"/>
                <a:cs typeface="+mn-cs"/>
              </a:defRPr>
            </a:lvl5pPr>
          </a:lstStyle>
          <a:p>
            <a:pPr marL="0" indent="0" algn="l" eaLnBrk="1" hangingPunct="1">
              <a:lnSpc>
                <a:spcPct val="90000"/>
              </a:lnSpc>
              <a:spcBef>
                <a:spcPct val="0"/>
              </a:spcBef>
              <a:buClrTx/>
              <a:buSzTx/>
              <a:buNone/>
            </a:pPr>
            <a:r>
              <a:rPr kumimoji="0" lang="zh-CN" altLang="en-US" sz="3200" b="0" i="0" u="none" strike="noStrike" kern="1200" cap="none" spc="0" normalizeH="0" baseline="0" noProof="0">
                <a:ln>
                  <a:noFill/>
                </a:ln>
                <a:solidFill>
                  <a:schemeClr val="accent1"/>
                </a:solidFill>
                <a:effectLst/>
                <a:uLnTx/>
                <a:uFillTx/>
                <a:latin typeface="微软雅黑" panose="020b0503020204020204" charset="-122"/>
                <a:ea typeface="微软雅黑" panose="020b0503020204020204" charset="-122"/>
                <a:cs typeface="微软雅黑" panose="020b0503020204020204" charset="-122"/>
              </a:rPr>
              <a:t>评分示例</a:t>
            </a:r>
            <a:r>
              <a:rPr lang="zh-CN" altLang="zh-CN" sz="3200" b="1" noProof="1">
                <a:solidFill>
                  <a:schemeClr val="accent1"/>
                </a:solidFill>
                <a:latin typeface="微软雅黑" panose="020b0503020204020204" charset="-122"/>
                <a:ea typeface="微软雅黑" panose="020b0503020204020204" charset="-122"/>
                <a:cs typeface="微软雅黑" panose="020b0503020204020204" charset="-122"/>
              </a:rPr>
              <a:t>【</a:t>
            </a:r>
            <a:r>
              <a:rPr lang="en-US" altLang="zh-CN" sz="3200" b="1" noProof="1">
                <a:solidFill>
                  <a:schemeClr val="accent1"/>
                </a:solidFill>
                <a:latin typeface="微软雅黑" panose="020b0503020204020204" charset="-122"/>
                <a:ea typeface="微软雅黑" panose="020b0503020204020204" charset="-122"/>
                <a:cs typeface="微软雅黑" panose="020b0503020204020204" charset="-122"/>
              </a:rPr>
              <a:t>4</a:t>
            </a:r>
            <a:r>
              <a:rPr lang="zh-CN" altLang="en-US" sz="3200" b="1" noProof="1">
                <a:solidFill>
                  <a:schemeClr val="accent1"/>
                </a:solidFill>
                <a:latin typeface="微软雅黑" panose="020b0503020204020204" charset="-122"/>
                <a:ea typeface="微软雅黑" panose="020b0503020204020204" charset="-122"/>
                <a:cs typeface="微软雅黑" panose="020b0503020204020204" charset="-122"/>
              </a:rPr>
              <a:t>分</a:t>
            </a:r>
            <a:r>
              <a:rPr lang="zh-CN" altLang="zh-CN" sz="3200" b="1" noProof="1">
                <a:solidFill>
                  <a:schemeClr val="accent1"/>
                </a:solidFill>
                <a:latin typeface="微软雅黑" panose="020b0503020204020204" charset="-122"/>
                <a:ea typeface="微软雅黑" panose="020b0503020204020204" charset="-122"/>
                <a:cs typeface="微软雅黑" panose="020b0503020204020204" charset="-122"/>
              </a:rPr>
              <a:t>】</a:t>
            </a:r>
            <a:endParaRPr kumimoji="0" lang="zh-CN" altLang="zh-CN" sz="3200" b="1" i="0" u="none" strike="noStrike" kern="1200" cap="none" spc="0" normalizeH="0" baseline="0" noProof="1">
              <a:ln>
                <a:noFill/>
              </a:ln>
              <a:solidFill>
                <a:schemeClr val="accen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75778" name="文本框 2"/>
          <p:cNvSpPr txBox="1"/>
          <p:nvPr>
            <p:custDataLst>
              <p:tags r:id="rId11"/>
            </p:custDataLst>
          </p:nvPr>
        </p:nvSpPr>
        <p:spPr>
          <a:xfrm>
            <a:off x="295910" y="1969135"/>
            <a:ext cx="8703310" cy="3263265"/>
          </a:xfrm>
          <a:prstGeom prst="rect">
            <a:avLst/>
          </a:prstGeom>
          <a:noFill/>
          <a:ln w="9525">
            <a:noFill/>
          </a:ln>
        </p:spPr>
        <p:txBody>
          <a:bodyPr/>
          <a:lstStyle/>
          <a:p>
            <a:pPr>
              <a:spcBef>
                <a:spcPct val="20000"/>
              </a:spcBef>
              <a:defRPr/>
            </a:pPr>
            <a:r>
              <a:rPr lang="zh-CN" altLang="en-US" sz="3600" b="1" noProof="1">
                <a:solidFill>
                  <a:srgbClr val="000000"/>
                </a:solidFill>
                <a:latin typeface="微软雅黑" panose="020b0503020204020204" charset="-122"/>
                <a:ea typeface="微软雅黑" panose="020b0503020204020204" charset="-122"/>
                <a:cs typeface="微软雅黑" panose="020b0503020204020204" charset="-122"/>
              </a:rPr>
              <a:t>（</a:t>
            </a:r>
            <a:r>
              <a:rPr lang="en-US" altLang="zh-CN" sz="3600" b="1" noProof="1">
                <a:solidFill>
                  <a:srgbClr val="000000"/>
                </a:solidFill>
                <a:latin typeface="微软雅黑" panose="020b0503020204020204" charset="-122"/>
                <a:ea typeface="微软雅黑" panose="020b0503020204020204" charset="-122"/>
                <a:cs typeface="微软雅黑" panose="020b0503020204020204" charset="-122"/>
              </a:rPr>
              <a:t>1</a:t>
            </a:r>
            <a:r>
              <a:rPr lang="zh-CN" altLang="en-US" sz="3600" b="1" noProof="1">
                <a:solidFill>
                  <a:srgbClr val="000000"/>
                </a:solidFill>
                <a:latin typeface="微软雅黑" panose="020b0503020204020204" charset="-122"/>
                <a:ea typeface="微软雅黑" panose="020b0503020204020204" charset="-122"/>
                <a:cs typeface="微软雅黑" panose="020b0503020204020204" charset="-122"/>
              </a:rPr>
              <a:t>）</a:t>
            </a:r>
            <a:r>
              <a:rPr lang="zh-CN" altLang="zh-CN" sz="3600" b="1">
                <a:solidFill>
                  <a:srgbClr val="000000"/>
                </a:solidFill>
                <a:latin typeface="微软雅黑" panose="020b0503020204020204" charset="-122"/>
                <a:ea typeface="微软雅黑" panose="020b0503020204020204" charset="-122"/>
                <a:cs typeface="微软雅黑" panose="020b0503020204020204" charset="-122"/>
              </a:rPr>
              <a:t>使用了典故，表达了诗人对王逢原的思念，以及对自身遭遇的感喟</a:t>
            </a:r>
            <a:r>
              <a:rPr lang="zh-CN" altLang="en-US" sz="3600" b="1">
                <a:solidFill>
                  <a:srgbClr val="000000"/>
                </a:solidFill>
                <a:latin typeface="微软雅黑" panose="020b0503020204020204" charset="-122"/>
                <a:ea typeface="微软雅黑" panose="020b0503020204020204" charset="-122"/>
                <a:cs typeface="微软雅黑" panose="020b0503020204020204" charset="-122"/>
              </a:rPr>
              <a:t>。</a:t>
            </a:r>
            <a:r>
              <a:rPr lang="zh-CN" altLang="zh-CN" sz="3600" b="1">
                <a:solidFill>
                  <a:srgbClr val="000000"/>
                </a:solidFill>
                <a:latin typeface="微软雅黑" panose="020b0503020204020204" charset="-122"/>
                <a:ea typeface="微软雅黑" panose="020b0503020204020204" charset="-122"/>
                <a:cs typeface="微软雅黑" panose="020b0503020204020204" charset="-122"/>
              </a:rPr>
              <a:t>（</a:t>
            </a:r>
            <a:r>
              <a:rPr lang="en-US" altLang="zh-CN" sz="3600" b="1">
                <a:solidFill>
                  <a:srgbClr val="000000"/>
                </a:solidFill>
                <a:latin typeface="微软雅黑" panose="020b0503020204020204" charset="-122"/>
                <a:ea typeface="微软雅黑" panose="020b0503020204020204" charset="-122"/>
                <a:cs typeface="微软雅黑" panose="020b0503020204020204" charset="-122"/>
              </a:rPr>
              <a:t>2</a:t>
            </a:r>
            <a:r>
              <a:rPr lang="zh-CN" altLang="zh-CN" sz="3600" b="1">
                <a:solidFill>
                  <a:srgbClr val="000000"/>
                </a:solidFill>
                <a:latin typeface="微软雅黑" panose="020b0503020204020204" charset="-122"/>
                <a:ea typeface="微软雅黑" panose="020b0503020204020204" charset="-122"/>
                <a:cs typeface="微软雅黑" panose="020b0503020204020204" charset="-122"/>
              </a:rPr>
              <a:t>分）</a:t>
            </a:r>
            <a:endParaRPr lang="zh-CN" altLang="zh-CN" sz="3600" b="1">
              <a:solidFill>
                <a:srgbClr val="000000"/>
              </a:solidFill>
              <a:latin typeface="微软雅黑" panose="020b0503020204020204" charset="-122"/>
              <a:ea typeface="微软雅黑" panose="020b0503020204020204" charset="-122"/>
              <a:cs typeface="微软雅黑" panose="020b0503020204020204" charset="-122"/>
            </a:endParaRPr>
          </a:p>
          <a:p>
            <a:pPr>
              <a:spcBef>
                <a:spcPct val="20000"/>
              </a:spcBef>
              <a:defRPr/>
            </a:pPr>
            <a:r>
              <a:rPr lang="zh-CN" altLang="en-US" sz="3600" b="1">
                <a:solidFill>
                  <a:srgbClr val="000000"/>
                </a:solidFill>
                <a:latin typeface="微软雅黑" panose="020b0503020204020204" charset="-122"/>
                <a:ea typeface="微软雅黑" panose="020b0503020204020204" charset="-122"/>
                <a:cs typeface="微软雅黑" panose="020b0503020204020204" charset="-122"/>
              </a:rPr>
              <a:t>（</a:t>
            </a:r>
            <a:r>
              <a:rPr lang="en-US" altLang="zh-CN" sz="3600" b="1">
                <a:solidFill>
                  <a:srgbClr val="000000"/>
                </a:solidFill>
                <a:latin typeface="微软雅黑" panose="020b0503020204020204" charset="-122"/>
                <a:ea typeface="微软雅黑" panose="020b0503020204020204" charset="-122"/>
                <a:cs typeface="微软雅黑" panose="020b0503020204020204" charset="-122"/>
              </a:rPr>
              <a:t>2</a:t>
            </a:r>
            <a:r>
              <a:rPr lang="zh-CN" altLang="en-US" sz="3600" b="1">
                <a:solidFill>
                  <a:srgbClr val="000000"/>
                </a:solidFill>
                <a:latin typeface="微软雅黑" panose="020b0503020204020204" charset="-122"/>
                <a:ea typeface="微软雅黑" panose="020b0503020204020204" charset="-122"/>
                <a:cs typeface="微软雅黑" panose="020b0503020204020204" charset="-122"/>
              </a:rPr>
              <a:t>）</a:t>
            </a:r>
            <a:r>
              <a:rPr lang="zh-CN" altLang="zh-CN" sz="3600" b="1">
                <a:solidFill>
                  <a:srgbClr val="000000"/>
                </a:solidFill>
                <a:latin typeface="微软雅黑" panose="020b0503020204020204" charset="-122"/>
                <a:ea typeface="微软雅黑" panose="020b0503020204020204" charset="-122"/>
                <a:cs typeface="微软雅黑" panose="020b0503020204020204" charset="-122"/>
              </a:rPr>
              <a:t>借“无妙质”“罢挥斤”表达以及对友人逝去后自己的孤独</a:t>
            </a:r>
            <a:r>
              <a:rPr lang="zh-CN" altLang="en-US" sz="3600" b="1">
                <a:solidFill>
                  <a:srgbClr val="000000"/>
                </a:solidFill>
                <a:latin typeface="微软雅黑" panose="020b0503020204020204" charset="-122"/>
                <a:ea typeface="微软雅黑" panose="020b0503020204020204" charset="-122"/>
                <a:cs typeface="微软雅黑" panose="020b0503020204020204" charset="-122"/>
              </a:rPr>
              <a:t>。</a:t>
            </a:r>
            <a:r>
              <a:rPr lang="zh-CN" altLang="zh-CN" sz="3600" b="1">
                <a:solidFill>
                  <a:srgbClr val="000000"/>
                </a:solidFill>
                <a:latin typeface="微软雅黑" panose="020b0503020204020204" charset="-122"/>
                <a:ea typeface="微软雅黑" panose="020b0503020204020204" charset="-122"/>
                <a:cs typeface="微软雅黑" panose="020b0503020204020204" charset="-122"/>
              </a:rPr>
              <a:t>（</a:t>
            </a:r>
            <a:r>
              <a:rPr lang="en-US" altLang="zh-CN" sz="3600" b="1">
                <a:solidFill>
                  <a:srgbClr val="000000"/>
                </a:solidFill>
                <a:latin typeface="微软雅黑" panose="020b0503020204020204" charset="-122"/>
                <a:ea typeface="微软雅黑" panose="020b0503020204020204" charset="-122"/>
                <a:cs typeface="微软雅黑" panose="020b0503020204020204" charset="-122"/>
              </a:rPr>
              <a:t>2</a:t>
            </a:r>
            <a:r>
              <a:rPr lang="zh-CN" altLang="zh-CN" sz="3600" b="1">
                <a:solidFill>
                  <a:srgbClr val="000000"/>
                </a:solidFill>
                <a:latin typeface="微软雅黑" panose="020b0503020204020204" charset="-122"/>
                <a:ea typeface="微软雅黑" panose="020b0503020204020204" charset="-122"/>
                <a:cs typeface="微软雅黑" panose="020b0503020204020204" charset="-122"/>
              </a:rPr>
              <a:t>分）</a:t>
            </a:r>
            <a:endParaRPr lang="zh-CN" altLang="zh-CN" sz="3600" b="1">
              <a:solidFill>
                <a:srgbClr val="000000"/>
              </a:solidFill>
              <a:latin typeface="微软雅黑" panose="020b0503020204020204" charset="-122"/>
              <a:ea typeface="微软雅黑" panose="020b0503020204020204" charset="-122"/>
              <a:cs typeface="微软雅黑" panose="020b0503020204020204" charset="-122"/>
            </a:endParaRPr>
          </a:p>
          <a:p>
            <a:pPr>
              <a:spcBef>
                <a:spcPct val="20000"/>
              </a:spcBef>
              <a:defRPr/>
            </a:pPr>
            <a:r>
              <a:rPr lang="en-US" altLang="zh-CN" sz="2625" b="1">
                <a:solidFill>
                  <a:srgbClr val="000000"/>
                </a:solidFill>
                <a:latin typeface="微软雅黑" panose="020b0503020204020204" charset="-122"/>
                <a:ea typeface="微软雅黑" panose="020b0503020204020204" charset="-122"/>
                <a:cs typeface="微软雅黑" panose="020b0503020204020204" charset="-122"/>
              </a:rPr>
              <a:t> </a:t>
            </a:r>
            <a:endParaRPr lang="zh-CN" altLang="zh-CN" sz="2625" b="1">
              <a:solidFill>
                <a:srgbClr val="000000"/>
              </a:solidFill>
              <a:latin typeface="微软雅黑" panose="020b0503020204020204" charset="-122"/>
              <a:ea typeface="微软雅黑" panose="020b0503020204020204" charset="-122"/>
              <a:cs typeface="微软雅黑" panose="020b0503020204020204" charset="-122"/>
            </a:endParaRPr>
          </a:p>
          <a:p>
            <a:pPr marL="0" marR="0" lvl="0" indent="0" algn="l" defTabSz="914400" eaLnBrk="1" fontAlgn="base" latinLnBrk="0" hangingPunct="1">
              <a:lnSpc>
                <a:spcPct val="100000"/>
              </a:lnSpc>
              <a:spcBef>
                <a:spcPct val="20000"/>
              </a:spcBef>
              <a:spcAft>
                <a:spcPct val="0"/>
              </a:spcAft>
              <a:buClrTx/>
              <a:buSzTx/>
              <a:buFontTx/>
              <a:buNone/>
              <a:defRPr/>
            </a:pPr>
            <a:endParaRPr kumimoji="0" lang="en-US" altLang="zh-CN" sz="2625" b="1"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eaLnBrk="1" fontAlgn="base" latinLnBrk="0" hangingPunct="1">
              <a:lnSpc>
                <a:spcPct val="100000"/>
              </a:lnSpc>
              <a:spcBef>
                <a:spcPct val="20000"/>
              </a:spcBef>
              <a:spcAft>
                <a:spcPct val="0"/>
              </a:spcAft>
              <a:buClrTx/>
              <a:buSzTx/>
              <a:buFontTx/>
              <a:buChar char="•"/>
              <a:defRPr/>
            </a:pPr>
            <a:endParaRPr kumimoji="0" lang="en-US" altLang="zh-CN" sz="2625" b="1"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p:txBody>
      </p:sp>
    </p:spTree>
    <p:custDataLst>
      <p:tags r:id="rId12"/>
    </p:custDataLst>
  </p:cSld>
  <p:clrMapOvr>
    <a:masterClrMapping/>
  </p:clrMapOvr>
  <p:transition>
    <p:random/>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12" name="图片 11"/>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13" name="组合 12"/>
          <p:cNvGrpSpPr/>
          <p:nvPr userDrawn="1">
            <p:custDataLst>
              <p:tags r:id="rId4"/>
            </p:custDataLst>
          </p:nvPr>
        </p:nvGrpSpPr>
        <p:grpSpPr>
          <a:xfrm>
            <a:off x="0" y="4886325"/>
            <a:ext cx="534353" cy="1971675"/>
            <a:chOff x="0" y="4391345"/>
            <a:chExt cx="891702" cy="2466656"/>
          </a:xfrm>
        </p:grpSpPr>
        <p:pic>
          <p:nvPicPr>
            <p:cNvPr id="14" name="图片 13"/>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15" name="图片 14"/>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3" name="内容占位符 2"/>
          <p:cNvSpPr>
            <a:spLocks noGrp="1"/>
          </p:cNvSpPr>
          <p:nvPr>
            <p:ph idx="4294967295"/>
          </p:nvPr>
        </p:nvSpPr>
        <p:spPr>
          <a:xfrm>
            <a:off x="457200" y="302895"/>
            <a:ext cx="8229600" cy="5823585"/>
          </a:xfr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l">
              <a:buClrTx/>
              <a:buSzTx/>
            </a:pPr>
            <a:r>
              <a:rPr lang="zh-CN" altLang="en-US" sz="4000" b="1">
                <a:solidFill>
                  <a:srgbClr val="000000"/>
                </a:solidFill>
                <a:latin typeface="微软雅黑" panose="020b0503020204020204" charset="-122"/>
                <a:ea typeface="微软雅黑" panose="020b0503020204020204" charset="-122"/>
                <a:sym typeface="+mn-ea"/>
              </a:rPr>
              <a:t>一、阅卷感受</a:t>
            </a:r>
            <a:endParaRPr lang="zh-CN" altLang="en-US" sz="4000" b="1">
              <a:solidFill>
                <a:srgbClr val="000000"/>
              </a:solidFill>
              <a:latin typeface="微软雅黑" panose="020b0503020204020204" charset="-122"/>
              <a:ea typeface="微软雅黑" panose="020b0503020204020204" charset="-122"/>
              <a:sym typeface="+mn-ea"/>
            </a:endParaRPr>
          </a:p>
          <a:p>
            <a:pPr lvl="0" algn="l">
              <a:buClrTx/>
              <a:buSzTx/>
            </a:pPr>
            <a:endParaRPr lang="zh-CN" altLang="en-US" sz="4000" b="1">
              <a:solidFill>
                <a:srgbClr val="000000"/>
              </a:solidFill>
              <a:latin typeface="微软雅黑" panose="020b0503020204020204" charset="-122"/>
              <a:ea typeface="微软雅黑" panose="020b0503020204020204" charset="-122"/>
              <a:sym typeface="+mn-ea"/>
            </a:endParaRPr>
          </a:p>
        </p:txBody>
      </p:sp>
      <p:sp>
        <p:nvSpPr>
          <p:cNvPr id="4" name="流程图: 可选过程 3"/>
          <p:cNvSpPr/>
          <p:nvPr>
            <p:custDataLst>
              <p:tags r:id="rId9"/>
            </p:custDataLst>
          </p:nvPr>
        </p:nvSpPr>
        <p:spPr>
          <a:xfrm>
            <a:off x="1269365" y="1250315"/>
            <a:ext cx="1757045" cy="1202690"/>
          </a:xfrm>
          <a:prstGeom prst="flowChartAlternateProcess">
            <a:avLst/>
          </a:prstGeom>
          <a:solidFill>
            <a:schemeClr val="accent1"/>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a:solidFill>
                  <a:srgbClr val="FFFFFF"/>
                </a:solidFill>
                <a:latin typeface="微软雅黑" panose="020b0503020204020204" charset="-122"/>
                <a:ea typeface="微软雅黑" panose="020b0503020204020204" charset="-122"/>
              </a:rPr>
              <a:t>震撼</a:t>
            </a:r>
            <a:endParaRPr lang="zh-CN" altLang="en-US" sz="3600" b="1">
              <a:solidFill>
                <a:srgbClr val="FFFFFF"/>
              </a:solidFill>
              <a:latin typeface="微软雅黑" panose="020b0503020204020204" charset="-122"/>
              <a:ea typeface="微软雅黑" panose="020b0503020204020204" charset="-122"/>
            </a:endParaRPr>
          </a:p>
        </p:txBody>
      </p:sp>
      <p:sp>
        <p:nvSpPr>
          <p:cNvPr id="5" name="流程图: 可选过程 4"/>
          <p:cNvSpPr/>
          <p:nvPr>
            <p:custDataLst>
              <p:tags r:id="rId10"/>
            </p:custDataLst>
          </p:nvPr>
        </p:nvSpPr>
        <p:spPr>
          <a:xfrm>
            <a:off x="742950" y="2703195"/>
            <a:ext cx="1831340" cy="1053465"/>
          </a:xfrm>
          <a:prstGeom prst="flowChartAlternateProcess">
            <a:avLst/>
          </a:prstGeom>
          <a:solidFill>
            <a:schemeClr val="accent1"/>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a:solidFill>
                  <a:srgbClr val="FFFFFF"/>
                </a:solidFill>
                <a:latin typeface="微软雅黑" panose="020b0503020204020204" charset="-122"/>
                <a:ea typeface="微软雅黑" panose="020b0503020204020204" charset="-122"/>
              </a:rPr>
              <a:t>好奇</a:t>
            </a:r>
            <a:endParaRPr lang="zh-CN" altLang="en-US" sz="3600" b="1">
              <a:solidFill>
                <a:srgbClr val="FFFFFF"/>
              </a:solidFill>
              <a:latin typeface="微软雅黑" panose="020b0503020204020204" charset="-122"/>
              <a:ea typeface="微软雅黑" panose="020b0503020204020204" charset="-122"/>
            </a:endParaRPr>
          </a:p>
        </p:txBody>
      </p:sp>
      <p:sp>
        <p:nvSpPr>
          <p:cNvPr id="6" name="流程图: 可选过程 5"/>
          <p:cNvSpPr/>
          <p:nvPr>
            <p:custDataLst>
              <p:tags r:id="rId11"/>
            </p:custDataLst>
          </p:nvPr>
        </p:nvSpPr>
        <p:spPr>
          <a:xfrm>
            <a:off x="3221355" y="1250315"/>
            <a:ext cx="1993265" cy="1202690"/>
          </a:xfrm>
          <a:prstGeom prst="flowChartAlternateProcess">
            <a:avLst/>
          </a:prstGeom>
          <a:solidFill>
            <a:schemeClr val="accent1"/>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a:solidFill>
                  <a:srgbClr val="FFFFFF"/>
                </a:solidFill>
                <a:latin typeface="微软雅黑" panose="020b0503020204020204" charset="-122"/>
                <a:ea typeface="微软雅黑" panose="020b0503020204020204" charset="-122"/>
              </a:rPr>
              <a:t>使命</a:t>
            </a:r>
            <a:endParaRPr lang="zh-CN" altLang="en-US" sz="3600" b="1">
              <a:solidFill>
                <a:srgbClr val="FFFFFF"/>
              </a:solidFill>
              <a:latin typeface="微软雅黑" panose="020b0503020204020204" charset="-122"/>
              <a:ea typeface="微软雅黑" panose="020b0503020204020204" charset="-122"/>
            </a:endParaRPr>
          </a:p>
        </p:txBody>
      </p:sp>
      <p:sp>
        <p:nvSpPr>
          <p:cNvPr id="7" name="流程图: 可选过程 6"/>
          <p:cNvSpPr/>
          <p:nvPr>
            <p:custDataLst>
              <p:tags r:id="rId12"/>
            </p:custDataLst>
          </p:nvPr>
        </p:nvSpPr>
        <p:spPr>
          <a:xfrm>
            <a:off x="3027045" y="2702560"/>
            <a:ext cx="2105025" cy="1054100"/>
          </a:xfrm>
          <a:prstGeom prst="flowChartAlternateProcess">
            <a:avLst/>
          </a:prstGeom>
          <a:solidFill>
            <a:schemeClr val="accent1"/>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a:solidFill>
                  <a:srgbClr val="FFFFFF"/>
                </a:solidFill>
                <a:latin typeface="微软雅黑" panose="020b0503020204020204" charset="-122"/>
                <a:ea typeface="微软雅黑" panose="020b0503020204020204" charset="-122"/>
              </a:rPr>
              <a:t>责任</a:t>
            </a:r>
            <a:endParaRPr lang="zh-CN" altLang="en-US" sz="3600" b="1">
              <a:solidFill>
                <a:srgbClr val="FFFFFF"/>
              </a:solidFill>
              <a:latin typeface="微软雅黑" panose="020b0503020204020204" charset="-122"/>
              <a:ea typeface="微软雅黑" panose="020b0503020204020204" charset="-122"/>
            </a:endParaRPr>
          </a:p>
        </p:txBody>
      </p:sp>
      <p:sp>
        <p:nvSpPr>
          <p:cNvPr id="8" name="波形 7"/>
          <p:cNvSpPr/>
          <p:nvPr>
            <p:custDataLst>
              <p:tags r:id="rId13"/>
            </p:custDataLst>
          </p:nvPr>
        </p:nvSpPr>
        <p:spPr>
          <a:xfrm>
            <a:off x="742950" y="4277360"/>
            <a:ext cx="2810510" cy="1922780"/>
          </a:xfrm>
          <a:prstGeom prst="wave">
            <a:avLst/>
          </a:prstGeom>
          <a:solidFill>
            <a:schemeClr val="accent1"/>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a:solidFill>
                  <a:srgbClr val="FFFFFF"/>
                </a:solidFill>
                <a:latin typeface="微软雅黑" panose="020b0503020204020204" charset="-122"/>
                <a:ea typeface="微软雅黑" panose="020b0503020204020204" charset="-122"/>
                <a:cs typeface="微软雅黑" panose="020b0503020204020204" charset="-122"/>
              </a:rPr>
              <a:t>辛苦</a:t>
            </a:r>
            <a:endParaRPr lang="zh-CN" altLang="en-US" sz="3600" b="1">
              <a:solidFill>
                <a:srgbClr val="FFFFFF"/>
              </a:solidFill>
              <a:latin typeface="微软雅黑" panose="020b0503020204020204" charset="-122"/>
              <a:ea typeface="微软雅黑" panose="020b0503020204020204" charset="-122"/>
              <a:cs typeface="微软雅黑" panose="020b0503020204020204" charset="-122"/>
            </a:endParaRPr>
          </a:p>
          <a:p>
            <a:pPr algn="ctr"/>
            <a:r>
              <a:rPr lang="zh-CN" altLang="en-US" sz="3600" b="1">
                <a:solidFill>
                  <a:srgbClr val="FFFFFF"/>
                </a:solidFill>
                <a:latin typeface="微软雅黑" panose="020b0503020204020204" charset="-122"/>
                <a:ea typeface="微软雅黑" panose="020b0503020204020204" charset="-122"/>
                <a:cs typeface="微软雅黑" panose="020b0503020204020204" charset="-122"/>
              </a:rPr>
              <a:t>脑力</a:t>
            </a:r>
            <a:r>
              <a:rPr lang="en-US" altLang="zh-CN" sz="3600" b="1">
                <a:solidFill>
                  <a:srgbClr val="FFFFFF"/>
                </a:solidFill>
                <a:latin typeface="微软雅黑" panose="020b0503020204020204" charset="-122"/>
                <a:ea typeface="微软雅黑" panose="020b0503020204020204" charset="-122"/>
                <a:cs typeface="微软雅黑" panose="020b0503020204020204" charset="-122"/>
              </a:rPr>
              <a:t>+</a:t>
            </a:r>
            <a:r>
              <a:rPr lang="zh-CN" altLang="en-US" sz="3600" b="1">
                <a:solidFill>
                  <a:srgbClr val="FFFFFF"/>
                </a:solidFill>
                <a:latin typeface="微软雅黑" panose="020b0503020204020204" charset="-122"/>
                <a:ea typeface="微软雅黑" panose="020b0503020204020204" charset="-122"/>
                <a:cs typeface="微软雅黑" panose="020b0503020204020204" charset="-122"/>
              </a:rPr>
              <a:t>体力</a:t>
            </a:r>
            <a:endParaRPr lang="zh-CN" altLang="en-US" sz="36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9" name="左弧形箭头 8"/>
          <p:cNvSpPr/>
          <p:nvPr>
            <p:custDataLst>
              <p:tags r:id="rId14"/>
            </p:custDataLst>
          </p:nvPr>
        </p:nvSpPr>
        <p:spPr>
          <a:xfrm>
            <a:off x="3553460" y="5076825"/>
            <a:ext cx="1814830" cy="621030"/>
          </a:xfrm>
          <a:prstGeom prst="curvedRightArrow">
            <a:avLst>
              <a:gd name="adj1" fmla="val 25000"/>
              <a:gd name="adj2" fmla="val 50000"/>
              <a:gd name="adj3" fmla="val 25000"/>
            </a:avLst>
          </a:prstGeom>
          <a:solidFill>
            <a:schemeClr val="accent1"/>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dk1"/>
              </a:solidFill>
              <a:latin typeface="微软雅黑" panose="020b0503020204020204" charset="-122"/>
              <a:ea typeface="微软雅黑" panose="020b0503020204020204" charset="-122"/>
            </a:endParaRPr>
          </a:p>
        </p:txBody>
      </p:sp>
      <p:sp>
        <p:nvSpPr>
          <p:cNvPr id="10" name="矩形 9"/>
          <p:cNvSpPr/>
          <p:nvPr>
            <p:custDataLst>
              <p:tags r:id="rId15"/>
            </p:custDataLst>
          </p:nvPr>
        </p:nvSpPr>
        <p:spPr>
          <a:xfrm>
            <a:off x="5506085" y="4052570"/>
            <a:ext cx="3440430" cy="2422525"/>
          </a:xfrm>
          <a:prstGeom prst="rect">
            <a:avLst/>
          </a:prstGeom>
          <a:solidFill>
            <a:schemeClr val="accent1"/>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rgbClr val="FFFFFF"/>
                </a:solidFill>
                <a:latin typeface="微软雅黑" panose="020b0503020204020204" charset="-122"/>
                <a:ea typeface="微软雅黑" panose="020b0503020204020204" charset="-122"/>
                <a:cs typeface="微软雅黑" panose="020b0503020204020204" charset="-122"/>
              </a:rPr>
              <a:t>在准确把握阅卷标准的基础上，没有什么</a:t>
            </a:r>
            <a:r>
              <a:rPr lang="en-US" altLang="zh-CN" sz="2800" b="1">
                <a:solidFill>
                  <a:srgbClr val="FFFFFF"/>
                </a:solidFill>
                <a:latin typeface="微软雅黑" panose="020b0503020204020204" charset="-122"/>
                <a:ea typeface="微软雅黑" panose="020b0503020204020204" charset="-122"/>
                <a:cs typeface="微软雅黑" panose="020b0503020204020204" charset="-122"/>
              </a:rPr>
              <a:t>“</a:t>
            </a:r>
            <a:r>
              <a:rPr lang="zh-CN" altLang="en-US" sz="2800" b="1">
                <a:solidFill>
                  <a:srgbClr val="FFFFFF"/>
                </a:solidFill>
                <a:latin typeface="微软雅黑" panose="020b0503020204020204" charset="-122"/>
                <a:ea typeface="微软雅黑" panose="020b0503020204020204" charset="-122"/>
                <a:cs typeface="微软雅黑" panose="020b0503020204020204" charset="-122"/>
              </a:rPr>
              <a:t>慢工出细活</a:t>
            </a:r>
            <a:r>
              <a:rPr lang="en-US" altLang="zh-CN" sz="2800" b="1">
                <a:solidFill>
                  <a:srgbClr val="FFFFFF"/>
                </a:solidFill>
                <a:latin typeface="微软雅黑" panose="020b0503020204020204" charset="-122"/>
                <a:ea typeface="微软雅黑" panose="020b0503020204020204" charset="-122"/>
                <a:cs typeface="微软雅黑" panose="020b0503020204020204" charset="-122"/>
              </a:rPr>
              <a:t>”</a:t>
            </a:r>
            <a:r>
              <a:rPr lang="zh-CN" altLang="en-US" sz="2800" b="1">
                <a:solidFill>
                  <a:srgbClr val="FFFFFF"/>
                </a:solidFill>
                <a:latin typeface="微软雅黑" panose="020b0503020204020204" charset="-122"/>
                <a:ea typeface="微软雅黑" panose="020b0503020204020204" charset="-122"/>
                <a:cs typeface="微软雅黑" panose="020b0503020204020204" charset="-122"/>
              </a:rPr>
              <a:t>的说法，只有做到又</a:t>
            </a:r>
            <a:r>
              <a:rPr lang="zh-CN" altLang="en-US" sz="2800" b="1">
                <a:solidFill>
                  <a:srgbClr val="FFFFFF"/>
                </a:solidFill>
                <a:latin typeface="微软雅黑" panose="020b0503020204020204" charset="-122"/>
                <a:ea typeface="微软雅黑" panose="020b0503020204020204" charset="-122"/>
                <a:cs typeface="微软雅黑" panose="020b0503020204020204" charset="-122"/>
                <a:sym typeface="+mn-ea"/>
              </a:rPr>
              <a:t>快</a:t>
            </a:r>
            <a:r>
              <a:rPr lang="zh-CN" altLang="en-US" sz="2800" b="1">
                <a:solidFill>
                  <a:srgbClr val="FFFFFF"/>
                </a:solidFill>
                <a:latin typeface="微软雅黑" panose="020b0503020204020204" charset="-122"/>
                <a:ea typeface="微软雅黑" panose="020b0503020204020204" charset="-122"/>
                <a:cs typeface="微软雅黑" panose="020b0503020204020204" charset="-122"/>
              </a:rPr>
              <a:t>又</a:t>
            </a:r>
            <a:r>
              <a:rPr lang="zh-CN" altLang="en-US" sz="2800" b="1">
                <a:solidFill>
                  <a:srgbClr val="FFFFFF"/>
                </a:solidFill>
                <a:latin typeface="微软雅黑" panose="020b0503020204020204" charset="-122"/>
                <a:ea typeface="微软雅黑" panose="020b0503020204020204" charset="-122"/>
                <a:cs typeface="微软雅黑" panose="020b0503020204020204" charset="-122"/>
                <a:sym typeface="+mn-ea"/>
              </a:rPr>
              <a:t>好</a:t>
            </a:r>
            <a:r>
              <a:rPr lang="zh-CN" altLang="en-US" sz="2800" b="1">
                <a:solidFill>
                  <a:srgbClr val="FFFFFF"/>
                </a:solidFill>
                <a:latin typeface="微软雅黑" panose="020b0503020204020204" charset="-122"/>
                <a:ea typeface="微软雅黑" panose="020b0503020204020204" charset="-122"/>
                <a:cs typeface="微软雅黑" panose="020b0503020204020204" charset="-122"/>
              </a:rPr>
              <a:t>。</a:t>
            </a:r>
            <a:endParaRPr lang="zh-CN" altLang="en-US" sz="2800" b="1">
              <a:solidFill>
                <a:srgbClr val="FFFFFF"/>
              </a:solidFill>
              <a:latin typeface="微软雅黑" panose="020b0503020204020204" charset="-122"/>
              <a:ea typeface="微软雅黑" panose="020b0503020204020204" charset="-122"/>
              <a:cs typeface="微软雅黑" panose="020b0503020204020204" charset="-122"/>
            </a:endParaRPr>
          </a:p>
        </p:txBody>
      </p:sp>
    </p:spTree>
    <p:custDataLst>
      <p:tags r:id="rId16"/>
    </p:custDataLst>
  </p:cSld>
  <p:clrMapOvr>
    <a:masterClrMapping/>
  </p:clrMapOvr>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rot="16635317" flipH="1">
            <a:off x="8379143" y="-44768"/>
            <a:ext cx="776288" cy="661035"/>
          </a:xfrm>
          <a:prstGeom prst="rect">
            <a:avLst/>
          </a:prstGeom>
        </p:spPr>
      </p:pic>
      <p:grpSp>
        <p:nvGrpSpPr>
          <p:cNvPr id="7" name="组合 6"/>
          <p:cNvGrpSpPr/>
          <p:nvPr userDrawn="1">
            <p:custDataLst>
              <p:tags r:id="rId5"/>
            </p:custDataLst>
          </p:nvPr>
        </p:nvGrpSpPr>
        <p:grpSpPr>
          <a:xfrm>
            <a:off x="0" y="4886325"/>
            <a:ext cx="534353" cy="1971675"/>
            <a:chOff x="0" y="4391345"/>
            <a:chExt cx="891702" cy="2466656"/>
          </a:xfrm>
        </p:grpSpPr>
        <p:pic>
          <p:nvPicPr>
            <p:cNvPr id="8" name="图片 7"/>
            <p:cNvPicPr>
              <a:picLocks noChangeAspect="1"/>
            </p:cNvPicPr>
            <p:nvPr>
              <p:custDataLst>
                <p:tags r:id="rId7"/>
              </p:custDataLst>
            </p:nvPr>
          </p:nvPicPr>
          <p:blipFill>
            <a:blip r:embed="rId6"/>
            <a:stretch>
              <a:fillRect/>
            </a:stretch>
          </p:blipFill>
          <p:spPr>
            <a:xfrm>
              <a:off x="0" y="5917327"/>
              <a:ext cx="891702" cy="940674"/>
            </a:xfrm>
            <a:prstGeom prst="rect">
              <a:avLst/>
            </a:prstGeom>
          </p:spPr>
        </p:pic>
        <p:pic>
          <p:nvPicPr>
            <p:cNvPr id="9" name="图片 8"/>
            <p:cNvPicPr>
              <a:picLocks noChangeAspect="1"/>
            </p:cNvPicPr>
            <p:nvPr>
              <p:custDataLst>
                <p:tags r:id="rId9"/>
              </p:custDataLst>
            </p:nvPr>
          </p:nvPicPr>
          <p:blipFill>
            <a:blip r:embed="rId8"/>
            <a:stretch>
              <a:fillRect/>
            </a:stretch>
          </p:blipFill>
          <p:spPr>
            <a:xfrm rot="1953062" flipH="1">
              <a:off x="67048" y="4391345"/>
              <a:ext cx="757605" cy="2455724"/>
            </a:xfrm>
            <a:prstGeom prst="rect">
              <a:avLst/>
            </a:prstGeom>
          </p:spPr>
        </p:pic>
      </p:grpSp>
      <p:sp>
        <p:nvSpPr>
          <p:cNvPr id="14338" name="文本框 1"/>
          <p:cNvSpPr txBox="1"/>
          <p:nvPr>
            <p:custDataLst>
              <p:tags r:id="rId10"/>
            </p:custDataLst>
          </p:nvPr>
        </p:nvSpPr>
        <p:spPr>
          <a:xfrm>
            <a:off x="193675" y="301625"/>
            <a:ext cx="5915025" cy="994172"/>
          </a:xfrm>
          <a:prstGeom prst="rect">
            <a:avLst/>
          </a:prstGeom>
          <a:noFill/>
          <a:ln w="9525">
            <a:noFill/>
          </a:ln>
        </p:spPr>
        <p:txBody>
          <a:bodyPr anchor="ctr" anchorCtr="0"/>
          <a:lstStyle>
            <a:lvl1pPr marL="357505" indent="-271780" algn="just" rtl="0" eaLnBrk="0" fontAlgn="base" hangingPunct="0">
              <a:lnSpc>
                <a:spcPct val="130000"/>
              </a:lnSpc>
              <a:spcBef>
                <a:spcPts val="1800"/>
              </a:spcBef>
              <a:spcAft>
                <a:spcPct val="0"/>
              </a:spcAft>
              <a:buClr>
                <a:schemeClr val="accent1"/>
              </a:buClr>
              <a:buSzPct val="90000"/>
              <a:buFont typeface="Wingdings" panose="05000000000000000000" pitchFamily="2" charset="2"/>
              <a:buChar char="?"/>
              <a:defRPr lang="zh-CN" altLang="en-US" sz="2400" kern="1200">
                <a:solidFill>
                  <a:schemeClr val="accent1"/>
                </a:solidFill>
                <a:latin typeface="+mn-ea"/>
                <a:ea typeface="+mn-ea"/>
                <a:cs typeface="+mn-cs"/>
              </a:defRPr>
            </a:lvl1pPr>
            <a:lvl2pPr marL="576580" indent="-230505" algn="just" rtl="0" eaLnBrk="0" fontAlgn="base" hangingPunct="0">
              <a:lnSpc>
                <a:spcPct val="130000"/>
              </a:lnSpc>
              <a:spcBef>
                <a:spcPts val="500"/>
              </a:spcBef>
              <a:spcAft>
                <a:spcPct val="0"/>
              </a:spcAft>
              <a:buClr>
                <a:srgbClr val="353232"/>
              </a:buClr>
              <a:buChar char="•"/>
              <a:defRPr sz="2000" kern="1200">
                <a:solidFill>
                  <a:srgbClr val="353232"/>
                </a:solidFill>
                <a:latin typeface="+mn-ea"/>
                <a:ea typeface="+mn-ea"/>
                <a:cs typeface="+mn-cs"/>
              </a:defRPr>
            </a:lvl2pPr>
            <a:lvl3pPr marL="1143000" indent="-228600" algn="l" rtl="0" eaLnBrk="0" fontAlgn="base" hangingPunct="0">
              <a:lnSpc>
                <a:spcPct val="130000"/>
              </a:lnSpc>
              <a:spcBef>
                <a:spcPts val="500"/>
              </a:spcBef>
              <a:spcAft>
                <a:spcPct val="0"/>
              </a:spcAft>
              <a:buChar char="•"/>
              <a:defRPr kern="1200">
                <a:solidFill>
                  <a:srgbClr val="353232"/>
                </a:solidFill>
                <a:latin typeface="+mn-lt"/>
                <a:ea typeface="+mn-ea"/>
                <a:cs typeface="+mn-cs"/>
              </a:defRPr>
            </a:lvl3pPr>
            <a:lvl4pPr marL="1600200" indent="-228600" algn="l" rtl="0" eaLnBrk="0" fontAlgn="base" hangingPunct="0">
              <a:lnSpc>
                <a:spcPct val="130000"/>
              </a:lnSpc>
              <a:spcBef>
                <a:spcPts val="500"/>
              </a:spcBef>
              <a:spcAft>
                <a:spcPct val="0"/>
              </a:spcAft>
              <a:buChar char="•"/>
              <a:defRPr kern="1200">
                <a:solidFill>
                  <a:srgbClr val="353232"/>
                </a:solidFill>
                <a:latin typeface="+mn-lt"/>
                <a:ea typeface="+mn-ea"/>
                <a:cs typeface="+mn-cs"/>
              </a:defRPr>
            </a:lvl4pPr>
            <a:lvl5pPr marL="2057400" indent="-228600" algn="l" rtl="0" eaLnBrk="0" fontAlgn="base" hangingPunct="0">
              <a:lnSpc>
                <a:spcPct val="130000"/>
              </a:lnSpc>
              <a:spcBef>
                <a:spcPts val="500"/>
              </a:spcBef>
              <a:spcAft>
                <a:spcPct val="0"/>
              </a:spcAft>
              <a:buChar char="•"/>
              <a:defRPr kern="1200">
                <a:solidFill>
                  <a:srgbClr val="353232"/>
                </a:solidFill>
                <a:latin typeface="+mn-lt"/>
                <a:ea typeface="+mn-ea"/>
                <a:cs typeface="+mn-cs"/>
              </a:defRPr>
            </a:lvl5pPr>
          </a:lstStyle>
          <a:p>
            <a:pPr marL="0" indent="0" algn="l" eaLnBrk="1" hangingPunct="1">
              <a:lnSpc>
                <a:spcPct val="90000"/>
              </a:lnSpc>
              <a:spcBef>
                <a:spcPct val="0"/>
              </a:spcBef>
              <a:buClrTx/>
              <a:buSzTx/>
              <a:buNone/>
            </a:pPr>
            <a:r>
              <a:rPr kumimoji="0" lang="zh-CN" altLang="en-US" sz="3600" b="0" i="0" u="none" strike="noStrike" kern="1200" cap="none" spc="0" normalizeH="0" baseline="0" noProof="0">
                <a:ln>
                  <a:noFill/>
                </a:ln>
                <a:solidFill>
                  <a:schemeClr val="accent1"/>
                </a:solidFill>
                <a:effectLst/>
                <a:uLnTx/>
                <a:uFillTx/>
                <a:latin typeface="微软雅黑" panose="020b0503020204020204" charset="-122"/>
                <a:ea typeface="微软雅黑" panose="020b0503020204020204" charset="-122"/>
                <a:cs typeface="微软雅黑" panose="020b0503020204020204" charset="-122"/>
              </a:rPr>
              <a:t>评分示例</a:t>
            </a:r>
            <a:r>
              <a:rPr lang="zh-CN" altLang="zh-CN" sz="3600" b="1" noProof="1">
                <a:solidFill>
                  <a:schemeClr val="accent1"/>
                </a:solidFill>
                <a:latin typeface="微软雅黑" panose="020b0503020204020204" charset="-122"/>
                <a:ea typeface="微软雅黑" panose="020b0503020204020204" charset="-122"/>
                <a:cs typeface="微软雅黑" panose="020b0503020204020204" charset="-122"/>
              </a:rPr>
              <a:t>【</a:t>
            </a:r>
            <a:r>
              <a:rPr lang="en-US" altLang="zh-CN" sz="3600" b="1" noProof="1">
                <a:solidFill>
                  <a:schemeClr val="accent1"/>
                </a:solidFill>
                <a:latin typeface="微软雅黑" panose="020b0503020204020204" charset="-122"/>
                <a:ea typeface="微软雅黑" panose="020b0503020204020204" charset="-122"/>
                <a:cs typeface="微软雅黑" panose="020b0503020204020204" charset="-122"/>
              </a:rPr>
              <a:t>3</a:t>
            </a:r>
            <a:r>
              <a:rPr lang="zh-CN" altLang="en-US" sz="3600" b="1" noProof="1">
                <a:solidFill>
                  <a:schemeClr val="accent1"/>
                </a:solidFill>
                <a:latin typeface="微软雅黑" panose="020b0503020204020204" charset="-122"/>
                <a:ea typeface="微软雅黑" panose="020b0503020204020204" charset="-122"/>
                <a:cs typeface="微软雅黑" panose="020b0503020204020204" charset="-122"/>
              </a:rPr>
              <a:t>分</a:t>
            </a:r>
            <a:r>
              <a:rPr lang="zh-CN" altLang="zh-CN" sz="3600" b="1" noProof="1">
                <a:solidFill>
                  <a:schemeClr val="accent1"/>
                </a:solidFill>
                <a:latin typeface="微软雅黑" panose="020b0503020204020204" charset="-122"/>
                <a:ea typeface="微软雅黑" panose="020b0503020204020204" charset="-122"/>
                <a:cs typeface="微软雅黑" panose="020b0503020204020204" charset="-122"/>
              </a:rPr>
              <a:t>】</a:t>
            </a:r>
            <a:endParaRPr kumimoji="0" lang="zh-CN" altLang="zh-CN" sz="3600" b="1" i="0" u="none" strike="noStrike" kern="1200" cap="none" spc="0" normalizeH="0" baseline="0" noProof="1">
              <a:ln>
                <a:noFill/>
              </a:ln>
              <a:solidFill>
                <a:schemeClr val="accent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75778" name="文本框 2"/>
          <p:cNvSpPr txBox="1"/>
          <p:nvPr>
            <p:custDataLst>
              <p:tags r:id="rId11"/>
            </p:custDataLst>
          </p:nvPr>
        </p:nvSpPr>
        <p:spPr>
          <a:xfrm>
            <a:off x="83820" y="1797050"/>
            <a:ext cx="8950325" cy="3352800"/>
          </a:xfrm>
          <a:prstGeom prst="rect">
            <a:avLst/>
          </a:prstGeom>
          <a:noFill/>
          <a:ln w="9525">
            <a:noFill/>
          </a:ln>
        </p:spPr>
        <p:txBody>
          <a:bodyPr/>
          <a:lstStyle/>
          <a:p>
            <a:pPr>
              <a:spcBef>
                <a:spcPct val="20000"/>
              </a:spcBef>
              <a:defRPr/>
            </a:pPr>
            <a:r>
              <a:rPr lang="zh-CN" altLang="en-US" sz="3200" b="1">
                <a:solidFill>
                  <a:srgbClr val="000000"/>
                </a:solidFill>
                <a:latin typeface="微软雅黑" panose="020b0503020204020204" charset="-122"/>
                <a:ea typeface="微软雅黑" panose="020b0503020204020204" charset="-122"/>
                <a:cs typeface="微软雅黑" panose="020b0503020204020204" charset="-122"/>
              </a:rPr>
              <a:t>（</a:t>
            </a:r>
            <a:r>
              <a:rPr lang="en-US" altLang="zh-CN" sz="3200" b="1">
                <a:solidFill>
                  <a:srgbClr val="000000"/>
                </a:solidFill>
                <a:latin typeface="微软雅黑" panose="020b0503020204020204" charset="-122"/>
                <a:ea typeface="微软雅黑" panose="020b0503020204020204" charset="-122"/>
                <a:cs typeface="微软雅黑" panose="020b0503020204020204" charset="-122"/>
              </a:rPr>
              <a:t>1</a:t>
            </a:r>
            <a:r>
              <a:rPr lang="zh-CN" altLang="en-US" sz="3200" b="1">
                <a:solidFill>
                  <a:srgbClr val="000000"/>
                </a:solidFill>
                <a:latin typeface="微软雅黑" panose="020b0503020204020204" charset="-122"/>
                <a:ea typeface="微软雅黑" panose="020b0503020204020204" charset="-122"/>
                <a:cs typeface="微软雅黑" panose="020b0503020204020204" charset="-122"/>
              </a:rPr>
              <a:t>）</a:t>
            </a:r>
            <a:r>
              <a:rPr lang="zh-CN" altLang="zh-CN" sz="3200" b="1">
                <a:solidFill>
                  <a:srgbClr val="000000"/>
                </a:solidFill>
                <a:latin typeface="微软雅黑" panose="020b0503020204020204" charset="-122"/>
                <a:ea typeface="微软雅黑" panose="020b0503020204020204" charset="-122"/>
                <a:cs typeface="微软雅黑" panose="020b0503020204020204" charset="-122"/>
              </a:rPr>
              <a:t>“便恐世间无妙质”，我害怕从今以后世界上再无你这样的知己妙友</a:t>
            </a:r>
            <a:r>
              <a:rPr lang="zh-CN" altLang="en-US" sz="3200" b="1">
                <a:solidFill>
                  <a:srgbClr val="000000"/>
                </a:solidFill>
                <a:latin typeface="微软雅黑" panose="020b0503020204020204" charset="-122"/>
                <a:ea typeface="微软雅黑" panose="020b0503020204020204" charset="-122"/>
                <a:cs typeface="微软雅黑" panose="020b0503020204020204" charset="-122"/>
              </a:rPr>
              <a:t>。</a:t>
            </a:r>
            <a:r>
              <a:rPr lang="zh-CN" altLang="zh-CN" sz="3200" b="1">
                <a:solidFill>
                  <a:srgbClr val="000000"/>
                </a:solidFill>
                <a:latin typeface="微软雅黑" panose="020b0503020204020204" charset="-122"/>
                <a:ea typeface="微软雅黑" panose="020b0503020204020204" charset="-122"/>
                <a:cs typeface="微软雅黑" panose="020b0503020204020204" charset="-122"/>
              </a:rPr>
              <a:t>（</a:t>
            </a:r>
            <a:r>
              <a:rPr lang="en-US" altLang="zh-CN" sz="3200" b="1">
                <a:solidFill>
                  <a:srgbClr val="000000"/>
                </a:solidFill>
                <a:latin typeface="微软雅黑" panose="020b0503020204020204" charset="-122"/>
                <a:ea typeface="微软雅黑" panose="020b0503020204020204" charset="-122"/>
                <a:cs typeface="微软雅黑" panose="020b0503020204020204" charset="-122"/>
              </a:rPr>
              <a:t>1</a:t>
            </a:r>
            <a:r>
              <a:rPr lang="zh-CN" altLang="zh-CN" sz="3200" b="1">
                <a:solidFill>
                  <a:srgbClr val="000000"/>
                </a:solidFill>
                <a:latin typeface="微软雅黑" panose="020b0503020204020204" charset="-122"/>
                <a:ea typeface="微软雅黑" panose="020b0503020204020204" charset="-122"/>
                <a:cs typeface="微软雅黑" panose="020b0503020204020204" charset="-122"/>
              </a:rPr>
              <a:t>分）</a:t>
            </a:r>
            <a:endParaRPr lang="en-US" altLang="zh-CN" sz="3200" b="1">
              <a:solidFill>
                <a:srgbClr val="000000"/>
              </a:solidFill>
              <a:latin typeface="微软雅黑" panose="020b0503020204020204" charset="-122"/>
              <a:ea typeface="微软雅黑" panose="020b0503020204020204" charset="-122"/>
              <a:cs typeface="微软雅黑" panose="020b0503020204020204" charset="-122"/>
            </a:endParaRPr>
          </a:p>
          <a:p>
            <a:pPr>
              <a:spcBef>
                <a:spcPct val="20000"/>
              </a:spcBef>
              <a:defRPr/>
            </a:pPr>
            <a:r>
              <a:rPr lang="zh-CN" altLang="en-US" sz="3200" b="1">
                <a:solidFill>
                  <a:srgbClr val="000000"/>
                </a:solidFill>
                <a:latin typeface="微软雅黑" panose="020b0503020204020204" charset="-122"/>
                <a:ea typeface="微软雅黑" panose="020b0503020204020204" charset="-122"/>
                <a:cs typeface="微软雅黑" panose="020b0503020204020204" charset="-122"/>
              </a:rPr>
              <a:t>（</a:t>
            </a:r>
            <a:r>
              <a:rPr lang="en-US" altLang="zh-CN" sz="3200" b="1">
                <a:solidFill>
                  <a:srgbClr val="000000"/>
                </a:solidFill>
                <a:latin typeface="微软雅黑" panose="020b0503020204020204" charset="-122"/>
                <a:ea typeface="微软雅黑" panose="020b0503020204020204" charset="-122"/>
                <a:cs typeface="微软雅黑" panose="020b0503020204020204" charset="-122"/>
              </a:rPr>
              <a:t>2</a:t>
            </a:r>
            <a:r>
              <a:rPr lang="zh-CN" altLang="en-US" sz="3200" b="1">
                <a:solidFill>
                  <a:srgbClr val="000000"/>
                </a:solidFill>
                <a:latin typeface="微软雅黑" panose="020b0503020204020204" charset="-122"/>
                <a:ea typeface="微软雅黑" panose="020b0503020204020204" charset="-122"/>
                <a:cs typeface="微软雅黑" panose="020b0503020204020204" charset="-122"/>
              </a:rPr>
              <a:t>）</a:t>
            </a:r>
            <a:r>
              <a:rPr lang="zh-CN" altLang="zh-CN" sz="3200" b="1">
                <a:solidFill>
                  <a:srgbClr val="000000"/>
                </a:solidFill>
                <a:latin typeface="微软雅黑" panose="020b0503020204020204" charset="-122"/>
                <a:ea typeface="微软雅黑" panose="020b0503020204020204" charset="-122"/>
                <a:cs typeface="微软雅黑" panose="020b0503020204020204" charset="-122"/>
              </a:rPr>
              <a:t>化用典故，表达诗人对挚友的深切怀念</a:t>
            </a:r>
            <a:r>
              <a:rPr lang="zh-CN" altLang="en-US" sz="3200" b="1">
                <a:solidFill>
                  <a:srgbClr val="000000"/>
                </a:solidFill>
                <a:latin typeface="微软雅黑" panose="020b0503020204020204" charset="-122"/>
                <a:ea typeface="微软雅黑" panose="020b0503020204020204" charset="-122"/>
                <a:cs typeface="微软雅黑" panose="020b0503020204020204" charset="-122"/>
              </a:rPr>
              <a:t>。</a:t>
            </a:r>
            <a:r>
              <a:rPr lang="zh-CN" altLang="zh-CN" sz="3200" b="1">
                <a:solidFill>
                  <a:srgbClr val="000000"/>
                </a:solidFill>
                <a:latin typeface="微软雅黑" panose="020b0503020204020204" charset="-122"/>
                <a:ea typeface="微软雅黑" panose="020b0503020204020204" charset="-122"/>
                <a:cs typeface="微软雅黑" panose="020b0503020204020204" charset="-122"/>
              </a:rPr>
              <a:t>（</a:t>
            </a:r>
            <a:r>
              <a:rPr lang="en-US" altLang="zh-CN" sz="3200" b="1">
                <a:solidFill>
                  <a:srgbClr val="000000"/>
                </a:solidFill>
                <a:latin typeface="微软雅黑" panose="020b0503020204020204" charset="-122"/>
                <a:ea typeface="微软雅黑" panose="020b0503020204020204" charset="-122"/>
                <a:cs typeface="微软雅黑" panose="020b0503020204020204" charset="-122"/>
              </a:rPr>
              <a:t>2</a:t>
            </a:r>
            <a:r>
              <a:rPr lang="zh-CN" altLang="zh-CN" sz="3200" b="1">
                <a:solidFill>
                  <a:srgbClr val="000000"/>
                </a:solidFill>
                <a:latin typeface="微软雅黑" panose="020b0503020204020204" charset="-122"/>
                <a:ea typeface="微软雅黑" panose="020b0503020204020204" charset="-122"/>
                <a:cs typeface="微软雅黑" panose="020b0503020204020204" charset="-122"/>
              </a:rPr>
              <a:t>分）</a:t>
            </a:r>
            <a:endParaRPr lang="en-US" altLang="zh-CN" sz="3200" b="1">
              <a:solidFill>
                <a:srgbClr val="000000"/>
              </a:solidFill>
              <a:latin typeface="微软雅黑" panose="020b0503020204020204" charset="-122"/>
              <a:ea typeface="微软雅黑" panose="020b0503020204020204" charset="-122"/>
              <a:cs typeface="微软雅黑" panose="020b0503020204020204" charset="-122"/>
            </a:endParaRPr>
          </a:p>
          <a:p>
            <a:pPr>
              <a:spcBef>
                <a:spcPct val="20000"/>
              </a:spcBef>
              <a:defRPr/>
            </a:pPr>
            <a:r>
              <a:rPr lang="zh-CN" altLang="en-US" sz="3200" b="1">
                <a:solidFill>
                  <a:srgbClr val="000000"/>
                </a:solidFill>
                <a:latin typeface="微软雅黑" panose="020b0503020204020204" charset="-122"/>
                <a:ea typeface="微软雅黑" panose="020b0503020204020204" charset="-122"/>
                <a:cs typeface="微软雅黑" panose="020b0503020204020204" charset="-122"/>
              </a:rPr>
              <a:t>（</a:t>
            </a:r>
            <a:r>
              <a:rPr lang="en-US" altLang="zh-CN" sz="3200" b="1">
                <a:solidFill>
                  <a:srgbClr val="000000"/>
                </a:solidFill>
                <a:latin typeface="微软雅黑" panose="020b0503020204020204" charset="-122"/>
                <a:ea typeface="微软雅黑" panose="020b0503020204020204" charset="-122"/>
                <a:cs typeface="微软雅黑" panose="020b0503020204020204" charset="-122"/>
              </a:rPr>
              <a:t>3</a:t>
            </a:r>
            <a:r>
              <a:rPr lang="zh-CN" altLang="en-US" sz="3200" b="1">
                <a:solidFill>
                  <a:srgbClr val="000000"/>
                </a:solidFill>
                <a:latin typeface="微软雅黑" panose="020b0503020204020204" charset="-122"/>
                <a:ea typeface="微软雅黑" panose="020b0503020204020204" charset="-122"/>
                <a:cs typeface="微软雅黑" panose="020b0503020204020204" charset="-122"/>
              </a:rPr>
              <a:t>）</a:t>
            </a:r>
            <a:r>
              <a:rPr lang="zh-CN" altLang="zh-CN" sz="3200" b="1">
                <a:solidFill>
                  <a:srgbClr val="000000"/>
                </a:solidFill>
                <a:latin typeface="微软雅黑" panose="020b0503020204020204" charset="-122"/>
                <a:ea typeface="微软雅黑" panose="020b0503020204020204" charset="-122"/>
                <a:cs typeface="微软雅黑" panose="020b0503020204020204" charset="-122"/>
              </a:rPr>
              <a:t>尾联化用典故，暗含对自身遭遇不幸的感叹心酸</a:t>
            </a:r>
            <a:r>
              <a:rPr lang="zh-CN" altLang="en-US" sz="3200" b="1">
                <a:solidFill>
                  <a:srgbClr val="000000"/>
                </a:solidFill>
                <a:latin typeface="微软雅黑" panose="020b0503020204020204" charset="-122"/>
                <a:ea typeface="微软雅黑" panose="020b0503020204020204" charset="-122"/>
                <a:cs typeface="微软雅黑" panose="020b0503020204020204" charset="-122"/>
              </a:rPr>
              <a:t>。</a:t>
            </a:r>
            <a:r>
              <a:rPr lang="zh-CN" altLang="zh-CN" sz="3200" b="1">
                <a:solidFill>
                  <a:srgbClr val="000000"/>
                </a:solidFill>
                <a:latin typeface="微软雅黑" panose="020b0503020204020204" charset="-122"/>
                <a:ea typeface="微软雅黑" panose="020b0503020204020204" charset="-122"/>
                <a:cs typeface="微软雅黑" panose="020b0503020204020204" charset="-122"/>
              </a:rPr>
              <a:t>（</a:t>
            </a:r>
            <a:r>
              <a:rPr lang="en-US" altLang="zh-CN" sz="3200" b="1">
                <a:solidFill>
                  <a:srgbClr val="000000"/>
                </a:solidFill>
                <a:latin typeface="微软雅黑" panose="020b0503020204020204" charset="-122"/>
                <a:ea typeface="微软雅黑" panose="020b0503020204020204" charset="-122"/>
                <a:cs typeface="微软雅黑" panose="020b0503020204020204" charset="-122"/>
              </a:rPr>
              <a:t>0</a:t>
            </a:r>
            <a:r>
              <a:rPr lang="zh-CN" altLang="zh-CN" sz="3200" b="1">
                <a:solidFill>
                  <a:srgbClr val="000000"/>
                </a:solidFill>
                <a:latin typeface="微软雅黑" panose="020b0503020204020204" charset="-122"/>
                <a:ea typeface="微软雅黑" panose="020b0503020204020204" charset="-122"/>
                <a:cs typeface="微软雅黑" panose="020b0503020204020204" charset="-122"/>
              </a:rPr>
              <a:t>分）</a:t>
            </a:r>
            <a:endParaRPr lang="zh-CN" altLang="zh-CN" sz="3200" b="1">
              <a:solidFill>
                <a:srgbClr val="000000"/>
              </a:solidFill>
              <a:latin typeface="微软雅黑" panose="020b0503020204020204" charset="-122"/>
              <a:ea typeface="微软雅黑" panose="020b0503020204020204" charset="-122"/>
              <a:cs typeface="微软雅黑" panose="020b0503020204020204" charset="-122"/>
            </a:endParaRPr>
          </a:p>
          <a:p>
            <a:pPr>
              <a:spcBef>
                <a:spcPct val="20000"/>
              </a:spcBef>
              <a:defRPr/>
            </a:pPr>
            <a:r>
              <a:rPr lang="en-US" altLang="zh-CN" sz="2625" b="1">
                <a:solidFill>
                  <a:srgbClr val="000000"/>
                </a:solidFill>
                <a:latin typeface="微软雅黑" panose="020b0503020204020204" charset="-122"/>
                <a:ea typeface="微软雅黑" panose="020b0503020204020204" charset="-122"/>
                <a:cs typeface="微软雅黑" panose="020b0503020204020204" charset="-122"/>
              </a:rPr>
              <a:t> </a:t>
            </a:r>
            <a:endParaRPr lang="zh-CN" altLang="zh-CN" sz="2625" b="1">
              <a:solidFill>
                <a:srgbClr val="000000"/>
              </a:solidFill>
              <a:latin typeface="微软雅黑" panose="020b0503020204020204" charset="-122"/>
              <a:ea typeface="微软雅黑" panose="020b0503020204020204" charset="-122"/>
              <a:cs typeface="微软雅黑" panose="020b0503020204020204" charset="-122"/>
            </a:endParaRPr>
          </a:p>
          <a:p>
            <a:pPr>
              <a:spcBef>
                <a:spcPct val="20000"/>
              </a:spcBef>
              <a:defRPr/>
            </a:pPr>
            <a:endParaRPr lang="zh-CN" altLang="zh-CN" sz="2625" b="1">
              <a:solidFill>
                <a:srgbClr val="000000"/>
              </a:solidFill>
              <a:latin typeface="微软雅黑" panose="020b0503020204020204" charset="-122"/>
              <a:ea typeface="微软雅黑" panose="020b0503020204020204" charset="-122"/>
              <a:cs typeface="微软雅黑" panose="020b0503020204020204" charset="-122"/>
            </a:endParaRPr>
          </a:p>
          <a:p>
            <a:pPr marL="0" marR="0" lvl="0" indent="0" algn="l" defTabSz="914400" eaLnBrk="1" fontAlgn="base" latinLnBrk="0" hangingPunct="1">
              <a:lnSpc>
                <a:spcPct val="100000"/>
              </a:lnSpc>
              <a:spcBef>
                <a:spcPct val="20000"/>
              </a:spcBef>
              <a:spcAft>
                <a:spcPct val="0"/>
              </a:spcAft>
              <a:buClrTx/>
              <a:buSzTx/>
              <a:buFontTx/>
              <a:buNone/>
              <a:defRPr/>
            </a:pPr>
            <a:endParaRPr kumimoji="0" lang="en-US" altLang="zh-CN" sz="2625" b="1"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eaLnBrk="1" fontAlgn="base" latinLnBrk="0" hangingPunct="1">
              <a:lnSpc>
                <a:spcPct val="100000"/>
              </a:lnSpc>
              <a:spcBef>
                <a:spcPct val="20000"/>
              </a:spcBef>
              <a:spcAft>
                <a:spcPct val="0"/>
              </a:spcAft>
              <a:buClrTx/>
              <a:buSzTx/>
              <a:buFontTx/>
              <a:buChar char="•"/>
              <a:defRPr/>
            </a:pPr>
            <a:endParaRPr kumimoji="0" lang="en-US" altLang="zh-CN" sz="2625" b="1"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p:txBody>
      </p:sp>
    </p:spTree>
    <p:custDataLst>
      <p:tags r:id="rId12"/>
    </p:custDataLst>
  </p:cSld>
  <p:clrMapOvr>
    <a:masterClrMapping/>
  </p:clrMapOvr>
  <p:transition>
    <p:random/>
  </p:transition>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rot="16635317" flipH="1">
            <a:off x="8379143" y="-44768"/>
            <a:ext cx="776288" cy="661035"/>
          </a:xfrm>
          <a:prstGeom prst="rect">
            <a:avLst/>
          </a:prstGeom>
        </p:spPr>
      </p:pic>
      <p:grpSp>
        <p:nvGrpSpPr>
          <p:cNvPr id="7" name="组合 6"/>
          <p:cNvGrpSpPr/>
          <p:nvPr userDrawn="1">
            <p:custDataLst>
              <p:tags r:id="rId5"/>
            </p:custDataLst>
          </p:nvPr>
        </p:nvGrpSpPr>
        <p:grpSpPr>
          <a:xfrm>
            <a:off x="0" y="4886325"/>
            <a:ext cx="534353" cy="1971675"/>
            <a:chOff x="0" y="4391345"/>
            <a:chExt cx="891702" cy="2466656"/>
          </a:xfrm>
        </p:grpSpPr>
        <p:pic>
          <p:nvPicPr>
            <p:cNvPr id="8" name="图片 7"/>
            <p:cNvPicPr>
              <a:picLocks noChangeAspect="1"/>
            </p:cNvPicPr>
            <p:nvPr>
              <p:custDataLst>
                <p:tags r:id="rId7"/>
              </p:custDataLst>
            </p:nvPr>
          </p:nvPicPr>
          <p:blipFill>
            <a:blip r:embed="rId6"/>
            <a:stretch>
              <a:fillRect/>
            </a:stretch>
          </p:blipFill>
          <p:spPr>
            <a:xfrm>
              <a:off x="0" y="5917327"/>
              <a:ext cx="891702" cy="940674"/>
            </a:xfrm>
            <a:prstGeom prst="rect">
              <a:avLst/>
            </a:prstGeom>
          </p:spPr>
        </p:pic>
        <p:pic>
          <p:nvPicPr>
            <p:cNvPr id="9" name="图片 8"/>
            <p:cNvPicPr>
              <a:picLocks noChangeAspect="1"/>
            </p:cNvPicPr>
            <p:nvPr>
              <p:custDataLst>
                <p:tags r:id="rId9"/>
              </p:custDataLst>
            </p:nvPr>
          </p:nvPicPr>
          <p:blipFill>
            <a:blip r:embed="rId8"/>
            <a:stretch>
              <a:fillRect/>
            </a:stretch>
          </p:blipFill>
          <p:spPr>
            <a:xfrm rot="1953062" flipH="1">
              <a:off x="67048" y="4391345"/>
              <a:ext cx="757605" cy="2455724"/>
            </a:xfrm>
            <a:prstGeom prst="rect">
              <a:avLst/>
            </a:prstGeom>
          </p:spPr>
        </p:pic>
      </p:grpSp>
      <p:sp>
        <p:nvSpPr>
          <p:cNvPr id="14338" name="文本框 1"/>
          <p:cNvSpPr txBox="1"/>
          <p:nvPr>
            <p:custDataLst>
              <p:tags r:id="rId10"/>
            </p:custDataLst>
          </p:nvPr>
        </p:nvSpPr>
        <p:spPr>
          <a:xfrm>
            <a:off x="253365" y="476885"/>
            <a:ext cx="5915025" cy="994172"/>
          </a:xfrm>
          <a:prstGeom prst="rect">
            <a:avLst/>
          </a:prstGeom>
          <a:noFill/>
          <a:ln w="9525">
            <a:noFill/>
          </a:ln>
        </p:spPr>
        <p:txBody>
          <a:bodyPr anchor="ctr" anchorCtr="0"/>
          <a:lstStyle>
            <a:lvl1pPr marL="357505" indent="-271780" algn="just" rtl="0" eaLnBrk="0" fontAlgn="base" hangingPunct="0">
              <a:lnSpc>
                <a:spcPct val="130000"/>
              </a:lnSpc>
              <a:spcBef>
                <a:spcPts val="1800"/>
              </a:spcBef>
              <a:spcAft>
                <a:spcPct val="0"/>
              </a:spcAft>
              <a:buClr>
                <a:schemeClr val="accent1"/>
              </a:buClr>
              <a:buSzPct val="90000"/>
              <a:buFont typeface="Wingdings" panose="05000000000000000000" pitchFamily="2" charset="2"/>
              <a:buChar char="?"/>
              <a:defRPr lang="zh-CN" altLang="en-US" sz="2400" kern="1200">
                <a:solidFill>
                  <a:schemeClr val="accent1"/>
                </a:solidFill>
                <a:latin typeface="+mn-ea"/>
                <a:ea typeface="+mn-ea"/>
                <a:cs typeface="+mn-cs"/>
              </a:defRPr>
            </a:lvl1pPr>
            <a:lvl2pPr marL="576580" indent="-230505" algn="just" rtl="0" eaLnBrk="0" fontAlgn="base" hangingPunct="0">
              <a:lnSpc>
                <a:spcPct val="130000"/>
              </a:lnSpc>
              <a:spcBef>
                <a:spcPts val="500"/>
              </a:spcBef>
              <a:spcAft>
                <a:spcPct val="0"/>
              </a:spcAft>
              <a:buClr>
                <a:srgbClr val="353232"/>
              </a:buClr>
              <a:buChar char="•"/>
              <a:defRPr sz="2000" kern="1200">
                <a:solidFill>
                  <a:srgbClr val="353232"/>
                </a:solidFill>
                <a:latin typeface="+mn-ea"/>
                <a:ea typeface="+mn-ea"/>
                <a:cs typeface="+mn-cs"/>
              </a:defRPr>
            </a:lvl2pPr>
            <a:lvl3pPr marL="1143000" indent="-228600" algn="l" rtl="0" eaLnBrk="0" fontAlgn="base" hangingPunct="0">
              <a:lnSpc>
                <a:spcPct val="130000"/>
              </a:lnSpc>
              <a:spcBef>
                <a:spcPts val="500"/>
              </a:spcBef>
              <a:spcAft>
                <a:spcPct val="0"/>
              </a:spcAft>
              <a:buChar char="•"/>
              <a:defRPr kern="1200">
                <a:solidFill>
                  <a:srgbClr val="353232"/>
                </a:solidFill>
                <a:latin typeface="+mn-lt"/>
                <a:ea typeface="+mn-ea"/>
                <a:cs typeface="+mn-cs"/>
              </a:defRPr>
            </a:lvl3pPr>
            <a:lvl4pPr marL="1600200" indent="-228600" algn="l" rtl="0" eaLnBrk="0" fontAlgn="base" hangingPunct="0">
              <a:lnSpc>
                <a:spcPct val="130000"/>
              </a:lnSpc>
              <a:spcBef>
                <a:spcPts val="500"/>
              </a:spcBef>
              <a:spcAft>
                <a:spcPct val="0"/>
              </a:spcAft>
              <a:buChar char="•"/>
              <a:defRPr kern="1200">
                <a:solidFill>
                  <a:srgbClr val="353232"/>
                </a:solidFill>
                <a:latin typeface="+mn-lt"/>
                <a:ea typeface="+mn-ea"/>
                <a:cs typeface="+mn-cs"/>
              </a:defRPr>
            </a:lvl4pPr>
            <a:lvl5pPr marL="2057400" indent="-228600" algn="l" rtl="0" eaLnBrk="0" fontAlgn="base" hangingPunct="0">
              <a:lnSpc>
                <a:spcPct val="130000"/>
              </a:lnSpc>
              <a:spcBef>
                <a:spcPts val="500"/>
              </a:spcBef>
              <a:spcAft>
                <a:spcPct val="0"/>
              </a:spcAft>
              <a:buChar char="•"/>
              <a:defRPr kern="1200">
                <a:solidFill>
                  <a:srgbClr val="353232"/>
                </a:solidFill>
                <a:latin typeface="+mn-lt"/>
                <a:ea typeface="+mn-ea"/>
                <a:cs typeface="+mn-cs"/>
              </a:defRPr>
            </a:lvl5pPr>
          </a:lstStyle>
          <a:p>
            <a:pPr marL="0" marR="0" lvl="0" indent="0" algn="l" defTabSz="914400" rtl="0" eaLnBrk="1" fontAlgn="base" latinLnBrk="0" hangingPunct="1">
              <a:lnSpc>
                <a:spcPct val="90000"/>
              </a:lnSpc>
              <a:spcBef>
                <a:spcPct val="0"/>
              </a:spcBef>
              <a:spcAft>
                <a:spcPct val="0"/>
              </a:spcAft>
              <a:buClrTx/>
              <a:buSzTx/>
              <a:buFontTx/>
              <a:buNone/>
              <a:defRPr/>
            </a:pPr>
            <a:r>
              <a:rPr kumimoji="0" lang="zh-CN" altLang="en-US" sz="3600" b="0" i="0" u="none" strike="noStrike" kern="1200" cap="none" spc="0" normalizeH="0" baseline="0" noProof="0">
                <a:ln>
                  <a:noFill/>
                </a:ln>
                <a:solidFill>
                  <a:schemeClr val="accent1"/>
                </a:solidFill>
                <a:effectLst/>
                <a:uLnTx/>
                <a:uFillTx/>
                <a:latin typeface="微软雅黑" panose="020b0503020204020204" charset="-122"/>
                <a:ea typeface="微软雅黑" panose="020b0503020204020204" charset="-122"/>
                <a:cs typeface="+mn-cs"/>
              </a:rPr>
              <a:t>评分示例</a:t>
            </a:r>
            <a:endParaRPr kumimoji="0" lang="zh-CN" altLang="en-US" sz="3600" b="0" i="0" u="none" strike="noStrike" kern="1200" cap="none" spc="0" normalizeH="0" baseline="0" noProof="0">
              <a:ln>
                <a:noFill/>
              </a:ln>
              <a:solidFill>
                <a:schemeClr val="accent1"/>
              </a:solidFill>
              <a:effectLst/>
              <a:uLnTx/>
              <a:uFillTx/>
              <a:latin typeface="微软雅黑" panose="020b0503020204020204" charset="-122"/>
              <a:ea typeface="微软雅黑" panose="020b0503020204020204" charset="-122"/>
              <a:cs typeface="+mn-cs"/>
            </a:endParaRPr>
          </a:p>
        </p:txBody>
      </p:sp>
      <p:sp>
        <p:nvSpPr>
          <p:cNvPr id="75778" name="文本框 2"/>
          <p:cNvSpPr txBox="1"/>
          <p:nvPr>
            <p:custDataLst>
              <p:tags r:id="rId11"/>
            </p:custDataLst>
          </p:nvPr>
        </p:nvSpPr>
        <p:spPr>
          <a:xfrm>
            <a:off x="179070" y="1471295"/>
            <a:ext cx="8785860" cy="4997450"/>
          </a:xfrm>
          <a:prstGeom prst="rect">
            <a:avLst/>
          </a:prstGeom>
          <a:noFill/>
          <a:ln w="9525">
            <a:noFill/>
          </a:ln>
        </p:spPr>
        <p:txBody>
          <a:bodyPr/>
          <a:lstStyle/>
          <a:p>
            <a:pPr marL="0" marR="0" lvl="0" indent="0" algn="l"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2800" b="1"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sz="2800" b="1"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2</a:t>
            </a:r>
            <a:r>
              <a:rPr kumimoji="0" lang="zh-CN" altLang="en-US" sz="2800" b="1"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分</a:t>
            </a:r>
            <a:r>
              <a:rPr kumimoji="0" lang="zh-CN" altLang="zh-CN" sz="2800" b="1"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a:t>
            </a:r>
            <a:endParaRPr kumimoji="0" lang="zh-CN" altLang="zh-CN" sz="2800" b="1"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a:spcBef>
                <a:spcPct val="20000"/>
              </a:spcBef>
              <a:defRPr/>
            </a:pPr>
            <a:r>
              <a:rPr lang="zh-CN" altLang="zh-CN" sz="2800" b="1">
                <a:solidFill>
                  <a:srgbClr val="000000"/>
                </a:solidFill>
                <a:latin typeface="微软雅黑" panose="020b0503020204020204" charset="-122"/>
                <a:ea typeface="微软雅黑" panose="020b0503020204020204" charset="-122"/>
                <a:cs typeface="微软雅黑" panose="020b0503020204020204" charset="-122"/>
              </a:rPr>
              <a:t>化用典故，赞美友人的卓越才华，也表达对挚友离世的喟叹与痛惜， “鼻端从此罢挥斤”凄恻感人，传递了王安石对友人的思念（</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2</a:t>
            </a:r>
            <a:r>
              <a:rPr lang="zh-CN" altLang="zh-CN" sz="2800" b="1">
                <a:solidFill>
                  <a:srgbClr val="000000"/>
                </a:solidFill>
                <a:latin typeface="微软雅黑" panose="020b0503020204020204" charset="-122"/>
                <a:ea typeface="微软雅黑" panose="020b0503020204020204" charset="-122"/>
                <a:cs typeface="微软雅黑" panose="020b0503020204020204" charset="-122"/>
              </a:rPr>
              <a:t>分）</a:t>
            </a:r>
            <a:endParaRPr lang="en-US" altLang="zh-CN" sz="2800" b="1">
              <a:solidFill>
                <a:srgbClr val="000000"/>
              </a:solidFill>
              <a:latin typeface="微软雅黑" panose="020b0503020204020204" charset="-122"/>
              <a:ea typeface="微软雅黑" panose="020b0503020204020204" charset="-122"/>
              <a:cs typeface="微软雅黑" panose="020b0503020204020204" charset="-122"/>
            </a:endParaRPr>
          </a:p>
          <a:p>
            <a:pPr>
              <a:spcBef>
                <a:spcPct val="20000"/>
              </a:spcBef>
              <a:defRPr/>
            </a:pPr>
            <a:r>
              <a:rPr kumimoji="0" lang="zh-CN" altLang="zh-CN" sz="2800" b="1"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sz="2800" b="1"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2</a:t>
            </a:r>
            <a:r>
              <a:rPr kumimoji="0" lang="zh-CN" altLang="en-US" sz="2800" b="1"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分</a:t>
            </a:r>
            <a:r>
              <a:rPr kumimoji="0" lang="zh-CN" altLang="zh-CN" sz="2800" b="1"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a:t>
            </a:r>
            <a:endParaRPr kumimoji="0" lang="zh-CN" altLang="zh-CN" sz="2800" b="1"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algn="just"/>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a:t>
            </a:r>
            <a:r>
              <a:rPr lang="zh-CN" altLang="zh-CN" sz="2800" b="1">
                <a:solidFill>
                  <a:srgbClr val="000000"/>
                </a:solidFill>
                <a:latin typeface="微软雅黑" panose="020b0503020204020204" charset="-122"/>
                <a:ea typeface="微软雅黑" panose="020b0503020204020204" charset="-122"/>
                <a:cs typeface="微软雅黑" panose="020b0503020204020204" charset="-122"/>
              </a:rPr>
              <a:t>对友人早逝的痛惜与不平</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a:t>
            </a:r>
            <a:r>
              <a:rPr lang="zh-CN" altLang="zh-CN" sz="2800" b="1">
                <a:solidFill>
                  <a:srgbClr val="000000"/>
                </a:solidFill>
                <a:latin typeface="微软雅黑" panose="020b0503020204020204" charset="-122"/>
                <a:ea typeface="微软雅黑" panose="020b0503020204020204" charset="-122"/>
                <a:cs typeface="微软雅黑" panose="020b0503020204020204" charset="-122"/>
              </a:rPr>
              <a:t>（</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2</a:t>
            </a:r>
            <a:r>
              <a:rPr lang="zh-CN" altLang="zh-CN" sz="2800" b="1">
                <a:solidFill>
                  <a:srgbClr val="000000"/>
                </a:solidFill>
                <a:latin typeface="微软雅黑" panose="020b0503020204020204" charset="-122"/>
                <a:ea typeface="微软雅黑" panose="020b0503020204020204" charset="-122"/>
                <a:cs typeface="微软雅黑" panose="020b0503020204020204" charset="-122"/>
              </a:rPr>
              <a:t>分）</a:t>
            </a:r>
            <a:endParaRPr lang="zh-CN" altLang="zh-CN" sz="2800" b="1">
              <a:solidFill>
                <a:srgbClr val="000000"/>
              </a:solidFill>
              <a:latin typeface="微软雅黑" panose="020b0503020204020204" charset="-122"/>
              <a:ea typeface="微软雅黑" panose="020b0503020204020204" charset="-122"/>
              <a:cs typeface="微软雅黑" panose="020b0503020204020204" charset="-122"/>
            </a:endParaRPr>
          </a:p>
          <a:p>
            <a:pPr algn="just"/>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a:t>
            </a:r>
            <a:r>
              <a:rPr lang="zh-CN" altLang="zh-CN" sz="2800" b="1">
                <a:solidFill>
                  <a:srgbClr val="000000"/>
                </a:solidFill>
                <a:latin typeface="微软雅黑" panose="020b0503020204020204" charset="-122"/>
                <a:ea typeface="微软雅黑" panose="020b0503020204020204" charset="-122"/>
                <a:cs typeface="微软雅黑" panose="020b0503020204020204" charset="-122"/>
              </a:rPr>
              <a:t>赞扬故友高尚的节操和卓越的才华，寄托诗人心存高尚的不屈</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a:t>
            </a:r>
            <a:r>
              <a:rPr lang="zh-CN" altLang="zh-CN" sz="2800" b="1">
                <a:solidFill>
                  <a:srgbClr val="000000"/>
                </a:solidFill>
                <a:latin typeface="微软雅黑" panose="020b0503020204020204" charset="-122"/>
                <a:ea typeface="微软雅黑" panose="020b0503020204020204" charset="-122"/>
                <a:cs typeface="微软雅黑" panose="020b0503020204020204" charset="-122"/>
              </a:rPr>
              <a:t>（</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0</a:t>
            </a:r>
            <a:r>
              <a:rPr lang="zh-CN" altLang="zh-CN" sz="2800" b="1">
                <a:solidFill>
                  <a:srgbClr val="000000"/>
                </a:solidFill>
                <a:latin typeface="微软雅黑" panose="020b0503020204020204" charset="-122"/>
                <a:ea typeface="微软雅黑" panose="020b0503020204020204" charset="-122"/>
                <a:cs typeface="微软雅黑" panose="020b0503020204020204" charset="-122"/>
              </a:rPr>
              <a:t>分）</a:t>
            </a:r>
            <a:endParaRPr lang="zh-CN" altLang="zh-CN" sz="2800" b="1">
              <a:solidFill>
                <a:srgbClr val="000000"/>
              </a:solidFill>
              <a:latin typeface="微软雅黑" panose="020b0503020204020204" charset="-122"/>
              <a:ea typeface="微软雅黑" panose="020b0503020204020204" charset="-122"/>
              <a:cs typeface="微软雅黑" panose="020b0503020204020204" charset="-122"/>
            </a:endParaRPr>
          </a:p>
          <a:p>
            <a:pPr algn="just"/>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a:t>
            </a:r>
            <a:r>
              <a:rPr lang="zh-CN" altLang="zh-CN" sz="2800" b="1">
                <a:solidFill>
                  <a:srgbClr val="000000"/>
                </a:solidFill>
                <a:latin typeface="微软雅黑" panose="020b0503020204020204" charset="-122"/>
                <a:ea typeface="微软雅黑" panose="020b0503020204020204" charset="-122"/>
                <a:cs typeface="微软雅黑" panose="020b0503020204020204" charset="-122"/>
              </a:rPr>
              <a:t>“鼻端”“挥斤”用典，暗示诗人出身的艰难遭遇，表达诗人对命运不公、现实遭际的无奈</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a:t>
            </a:r>
            <a:r>
              <a:rPr lang="zh-CN" altLang="zh-CN" sz="2800" b="1">
                <a:solidFill>
                  <a:srgbClr val="000000"/>
                </a:solidFill>
                <a:latin typeface="微软雅黑" panose="020b0503020204020204" charset="-122"/>
                <a:ea typeface="微软雅黑" panose="020b0503020204020204" charset="-122"/>
                <a:cs typeface="微软雅黑" panose="020b0503020204020204" charset="-122"/>
              </a:rPr>
              <a:t>（</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0</a:t>
            </a:r>
            <a:r>
              <a:rPr lang="zh-CN" altLang="zh-CN" sz="2800" b="1">
                <a:solidFill>
                  <a:srgbClr val="000000"/>
                </a:solidFill>
                <a:latin typeface="微软雅黑" panose="020b0503020204020204" charset="-122"/>
                <a:ea typeface="微软雅黑" panose="020b0503020204020204" charset="-122"/>
                <a:cs typeface="微软雅黑" panose="020b0503020204020204" charset="-122"/>
              </a:rPr>
              <a:t>分）</a:t>
            </a:r>
            <a:endParaRPr lang="zh-CN" altLang="zh-CN" sz="2800" b="1">
              <a:solidFill>
                <a:srgbClr val="000000"/>
              </a:solidFill>
              <a:latin typeface="微软雅黑" panose="020b0503020204020204" charset="-122"/>
              <a:ea typeface="微软雅黑" panose="020b0503020204020204" charset="-122"/>
              <a:cs typeface="微软雅黑" panose="020b0503020204020204" charset="-122"/>
            </a:endParaRPr>
          </a:p>
          <a:p>
            <a:pPr algn="just"/>
            <a:r>
              <a:rPr lang="en-US" altLang="zh-CN" sz="1350" kern="100">
                <a:solidFill>
                  <a:srgbClr val="000000"/>
                </a:solidFill>
                <a:effectLst/>
                <a:latin typeface="微软雅黑" panose="020b0503020204020204" charset="-122"/>
                <a:ea typeface="微软雅黑" panose="020b0503020204020204" charset="-122"/>
                <a:cs typeface="微软雅黑" panose="020b0503020204020204" charset="-122"/>
              </a:rPr>
              <a:t> </a:t>
            </a:r>
            <a:endParaRPr lang="zh-CN" altLang="zh-CN" sz="1350" kern="100">
              <a:solidFill>
                <a:srgbClr val="000000"/>
              </a:solidFill>
              <a:effectLst/>
              <a:latin typeface="微软雅黑" panose="020b0503020204020204" charset="-122"/>
              <a:ea typeface="微软雅黑" panose="020b0503020204020204" charset="-122"/>
              <a:cs typeface="微软雅黑" panose="020b0503020204020204" charset="-122"/>
            </a:endParaRPr>
          </a:p>
          <a:p>
            <a:pPr>
              <a:spcBef>
                <a:spcPct val="20000"/>
              </a:spcBef>
              <a:defRPr/>
            </a:pPr>
            <a:endParaRPr lang="zh-CN" altLang="zh-CN" sz="2625" b="1">
              <a:solidFill>
                <a:srgbClr val="000000"/>
              </a:solidFill>
              <a:latin typeface="微软雅黑" panose="020b0503020204020204" charset="-122"/>
              <a:ea typeface="微软雅黑" panose="020b0503020204020204" charset="-122"/>
              <a:cs typeface="微软雅黑" panose="020b0503020204020204" charset="-122"/>
            </a:endParaRPr>
          </a:p>
          <a:p>
            <a:pPr marL="0" marR="0" lvl="0" indent="0" algn="l" defTabSz="914400" eaLnBrk="1" fontAlgn="base" latinLnBrk="0" hangingPunct="1">
              <a:lnSpc>
                <a:spcPct val="100000"/>
              </a:lnSpc>
              <a:spcBef>
                <a:spcPct val="20000"/>
              </a:spcBef>
              <a:spcAft>
                <a:spcPct val="0"/>
              </a:spcAft>
              <a:buClrTx/>
              <a:buSzTx/>
              <a:buFontTx/>
              <a:buNone/>
              <a:defRPr/>
            </a:pPr>
            <a:endParaRPr kumimoji="0" lang="en-US" altLang="zh-CN" sz="2625" b="1"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eaLnBrk="1" fontAlgn="base" latinLnBrk="0" hangingPunct="1">
              <a:lnSpc>
                <a:spcPct val="100000"/>
              </a:lnSpc>
              <a:spcBef>
                <a:spcPct val="20000"/>
              </a:spcBef>
              <a:spcAft>
                <a:spcPct val="0"/>
              </a:spcAft>
              <a:buClrTx/>
              <a:buSzTx/>
              <a:buFontTx/>
              <a:buChar char="•"/>
              <a:defRPr/>
            </a:pPr>
            <a:endParaRPr kumimoji="0" lang="en-US" altLang="zh-CN" sz="2625" b="1"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p:txBody>
      </p:sp>
    </p:spTree>
    <p:custDataLst>
      <p:tags r:id="rId12"/>
    </p:custDataLst>
  </p:cSld>
  <p:clrMapOvr>
    <a:masterClrMapping/>
  </p:clrMapOvr>
  <p:transition>
    <p:random/>
  </p:transition>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3" name="内容占位符 2"/>
          <p:cNvSpPr>
            <a:spLocks noGrp="1"/>
          </p:cNvSpPr>
          <p:nvPr>
            <p:ph idx="4294967295"/>
          </p:nvPr>
        </p:nvSpPr>
        <p:spPr>
          <a:xfrm>
            <a:off x="457200" y="556260"/>
            <a:ext cx="8469630" cy="5570220"/>
          </a:xfrm>
        </p:spPr>
        <p:txBody>
          <a:bodyPr vert="horz" lIns="91440" tIns="45720" rIns="91440" bIns="45720" rtlCol="0">
            <a:normAutofit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l">
              <a:buClrTx/>
              <a:buSzTx/>
            </a:pPr>
            <a:r>
              <a:rPr lang="zh-CN" altLang="en-US" b="1">
                <a:solidFill>
                  <a:srgbClr val="000000"/>
                </a:solidFill>
                <a:latin typeface="微软雅黑" panose="020b0503020204020204" charset="-122"/>
                <a:ea typeface="微软雅黑" panose="020b0503020204020204" charset="-122"/>
                <a:sym typeface="+mn-ea"/>
              </a:rPr>
              <a:t>文言文阅读备考指要</a:t>
            </a:r>
            <a:endParaRPr lang="zh-CN" altLang="en-US" b="1">
              <a:solidFill>
                <a:srgbClr val="000000"/>
              </a:solidFill>
              <a:latin typeface="微软雅黑" panose="020b0503020204020204" charset="-122"/>
              <a:ea typeface="微软雅黑" panose="020b0503020204020204" charset="-122"/>
              <a:sym typeface="+mn-ea"/>
            </a:endParaRPr>
          </a:p>
          <a:p>
            <a:pPr lvl="0" algn="l">
              <a:buClrTx/>
              <a:buSzTx/>
            </a:pPr>
            <a:endParaRPr lang="zh-CN" altLang="en-US" b="1">
              <a:solidFill>
                <a:srgbClr val="000000"/>
              </a:solidFill>
              <a:latin typeface="微软雅黑" panose="020b0503020204020204" charset="-122"/>
              <a:ea typeface="微软雅黑" panose="020b0503020204020204" charset="-122"/>
              <a:sym typeface="+mn-ea"/>
            </a:endParaRPr>
          </a:p>
          <a:p>
            <a:pPr lvl="0" algn="l">
              <a:buClrTx/>
              <a:buSzTx/>
            </a:pPr>
            <a:r>
              <a:rPr lang="zh-CN" altLang="en-US" b="1">
                <a:solidFill>
                  <a:srgbClr val="000000"/>
                </a:solidFill>
                <a:latin typeface="微软雅黑" panose="020b0503020204020204" charset="-122"/>
                <a:ea typeface="微软雅黑" panose="020b0503020204020204" charset="-122"/>
                <a:sym typeface="+mn-ea"/>
              </a:rPr>
              <a:t>一、追求满分。（写什么、浅易、回归教材）</a:t>
            </a:r>
            <a:endParaRPr lang="zh-CN" altLang="en-US" b="1">
              <a:solidFill>
                <a:srgbClr val="000000"/>
              </a:solidFill>
              <a:latin typeface="微软雅黑" panose="020b0503020204020204" charset="-122"/>
              <a:ea typeface="微软雅黑" panose="020b0503020204020204" charset="-122"/>
              <a:sym typeface="+mn-ea"/>
            </a:endParaRPr>
          </a:p>
          <a:p>
            <a:pPr lvl="0" algn="l">
              <a:buClrTx/>
              <a:buSzTx/>
            </a:pPr>
            <a:r>
              <a:rPr lang="zh-CN" altLang="en-US" b="1">
                <a:solidFill>
                  <a:srgbClr val="000000"/>
                </a:solidFill>
                <a:latin typeface="微软雅黑" panose="020b0503020204020204" charset="-122"/>
                <a:ea typeface="微软雅黑" panose="020b0503020204020204" charset="-122"/>
                <a:sym typeface="+mn-ea"/>
              </a:rPr>
              <a:t>二、回归教材。（活用、特殊句式、实词、虚词）</a:t>
            </a:r>
            <a:endParaRPr lang="zh-CN" altLang="en-US" b="1">
              <a:solidFill>
                <a:srgbClr val="000000"/>
              </a:solidFill>
              <a:latin typeface="微软雅黑" panose="020b0503020204020204" charset="-122"/>
              <a:ea typeface="微软雅黑" panose="020b0503020204020204" charset="-122"/>
              <a:sym typeface="+mn-ea"/>
            </a:endParaRPr>
          </a:p>
          <a:p>
            <a:pPr lvl="0" algn="l">
              <a:buClrTx/>
              <a:buSzTx/>
            </a:pPr>
            <a:r>
              <a:rPr lang="zh-CN" altLang="en-US" b="1">
                <a:solidFill>
                  <a:srgbClr val="000000"/>
                </a:solidFill>
                <a:latin typeface="微软雅黑" panose="020b0503020204020204" charset="-122"/>
                <a:ea typeface="微软雅黑" panose="020b0503020204020204" charset="-122"/>
                <a:sym typeface="+mn-ea"/>
              </a:rPr>
              <a:t>三、得分点意识。（高考评分细则）</a:t>
            </a:r>
            <a:endParaRPr lang="zh-CN" altLang="en-US" b="1">
              <a:solidFill>
                <a:srgbClr val="000000"/>
              </a:solidFill>
              <a:latin typeface="微软雅黑" panose="020b0503020204020204" charset="-122"/>
              <a:ea typeface="微软雅黑" panose="020b0503020204020204" charset="-122"/>
              <a:sym typeface="+mn-ea"/>
            </a:endParaRPr>
          </a:p>
          <a:p>
            <a:pPr lvl="0" algn="l">
              <a:buClrTx/>
              <a:buSzTx/>
            </a:pPr>
            <a:r>
              <a:rPr lang="zh-CN" altLang="en-US" b="1">
                <a:solidFill>
                  <a:srgbClr val="000000"/>
                </a:solidFill>
                <a:latin typeface="微软雅黑" panose="020b0503020204020204" charset="-122"/>
                <a:ea typeface="微软雅黑" panose="020b0503020204020204" charset="-122"/>
                <a:sym typeface="+mn-ea"/>
              </a:rPr>
              <a:t>四、精练文段。（读懂、精讲）</a:t>
            </a:r>
            <a:endParaRPr lang="zh-CN" altLang="en-US" b="1">
              <a:solidFill>
                <a:srgbClr val="000000"/>
              </a:solidFill>
              <a:latin typeface="微软雅黑" panose="020b0503020204020204" charset="-122"/>
              <a:ea typeface="微软雅黑" panose="020b0503020204020204" charset="-122"/>
              <a:sym typeface="+mn-ea"/>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blinds(horizontal)">
                                      <p:cBhvr>
                                        <p:cTn id="15" dur="500"/>
                                        <p:tgtEl>
                                          <p:spTgt spid="3">
                                            <p:txEl>
                                              <p:pRg st="3" end="3"/>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blinds(horizontal)">
                                      <p:cBhvr>
                                        <p:cTn id="18" dur="500"/>
                                        <p:tgtEl>
                                          <p:spTgt spid="3">
                                            <p:txEl>
                                              <p:pRg st="4" end="4"/>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blinds(horizontal)">
                                      <p:cBhvr>
                                        <p:cTn id="21"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3" name="内容占位符 2"/>
          <p:cNvSpPr>
            <a:spLocks noGrp="1"/>
          </p:cNvSpPr>
          <p:nvPr>
            <p:ph idx="4294967295"/>
          </p:nvPr>
        </p:nvSpPr>
        <p:spPr>
          <a:xfrm>
            <a:off x="457200" y="424815"/>
            <a:ext cx="8229600" cy="5701665"/>
          </a:xfrm>
        </p:spPr>
        <p:txBody>
          <a:bodyPr vert="horz" lIns="91440" tIns="45720" rIns="91440" bIns="45720" rtlCol="0">
            <a:normAutofit fontScale="5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l">
              <a:buClrTx/>
              <a:buSzTx/>
            </a:pPr>
            <a:r>
              <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rPr>
              <a:t>文言文——最好得分题</a:t>
            </a:r>
            <a:endPar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rPr>
              <a:t>基本认识——不可能句句都理解，但是题目可以全做对，关键要细心。</a:t>
            </a:r>
            <a:endPar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rPr>
              <a:t>1.文本的阅读难度不会很大。即使有些难，但不会妨碍做题。</a:t>
            </a:r>
            <a:endPar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rPr>
              <a:t>2.接触文言文阅读试题时，先要从整体把握阅读材料。</a:t>
            </a:r>
            <a:endPar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rPr>
              <a:t>3.题目一定要看完。</a:t>
            </a:r>
            <a:endPar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rPr>
              <a:t>阅读提醒：考试时千万要大句大句阅读，要上下文快速推断把握，要整体理解。阅读时应注意文中的帝号、庙号、年号以及任职变化、空间位置转移的词语。因为这些词语能显示出文段的结构层次。试卷中有一道把握文意的题目基本上用白话表述，其中只有少量信息有误，可在整体把握时参考。遇到实在不懂得字词，不必着急，放一放先读下文，也许结合全文便能理解，若不影响做题就不要钻牛角尖，不懂就不懂又何妨</a:t>
            </a:r>
            <a:endPar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3" name="内容占位符 2"/>
          <p:cNvSpPr>
            <a:spLocks noGrp="1"/>
          </p:cNvSpPr>
          <p:nvPr>
            <p:ph idx="4294967295"/>
          </p:nvPr>
        </p:nvSpPr>
        <p:spPr>
          <a:xfrm>
            <a:off x="125730" y="390525"/>
            <a:ext cx="8726805" cy="5735955"/>
          </a:xfrm>
        </p:spPr>
        <p:txBody>
          <a:bodyPr vert="horz" lIns="91440" tIns="45720" rIns="91440" bIns="45720" rtlCol="0">
            <a:normAutofit fontScale="6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l">
              <a:buClrTx/>
              <a:buSzTx/>
            </a:pPr>
            <a:r>
              <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rPr>
              <a:t>断句题：</a:t>
            </a:r>
            <a:endPar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rPr>
              <a:t>读通文意，注意选项差异，掌握方法</a:t>
            </a:r>
            <a:endPar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rPr>
              <a:t>1.对话标志断句法（紧紧抓住曰云言，对话最易被发现）</a:t>
            </a:r>
            <a:endPar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rPr>
              <a:t>2.重要名词断句法（词性词义要精研，名词代词作主宾）</a:t>
            </a:r>
            <a:endPar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rPr>
              <a:t>3.重要虚词断句法（常用虚词是标志，更有规律供参看）</a:t>
            </a:r>
            <a:endPar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rPr>
              <a:t>4.特殊句式断句法（习惯句式掌握住，固定结构莫拆散）</a:t>
            </a:r>
            <a:endPar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rPr>
              <a:t>5.修辞方式断句法（排比对偶与反复，修辞提供好条件，顶真词语紧相连，一般中间要点断）</a:t>
            </a:r>
            <a:endPar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endPar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rPr>
              <a:t>（注意选项之间的差别）</a:t>
            </a:r>
            <a:endPar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500"/>
                                        <p:tgtEl>
                                          <p:spTgt spid="3">
                                            <p:txEl>
                                              <p:pRg st="6" end="6"/>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blinds(horizontal)">
                                      <p:cBhvr>
                                        <p:cTn id="4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3" name="内容占位符 2"/>
          <p:cNvSpPr>
            <a:spLocks noGrp="1"/>
          </p:cNvSpPr>
          <p:nvPr>
            <p:ph idx="4294967295"/>
          </p:nvPr>
        </p:nvSpPr>
        <p:spPr>
          <a:xfrm>
            <a:off x="457200" y="274955"/>
            <a:ext cx="8572500" cy="5851525"/>
          </a:xfr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l">
              <a:buClrTx/>
              <a:buSzTx/>
            </a:pPr>
            <a:r>
              <a:rPr lang="zh-CN" altLang="en-US" sz="1900" b="1">
                <a:solidFill>
                  <a:srgbClr val="000000"/>
                </a:solidFill>
                <a:latin typeface="微软雅黑" panose="020b0503020204020204" charset="-122"/>
                <a:ea typeface="微软雅黑" panose="020b0503020204020204" charset="-122"/>
                <a:cs typeface="微软雅黑" panose="020b0503020204020204" charset="-122"/>
                <a:sym typeface="+mn-ea"/>
              </a:rPr>
              <a:t>（2021年全国甲卷）</a:t>
            </a:r>
            <a:endParaRPr lang="zh-CN" altLang="en-US" sz="19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1900" b="1">
                <a:solidFill>
                  <a:srgbClr val="000000"/>
                </a:solidFill>
                <a:latin typeface="微软雅黑" panose="020b0503020204020204" charset="-122"/>
                <a:ea typeface="微软雅黑" panose="020b0503020204020204" charset="-122"/>
                <a:cs typeface="微软雅黑" panose="020b0503020204020204" charset="-122"/>
                <a:sym typeface="+mn-ea"/>
              </a:rPr>
              <a:t>10.下列对文中画波浪线部分的断句，正确的一项是( )(3 分)</a:t>
            </a:r>
            <a:endParaRPr lang="zh-CN" altLang="en-US" sz="19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1900" b="1">
                <a:solidFill>
                  <a:srgbClr val="000000"/>
                </a:solidFill>
                <a:latin typeface="微软雅黑" panose="020b0503020204020204" charset="-122"/>
                <a:ea typeface="微软雅黑" panose="020b0503020204020204" charset="-122"/>
                <a:cs typeface="微软雅黑" panose="020b0503020204020204" charset="-122"/>
                <a:sym typeface="+mn-ea"/>
              </a:rPr>
              <a:t>A.九月/契丹大举入寇时/以虏寇深入/中外震骇/召群臣问方略/王钦若/临江人请幸金陵/陈尧叟/阆州人请幸成都/</a:t>
            </a:r>
            <a:endParaRPr lang="zh-CN" altLang="en-US" sz="19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1900" b="1">
                <a:solidFill>
                  <a:srgbClr val="000000"/>
                </a:solidFill>
                <a:latin typeface="微软雅黑" panose="020b0503020204020204" charset="-122"/>
                <a:ea typeface="微软雅黑" panose="020b0503020204020204" charset="-122"/>
                <a:cs typeface="微软雅黑" panose="020b0503020204020204" charset="-122"/>
                <a:sym typeface="+mn-ea"/>
              </a:rPr>
              <a:t>B.九月/契丹大举入寇/时以虏寇深入/中外震骇/召群臣问方略/王钦若/临江人请幸金陵/陈尧叟/阆州人请幸成都/</a:t>
            </a:r>
            <a:endParaRPr lang="zh-CN" altLang="en-US" sz="19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1900" b="1">
                <a:solidFill>
                  <a:srgbClr val="000000"/>
                </a:solidFill>
                <a:latin typeface="微软雅黑" panose="020b0503020204020204" charset="-122"/>
                <a:ea typeface="微软雅黑" panose="020b0503020204020204" charset="-122"/>
                <a:cs typeface="微软雅黑" panose="020b0503020204020204" charset="-122"/>
                <a:sym typeface="+mn-ea"/>
              </a:rPr>
              <a:t>C.九月/契丹大举入寇/时以虏寇深入/中外震骇/召群臣问方略/王钦若/临江人/请幸金陵/陈尧叟/阆州人/请幸成都/</a:t>
            </a:r>
            <a:endParaRPr lang="zh-CN" altLang="en-US" sz="19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1900" b="1">
                <a:solidFill>
                  <a:srgbClr val="000000"/>
                </a:solidFill>
                <a:latin typeface="微软雅黑" panose="020b0503020204020204" charset="-122"/>
                <a:ea typeface="微软雅黑" panose="020b0503020204020204" charset="-122"/>
                <a:cs typeface="微软雅黑" panose="020b0503020204020204" charset="-122"/>
                <a:sym typeface="+mn-ea"/>
              </a:rPr>
              <a:t>D.九月/契丹大举入寇时/以虏寇深入/中外震骇/召群臣问方略/王钦若/临江人/请幸金陵/陈尧叟/阆州人/请幸成都/</a:t>
            </a:r>
            <a:endParaRPr lang="zh-CN" altLang="en-US" sz="19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1900" b="1">
                <a:solidFill>
                  <a:srgbClr val="000000"/>
                </a:solidFill>
                <a:latin typeface="微软雅黑" panose="020b0503020204020204" charset="-122"/>
                <a:ea typeface="微软雅黑" panose="020b0503020204020204" charset="-122"/>
                <a:cs typeface="微软雅黑" panose="020b0503020204020204" charset="-122"/>
                <a:sym typeface="+mn-ea"/>
              </a:rPr>
              <a:t>答案：C</a:t>
            </a:r>
            <a:endParaRPr lang="zh-CN" altLang="en-US" sz="1900" b="1">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3" name="内容占位符 2"/>
          <p:cNvSpPr>
            <a:spLocks noGrp="1"/>
          </p:cNvSpPr>
          <p:nvPr>
            <p:ph idx="4294967295"/>
          </p:nvPr>
        </p:nvSpPr>
        <p:spPr>
          <a:xfrm>
            <a:off x="457200" y="579755"/>
            <a:ext cx="8561070" cy="5546725"/>
          </a:xfrm>
        </p:spPr>
        <p:txBody>
          <a:bodyPr vert="horz" lIns="91440" tIns="45720" rIns="91440" bIns="45720" rtlCol="0">
            <a:normAutofit fontScale="7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l">
              <a:buClrTx/>
              <a:buSzTx/>
            </a:pPr>
            <a:r>
              <a:rPr lang="zh-CN" altLang="en-US" sz="2665" b="1">
                <a:solidFill>
                  <a:srgbClr val="000000"/>
                </a:solidFill>
                <a:latin typeface="微软雅黑" panose="020b0503020204020204" charset="-122"/>
                <a:ea typeface="微软雅黑" panose="020b0503020204020204" charset="-122"/>
                <a:cs typeface="微软雅黑" panose="020b0503020204020204" charset="-122"/>
                <a:sym typeface="+mn-ea"/>
              </a:rPr>
              <a:t>（2021年全国乙卷）</a:t>
            </a:r>
            <a:endParaRPr lang="zh-CN" altLang="en-US" sz="2665"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2665" b="1">
                <a:solidFill>
                  <a:srgbClr val="000000"/>
                </a:solidFill>
                <a:latin typeface="微软雅黑" panose="020b0503020204020204" charset="-122"/>
                <a:ea typeface="微软雅黑" panose="020b0503020204020204" charset="-122"/>
                <a:cs typeface="微软雅黑" panose="020b0503020204020204" charset="-122"/>
                <a:sym typeface="+mn-ea"/>
              </a:rPr>
              <a:t>10. 下列对文中画波浪线部分的断句，正确的一项是</a:t>
            </a:r>
            <a:endParaRPr lang="zh-CN" altLang="en-US" sz="2665"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2665" b="1">
                <a:solidFill>
                  <a:srgbClr val="000000"/>
                </a:solidFill>
                <a:latin typeface="微软雅黑" panose="020b0503020204020204" charset="-122"/>
                <a:ea typeface="微软雅黑" panose="020b0503020204020204" charset="-122"/>
                <a:cs typeface="微软雅黑" panose="020b0503020204020204" charset="-122"/>
                <a:sym typeface="+mn-ea"/>
              </a:rPr>
              <a:t>A. 戴胄忠清公直/擢为大理少卿/上以选人/多诈冒资荫/敕令自首/不首者死/未几有诈冒事觉者/上欲杀之/胄奏/据法应流/</a:t>
            </a:r>
            <a:endParaRPr lang="zh-CN" altLang="en-US" sz="2665"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2665" b="1">
                <a:solidFill>
                  <a:srgbClr val="000000"/>
                </a:solidFill>
                <a:latin typeface="微软雅黑" panose="020b0503020204020204" charset="-122"/>
                <a:ea typeface="微软雅黑" panose="020b0503020204020204" charset="-122"/>
                <a:cs typeface="微软雅黑" panose="020b0503020204020204" charset="-122"/>
                <a:sym typeface="+mn-ea"/>
              </a:rPr>
              <a:t>B. 戴胄忠清公直/擢为大理少卿/上以选人多诈冒资荫/敕令自首/不首者死/未几有诈冒/事觉者上欲杀之/胄奏/据法应流</a:t>
            </a:r>
            <a:endParaRPr lang="zh-CN" altLang="en-US" sz="2665"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2665" b="1">
                <a:solidFill>
                  <a:srgbClr val="000000"/>
                </a:solidFill>
                <a:latin typeface="微软雅黑" panose="020b0503020204020204" charset="-122"/>
                <a:ea typeface="微软雅黑" panose="020b0503020204020204" charset="-122"/>
                <a:cs typeface="微软雅黑" panose="020b0503020204020204" charset="-122"/>
                <a:sym typeface="+mn-ea"/>
              </a:rPr>
              <a:t>C. 戴胄忠清公直/擢为大理少卿/上以选人多诈冒资荫/敕令自首/不首者死/未几有诈冒事觉者/上欲杀之/胄奏据法应流/</a:t>
            </a:r>
            <a:endParaRPr lang="zh-CN" altLang="en-US" sz="2665"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2665" b="1">
                <a:solidFill>
                  <a:srgbClr val="000000"/>
                </a:solidFill>
                <a:latin typeface="微软雅黑" panose="020b0503020204020204" charset="-122"/>
                <a:ea typeface="微软雅黑" panose="020b0503020204020204" charset="-122"/>
                <a:cs typeface="微软雅黑" panose="020b0503020204020204" charset="-122"/>
                <a:sym typeface="+mn-ea"/>
              </a:rPr>
              <a:t>D. 戴胄忠清公直/擢为大理少卿/上以选人/多诈冒资荫/敕令自首/不首者死/未几有诈冒/事觉者上欲杀之/胄奏/据法应流/</a:t>
            </a:r>
            <a:endParaRPr lang="zh-CN" altLang="en-US" sz="2665"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2665" b="1">
                <a:solidFill>
                  <a:srgbClr val="000000"/>
                </a:solidFill>
                <a:latin typeface="微软雅黑" panose="020b0503020204020204" charset="-122"/>
                <a:ea typeface="微软雅黑" panose="020b0503020204020204" charset="-122"/>
                <a:cs typeface="微软雅黑" panose="020b0503020204020204" charset="-122"/>
                <a:sym typeface="+mn-ea"/>
              </a:rPr>
              <a:t>答案C</a:t>
            </a:r>
            <a:endParaRPr lang="zh-CN" altLang="en-US" sz="2665" b="1">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3" name="内容占位符 2"/>
          <p:cNvSpPr>
            <a:spLocks noGrp="1"/>
          </p:cNvSpPr>
          <p:nvPr>
            <p:ph idx="4294967295"/>
          </p:nvPr>
        </p:nvSpPr>
        <p:spPr>
          <a:xfrm>
            <a:off x="457200" y="544195"/>
            <a:ext cx="8229600" cy="5582285"/>
          </a:xfrm>
        </p:spPr>
        <p:txBody>
          <a:bodyPr vert="horz" lIns="91440" tIns="45720" rIns="91440" bIns="45720" rtlCol="0">
            <a:normAutofit fontScale="7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l">
              <a:buClrTx/>
              <a:buSzTx/>
            </a:pPr>
            <a:r>
              <a:rPr lang="zh-CN" altLang="en-US" b="1">
                <a:solidFill>
                  <a:srgbClr val="000000"/>
                </a:solidFill>
                <a:latin typeface="微软雅黑" panose="020b0503020204020204" charset="-122"/>
                <a:ea typeface="微软雅黑" panose="020b0503020204020204" charset="-122"/>
                <a:sym typeface="+mn-ea"/>
              </a:rPr>
              <a:t>文化常识题</a:t>
            </a:r>
            <a:endParaRPr lang="zh-CN" altLang="en-US" b="1">
              <a:solidFill>
                <a:srgbClr val="000000"/>
              </a:solidFill>
              <a:latin typeface="微软雅黑" panose="020b0503020204020204" charset="-122"/>
              <a:ea typeface="微软雅黑" panose="020b0503020204020204" charset="-122"/>
              <a:sym typeface="+mn-ea"/>
            </a:endParaRPr>
          </a:p>
          <a:p>
            <a:pPr lvl="0" algn="l">
              <a:buClrTx/>
              <a:buSzTx/>
            </a:pPr>
            <a:r>
              <a:rPr lang="zh-CN" altLang="en-US" b="1">
                <a:solidFill>
                  <a:srgbClr val="000000"/>
                </a:solidFill>
                <a:latin typeface="微软雅黑" panose="020b0503020204020204" charset="-122"/>
                <a:ea typeface="微软雅黑" panose="020b0503020204020204" charset="-122"/>
                <a:sym typeface="+mn-ea"/>
              </a:rPr>
              <a:t>应对策略：回归教材，紧抓传统名篇进行梳理。如《滕王阁序》《兰亭集序》《赤壁赋》《鸿门宴》《古诗十九首》《廉颇蔺相如列传》《游褒禅山记》《荆轲刺秦王》《烛之武退秦师》《孔雀东南飞》《陈情表》《师说》等。这些篇目中涵盖了文化常识中的天文历法、文史典籍、文娱音乐、名姓称谓、官职任免、古代地理和科举制度等。</a:t>
            </a:r>
            <a:endParaRPr lang="zh-CN" altLang="en-US" b="1">
              <a:solidFill>
                <a:srgbClr val="000000"/>
              </a:solidFill>
              <a:latin typeface="微软雅黑" panose="020b0503020204020204" charset="-122"/>
              <a:ea typeface="微软雅黑" panose="020b0503020204020204" charset="-122"/>
              <a:sym typeface="+mn-ea"/>
            </a:endParaRPr>
          </a:p>
          <a:p>
            <a:pPr lvl="0" algn="l">
              <a:buClrTx/>
              <a:buSzTx/>
            </a:pPr>
            <a:r>
              <a:rPr lang="zh-CN" altLang="en-US" b="1">
                <a:solidFill>
                  <a:srgbClr val="000000"/>
                </a:solidFill>
                <a:latin typeface="微软雅黑" panose="020b0503020204020204" charset="-122"/>
                <a:ea typeface="微软雅黑" panose="020b0503020204020204" charset="-122"/>
                <a:sym typeface="+mn-ea"/>
              </a:rPr>
              <a:t>文化常识题是随文命题的，所考查的常识一是中学尤其是高中阶段课本涉及到的基本常识，二是来自选文文本，并且对之的解释会结合文本内容。这类题，找错、排除是基本方法，结合文本内容是关键。</a:t>
            </a:r>
            <a:endParaRPr lang="zh-CN" altLang="en-US" b="1">
              <a:solidFill>
                <a:srgbClr val="000000"/>
              </a:solidFill>
              <a:latin typeface="微软雅黑" panose="020b0503020204020204" charset="-122"/>
              <a:ea typeface="微软雅黑" panose="020b0503020204020204" charset="-122"/>
              <a:sym typeface="+mn-ea"/>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3" name="内容占位符 2"/>
          <p:cNvSpPr>
            <a:spLocks noGrp="1"/>
          </p:cNvSpPr>
          <p:nvPr>
            <p:ph idx="4294967295"/>
          </p:nvPr>
        </p:nvSpPr>
        <p:spPr>
          <a:xfrm>
            <a:off x="457200" y="568325"/>
            <a:ext cx="8229600" cy="5558155"/>
          </a:xfrm>
        </p:spPr>
        <p:txBody>
          <a:bodyPr vert="horz" lIns="91440" tIns="45720" rIns="91440" bIns="45720" rtlCol="0">
            <a:normAutofit fontScale="8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l">
              <a:buClrTx/>
              <a:buSzTx/>
            </a:pPr>
            <a:r>
              <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mn-ea"/>
              </a:rPr>
              <a:t>（2021年全国甲卷）</a:t>
            </a:r>
            <a:endPar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mn-ea"/>
              </a:rPr>
              <a:t>11. 下列对文中加点词语的相关内容的解说，不正确的一项是（   ）</a:t>
            </a:r>
            <a:endPar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mn-ea"/>
              </a:rPr>
              <a:t>A. 衅鼓，指古代战争时杀人或杀牲取血涂鼓上以举行祭祀仪式。</a:t>
            </a:r>
            <a:endPar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mn-ea"/>
              </a:rPr>
              <a:t>B. 庙社，庙指宗庙，社指社稷，庙社在古代常用来借指国家朝廷。</a:t>
            </a:r>
            <a:endPar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mn-ea"/>
              </a:rPr>
              <a:t>C. 闰月，农历逢闰年加一个月，闰某月指加在某月之前的那个月。</a:t>
            </a:r>
            <a:endPar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mn-ea"/>
              </a:rPr>
              <a:t>D. 辎重，文中指行军时随军运载的军械、粮草、被服等军用物资。</a:t>
            </a:r>
            <a:endPar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mn-ea"/>
              </a:rPr>
              <a:t>C.“闰某月指加在某月之前的那个月”错误，闰月加于某月之后叫“闰某月”。故选C。</a:t>
            </a:r>
            <a:endPar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3" name="内容占位符 2"/>
          <p:cNvSpPr>
            <a:spLocks noGrp="1"/>
          </p:cNvSpPr>
          <p:nvPr>
            <p:ph idx="4294967295"/>
          </p:nvPr>
        </p:nvSpPr>
        <p:spPr>
          <a:xfrm>
            <a:off x="457200" y="509270"/>
            <a:ext cx="8229600" cy="5617210"/>
          </a:xfrm>
        </p:spPr>
        <p:txBody>
          <a:bodyPr vert="horz" lIns="91440" tIns="45720" rIns="91440" bIns="45720" rtlCol="0">
            <a:normAutofit fontScale="7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l">
              <a:buClrTx/>
              <a:buSzTx/>
            </a:pPr>
            <a:r>
              <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mn-ea"/>
              </a:rPr>
              <a:t>（2021年全国乙卷）</a:t>
            </a:r>
            <a:endPar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mn-ea"/>
              </a:rPr>
              <a:t>11. 下列对文中加点词语相关内容的解说，不正确的一项是（   ）</a:t>
            </a:r>
            <a:endPar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mn-ea"/>
              </a:rPr>
              <a:t>A. 犯颜，指敢于冒犯君王或尊长的威严，常常用于表示直言敢谏的执着态度。</a:t>
            </a:r>
            <a:endPar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mn-ea"/>
              </a:rPr>
              <a:t>B. 抵极刑，抵刑即处刑，抵极刑指犯人受到死刑外加上尸体示众的极端刑罚。</a:t>
            </a:r>
            <a:endPar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mn-ea"/>
              </a:rPr>
              <a:t>C. 减膳，古代帝王遇到天灾等让自己感到内疚的情况时，常食素或减少肴馔。</a:t>
            </a:r>
            <a:endPar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mn-ea"/>
              </a:rPr>
              <a:t>D. 大理丞，大理丞是大理寺的重要官员，大理寺是我国古代掌管刑狱的官署。</a:t>
            </a:r>
            <a:endPar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mn-ea"/>
              </a:rPr>
              <a:t>B.“抵极刑”，极刑即死刑，“抵”意为达到，意即达到判处死刑的地步。没有尸体示众之意。 故选B。</a:t>
            </a:r>
            <a:endPar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3" name="内容占位符 2"/>
          <p:cNvSpPr>
            <a:spLocks noGrp="1"/>
          </p:cNvSpPr>
          <p:nvPr>
            <p:ph idx="4294967295"/>
          </p:nvPr>
        </p:nvSpPr>
        <p:spPr>
          <a:xfrm>
            <a:off x="457200" y="130175"/>
            <a:ext cx="8229600" cy="5996305"/>
          </a:xfrm>
        </p:spPr>
        <p:txBody>
          <a:bodyPr vert="horz" lIns="91440" tIns="45720" rIns="91440" bIns="45720" rtlCol="0">
            <a:normAutofit fontScale="4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l">
              <a:buClrTx/>
              <a:buSzTx/>
            </a:pPr>
            <a:r>
              <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rPr>
              <a:t>阅卷者建议</a:t>
            </a:r>
            <a:endPar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rPr>
              <a:t>从电脑阅卷的经验来看，这么几点：</a:t>
            </a:r>
            <a:endPar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rPr>
              <a:t>1.写楷书，也就是说尽量不要连笔；</a:t>
            </a:r>
            <a:endPar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rPr>
              <a:t>2.字要写的稍大点；(分享课前5分钟练楷书字，达到每分钟25个字，0.42个字/秒)</a:t>
            </a:r>
            <a:endPar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rPr>
              <a:t>3.需要一大段文字时，写之前要估摸排版。</a:t>
            </a:r>
            <a:endPar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rPr>
              <a:t>所以我们答题要遵循的原则</a:t>
            </a:r>
            <a:endPar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rPr>
              <a:t>1.整洁  一纸整洁让人神清气爽：</a:t>
            </a:r>
            <a:endPar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rPr>
              <a:t>              态度认真 书写整齐</a:t>
            </a:r>
            <a:endPar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rPr>
              <a:t>   2.条理  层次清晰感觉有条不紊：</a:t>
            </a:r>
            <a:endPar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rPr>
              <a:t>                概括性强 逻辑性强</a:t>
            </a:r>
            <a:endPar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rPr>
              <a:t>3.美观  赏心悦目博得阅者欢心：</a:t>
            </a:r>
            <a:endPar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rPr>
              <a:t>             布局合理 文质兼美</a:t>
            </a:r>
            <a:endPar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500"/>
                                        <p:tgtEl>
                                          <p:spTgt spid="3">
                                            <p:txEl>
                                              <p:pRg st="6" end="6"/>
                                            </p:txEl>
                                          </p:spTgt>
                                        </p:tgtEl>
                                      </p:cBhvr>
                                    </p:animEffect>
                                  </p:childTnLst>
                                </p:cTn>
                              </p:par>
                              <p:par>
                                <p:cTn id="38" presetID="3" presetClass="entr" presetSubtype="10" fill="hold" nodeType="withEffect">
                                  <p:stCondLst>
                                    <p:cond delay="0"/>
                                  </p:stCondLst>
                                  <p:childTnLst>
                                    <p:set>
                                      <p:cBhvr>
                                        <p:cTn id="39" dur="1" fill="hold">
                                          <p:stCondLst>
                                            <p:cond delay="0"/>
                                          </p:stCondLst>
                                        </p:cTn>
                                        <p:tgtEl>
                                          <p:spTgt spid="3">
                                            <p:txEl>
                                              <p:pRg st="7" end="7"/>
                                            </p:txEl>
                                          </p:spTgt>
                                        </p:tgtEl>
                                        <p:attrNameLst>
                                          <p:attrName>style.visibility</p:attrName>
                                        </p:attrNameLst>
                                      </p:cBhvr>
                                      <p:to>
                                        <p:strVal val="visible"/>
                                      </p:to>
                                    </p:set>
                                    <p:animEffect transition="in" filter="blinds(horizontal)">
                                      <p:cBhvr>
                                        <p:cTn id="40" dur="500"/>
                                        <p:tgtEl>
                                          <p:spTgt spid="3">
                                            <p:txEl>
                                              <p:pRg st="7" end="7"/>
                                            </p:txEl>
                                          </p:spTgt>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3" presetClass="entr" presetSubtype="10" fill="hold" nodeType="clickEffect">
                                  <p:stCondLst>
                                    <p:cond delay="0"/>
                                  </p:stCondLst>
                                  <p:childTnLst>
                                    <p:set>
                                      <p:cBhvr>
                                        <p:cTn id="44" dur="1" fill="hold">
                                          <p:stCondLst>
                                            <p:cond delay="0"/>
                                          </p:stCondLst>
                                        </p:cTn>
                                        <p:tgtEl>
                                          <p:spTgt spid="3">
                                            <p:txEl>
                                              <p:pRg st="8" end="8"/>
                                            </p:txEl>
                                          </p:spTgt>
                                        </p:tgtEl>
                                        <p:attrNameLst>
                                          <p:attrName>style.visibility</p:attrName>
                                        </p:attrNameLst>
                                      </p:cBhvr>
                                      <p:to>
                                        <p:strVal val="visible"/>
                                      </p:to>
                                    </p:set>
                                    <p:animEffect transition="in" filter="blinds(horizontal)">
                                      <p:cBhvr>
                                        <p:cTn id="45" dur="500"/>
                                        <p:tgtEl>
                                          <p:spTgt spid="3">
                                            <p:txEl>
                                              <p:pRg st="8" end="8"/>
                                            </p:txEl>
                                          </p:spTgt>
                                        </p:tgtEl>
                                      </p:cBhvr>
                                    </p:animEffect>
                                  </p:childTnLst>
                                </p:cTn>
                              </p:par>
                              <p:par>
                                <p:cTn id="46" presetID="3" presetClass="entr" presetSubtype="10" fill="hold" nodeType="withEffect">
                                  <p:stCondLst>
                                    <p:cond delay="0"/>
                                  </p:stCondLst>
                                  <p:childTnLst>
                                    <p:set>
                                      <p:cBhvr>
                                        <p:cTn id="47" dur="1" fill="hold">
                                          <p:stCondLst>
                                            <p:cond delay="0"/>
                                          </p:stCondLst>
                                        </p:cTn>
                                        <p:tgtEl>
                                          <p:spTgt spid="3">
                                            <p:txEl>
                                              <p:pRg st="9" end="9"/>
                                            </p:txEl>
                                          </p:spTgt>
                                        </p:tgtEl>
                                        <p:attrNameLst>
                                          <p:attrName>style.visibility</p:attrName>
                                        </p:attrNameLst>
                                      </p:cBhvr>
                                      <p:to>
                                        <p:strVal val="visible"/>
                                      </p:to>
                                    </p:set>
                                    <p:animEffect transition="in" filter="blinds(horizontal)">
                                      <p:cBhvr>
                                        <p:cTn id="48" dur="500"/>
                                        <p:tgtEl>
                                          <p:spTgt spid="3">
                                            <p:txEl>
                                              <p:pRg st="9" end="9"/>
                                            </p:txEl>
                                          </p:spTgt>
                                        </p:tgtEl>
                                      </p:cBhvr>
                                    </p:animEffect>
                                  </p:childTnLst>
                                </p:cTn>
                              </p:par>
                            </p:childTnLst>
                          </p:cTn>
                        </p:par>
                      </p:childTnLst>
                    </p:cTn>
                  </p:par>
                  <p:par>
                    <p:cTn id="49" fill="hold" nodeType="clickPar">
                      <p:stCondLst>
                        <p:cond delay="indefinite"/>
                      </p:stCondLst>
                      <p:childTnLst>
                        <p:par>
                          <p:cTn id="50" fill="hold" nodeType="afterGroup">
                            <p:stCondLst>
                              <p:cond delay="0"/>
                            </p:stCondLst>
                            <p:childTnLst>
                              <p:par>
                                <p:cTn id="51" presetID="3" presetClass="entr" presetSubtype="10" fill="hold" nodeType="clickEffect">
                                  <p:stCondLst>
                                    <p:cond delay="0"/>
                                  </p:stCondLst>
                                  <p:childTnLst>
                                    <p:set>
                                      <p:cBhvr>
                                        <p:cTn id="52" dur="1" fill="hold">
                                          <p:stCondLst>
                                            <p:cond delay="0"/>
                                          </p:stCondLst>
                                        </p:cTn>
                                        <p:tgtEl>
                                          <p:spTgt spid="3">
                                            <p:txEl>
                                              <p:pRg st="10" end="10"/>
                                            </p:txEl>
                                          </p:spTgt>
                                        </p:tgtEl>
                                        <p:attrNameLst>
                                          <p:attrName>style.visibility</p:attrName>
                                        </p:attrNameLst>
                                      </p:cBhvr>
                                      <p:to>
                                        <p:strVal val="visible"/>
                                      </p:to>
                                    </p:set>
                                    <p:animEffect transition="in" filter="blinds(horizontal)">
                                      <p:cBhvr>
                                        <p:cTn id="53" dur="500"/>
                                        <p:tgtEl>
                                          <p:spTgt spid="3">
                                            <p:txEl>
                                              <p:pRg st="10" end="10"/>
                                            </p:txEl>
                                          </p:spTgt>
                                        </p:tgtEl>
                                      </p:cBhvr>
                                    </p:animEffect>
                                  </p:childTnLst>
                                </p:cTn>
                              </p:par>
                              <p:par>
                                <p:cTn id="54" presetID="3" presetClass="entr" presetSubtype="10" fill="hold" nodeType="withEffect">
                                  <p:stCondLst>
                                    <p:cond delay="0"/>
                                  </p:stCondLst>
                                  <p:childTnLst>
                                    <p:set>
                                      <p:cBhvr>
                                        <p:cTn id="55" dur="1" fill="hold">
                                          <p:stCondLst>
                                            <p:cond delay="0"/>
                                          </p:stCondLst>
                                        </p:cTn>
                                        <p:tgtEl>
                                          <p:spTgt spid="3">
                                            <p:txEl>
                                              <p:pRg st="11" end="11"/>
                                            </p:txEl>
                                          </p:spTgt>
                                        </p:tgtEl>
                                        <p:attrNameLst>
                                          <p:attrName>style.visibility</p:attrName>
                                        </p:attrNameLst>
                                      </p:cBhvr>
                                      <p:to>
                                        <p:strVal val="visible"/>
                                      </p:to>
                                    </p:set>
                                    <p:animEffect transition="in" filter="blinds(horizontal)">
                                      <p:cBhvr>
                                        <p:cTn id="56"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3" name="内容占位符 2"/>
          <p:cNvSpPr>
            <a:spLocks noGrp="1"/>
          </p:cNvSpPr>
          <p:nvPr>
            <p:ph idx="4294967295"/>
          </p:nvPr>
        </p:nvSpPr>
        <p:spPr>
          <a:xfrm>
            <a:off x="457200" y="662940"/>
            <a:ext cx="8229600" cy="5463540"/>
          </a:xfrm>
        </p:spPr>
        <p:txBody>
          <a:bodyPr vert="horz" lIns="91440" tIns="45720" rIns="91440" bIns="45720" rtlCol="0">
            <a:normAutofit fontScale="5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l">
              <a:buClrTx/>
              <a:buSzTx/>
            </a:pPr>
            <a:r>
              <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rPr>
              <a:t>翻译题：</a:t>
            </a:r>
            <a:endPar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rPr>
              <a:t>1.文言文翻译：以直译为主，注意特殊句式和词类活用根据上下文语境推敲重点词语，做到字字落实等。根据上下文语境补充省略内容（如主语，介词宾语，介词），使句意更通畅。</a:t>
            </a:r>
            <a:endPar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rPr>
              <a:t>2.翻译时，既要理解透实词的语境意义，也要把握住虚词的具体用法，更要注意有无特殊句式和全句的语气、语调，点好句末标点。力求做到准确、通顺。</a:t>
            </a:r>
            <a:endPar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rPr>
              <a:t>常用的翻译方法：（1）保留。一些不必翻译和不能翻译的词语，如人名、地名、官职名等，可以照录不翻译。（2）调序。在翻译时，有定语后置、宾语前置等语序的句子需要调整。（3）增补。在翻译时，要把文言句子中省略的内容增补出来。（4）删略。有些文言虚词在文中没有什么实在的意义，在翻译时可以不译。（5）替换。在翻译时，应把古词换成现代词。如：“目”应换成“眼睛”，“发”应换成“头发”。此外，还要注意判断句、被动句、宾语前置、成分省略、词类活用等，在翻译时要体现出来。</a:t>
            </a:r>
            <a:endPar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3" name="内容占位符 2"/>
          <p:cNvSpPr>
            <a:spLocks noGrp="1"/>
          </p:cNvSpPr>
          <p:nvPr>
            <p:ph idx="4294967295"/>
          </p:nvPr>
        </p:nvSpPr>
        <p:spPr>
          <a:xfrm>
            <a:off x="457200" y="496570"/>
            <a:ext cx="8229600" cy="5629910"/>
          </a:xfrm>
        </p:spPr>
        <p:txBody>
          <a:bodyPr vert="horz" lIns="91440" tIns="45720" rIns="91440" bIns="45720" rtlCol="0">
            <a:normAutofit fontScale="7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l">
              <a:buClrTx/>
              <a:buSzTx/>
            </a:pPr>
            <a:r>
              <a:rPr lang="zh-CN" altLang="zh-CN" b="1">
                <a:solidFill>
                  <a:srgbClr val="000000"/>
                </a:solidFill>
                <a:latin typeface="微软雅黑" panose="020b0503020204020204" charset="-122"/>
                <a:ea typeface="微软雅黑" panose="020b0503020204020204" charset="-122"/>
                <a:cs typeface="微软雅黑" panose="020b0503020204020204" charset="-122"/>
                <a:sym typeface="+mn-ea"/>
              </a:rPr>
              <a:t>关键——翻译：</a:t>
            </a:r>
            <a:endParaRPr lang="zh-CN" altLang="zh-CN"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zh-CN" b="1">
                <a:solidFill>
                  <a:srgbClr val="000000"/>
                </a:solidFill>
                <a:latin typeface="微软雅黑" panose="020b0503020204020204" charset="-122"/>
                <a:ea typeface="微软雅黑" panose="020b0503020204020204" charset="-122"/>
                <a:cs typeface="微软雅黑" panose="020b0503020204020204" charset="-122"/>
                <a:sym typeface="+mn-ea"/>
              </a:rPr>
              <a:t>1.回归语境，理解大意，补充省略成分，画出得分点，翻译后读一遍，确保通顺。操作时要打草稿，由于文言句语言障碍较大，难以一锤定音。如果一下子写到答题卡上，然后再改，造成卷面邋遢，给人的第一印象就差。</a:t>
            </a:r>
            <a:endParaRPr lang="zh-CN" altLang="zh-CN"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zh-CN" b="1">
                <a:solidFill>
                  <a:srgbClr val="000000"/>
                </a:solidFill>
                <a:latin typeface="微软雅黑" panose="020b0503020204020204" charset="-122"/>
                <a:ea typeface="微软雅黑" panose="020b0503020204020204" charset="-122"/>
                <a:cs typeface="微软雅黑" panose="020b0503020204020204" charset="-122"/>
                <a:sym typeface="+mn-ea"/>
              </a:rPr>
              <a:t>2.建议对我们课本的重点篇目回到课本进行认真细致的梳理，从教材出发，迁移到课外。</a:t>
            </a:r>
            <a:endParaRPr lang="zh-CN" altLang="zh-CN"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zh-CN" b="1">
                <a:solidFill>
                  <a:srgbClr val="000000"/>
                </a:solidFill>
                <a:latin typeface="微软雅黑" panose="020b0503020204020204" charset="-122"/>
                <a:ea typeface="微软雅黑" panose="020b0503020204020204" charset="-122"/>
                <a:cs typeface="微软雅黑" panose="020b0503020204020204" charset="-122"/>
                <a:sym typeface="+mn-ea"/>
              </a:rPr>
              <a:t>3.要牢固树立计分点意识，避免避实就虚。重点落实文言翻译“信”的原则。</a:t>
            </a:r>
            <a:endParaRPr lang="zh-CN" altLang="zh-CN" b="1">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rot="16635317" flipH="1">
            <a:off x="8379143" y="-44768"/>
            <a:ext cx="776288" cy="661035"/>
          </a:xfrm>
          <a:prstGeom prst="rect">
            <a:avLst/>
          </a:prstGeom>
        </p:spPr>
      </p:pic>
      <p:grpSp>
        <p:nvGrpSpPr>
          <p:cNvPr id="7" name="组合 6"/>
          <p:cNvGrpSpPr/>
          <p:nvPr userDrawn="1">
            <p:custDataLst>
              <p:tags r:id="rId5"/>
            </p:custDataLst>
          </p:nvPr>
        </p:nvGrpSpPr>
        <p:grpSpPr>
          <a:xfrm>
            <a:off x="0" y="4886325"/>
            <a:ext cx="534353" cy="1971675"/>
            <a:chOff x="0" y="4391345"/>
            <a:chExt cx="891702" cy="2466656"/>
          </a:xfrm>
        </p:grpSpPr>
        <p:pic>
          <p:nvPicPr>
            <p:cNvPr id="8" name="图片 7"/>
            <p:cNvPicPr>
              <a:picLocks noChangeAspect="1"/>
            </p:cNvPicPr>
            <p:nvPr>
              <p:custDataLst>
                <p:tags r:id="rId7"/>
              </p:custDataLst>
            </p:nvPr>
          </p:nvPicPr>
          <p:blipFill>
            <a:blip r:embed="rId6"/>
            <a:stretch>
              <a:fillRect/>
            </a:stretch>
          </p:blipFill>
          <p:spPr>
            <a:xfrm>
              <a:off x="0" y="5917327"/>
              <a:ext cx="891702" cy="940674"/>
            </a:xfrm>
            <a:prstGeom prst="rect">
              <a:avLst/>
            </a:prstGeom>
          </p:spPr>
        </p:pic>
        <p:pic>
          <p:nvPicPr>
            <p:cNvPr id="9" name="图片 8"/>
            <p:cNvPicPr>
              <a:picLocks noChangeAspect="1"/>
            </p:cNvPicPr>
            <p:nvPr>
              <p:custDataLst>
                <p:tags r:id="rId9"/>
              </p:custDataLst>
            </p:nvPr>
          </p:nvPicPr>
          <p:blipFill>
            <a:blip r:embed="rId8"/>
            <a:stretch>
              <a:fillRect/>
            </a:stretch>
          </p:blipFill>
          <p:spPr>
            <a:xfrm rot="1953062" flipH="1">
              <a:off x="67048" y="4391345"/>
              <a:ext cx="757605" cy="2455724"/>
            </a:xfrm>
            <a:prstGeom prst="rect">
              <a:avLst/>
            </a:prstGeom>
          </p:spPr>
        </p:pic>
      </p:grpSp>
      <p:sp>
        <p:nvSpPr>
          <p:cNvPr id="138241" name="文本框 2"/>
          <p:cNvSpPr txBox="1"/>
          <p:nvPr>
            <p:custDataLst>
              <p:tags r:id="rId10"/>
            </p:custDataLst>
          </p:nvPr>
        </p:nvSpPr>
        <p:spPr>
          <a:xfrm>
            <a:off x="109855" y="187325"/>
            <a:ext cx="8924290" cy="2555240"/>
          </a:xfrm>
          <a:prstGeom prst="rect">
            <a:avLst/>
          </a:prstGeom>
          <a:noFill/>
          <a:ln w="9525">
            <a:noFill/>
          </a:ln>
        </p:spPr>
        <p:txBody>
          <a:bodyPr/>
          <a:lstStyle/>
          <a:p>
            <a:r>
              <a:rPr lang="zh-CN" altLang="zh-CN" sz="2700" b="1">
                <a:solidFill>
                  <a:srgbClr val="000000"/>
                </a:solidFill>
                <a:latin typeface="微软雅黑" panose="020b0503020204020204" charset="-122"/>
                <a:ea typeface="微软雅黑" panose="020b0503020204020204" charset="-122"/>
                <a:cs typeface="微软雅黑" panose="020b0503020204020204" charset="-122"/>
              </a:rPr>
              <a:t>13. 把文中画横线的句子翻译成现代汉语。</a:t>
            </a:r>
            <a:endParaRPr lang="zh-CN" altLang="zh-CN" sz="2100" b="1">
              <a:solidFill>
                <a:srgbClr val="000000"/>
              </a:solidFill>
              <a:latin typeface="微软雅黑" panose="020b0503020204020204" charset="-122"/>
              <a:ea typeface="微软雅黑" panose="020b0503020204020204" charset="-122"/>
              <a:cs typeface="微软雅黑" panose="020b0503020204020204" charset="-122"/>
            </a:endParaRPr>
          </a:p>
          <a:p>
            <a:pPr>
              <a:lnSpc>
                <a:spcPts val="4500"/>
              </a:lnSpc>
            </a:pPr>
            <a:r>
              <a:rPr lang="zh-CN" altLang="zh-CN" sz="2400" b="1">
                <a:solidFill>
                  <a:srgbClr val="000000"/>
                </a:solidFill>
                <a:latin typeface="微软雅黑" panose="020b0503020204020204" charset="-122"/>
                <a:ea typeface="微软雅黑" panose="020b0503020204020204" charset="-122"/>
                <a:cs typeface="微软雅黑" panose="020b0503020204020204" charset="-122"/>
              </a:rPr>
              <a:t>(1) </a:t>
            </a:r>
            <a:r>
              <a:rPr lang="zh-CN" altLang="en-US" sz="2400" b="1">
                <a:solidFill>
                  <a:srgbClr val="000000"/>
                </a:solidFill>
                <a:latin typeface="微软雅黑" panose="020b0503020204020204" charset="-122"/>
                <a:ea typeface="微软雅黑" panose="020b0503020204020204" charset="-122"/>
                <a:cs typeface="微软雅黑" panose="020b0503020204020204" charset="-122"/>
              </a:rPr>
              <a:t>今法司核理一狱，必求深劾，欲成其考课</a:t>
            </a:r>
            <a:r>
              <a:rPr lang="zh-CN" altLang="zh-CN" sz="2400" b="1">
                <a:solidFill>
                  <a:srgbClr val="000000"/>
                </a:solidFill>
                <a:latin typeface="微软雅黑" panose="020b0503020204020204" charset="-122"/>
                <a:ea typeface="微软雅黑" panose="020b0503020204020204" charset="-122"/>
                <a:cs typeface="微软雅黑" panose="020b0503020204020204" charset="-122"/>
              </a:rPr>
              <a:t>。</a:t>
            </a:r>
            <a:endParaRPr lang="zh-CN" altLang="zh-CN" sz="2400" b="1">
              <a:solidFill>
                <a:srgbClr val="000000"/>
              </a:solidFill>
              <a:latin typeface="微软雅黑" panose="020b0503020204020204" charset="-122"/>
              <a:ea typeface="微软雅黑" panose="020b0503020204020204" charset="-122"/>
              <a:cs typeface="微软雅黑" panose="020b0503020204020204" charset="-122"/>
            </a:endParaRPr>
          </a:p>
          <a:p>
            <a:pPr>
              <a:lnSpc>
                <a:spcPts val="4500"/>
              </a:lnSpc>
            </a:pPr>
            <a:r>
              <a:rPr lang="zh-CN" altLang="zh-CN" sz="2400" b="1">
                <a:solidFill>
                  <a:srgbClr val="000000"/>
                </a:solidFill>
                <a:latin typeface="微软雅黑" panose="020b0503020204020204" charset="-122"/>
                <a:ea typeface="微软雅黑" panose="020b0503020204020204" charset="-122"/>
                <a:cs typeface="微软雅黑" panose="020b0503020204020204" charset="-122"/>
              </a:rPr>
              <a:t>【译文】</a:t>
            </a:r>
            <a:r>
              <a:rPr lang="zh-CN" altLang="en-US" sz="2400" b="1">
                <a:solidFill>
                  <a:srgbClr val="000000"/>
                </a:solidFill>
                <a:latin typeface="微软雅黑" panose="020b0503020204020204" charset="-122"/>
                <a:ea typeface="微软雅黑" panose="020b0503020204020204" charset="-122"/>
                <a:cs typeface="微软雅黑" panose="020b0503020204020204" charset="-122"/>
              </a:rPr>
              <a:t>现在</a:t>
            </a:r>
            <a:r>
              <a:rPr lang="zh-CN" altLang="en-US" sz="2400" b="1" u="sng">
                <a:solidFill>
                  <a:srgbClr val="000000"/>
                </a:solidFill>
                <a:latin typeface="微软雅黑" panose="020b0503020204020204" charset="-122"/>
                <a:ea typeface="微软雅黑" panose="020b0503020204020204" charset="-122"/>
                <a:cs typeface="微软雅黑" panose="020b0503020204020204" charset="-122"/>
              </a:rPr>
              <a:t>司法衙门</a:t>
            </a:r>
            <a:r>
              <a:rPr lang="zh-CN" altLang="en-US" sz="2400" b="1">
                <a:solidFill>
                  <a:srgbClr val="000000"/>
                </a:solidFill>
                <a:latin typeface="微软雅黑" panose="020b0503020204020204" charset="-122"/>
                <a:ea typeface="微软雅黑" panose="020b0503020204020204" charset="-122"/>
                <a:cs typeface="微软雅黑" panose="020b0503020204020204" charset="-122"/>
              </a:rPr>
              <a:t>核查审理一个</a:t>
            </a:r>
            <a:r>
              <a:rPr lang="zh-CN" altLang="en-US" sz="2400" b="1" u="sng">
                <a:solidFill>
                  <a:srgbClr val="000000"/>
                </a:solidFill>
                <a:latin typeface="微软雅黑" panose="020b0503020204020204" charset="-122"/>
                <a:ea typeface="微软雅黑" panose="020b0503020204020204" charset="-122"/>
                <a:cs typeface="微软雅黑" panose="020b0503020204020204" charset="-122"/>
              </a:rPr>
              <a:t>案件</a:t>
            </a:r>
            <a:r>
              <a:rPr lang="zh-CN" altLang="en-US" sz="2400" b="1">
                <a:solidFill>
                  <a:srgbClr val="000000"/>
                </a:solidFill>
                <a:latin typeface="微软雅黑" panose="020b0503020204020204" charset="-122"/>
                <a:ea typeface="微软雅黑" panose="020b0503020204020204" charset="-122"/>
                <a:cs typeface="微软雅黑" panose="020b0503020204020204" charset="-122"/>
              </a:rPr>
              <a:t>，一定要求</a:t>
            </a:r>
            <a:r>
              <a:rPr lang="zh-CN" altLang="en-US" sz="2400" b="1" u="sng">
                <a:solidFill>
                  <a:srgbClr val="000000"/>
                </a:solidFill>
                <a:latin typeface="微软雅黑" panose="020b0503020204020204" charset="-122"/>
                <a:ea typeface="微软雅黑" panose="020b0503020204020204" charset="-122"/>
                <a:cs typeface="微软雅黑" panose="020b0503020204020204" charset="-122"/>
              </a:rPr>
              <a:t>严格审理</a:t>
            </a:r>
            <a:r>
              <a:rPr lang="zh-CN" altLang="en-US" sz="2400" b="1">
                <a:solidFill>
                  <a:srgbClr val="000000"/>
                </a:solidFill>
                <a:latin typeface="微软雅黑" panose="020b0503020204020204" charset="-122"/>
                <a:ea typeface="微软雅黑" panose="020b0503020204020204" charset="-122"/>
                <a:cs typeface="微软雅黑" panose="020b0503020204020204" charset="-122"/>
              </a:rPr>
              <a:t>，想要以此来</a:t>
            </a:r>
            <a:r>
              <a:rPr lang="zh-CN" altLang="en-US" sz="2400" b="1" u="sng">
                <a:solidFill>
                  <a:srgbClr val="000000"/>
                </a:solidFill>
                <a:latin typeface="微软雅黑" panose="020b0503020204020204" charset="-122"/>
                <a:ea typeface="微软雅黑" panose="020b0503020204020204" charset="-122"/>
                <a:cs typeface="微软雅黑" panose="020b0503020204020204" charset="-122"/>
              </a:rPr>
              <a:t>成就</a:t>
            </a:r>
            <a:r>
              <a:rPr lang="zh-CN" altLang="en-US" sz="2400" b="1">
                <a:solidFill>
                  <a:srgbClr val="000000"/>
                </a:solidFill>
                <a:latin typeface="微软雅黑" panose="020b0503020204020204" charset="-122"/>
                <a:ea typeface="微软雅黑" panose="020b0503020204020204" charset="-122"/>
                <a:cs typeface="微软雅黑" panose="020b0503020204020204" charset="-122"/>
              </a:rPr>
              <a:t>对他的</a:t>
            </a:r>
            <a:r>
              <a:rPr lang="zh-CN" altLang="en-US" sz="2400" b="1" u="sng">
                <a:solidFill>
                  <a:srgbClr val="000000"/>
                </a:solidFill>
                <a:latin typeface="微软雅黑" panose="020b0503020204020204" charset="-122"/>
                <a:ea typeface="微软雅黑" panose="020b0503020204020204" charset="-122"/>
                <a:cs typeface="微软雅黑" panose="020b0503020204020204" charset="-122"/>
              </a:rPr>
              <a:t>考核</a:t>
            </a:r>
            <a:r>
              <a:rPr lang="zh-CN" altLang="en-US" sz="2400" b="1">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400" b="1">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138242" name="文本框 2"/>
          <p:cNvSpPr txBox="1"/>
          <p:nvPr>
            <p:custDataLst>
              <p:tags r:id="rId11"/>
            </p:custDataLst>
          </p:nvPr>
        </p:nvSpPr>
        <p:spPr>
          <a:xfrm>
            <a:off x="177800" y="2884805"/>
            <a:ext cx="8856345" cy="3878580"/>
          </a:xfrm>
          <a:prstGeom prst="rect">
            <a:avLst/>
          </a:prstGeom>
          <a:noFill/>
          <a:ln w="25400">
            <a:solidFill>
              <a:srgbClr val="0766D4"/>
            </a:solidFill>
          </a:ln>
        </p:spPr>
        <p:txBody>
          <a:bodyPr/>
          <a:lstStyle/>
          <a:p>
            <a:pPr>
              <a:lnSpc>
                <a:spcPts val="3500"/>
              </a:lnSpc>
            </a:pPr>
            <a:r>
              <a:rPr lang="zh-CN" altLang="en-US" sz="2100" b="1">
                <a:solidFill>
                  <a:srgbClr val="000000"/>
                </a:solidFill>
                <a:latin typeface="微软雅黑" panose="020b0503020204020204" charset="-122"/>
                <a:ea typeface="微软雅黑" panose="020b0503020204020204" charset="-122"/>
                <a:sym typeface="黑体" panose="02010609060101010101" charset="-122"/>
              </a:rPr>
              <a:t>【关键词】</a:t>
            </a:r>
            <a:endParaRPr lang="zh-CN" altLang="en-US" sz="2400" b="1">
              <a:solidFill>
                <a:srgbClr val="000000"/>
              </a:solidFill>
              <a:latin typeface="微软雅黑" panose="020b0503020204020204" charset="-122"/>
              <a:ea typeface="微软雅黑" panose="020b0503020204020204" charset="-122"/>
              <a:sym typeface="黑体" panose="02010609060101010101" charset="-122"/>
            </a:endParaRPr>
          </a:p>
          <a:p>
            <a:pPr>
              <a:lnSpc>
                <a:spcPts val="3500"/>
              </a:lnSpc>
            </a:pPr>
            <a:r>
              <a:rPr lang="zh-CN" altLang="en-US" sz="2100" b="1">
                <a:solidFill>
                  <a:srgbClr val="000000"/>
                </a:solidFill>
                <a:latin typeface="微软雅黑" panose="020b0503020204020204" charset="-122"/>
                <a:ea typeface="微软雅黑" panose="020b0503020204020204" charset="-122"/>
              </a:rPr>
              <a:t>①法司</a:t>
            </a:r>
            <a:r>
              <a:rPr lang="zh-CN" altLang="zh-CN" sz="2100" b="1">
                <a:solidFill>
                  <a:srgbClr val="000000"/>
                </a:solidFill>
                <a:latin typeface="微软雅黑" panose="020b0503020204020204" charset="-122"/>
                <a:ea typeface="微软雅黑" panose="020b0503020204020204" charset="-122"/>
              </a:rPr>
              <a:t>：</a:t>
            </a:r>
            <a:r>
              <a:rPr lang="zh-CN" altLang="en-US" sz="2100" b="1">
                <a:solidFill>
                  <a:srgbClr val="000000"/>
                </a:solidFill>
                <a:latin typeface="微软雅黑" panose="020b0503020204020204" charset="-122"/>
                <a:ea typeface="微软雅黑" panose="020b0503020204020204" charset="-122"/>
              </a:rPr>
              <a:t>司法衙门、司法官署、司法部门、司法机关、法律部门、执法部门、司法官吏、主管法律的官员</a:t>
            </a:r>
            <a:endParaRPr lang="zh-CN" altLang="zh-CN" sz="2100" b="1">
              <a:solidFill>
                <a:srgbClr val="000000"/>
              </a:solidFill>
              <a:latin typeface="微软雅黑" panose="020b0503020204020204" charset="-122"/>
              <a:ea typeface="微软雅黑" panose="020b0503020204020204" charset="-122"/>
            </a:endParaRPr>
          </a:p>
          <a:p>
            <a:pPr>
              <a:lnSpc>
                <a:spcPts val="3500"/>
              </a:lnSpc>
            </a:pPr>
            <a:r>
              <a:rPr lang="zh-CN" altLang="en-US" sz="2100" b="1">
                <a:solidFill>
                  <a:srgbClr val="000000"/>
                </a:solidFill>
                <a:latin typeface="微软雅黑" panose="020b0503020204020204" charset="-122"/>
                <a:ea typeface="微软雅黑" panose="020b0503020204020204" charset="-122"/>
              </a:rPr>
              <a:t>②</a:t>
            </a:r>
            <a:r>
              <a:rPr lang="zh-CN" altLang="en-US" sz="2100" b="1">
                <a:solidFill>
                  <a:srgbClr val="000000"/>
                </a:solidFill>
                <a:latin typeface="微软雅黑" panose="020b0503020204020204" charset="-122"/>
                <a:ea typeface="微软雅黑" panose="020b0503020204020204" charset="-122"/>
                <a:sym typeface="+mn-ea"/>
              </a:rPr>
              <a:t>狱</a:t>
            </a:r>
            <a:r>
              <a:rPr lang="zh-CN" altLang="zh-CN" sz="2100" b="1">
                <a:solidFill>
                  <a:srgbClr val="000000"/>
                </a:solidFill>
                <a:latin typeface="微软雅黑" panose="020b0503020204020204" charset="-122"/>
                <a:ea typeface="微软雅黑" panose="020b0503020204020204" charset="-122"/>
                <a:sym typeface="+mn-ea"/>
              </a:rPr>
              <a:t>：</a:t>
            </a:r>
            <a:r>
              <a:rPr lang="zh-CN" altLang="en-US" sz="2100" b="1">
                <a:solidFill>
                  <a:srgbClr val="000000"/>
                </a:solidFill>
                <a:latin typeface="微软雅黑" panose="020b0503020204020204" charset="-122"/>
                <a:ea typeface="微软雅黑" panose="020b0503020204020204" charset="-122"/>
                <a:sym typeface="+mn-ea"/>
              </a:rPr>
              <a:t>案件、案子</a:t>
            </a:r>
            <a:endParaRPr lang="zh-CN" altLang="zh-CN" sz="2100" b="1">
              <a:solidFill>
                <a:srgbClr val="000000"/>
              </a:solidFill>
              <a:latin typeface="微软雅黑" panose="020b0503020204020204" charset="-122"/>
              <a:ea typeface="微软雅黑" panose="020b0503020204020204" charset="-122"/>
            </a:endParaRPr>
          </a:p>
          <a:p>
            <a:pPr>
              <a:lnSpc>
                <a:spcPts val="3500"/>
              </a:lnSpc>
            </a:pPr>
            <a:r>
              <a:rPr lang="zh-CN" altLang="en-US" sz="2100" b="1">
                <a:solidFill>
                  <a:srgbClr val="000000"/>
                </a:solidFill>
                <a:latin typeface="微软雅黑" panose="020b0503020204020204" charset="-122"/>
                <a:ea typeface="微软雅黑" panose="020b0503020204020204" charset="-122"/>
              </a:rPr>
              <a:t>③深劾</a:t>
            </a:r>
            <a:r>
              <a:rPr lang="zh-CN" altLang="zh-CN" sz="2100" b="1">
                <a:solidFill>
                  <a:srgbClr val="000000"/>
                </a:solidFill>
                <a:latin typeface="微软雅黑" panose="020b0503020204020204" charset="-122"/>
                <a:ea typeface="微软雅黑" panose="020b0503020204020204" charset="-122"/>
                <a:sym typeface="+mn-ea"/>
              </a:rPr>
              <a:t>：</a:t>
            </a:r>
            <a:r>
              <a:rPr lang="zh-CN" altLang="en-US" sz="2100" b="1">
                <a:solidFill>
                  <a:srgbClr val="000000"/>
                </a:solidFill>
                <a:latin typeface="微软雅黑" panose="020b0503020204020204" charset="-122"/>
                <a:ea typeface="微软雅黑" panose="020b0503020204020204" charset="-122"/>
                <a:sym typeface="+mn-ea"/>
              </a:rPr>
              <a:t>严格审理、深入推究、深入考察、深入核察调查</a:t>
            </a:r>
            <a:endParaRPr lang="zh-CN" altLang="zh-CN" sz="2100" b="1">
              <a:solidFill>
                <a:srgbClr val="000000"/>
              </a:solidFill>
              <a:latin typeface="微软雅黑" panose="020b0503020204020204" charset="-122"/>
              <a:ea typeface="微软雅黑" panose="020b0503020204020204" charset="-122"/>
            </a:endParaRPr>
          </a:p>
          <a:p>
            <a:pPr>
              <a:lnSpc>
                <a:spcPts val="3500"/>
              </a:lnSpc>
            </a:pPr>
            <a:r>
              <a:rPr lang="zh-CN" altLang="en-US" sz="2100" b="1">
                <a:solidFill>
                  <a:srgbClr val="000000"/>
                </a:solidFill>
                <a:latin typeface="微软雅黑" panose="020b0503020204020204" charset="-122"/>
                <a:ea typeface="微软雅黑" panose="020b0503020204020204" charset="-122"/>
              </a:rPr>
              <a:t>④成</a:t>
            </a:r>
            <a:r>
              <a:rPr lang="zh-CN" altLang="zh-CN" sz="2100" b="1">
                <a:solidFill>
                  <a:srgbClr val="000000"/>
                </a:solidFill>
                <a:latin typeface="微软雅黑" panose="020b0503020204020204" charset="-122"/>
                <a:ea typeface="微软雅黑" panose="020b0503020204020204" charset="-122"/>
              </a:rPr>
              <a:t>：</a:t>
            </a:r>
            <a:r>
              <a:rPr lang="zh-CN" altLang="en-US" sz="2100" b="1">
                <a:solidFill>
                  <a:srgbClr val="000000"/>
                </a:solidFill>
                <a:latin typeface="微软雅黑" panose="020b0503020204020204" charset="-122"/>
                <a:ea typeface="微软雅黑" panose="020b0503020204020204" charset="-122"/>
              </a:rPr>
              <a:t>成就</a:t>
            </a:r>
            <a:endParaRPr lang="zh-CN" altLang="zh-CN" sz="2100" b="1">
              <a:solidFill>
                <a:srgbClr val="000000"/>
              </a:solidFill>
              <a:latin typeface="微软雅黑" panose="020b0503020204020204" charset="-122"/>
              <a:ea typeface="微软雅黑" panose="020b0503020204020204" charset="-122"/>
            </a:endParaRPr>
          </a:p>
          <a:p>
            <a:pPr>
              <a:lnSpc>
                <a:spcPts val="3500"/>
              </a:lnSpc>
            </a:pPr>
            <a:r>
              <a:rPr lang="zh-CN" altLang="en-US" sz="2100" b="1">
                <a:solidFill>
                  <a:srgbClr val="000000"/>
                </a:solidFill>
                <a:latin typeface="微软雅黑" panose="020b0503020204020204" charset="-122"/>
                <a:ea typeface="微软雅黑" panose="020b0503020204020204" charset="-122"/>
              </a:rPr>
              <a:t>⑤考课</a:t>
            </a:r>
            <a:r>
              <a:rPr lang="zh-CN" altLang="zh-CN" sz="2100" b="1">
                <a:solidFill>
                  <a:srgbClr val="000000"/>
                </a:solidFill>
                <a:latin typeface="微软雅黑" panose="020b0503020204020204" charset="-122"/>
                <a:ea typeface="微软雅黑" panose="020b0503020204020204" charset="-122"/>
              </a:rPr>
              <a:t>：</a:t>
            </a:r>
            <a:r>
              <a:rPr lang="zh-CN" altLang="en-US" sz="2100" b="1">
                <a:solidFill>
                  <a:srgbClr val="000000"/>
                </a:solidFill>
                <a:latin typeface="微软雅黑" panose="020b0503020204020204" charset="-122"/>
                <a:ea typeface="微软雅黑" panose="020b0503020204020204" charset="-122"/>
              </a:rPr>
              <a:t>考核、政绩考核、考核业绩、考评功绩、功绩考察、考察业绩</a:t>
            </a:r>
            <a:endParaRPr lang="zh-CN" altLang="en-US" sz="2100" b="1">
              <a:solidFill>
                <a:srgbClr val="000000"/>
              </a:solidFill>
              <a:latin typeface="微软雅黑" panose="020b0503020204020204" charset="-122"/>
              <a:ea typeface="微软雅黑" panose="020b0503020204020204" charset="-122"/>
            </a:endParaRPr>
          </a:p>
        </p:txBody>
      </p:sp>
    </p:spTree>
    <p:custDataLst>
      <p:tags r:id="rId12"/>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38241">
                                            <p:txEl>
                                              <p:pRg st="2" end="2"/>
                                            </p:txEl>
                                          </p:spTgt>
                                        </p:tgtEl>
                                        <p:attrNameLst>
                                          <p:attrName>style.visibility</p:attrName>
                                        </p:attrNameLst>
                                      </p:cBhvr>
                                      <p:to>
                                        <p:strVal val="visible"/>
                                      </p:to>
                                    </p:set>
                                    <p:animEffect transition="in" filter="blinds(horizontal)">
                                      <p:cBhvr>
                                        <p:cTn id="7" dur="500"/>
                                        <p:tgtEl>
                                          <p:spTgt spid="138241">
                                            <p:txEl>
                                              <p:pRg st="2" end="2"/>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38242"/>
                                        </p:tgtEl>
                                        <p:attrNameLst>
                                          <p:attrName>style.visibility</p:attrName>
                                        </p:attrNameLst>
                                      </p:cBhvr>
                                      <p:to>
                                        <p:strVal val="visible"/>
                                      </p:to>
                                    </p:set>
                                    <p:animEffect transition="in" filter="blinds(horizontal)">
                                      <p:cBhvr>
                                        <p:cTn id="10" dur="500"/>
                                        <p:tgtEl>
                                          <p:spTgt spid="138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42" grpId="0"/>
    </p:bldLst>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rot="16635317" flipH="1">
            <a:off x="8379143" y="-44768"/>
            <a:ext cx="776288" cy="661035"/>
          </a:xfrm>
          <a:prstGeom prst="rect">
            <a:avLst/>
          </a:prstGeom>
        </p:spPr>
      </p:pic>
      <p:grpSp>
        <p:nvGrpSpPr>
          <p:cNvPr id="7" name="组合 6"/>
          <p:cNvGrpSpPr/>
          <p:nvPr userDrawn="1">
            <p:custDataLst>
              <p:tags r:id="rId5"/>
            </p:custDataLst>
          </p:nvPr>
        </p:nvGrpSpPr>
        <p:grpSpPr>
          <a:xfrm>
            <a:off x="0" y="4886325"/>
            <a:ext cx="534353" cy="1971675"/>
            <a:chOff x="0" y="4391345"/>
            <a:chExt cx="891702" cy="2466656"/>
          </a:xfrm>
        </p:grpSpPr>
        <p:pic>
          <p:nvPicPr>
            <p:cNvPr id="8" name="图片 7"/>
            <p:cNvPicPr>
              <a:picLocks noChangeAspect="1"/>
            </p:cNvPicPr>
            <p:nvPr>
              <p:custDataLst>
                <p:tags r:id="rId7"/>
              </p:custDataLst>
            </p:nvPr>
          </p:nvPicPr>
          <p:blipFill>
            <a:blip r:embed="rId6"/>
            <a:stretch>
              <a:fillRect/>
            </a:stretch>
          </p:blipFill>
          <p:spPr>
            <a:xfrm>
              <a:off x="0" y="5917327"/>
              <a:ext cx="891702" cy="940674"/>
            </a:xfrm>
            <a:prstGeom prst="rect">
              <a:avLst/>
            </a:prstGeom>
          </p:spPr>
        </p:pic>
        <p:pic>
          <p:nvPicPr>
            <p:cNvPr id="9" name="图片 8"/>
            <p:cNvPicPr>
              <a:picLocks noChangeAspect="1"/>
            </p:cNvPicPr>
            <p:nvPr>
              <p:custDataLst>
                <p:tags r:id="rId9"/>
              </p:custDataLst>
            </p:nvPr>
          </p:nvPicPr>
          <p:blipFill>
            <a:blip r:embed="rId8"/>
            <a:stretch>
              <a:fillRect/>
            </a:stretch>
          </p:blipFill>
          <p:spPr>
            <a:xfrm rot="1953062" flipH="1">
              <a:off x="67048" y="4391345"/>
              <a:ext cx="757605" cy="2455724"/>
            </a:xfrm>
            <a:prstGeom prst="rect">
              <a:avLst/>
            </a:prstGeom>
          </p:spPr>
        </p:pic>
      </p:grpSp>
      <p:sp>
        <p:nvSpPr>
          <p:cNvPr id="21506" name="文本框 1"/>
          <p:cNvSpPr txBox="1"/>
          <p:nvPr>
            <p:custDataLst>
              <p:tags r:id="rId10"/>
            </p:custDataLst>
          </p:nvPr>
        </p:nvSpPr>
        <p:spPr>
          <a:xfrm>
            <a:off x="180975" y="999490"/>
            <a:ext cx="6579870" cy="747395"/>
          </a:xfrm>
          <a:prstGeom prst="rect">
            <a:avLst/>
          </a:prstGeom>
          <a:noFill/>
          <a:ln w="9525">
            <a:noFill/>
          </a:ln>
        </p:spPr>
        <p:txBody>
          <a:bodyPr anchor="ctr" anchorCtr="0"/>
          <a:lstStyle/>
          <a:p>
            <a:pPr algn="ctr">
              <a:lnSpc>
                <a:spcPct val="90000"/>
              </a:lnSpc>
            </a:pPr>
            <a:r>
              <a:rPr lang="zh-CN" altLang="en-US" sz="3000" b="1">
                <a:solidFill>
                  <a:schemeClr val="accent1"/>
                </a:solidFill>
                <a:latin typeface="微软雅黑" panose="020b0503020204020204" charset="-122"/>
                <a:ea typeface="微软雅黑" panose="020b0503020204020204" charset="-122"/>
                <a:cs typeface="微软雅黑" panose="020b0503020204020204" charset="-122"/>
              </a:rPr>
              <a:t>评分示例   </a:t>
            </a:r>
            <a:r>
              <a:rPr lang="zh-CN" altLang="zh-CN" sz="3000" b="1">
                <a:solidFill>
                  <a:schemeClr val="accent1"/>
                </a:solidFill>
                <a:latin typeface="微软雅黑" panose="020b0503020204020204" charset="-122"/>
                <a:ea typeface="微软雅黑" panose="020b0503020204020204" charset="-122"/>
                <a:cs typeface="微软雅黑" panose="020b0503020204020204" charset="-122"/>
                <a:sym typeface="黑体" panose="02010609060101010101" charset="-122"/>
              </a:rPr>
              <a:t>【</a:t>
            </a:r>
            <a:r>
              <a:rPr lang="en-US" altLang="zh-CN" sz="3000" b="1">
                <a:solidFill>
                  <a:schemeClr val="accent1"/>
                </a:solidFill>
                <a:latin typeface="微软雅黑" panose="020b0503020204020204" charset="-122"/>
                <a:ea typeface="微软雅黑" panose="020b0503020204020204" charset="-122"/>
                <a:cs typeface="微软雅黑" panose="020b0503020204020204" charset="-122"/>
                <a:sym typeface="黑体" panose="02010609060101010101" charset="-122"/>
              </a:rPr>
              <a:t>3</a:t>
            </a:r>
            <a:r>
              <a:rPr lang="zh-CN" altLang="zh-CN" sz="3000" b="1">
                <a:solidFill>
                  <a:schemeClr val="accent1"/>
                </a:solidFill>
                <a:latin typeface="微软雅黑" panose="020b0503020204020204" charset="-122"/>
                <a:ea typeface="微软雅黑" panose="020b0503020204020204" charset="-122"/>
                <a:cs typeface="微软雅黑" panose="020b0503020204020204" charset="-122"/>
                <a:sym typeface="黑体" panose="02010609060101010101" charset="-122"/>
              </a:rPr>
              <a:t>分</a:t>
            </a:r>
            <a:r>
              <a:rPr lang="en-US" altLang="zh-CN" sz="3000" b="1">
                <a:solidFill>
                  <a:schemeClr val="accent1"/>
                </a:solidFill>
                <a:latin typeface="微软雅黑" panose="020b0503020204020204" charset="-122"/>
                <a:ea typeface="微软雅黑" panose="020b0503020204020204" charset="-122"/>
                <a:cs typeface="微软雅黑" panose="020b0503020204020204" charset="-122"/>
                <a:sym typeface="黑体" panose="02010609060101010101" charset="-122"/>
              </a:rPr>
              <a:t>  2</a:t>
            </a:r>
            <a:r>
              <a:rPr lang="zh-CN" altLang="en-US" sz="3000" b="1">
                <a:solidFill>
                  <a:schemeClr val="accent1"/>
                </a:solidFill>
                <a:latin typeface="微软雅黑" panose="020b0503020204020204" charset="-122"/>
                <a:ea typeface="微软雅黑" panose="020b0503020204020204" charset="-122"/>
                <a:cs typeface="微软雅黑" panose="020b0503020204020204" charset="-122"/>
                <a:sym typeface="黑体" panose="02010609060101010101" charset="-122"/>
              </a:rPr>
              <a:t>分</a:t>
            </a:r>
            <a:r>
              <a:rPr lang="en-US" altLang="zh-CN" sz="3000" b="1">
                <a:solidFill>
                  <a:schemeClr val="accent1"/>
                </a:solidFill>
                <a:latin typeface="微软雅黑" panose="020b0503020204020204" charset="-122"/>
                <a:ea typeface="微软雅黑" panose="020b0503020204020204" charset="-122"/>
                <a:cs typeface="微软雅黑" panose="020b0503020204020204" charset="-122"/>
                <a:sym typeface="黑体" panose="02010609060101010101" charset="-122"/>
              </a:rPr>
              <a:t>  1</a:t>
            </a:r>
            <a:r>
              <a:rPr lang="zh-CN" altLang="en-US" sz="3000" b="1">
                <a:solidFill>
                  <a:schemeClr val="accent1"/>
                </a:solidFill>
                <a:latin typeface="微软雅黑" panose="020b0503020204020204" charset="-122"/>
                <a:ea typeface="微软雅黑" panose="020b0503020204020204" charset="-122"/>
                <a:cs typeface="微软雅黑" panose="020b0503020204020204" charset="-122"/>
                <a:sym typeface="黑体" panose="02010609060101010101" charset="-122"/>
              </a:rPr>
              <a:t>分</a:t>
            </a:r>
            <a:r>
              <a:rPr lang="zh-CN" altLang="zh-CN" sz="3000" b="1">
                <a:solidFill>
                  <a:schemeClr val="accent1"/>
                </a:solidFill>
                <a:latin typeface="微软雅黑" panose="020b0503020204020204" charset="-122"/>
                <a:ea typeface="微软雅黑" panose="020b0503020204020204" charset="-122"/>
                <a:cs typeface="微软雅黑" panose="020b0503020204020204" charset="-122"/>
                <a:sym typeface="黑体" panose="02010609060101010101" charset="-122"/>
              </a:rPr>
              <a:t>】</a:t>
            </a:r>
            <a:endParaRPr lang="zh-CN" altLang="zh-CN" sz="3000" b="1">
              <a:solidFill>
                <a:schemeClr val="accent1"/>
              </a:solidFill>
              <a:latin typeface="微软雅黑" panose="020b0503020204020204" charset="-122"/>
              <a:ea typeface="微软雅黑" panose="020b0503020204020204" charset="-122"/>
              <a:cs typeface="微软雅黑" panose="020b0503020204020204" charset="-122"/>
              <a:sym typeface="黑体" panose="02010609060101010101" charset="-122"/>
            </a:endParaRPr>
          </a:p>
        </p:txBody>
      </p:sp>
      <p:sp>
        <p:nvSpPr>
          <p:cNvPr id="21507" name="文本框 2"/>
          <p:cNvSpPr txBox="1"/>
          <p:nvPr>
            <p:custDataLst>
              <p:tags r:id="rId11"/>
            </p:custDataLst>
          </p:nvPr>
        </p:nvSpPr>
        <p:spPr>
          <a:xfrm>
            <a:off x="-19050" y="1906270"/>
            <a:ext cx="9310370" cy="4981575"/>
          </a:xfrm>
          <a:prstGeom prst="rect">
            <a:avLst/>
          </a:prstGeom>
          <a:noFill/>
          <a:ln w="9525">
            <a:noFill/>
          </a:ln>
        </p:spPr>
        <p:txBody>
          <a:bodyPr/>
          <a:lstStyle/>
          <a:p>
            <a:pPr>
              <a:lnSpc>
                <a:spcPts val="5000"/>
              </a:lnSpc>
            </a:pPr>
            <a:r>
              <a:rPr lang="en-US" altLang="zh-CN" sz="2625" b="1">
                <a:solidFill>
                  <a:srgbClr val="000000"/>
                </a:solidFill>
                <a:latin typeface="微软雅黑" panose="020b0503020204020204" charset="-122"/>
                <a:ea typeface="微软雅黑" panose="020b0503020204020204" charset="-122"/>
                <a:cs typeface="微软雅黑" panose="020b0503020204020204" charset="-122"/>
                <a:sym typeface="+mn-ea"/>
              </a:rPr>
              <a:t>    </a:t>
            </a:r>
            <a:r>
              <a:rPr lang="zh-CN" altLang="en-US" sz="2625" b="1">
                <a:solidFill>
                  <a:srgbClr val="000000"/>
                </a:solidFill>
                <a:latin typeface="微软雅黑" panose="020b0503020204020204" charset="-122"/>
                <a:ea typeface="微软雅黑" panose="020b0503020204020204" charset="-122"/>
                <a:cs typeface="微软雅黑" panose="020b0503020204020204" charset="-122"/>
                <a:sym typeface="+mn-ea"/>
              </a:rPr>
              <a:t>现在</a:t>
            </a:r>
            <a:r>
              <a:rPr lang="zh-CN" altLang="en-US" sz="2625" b="1" u="sng">
                <a:solidFill>
                  <a:srgbClr val="000000"/>
                </a:solidFill>
                <a:latin typeface="微软雅黑" panose="020b0503020204020204" charset="-122"/>
                <a:ea typeface="微软雅黑" panose="020b0503020204020204" charset="-122"/>
                <a:cs typeface="微软雅黑" panose="020b0503020204020204" charset="-122"/>
                <a:sym typeface="+mn-ea"/>
              </a:rPr>
              <a:t>司法部门</a:t>
            </a:r>
            <a:r>
              <a:rPr lang="zh-CN" altLang="en-US" sz="2625" b="1">
                <a:solidFill>
                  <a:srgbClr val="000000"/>
                </a:solidFill>
                <a:latin typeface="微软雅黑" panose="020b0503020204020204" charset="-122"/>
                <a:ea typeface="微软雅黑" panose="020b0503020204020204" charset="-122"/>
                <a:cs typeface="微软雅黑" panose="020b0503020204020204" charset="-122"/>
                <a:sym typeface="+mn-ea"/>
              </a:rPr>
              <a:t>核实审理一个</a:t>
            </a:r>
            <a:r>
              <a:rPr lang="zh-CN" altLang="en-US" sz="2625" b="1" u="sng">
                <a:solidFill>
                  <a:srgbClr val="000000"/>
                </a:solidFill>
                <a:latin typeface="微软雅黑" panose="020b0503020204020204" charset="-122"/>
                <a:ea typeface="微软雅黑" panose="020b0503020204020204" charset="-122"/>
                <a:cs typeface="微软雅黑" panose="020b0503020204020204" charset="-122"/>
                <a:sym typeface="+mn-ea"/>
              </a:rPr>
              <a:t>案件</a:t>
            </a:r>
            <a:r>
              <a:rPr lang="zh-CN" altLang="en-US" sz="2625" b="1">
                <a:solidFill>
                  <a:srgbClr val="000000"/>
                </a:solidFill>
                <a:latin typeface="微软雅黑" panose="020b0503020204020204" charset="-122"/>
                <a:ea typeface="微软雅黑" panose="020b0503020204020204" charset="-122"/>
                <a:cs typeface="微软雅黑" panose="020b0503020204020204" charset="-122"/>
                <a:sym typeface="+mn-ea"/>
              </a:rPr>
              <a:t>，一定会力求深重弹劾，想让其</a:t>
            </a:r>
            <a:r>
              <a:rPr lang="zh-CN" altLang="en-US" sz="2625" b="1" u="sng">
                <a:solidFill>
                  <a:srgbClr val="000000"/>
                </a:solidFill>
                <a:latin typeface="微软雅黑" panose="020b0503020204020204" charset="-122"/>
                <a:ea typeface="微软雅黑" panose="020b0503020204020204" charset="-122"/>
                <a:cs typeface="微软雅黑" panose="020b0503020204020204" charset="-122"/>
                <a:sym typeface="+mn-ea"/>
              </a:rPr>
              <a:t>成就</a:t>
            </a:r>
            <a:r>
              <a:rPr lang="zh-CN" altLang="en-US" sz="2625" b="1">
                <a:solidFill>
                  <a:srgbClr val="000000"/>
                </a:solidFill>
                <a:latin typeface="微软雅黑" panose="020b0503020204020204" charset="-122"/>
                <a:ea typeface="微软雅黑" panose="020b0503020204020204" charset="-122"/>
                <a:cs typeface="微软雅黑" panose="020b0503020204020204" charset="-122"/>
                <a:sym typeface="+mn-ea"/>
              </a:rPr>
              <a:t>自己考察的课题</a:t>
            </a:r>
            <a:r>
              <a:rPr lang="zh-CN" altLang="zh-CN" sz="2625" b="1">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3000" b="1">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3000" b="1">
                <a:solidFill>
                  <a:srgbClr val="000000"/>
                </a:solidFill>
                <a:latin typeface="微软雅黑" panose="020b0503020204020204" charset="-122"/>
                <a:ea typeface="微软雅黑" panose="020b0503020204020204" charset="-122"/>
                <a:cs typeface="微软雅黑" panose="020b0503020204020204" charset="-122"/>
                <a:sym typeface="+mn-ea"/>
              </a:rPr>
              <a:t>3</a:t>
            </a:r>
            <a:r>
              <a:rPr lang="zh-CN" altLang="en-US" sz="3000" b="1">
                <a:solidFill>
                  <a:srgbClr val="000000"/>
                </a:solidFill>
                <a:latin typeface="微软雅黑" panose="020b0503020204020204" charset="-122"/>
                <a:ea typeface="微软雅黑" panose="020b0503020204020204" charset="-122"/>
                <a:cs typeface="微软雅黑" panose="020b0503020204020204" charset="-122"/>
                <a:sym typeface="+mn-ea"/>
              </a:rPr>
              <a:t>分）</a:t>
            </a:r>
            <a:endParaRPr lang="zh-CN" altLang="en-US" sz="2625" b="1">
              <a:solidFill>
                <a:srgbClr val="000000"/>
              </a:solidFill>
              <a:latin typeface="微软雅黑" panose="020b0503020204020204" charset="-122"/>
              <a:ea typeface="微软雅黑" panose="020b0503020204020204" charset="-122"/>
              <a:cs typeface="微软雅黑" panose="020b0503020204020204" charset="-122"/>
            </a:endParaRPr>
          </a:p>
          <a:p>
            <a:pPr>
              <a:lnSpc>
                <a:spcPts val="5000"/>
              </a:lnSpc>
            </a:pPr>
            <a:r>
              <a:rPr lang="en-US" altLang="zh-CN" sz="2625" b="1">
                <a:solidFill>
                  <a:srgbClr val="000000"/>
                </a:solidFill>
                <a:latin typeface="微软雅黑" panose="020b0503020204020204" charset="-122"/>
                <a:ea typeface="微软雅黑" panose="020b0503020204020204" charset="-122"/>
                <a:cs typeface="微软雅黑" panose="020b0503020204020204" charset="-122"/>
                <a:sym typeface="+mn-ea"/>
              </a:rPr>
              <a:t>    </a:t>
            </a:r>
            <a:r>
              <a:rPr lang="zh-CN" altLang="en-US" sz="2625" b="1">
                <a:solidFill>
                  <a:srgbClr val="000000"/>
                </a:solidFill>
                <a:latin typeface="微软雅黑" panose="020b0503020204020204" charset="-122"/>
                <a:ea typeface="微软雅黑" panose="020b0503020204020204" charset="-122"/>
                <a:cs typeface="微软雅黑" panose="020b0503020204020204" charset="-122"/>
                <a:sym typeface="+mn-ea"/>
              </a:rPr>
              <a:t>如今法官审理一桩</a:t>
            </a:r>
            <a:r>
              <a:rPr lang="zh-CN" altLang="en-US" sz="2625" b="1" u="sng">
                <a:solidFill>
                  <a:srgbClr val="000000"/>
                </a:solidFill>
                <a:latin typeface="微软雅黑" panose="020b0503020204020204" charset="-122"/>
                <a:ea typeface="微软雅黑" panose="020b0503020204020204" charset="-122"/>
                <a:cs typeface="微软雅黑" panose="020b0503020204020204" charset="-122"/>
                <a:sym typeface="+mn-ea"/>
              </a:rPr>
              <a:t>案件</a:t>
            </a:r>
            <a:r>
              <a:rPr lang="zh-CN" altLang="en-US" sz="2625" b="1">
                <a:solidFill>
                  <a:srgbClr val="000000"/>
                </a:solidFill>
                <a:latin typeface="微软雅黑" panose="020b0503020204020204" charset="-122"/>
                <a:ea typeface="微软雅黑" panose="020b0503020204020204" charset="-122"/>
                <a:cs typeface="微软雅黑" panose="020b0503020204020204" charset="-122"/>
                <a:sym typeface="+mn-ea"/>
              </a:rPr>
              <a:t>，必定探求重判刑罚，想要完成他的</a:t>
            </a:r>
            <a:r>
              <a:rPr lang="zh-CN" altLang="en-US" sz="2625" b="1" u="sng">
                <a:solidFill>
                  <a:srgbClr val="000000"/>
                </a:solidFill>
                <a:latin typeface="微软雅黑" panose="020b0503020204020204" charset="-122"/>
                <a:ea typeface="微软雅黑" panose="020b0503020204020204" charset="-122"/>
                <a:cs typeface="微软雅黑" panose="020b0503020204020204" charset="-122"/>
                <a:sym typeface="+mn-ea"/>
              </a:rPr>
              <a:t>政绩考核</a:t>
            </a:r>
            <a:r>
              <a:rPr lang="zh-CN" altLang="zh-CN" sz="2625" b="1">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3000" b="1">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3000" b="1">
                <a:solidFill>
                  <a:srgbClr val="000000"/>
                </a:solidFill>
                <a:latin typeface="微软雅黑" panose="020b0503020204020204" charset="-122"/>
                <a:ea typeface="微软雅黑" panose="020b0503020204020204" charset="-122"/>
                <a:cs typeface="微软雅黑" panose="020b0503020204020204" charset="-122"/>
                <a:sym typeface="+mn-ea"/>
              </a:rPr>
              <a:t>2</a:t>
            </a:r>
            <a:r>
              <a:rPr lang="zh-CN" altLang="en-US" sz="3000" b="1">
                <a:solidFill>
                  <a:srgbClr val="000000"/>
                </a:solidFill>
                <a:latin typeface="微软雅黑" panose="020b0503020204020204" charset="-122"/>
                <a:ea typeface="微软雅黑" panose="020b0503020204020204" charset="-122"/>
                <a:cs typeface="微软雅黑" panose="020b0503020204020204" charset="-122"/>
                <a:sym typeface="+mn-ea"/>
              </a:rPr>
              <a:t>分）</a:t>
            </a:r>
            <a:endParaRPr lang="zh-CN" altLang="en-US" sz="30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a:lnSpc>
                <a:spcPts val="5000"/>
              </a:lnSpc>
            </a:pPr>
            <a:r>
              <a:rPr lang="en-US" altLang="zh-CN" sz="2625" b="1">
                <a:solidFill>
                  <a:srgbClr val="000000"/>
                </a:solidFill>
                <a:latin typeface="微软雅黑" panose="020b0503020204020204" charset="-122"/>
                <a:ea typeface="微软雅黑" panose="020b0503020204020204" charset="-122"/>
                <a:cs typeface="微软雅黑" panose="020b0503020204020204" charset="-122"/>
                <a:sym typeface="+mn-ea"/>
              </a:rPr>
              <a:t>    </a:t>
            </a:r>
            <a:r>
              <a:rPr lang="zh-CN" altLang="en-US" sz="2625" b="1">
                <a:solidFill>
                  <a:srgbClr val="000000"/>
                </a:solidFill>
                <a:latin typeface="微软雅黑" panose="020b0503020204020204" charset="-122"/>
                <a:ea typeface="微软雅黑" panose="020b0503020204020204" charset="-122"/>
                <a:cs typeface="微软雅黑" panose="020b0503020204020204" charset="-122"/>
                <a:sym typeface="+mn-ea"/>
              </a:rPr>
              <a:t>当今法司审理核查一件犯罪入狱事件时，一定会追求深入地弹劾（他人），想要成为他的</a:t>
            </a:r>
            <a:r>
              <a:rPr lang="zh-CN" altLang="en-US" sz="2625" b="1" u="sng">
                <a:solidFill>
                  <a:srgbClr val="000000"/>
                </a:solidFill>
                <a:latin typeface="微软雅黑" panose="020b0503020204020204" charset="-122"/>
                <a:ea typeface="微软雅黑" panose="020b0503020204020204" charset="-122"/>
                <a:cs typeface="微软雅黑" panose="020b0503020204020204" charset="-122"/>
                <a:sym typeface="+mn-ea"/>
              </a:rPr>
              <a:t>政绩考核</a:t>
            </a:r>
            <a:r>
              <a:rPr lang="zh-CN" altLang="en-US" sz="2625" b="1">
                <a:solidFill>
                  <a:srgbClr val="000000"/>
                </a:solidFill>
                <a:latin typeface="微软雅黑" panose="020b0503020204020204" charset="-122"/>
                <a:ea typeface="微软雅黑" panose="020b0503020204020204" charset="-122"/>
                <a:cs typeface="微软雅黑" panose="020b0503020204020204" charset="-122"/>
                <a:sym typeface="+mn-ea"/>
              </a:rPr>
              <a:t>的方法</a:t>
            </a:r>
            <a:r>
              <a:rPr lang="zh-CN" altLang="zh-CN" sz="2625" b="1">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3000" b="1">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3000" b="1">
                <a:solidFill>
                  <a:srgbClr val="000000"/>
                </a:solidFill>
                <a:latin typeface="微软雅黑" panose="020b0503020204020204" charset="-122"/>
                <a:ea typeface="微软雅黑" panose="020b0503020204020204" charset="-122"/>
                <a:cs typeface="微软雅黑" panose="020b0503020204020204" charset="-122"/>
                <a:sym typeface="+mn-ea"/>
              </a:rPr>
              <a:t>1</a:t>
            </a:r>
            <a:r>
              <a:rPr lang="zh-CN" altLang="en-US" sz="3000" b="1">
                <a:solidFill>
                  <a:srgbClr val="000000"/>
                </a:solidFill>
                <a:latin typeface="微软雅黑" panose="020b0503020204020204" charset="-122"/>
                <a:ea typeface="微软雅黑" panose="020b0503020204020204" charset="-122"/>
                <a:cs typeface="微软雅黑" panose="020b0503020204020204" charset="-122"/>
                <a:sym typeface="+mn-ea"/>
              </a:rPr>
              <a:t>分）</a:t>
            </a:r>
            <a:endParaRPr lang="zh-CN" altLang="zh-CN" sz="2625" b="1">
              <a:solidFill>
                <a:srgbClr val="000000"/>
              </a:solidFill>
              <a:latin typeface="微软雅黑" panose="020b0503020204020204" charset="-122"/>
              <a:ea typeface="微软雅黑" panose="020b0503020204020204" charset="-122"/>
              <a:cs typeface="微软雅黑" panose="020b0503020204020204" charset="-122"/>
            </a:endParaRPr>
          </a:p>
          <a:p>
            <a:endParaRPr lang="zh-CN" altLang="zh-CN" sz="2625" b="1">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12"/>
    </p:custDataLst>
  </p:cSld>
  <p:clrMapOvr>
    <a:masterClrMapping/>
  </p:clrMapOvr>
  <p:transition>
    <p:random/>
  </p:transition>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rot="16635317" flipH="1">
            <a:off x="8379143" y="-44768"/>
            <a:ext cx="776288" cy="661035"/>
          </a:xfrm>
          <a:prstGeom prst="rect">
            <a:avLst/>
          </a:prstGeom>
        </p:spPr>
      </p:pic>
      <p:grpSp>
        <p:nvGrpSpPr>
          <p:cNvPr id="7" name="组合 6"/>
          <p:cNvGrpSpPr/>
          <p:nvPr userDrawn="1">
            <p:custDataLst>
              <p:tags r:id="rId5"/>
            </p:custDataLst>
          </p:nvPr>
        </p:nvGrpSpPr>
        <p:grpSpPr>
          <a:xfrm>
            <a:off x="0" y="4886325"/>
            <a:ext cx="534353" cy="1971675"/>
            <a:chOff x="0" y="4391345"/>
            <a:chExt cx="891702" cy="2466656"/>
          </a:xfrm>
        </p:grpSpPr>
        <p:pic>
          <p:nvPicPr>
            <p:cNvPr id="8" name="图片 7"/>
            <p:cNvPicPr>
              <a:picLocks noChangeAspect="1"/>
            </p:cNvPicPr>
            <p:nvPr>
              <p:custDataLst>
                <p:tags r:id="rId7"/>
              </p:custDataLst>
            </p:nvPr>
          </p:nvPicPr>
          <p:blipFill>
            <a:blip r:embed="rId6"/>
            <a:stretch>
              <a:fillRect/>
            </a:stretch>
          </p:blipFill>
          <p:spPr>
            <a:xfrm>
              <a:off x="0" y="5917327"/>
              <a:ext cx="891702" cy="940674"/>
            </a:xfrm>
            <a:prstGeom prst="rect">
              <a:avLst/>
            </a:prstGeom>
          </p:spPr>
        </p:pic>
        <p:pic>
          <p:nvPicPr>
            <p:cNvPr id="9" name="图片 8"/>
            <p:cNvPicPr>
              <a:picLocks noChangeAspect="1"/>
            </p:cNvPicPr>
            <p:nvPr>
              <p:custDataLst>
                <p:tags r:id="rId9"/>
              </p:custDataLst>
            </p:nvPr>
          </p:nvPicPr>
          <p:blipFill>
            <a:blip r:embed="rId8"/>
            <a:stretch>
              <a:fillRect/>
            </a:stretch>
          </p:blipFill>
          <p:spPr>
            <a:xfrm rot="1953062" flipH="1">
              <a:off x="67048" y="4391345"/>
              <a:ext cx="757605" cy="2455724"/>
            </a:xfrm>
            <a:prstGeom prst="rect">
              <a:avLst/>
            </a:prstGeom>
          </p:spPr>
        </p:pic>
      </p:grpSp>
      <p:sp>
        <p:nvSpPr>
          <p:cNvPr id="138241" name="文本框 2"/>
          <p:cNvSpPr txBox="1"/>
          <p:nvPr>
            <p:custDataLst>
              <p:tags r:id="rId10"/>
            </p:custDataLst>
          </p:nvPr>
        </p:nvSpPr>
        <p:spPr>
          <a:xfrm>
            <a:off x="220345" y="176530"/>
            <a:ext cx="8813165" cy="2674620"/>
          </a:xfrm>
          <a:prstGeom prst="rect">
            <a:avLst/>
          </a:prstGeom>
          <a:noFill/>
          <a:ln w="9525">
            <a:noFill/>
          </a:ln>
        </p:spPr>
        <p:txBody>
          <a:bodyPr/>
          <a:lstStyle/>
          <a:p>
            <a:r>
              <a:rPr lang="zh-CN" altLang="zh-CN" sz="2700" b="1">
                <a:solidFill>
                  <a:srgbClr val="000000"/>
                </a:solidFill>
                <a:latin typeface="微软雅黑" panose="020b0503020204020204" charset="-122"/>
                <a:ea typeface="微软雅黑" panose="020b0503020204020204" charset="-122"/>
                <a:cs typeface="微软雅黑" panose="020b0503020204020204" charset="-122"/>
              </a:rPr>
              <a:t>13. 把文中画横线的句子翻译成现代汉语。</a:t>
            </a:r>
            <a:endParaRPr lang="zh-CN" altLang="zh-CN" sz="2700" b="1">
              <a:solidFill>
                <a:srgbClr val="000000"/>
              </a:solidFill>
              <a:latin typeface="微软雅黑" panose="020b0503020204020204" charset="-122"/>
              <a:ea typeface="微软雅黑" panose="020b0503020204020204" charset="-122"/>
              <a:cs typeface="微软雅黑" panose="020b0503020204020204" charset="-122"/>
            </a:endParaRPr>
          </a:p>
          <a:p>
            <a:endParaRPr lang="zh-CN" altLang="zh-CN" sz="1350" b="1">
              <a:solidFill>
                <a:srgbClr val="000000"/>
              </a:solidFill>
              <a:latin typeface="微软雅黑" panose="020b0503020204020204" charset="-122"/>
              <a:ea typeface="微软雅黑" panose="020b0503020204020204" charset="-122"/>
              <a:cs typeface="微软雅黑" panose="020b0503020204020204" charset="-122"/>
            </a:endParaRPr>
          </a:p>
          <a:p>
            <a:pPr>
              <a:lnSpc>
                <a:spcPts val="4500"/>
              </a:lnSpc>
            </a:pPr>
            <a:r>
              <a:rPr lang="zh-CN" altLang="zh-CN" sz="2400" b="1">
                <a:solidFill>
                  <a:srgbClr val="000000"/>
                </a:solidFill>
                <a:latin typeface="微软雅黑" panose="020b0503020204020204" charset="-122"/>
                <a:ea typeface="微软雅黑" panose="020b0503020204020204" charset="-122"/>
                <a:cs typeface="微软雅黑" panose="020b0503020204020204" charset="-122"/>
              </a:rPr>
              <a:t>(</a:t>
            </a:r>
            <a:r>
              <a:rPr lang="en-US" altLang="zh-CN" sz="2400" b="1">
                <a:solidFill>
                  <a:srgbClr val="000000"/>
                </a:solidFill>
                <a:latin typeface="微软雅黑" panose="020b0503020204020204" charset="-122"/>
                <a:ea typeface="微软雅黑" panose="020b0503020204020204" charset="-122"/>
                <a:cs typeface="微软雅黑" panose="020b0503020204020204" charset="-122"/>
              </a:rPr>
              <a:t>2</a:t>
            </a:r>
            <a:r>
              <a:rPr lang="zh-CN" altLang="zh-CN" sz="2400" b="1">
                <a:solidFill>
                  <a:srgbClr val="000000"/>
                </a:solidFill>
                <a:latin typeface="微软雅黑" panose="020b0503020204020204" charset="-122"/>
                <a:ea typeface="微软雅黑" panose="020b0503020204020204" charset="-122"/>
                <a:cs typeface="微软雅黑" panose="020b0503020204020204" charset="-122"/>
              </a:rPr>
              <a:t>) 若甑生获免，谁不觊觎？我所以必不赦者，正为此也。</a:t>
            </a:r>
            <a:endParaRPr lang="zh-CN" altLang="zh-CN" sz="2400" b="1">
              <a:solidFill>
                <a:srgbClr val="000000"/>
              </a:solidFill>
              <a:latin typeface="微软雅黑" panose="020b0503020204020204" charset="-122"/>
              <a:ea typeface="微软雅黑" panose="020b0503020204020204" charset="-122"/>
              <a:cs typeface="微软雅黑" panose="020b0503020204020204" charset="-122"/>
            </a:endParaRPr>
          </a:p>
          <a:p>
            <a:pPr>
              <a:lnSpc>
                <a:spcPts val="4500"/>
              </a:lnSpc>
            </a:pPr>
            <a:r>
              <a:rPr lang="zh-CN" altLang="zh-CN" sz="2400" b="1">
                <a:solidFill>
                  <a:srgbClr val="000000"/>
                </a:solidFill>
                <a:latin typeface="微软雅黑" panose="020b0503020204020204" charset="-122"/>
                <a:ea typeface="微软雅黑" panose="020b0503020204020204" charset="-122"/>
                <a:cs typeface="微软雅黑" panose="020b0503020204020204" charset="-122"/>
              </a:rPr>
              <a:t>【译文】如果高甑生</a:t>
            </a:r>
            <a:r>
              <a:rPr lang="zh-CN" altLang="zh-CN" sz="2400" b="1" u="sng">
                <a:solidFill>
                  <a:srgbClr val="000000"/>
                </a:solidFill>
                <a:latin typeface="微软雅黑" panose="020b0503020204020204" charset="-122"/>
                <a:ea typeface="微软雅黑" panose="020b0503020204020204" charset="-122"/>
                <a:cs typeface="微软雅黑" panose="020b0503020204020204" charset="-122"/>
              </a:rPr>
              <a:t>得以免罪</a:t>
            </a:r>
            <a:r>
              <a:rPr lang="zh-CN" altLang="zh-CN" sz="2400" b="1">
                <a:solidFill>
                  <a:srgbClr val="000000"/>
                </a:solidFill>
                <a:latin typeface="微软雅黑" panose="020b0503020204020204" charset="-122"/>
                <a:ea typeface="微软雅黑" panose="020b0503020204020204" charset="-122"/>
                <a:cs typeface="微软雅黑" panose="020b0503020204020204" charset="-122"/>
              </a:rPr>
              <a:t>，那么谁会不</a:t>
            </a:r>
            <a:r>
              <a:rPr lang="zh-CN" altLang="zh-CN" sz="2400" b="1" u="sng">
                <a:solidFill>
                  <a:srgbClr val="000000"/>
                </a:solidFill>
                <a:latin typeface="微软雅黑" panose="020b0503020204020204" charset="-122"/>
                <a:ea typeface="微软雅黑" panose="020b0503020204020204" charset="-122"/>
                <a:cs typeface="微软雅黑" panose="020b0503020204020204" charset="-122"/>
              </a:rPr>
              <a:t>存侥幸之想（非分之想）</a:t>
            </a:r>
            <a:r>
              <a:rPr lang="zh-CN" altLang="zh-CN" sz="2400" b="1">
                <a:solidFill>
                  <a:srgbClr val="000000"/>
                </a:solidFill>
                <a:latin typeface="微软雅黑" panose="020b0503020204020204" charset="-122"/>
                <a:ea typeface="微软雅黑" panose="020b0503020204020204" charset="-122"/>
                <a:cs typeface="微软雅黑" panose="020b0503020204020204" charset="-122"/>
              </a:rPr>
              <a:t>呢，我决定不予</a:t>
            </a:r>
            <a:r>
              <a:rPr lang="zh-CN" altLang="zh-CN" sz="2400" b="1" u="sng">
                <a:solidFill>
                  <a:srgbClr val="000000"/>
                </a:solidFill>
                <a:latin typeface="微软雅黑" panose="020b0503020204020204" charset="-122"/>
                <a:ea typeface="微软雅黑" panose="020b0503020204020204" charset="-122"/>
                <a:cs typeface="微软雅黑" panose="020b0503020204020204" charset="-122"/>
              </a:rPr>
              <a:t>赦免的原因</a:t>
            </a:r>
            <a:r>
              <a:rPr lang="zh-CN" altLang="zh-CN" sz="2400" b="1">
                <a:solidFill>
                  <a:srgbClr val="000000"/>
                </a:solidFill>
                <a:latin typeface="微软雅黑" panose="020b0503020204020204" charset="-122"/>
                <a:ea typeface="微软雅黑" panose="020b0503020204020204" charset="-122"/>
                <a:cs typeface="微软雅黑" panose="020b0503020204020204" charset="-122"/>
              </a:rPr>
              <a:t>，</a:t>
            </a:r>
            <a:r>
              <a:rPr lang="zh-CN" altLang="zh-CN" sz="2400" b="1" u="sng">
                <a:solidFill>
                  <a:srgbClr val="000000"/>
                </a:solidFill>
                <a:latin typeface="微软雅黑" panose="020b0503020204020204" charset="-122"/>
                <a:ea typeface="微软雅黑" panose="020b0503020204020204" charset="-122"/>
                <a:cs typeface="微软雅黑" panose="020b0503020204020204" charset="-122"/>
              </a:rPr>
              <a:t>正是为了这个（缘故）</a:t>
            </a:r>
            <a:r>
              <a:rPr lang="zh-CN" altLang="en-US" sz="2400" b="1">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400" b="1">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138242" name="文本框 2"/>
          <p:cNvSpPr txBox="1"/>
          <p:nvPr>
            <p:custDataLst>
              <p:tags r:id="rId11"/>
            </p:custDataLst>
          </p:nvPr>
        </p:nvSpPr>
        <p:spPr>
          <a:xfrm>
            <a:off x="373380" y="2938145"/>
            <a:ext cx="8397240" cy="3656965"/>
          </a:xfrm>
          <a:prstGeom prst="rect">
            <a:avLst/>
          </a:prstGeom>
          <a:noFill/>
          <a:ln w="25400">
            <a:solidFill>
              <a:srgbClr val="0766D4"/>
            </a:solidFill>
          </a:ln>
        </p:spPr>
        <p:txBody>
          <a:bodyPr/>
          <a:lstStyle/>
          <a:p>
            <a:pPr>
              <a:lnSpc>
                <a:spcPts val="3500"/>
              </a:lnSpc>
            </a:pPr>
            <a:r>
              <a:rPr lang="zh-CN" altLang="en-US" sz="2100" b="1">
                <a:solidFill>
                  <a:srgbClr val="000000"/>
                </a:solidFill>
                <a:latin typeface="微软雅黑" panose="020b0503020204020204" charset="-122"/>
                <a:ea typeface="微软雅黑" panose="020b0503020204020204" charset="-122"/>
                <a:cs typeface="微软雅黑" panose="020b0503020204020204" charset="-122"/>
                <a:sym typeface="黑体" panose="02010609060101010101" charset="-122"/>
              </a:rPr>
              <a:t>【关键词】</a:t>
            </a:r>
            <a:endPar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黑体" panose="02010609060101010101" charset="-122"/>
            </a:endParaRPr>
          </a:p>
          <a:p>
            <a:pPr>
              <a:lnSpc>
                <a:spcPts val="3500"/>
              </a:lnSpc>
            </a:pPr>
            <a:r>
              <a:rPr lang="zh-CN" altLang="en-US" sz="2100" b="1">
                <a:solidFill>
                  <a:srgbClr val="000000"/>
                </a:solidFill>
                <a:latin typeface="微软雅黑" panose="020b0503020204020204" charset="-122"/>
                <a:ea typeface="微软雅黑" panose="020b0503020204020204" charset="-122"/>
                <a:cs typeface="微软雅黑" panose="020b0503020204020204" charset="-122"/>
              </a:rPr>
              <a:t>①获免</a:t>
            </a:r>
            <a:r>
              <a:rPr lang="zh-CN" altLang="zh-CN" sz="21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100" b="1">
                <a:solidFill>
                  <a:srgbClr val="000000"/>
                </a:solidFill>
                <a:latin typeface="微软雅黑" panose="020b0503020204020204" charset="-122"/>
                <a:ea typeface="微软雅黑" panose="020b0503020204020204" charset="-122"/>
                <a:cs typeface="微软雅黑" panose="020b0503020204020204" charset="-122"/>
              </a:rPr>
              <a:t>得以免罪、得到赦免、获得赦免、获得免除惩罚、</a:t>
            </a:r>
            <a:endParaRPr lang="zh-CN" altLang="en-US" sz="2100" b="1">
              <a:solidFill>
                <a:srgbClr val="000000"/>
              </a:solidFill>
              <a:latin typeface="微软雅黑" panose="020b0503020204020204" charset="-122"/>
              <a:ea typeface="微软雅黑" panose="020b0503020204020204" charset="-122"/>
              <a:cs typeface="微软雅黑" panose="020b0503020204020204" charset="-122"/>
            </a:endParaRPr>
          </a:p>
          <a:p>
            <a:pPr>
              <a:lnSpc>
                <a:spcPts val="3500"/>
              </a:lnSpc>
            </a:pPr>
            <a:r>
              <a:rPr lang="zh-CN" altLang="en-US" sz="2100" b="1">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100" b="1">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100" b="1">
                <a:solidFill>
                  <a:srgbClr val="000000"/>
                </a:solidFill>
                <a:latin typeface="微软雅黑" panose="020b0503020204020204" charset="-122"/>
                <a:ea typeface="微软雅黑" panose="020b0503020204020204" charset="-122"/>
                <a:cs typeface="微软雅黑" panose="020b0503020204020204" charset="-122"/>
              </a:rPr>
              <a:t>被免罪、能够免于刑罚</a:t>
            </a:r>
            <a:endParaRPr lang="zh-CN" altLang="zh-CN" sz="2100" b="1">
              <a:solidFill>
                <a:srgbClr val="000000"/>
              </a:solidFill>
              <a:latin typeface="微软雅黑" panose="020b0503020204020204" charset="-122"/>
              <a:ea typeface="微软雅黑" panose="020b0503020204020204" charset="-122"/>
              <a:cs typeface="微软雅黑" panose="020b0503020204020204" charset="-122"/>
            </a:endParaRPr>
          </a:p>
          <a:p>
            <a:pPr>
              <a:lnSpc>
                <a:spcPts val="3500"/>
              </a:lnSpc>
            </a:pPr>
            <a:r>
              <a:rPr lang="zh-CN" altLang="en-US" sz="2100" b="1">
                <a:solidFill>
                  <a:srgbClr val="000000"/>
                </a:solidFill>
                <a:latin typeface="微软雅黑" panose="020b0503020204020204" charset="-122"/>
                <a:ea typeface="微软雅黑" panose="020b0503020204020204" charset="-122"/>
                <a:cs typeface="微软雅黑" panose="020b0503020204020204" charset="-122"/>
              </a:rPr>
              <a:t>②觊觎</a:t>
            </a:r>
            <a:r>
              <a:rPr lang="zh-CN" altLang="zh-CN" sz="21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100" b="1">
                <a:solidFill>
                  <a:srgbClr val="000000"/>
                </a:solidFill>
                <a:latin typeface="微软雅黑" panose="020b0503020204020204" charset="-122"/>
                <a:ea typeface="微软雅黑" panose="020b0503020204020204" charset="-122"/>
                <a:cs typeface="微软雅黑" panose="020b0503020204020204" charset="-122"/>
              </a:rPr>
              <a:t>（心存）非分之想、（心存）侥幸之想、怀有侥幸心理</a:t>
            </a:r>
            <a:endParaRPr lang="zh-CN" altLang="zh-CN" sz="2100" b="1">
              <a:solidFill>
                <a:srgbClr val="000000"/>
              </a:solidFill>
              <a:latin typeface="微软雅黑" panose="020b0503020204020204" charset="-122"/>
              <a:ea typeface="微软雅黑" panose="020b0503020204020204" charset="-122"/>
              <a:cs typeface="微软雅黑" panose="020b0503020204020204" charset="-122"/>
            </a:endParaRPr>
          </a:p>
          <a:p>
            <a:pPr>
              <a:lnSpc>
                <a:spcPts val="3500"/>
              </a:lnSpc>
            </a:pPr>
            <a:r>
              <a:rPr lang="zh-CN" altLang="en-US" sz="2100" b="1">
                <a:solidFill>
                  <a:srgbClr val="000000"/>
                </a:solidFill>
                <a:latin typeface="微软雅黑" panose="020b0503020204020204" charset="-122"/>
                <a:ea typeface="微软雅黑" panose="020b0503020204020204" charset="-122"/>
                <a:cs typeface="微软雅黑" panose="020b0503020204020204" charset="-122"/>
              </a:rPr>
              <a:t>③所以</a:t>
            </a:r>
            <a:r>
              <a:rPr lang="zh-CN" altLang="zh-CN" sz="2100" b="1">
                <a:solidFill>
                  <a:srgbClr val="000000"/>
                </a:solidFill>
                <a:latin typeface="微软雅黑" panose="020b0503020204020204" charset="-122"/>
                <a:ea typeface="微软雅黑" panose="020b0503020204020204" charset="-122"/>
                <a:cs typeface="微软雅黑" panose="020b0503020204020204" charset="-122"/>
              </a:rPr>
              <a:t>：</a:t>
            </a:r>
            <a:r>
              <a:rPr lang="en-US" altLang="zh-CN" sz="21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100" b="1">
                <a:solidFill>
                  <a:srgbClr val="000000"/>
                </a:solidFill>
                <a:latin typeface="微软雅黑" panose="020b0503020204020204" charset="-122"/>
                <a:ea typeface="微软雅黑" panose="020b0503020204020204" charset="-122"/>
                <a:cs typeface="微软雅黑" panose="020b0503020204020204" charset="-122"/>
              </a:rPr>
              <a:t>的原因</a:t>
            </a:r>
            <a:endParaRPr lang="zh-CN" altLang="zh-CN" sz="2100" b="1">
              <a:solidFill>
                <a:srgbClr val="000000"/>
              </a:solidFill>
              <a:latin typeface="微软雅黑" panose="020b0503020204020204" charset="-122"/>
              <a:ea typeface="微软雅黑" panose="020b0503020204020204" charset="-122"/>
              <a:cs typeface="微软雅黑" panose="020b0503020204020204" charset="-122"/>
            </a:endParaRPr>
          </a:p>
          <a:p>
            <a:pPr>
              <a:lnSpc>
                <a:spcPts val="3500"/>
              </a:lnSpc>
            </a:pPr>
            <a:r>
              <a:rPr lang="zh-CN" altLang="en-US" sz="2100" b="1">
                <a:solidFill>
                  <a:srgbClr val="000000"/>
                </a:solidFill>
                <a:latin typeface="微软雅黑" panose="020b0503020204020204" charset="-122"/>
                <a:ea typeface="微软雅黑" panose="020b0503020204020204" charset="-122"/>
                <a:cs typeface="微软雅黑" panose="020b0503020204020204" charset="-122"/>
              </a:rPr>
              <a:t>④赦</a:t>
            </a:r>
            <a:r>
              <a:rPr lang="zh-CN" altLang="zh-CN" sz="21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100" b="1">
                <a:solidFill>
                  <a:srgbClr val="000000"/>
                </a:solidFill>
                <a:latin typeface="微软雅黑" panose="020b0503020204020204" charset="-122"/>
                <a:ea typeface="微软雅黑" panose="020b0503020204020204" charset="-122"/>
                <a:cs typeface="微软雅黑" panose="020b0503020204020204" charset="-122"/>
              </a:rPr>
              <a:t>赦免</a:t>
            </a:r>
            <a:endParaRPr lang="zh-CN" altLang="zh-CN" sz="2100" b="1">
              <a:solidFill>
                <a:srgbClr val="000000"/>
              </a:solidFill>
              <a:latin typeface="微软雅黑" panose="020b0503020204020204" charset="-122"/>
              <a:ea typeface="微软雅黑" panose="020b0503020204020204" charset="-122"/>
              <a:cs typeface="微软雅黑" panose="020b0503020204020204" charset="-122"/>
            </a:endParaRPr>
          </a:p>
          <a:p>
            <a:pPr>
              <a:lnSpc>
                <a:spcPts val="3500"/>
              </a:lnSpc>
            </a:pPr>
            <a:r>
              <a:rPr lang="zh-CN" altLang="en-US" sz="2100" b="1">
                <a:solidFill>
                  <a:srgbClr val="000000"/>
                </a:solidFill>
                <a:latin typeface="微软雅黑" panose="020b0503020204020204" charset="-122"/>
                <a:ea typeface="微软雅黑" panose="020b0503020204020204" charset="-122"/>
                <a:cs typeface="微软雅黑" panose="020b0503020204020204" charset="-122"/>
              </a:rPr>
              <a:t>⑤正为此也</a:t>
            </a:r>
            <a:r>
              <a:rPr lang="zh-CN" altLang="zh-CN" sz="21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100" b="1">
                <a:solidFill>
                  <a:srgbClr val="000000"/>
                </a:solidFill>
                <a:latin typeface="微软雅黑" panose="020b0503020204020204" charset="-122"/>
                <a:ea typeface="微软雅黑" panose="020b0503020204020204" charset="-122"/>
                <a:cs typeface="微软雅黑" panose="020b0503020204020204" charset="-122"/>
              </a:rPr>
              <a:t>正是为了这个（缘故）、正是因为这个、正是由于这个</a:t>
            </a:r>
            <a:endParaRPr lang="zh-CN" altLang="en-US" sz="2100" b="1">
              <a:solidFill>
                <a:srgbClr val="000000"/>
              </a:solidFill>
              <a:latin typeface="微软雅黑" panose="020b0503020204020204" charset="-122"/>
              <a:ea typeface="微软雅黑" panose="020b0503020204020204" charset="-122"/>
              <a:cs typeface="微软雅黑" panose="020b0503020204020204" charset="-122"/>
            </a:endParaRPr>
          </a:p>
          <a:p>
            <a:pPr>
              <a:lnSpc>
                <a:spcPts val="3500"/>
              </a:lnSpc>
            </a:pPr>
            <a:r>
              <a:rPr lang="zh-CN" altLang="en-US" sz="2100" b="1">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100" b="1">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100" b="1" u="sng">
                <a:solidFill>
                  <a:srgbClr val="000000"/>
                </a:solidFill>
                <a:latin typeface="微软雅黑" panose="020b0503020204020204" charset="-122"/>
                <a:ea typeface="微软雅黑" panose="020b0503020204020204" charset="-122"/>
                <a:cs typeface="微软雅黑" panose="020b0503020204020204" charset="-122"/>
              </a:rPr>
              <a:t>（▲落实表原因的判断句式。）</a:t>
            </a:r>
            <a:endParaRPr lang="zh-CN" altLang="en-US" sz="2100" b="1" u="sng">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12"/>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38241">
                                            <p:txEl>
                                              <p:pRg st="3" end="3"/>
                                            </p:txEl>
                                          </p:spTgt>
                                        </p:tgtEl>
                                        <p:attrNameLst>
                                          <p:attrName>style.visibility</p:attrName>
                                        </p:attrNameLst>
                                      </p:cBhvr>
                                      <p:to>
                                        <p:strVal val="visible"/>
                                      </p:to>
                                    </p:set>
                                    <p:animEffect transition="in" filter="blinds(horizontal)">
                                      <p:cBhvr>
                                        <p:cTn id="7" dur="500"/>
                                        <p:tgtEl>
                                          <p:spTgt spid="138241">
                                            <p:txEl>
                                              <p:pRg st="3" end="3"/>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38242"/>
                                        </p:tgtEl>
                                        <p:attrNameLst>
                                          <p:attrName>style.visibility</p:attrName>
                                        </p:attrNameLst>
                                      </p:cBhvr>
                                      <p:to>
                                        <p:strVal val="visible"/>
                                      </p:to>
                                    </p:set>
                                    <p:animEffect transition="in" filter="blinds(horizontal)">
                                      <p:cBhvr>
                                        <p:cTn id="10" dur="500"/>
                                        <p:tgtEl>
                                          <p:spTgt spid="138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42" grpId="0"/>
    </p:bldLst>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rot="16635317" flipH="1">
            <a:off x="8379143" y="-44768"/>
            <a:ext cx="776288" cy="661035"/>
          </a:xfrm>
          <a:prstGeom prst="rect">
            <a:avLst/>
          </a:prstGeom>
        </p:spPr>
      </p:pic>
      <p:grpSp>
        <p:nvGrpSpPr>
          <p:cNvPr id="7" name="组合 6"/>
          <p:cNvGrpSpPr/>
          <p:nvPr userDrawn="1">
            <p:custDataLst>
              <p:tags r:id="rId5"/>
            </p:custDataLst>
          </p:nvPr>
        </p:nvGrpSpPr>
        <p:grpSpPr>
          <a:xfrm>
            <a:off x="0" y="4886325"/>
            <a:ext cx="534353" cy="1971675"/>
            <a:chOff x="0" y="4391345"/>
            <a:chExt cx="891702" cy="2466656"/>
          </a:xfrm>
        </p:grpSpPr>
        <p:pic>
          <p:nvPicPr>
            <p:cNvPr id="8" name="图片 7"/>
            <p:cNvPicPr>
              <a:picLocks noChangeAspect="1"/>
            </p:cNvPicPr>
            <p:nvPr>
              <p:custDataLst>
                <p:tags r:id="rId7"/>
              </p:custDataLst>
            </p:nvPr>
          </p:nvPicPr>
          <p:blipFill>
            <a:blip r:embed="rId6"/>
            <a:stretch>
              <a:fillRect/>
            </a:stretch>
          </p:blipFill>
          <p:spPr>
            <a:xfrm>
              <a:off x="0" y="5917327"/>
              <a:ext cx="891702" cy="940674"/>
            </a:xfrm>
            <a:prstGeom prst="rect">
              <a:avLst/>
            </a:prstGeom>
          </p:spPr>
        </p:pic>
        <p:pic>
          <p:nvPicPr>
            <p:cNvPr id="9" name="图片 8"/>
            <p:cNvPicPr>
              <a:picLocks noChangeAspect="1"/>
            </p:cNvPicPr>
            <p:nvPr>
              <p:custDataLst>
                <p:tags r:id="rId9"/>
              </p:custDataLst>
            </p:nvPr>
          </p:nvPicPr>
          <p:blipFill>
            <a:blip r:embed="rId8"/>
            <a:stretch>
              <a:fillRect/>
            </a:stretch>
          </p:blipFill>
          <p:spPr>
            <a:xfrm rot="1953062" flipH="1">
              <a:off x="67048" y="4391345"/>
              <a:ext cx="757605" cy="2455724"/>
            </a:xfrm>
            <a:prstGeom prst="rect">
              <a:avLst/>
            </a:prstGeom>
          </p:spPr>
        </p:pic>
      </p:grpSp>
      <p:sp>
        <p:nvSpPr>
          <p:cNvPr id="21506" name="文本框 1"/>
          <p:cNvSpPr txBox="1"/>
          <p:nvPr>
            <p:custDataLst>
              <p:tags r:id="rId10"/>
            </p:custDataLst>
          </p:nvPr>
        </p:nvSpPr>
        <p:spPr>
          <a:xfrm>
            <a:off x="180975" y="999490"/>
            <a:ext cx="6400800" cy="747395"/>
          </a:xfrm>
          <a:prstGeom prst="rect">
            <a:avLst/>
          </a:prstGeom>
          <a:noFill/>
          <a:ln w="9525">
            <a:noFill/>
          </a:ln>
        </p:spPr>
        <p:txBody>
          <a:bodyPr anchor="ctr" anchorCtr="0"/>
          <a:lstStyle/>
          <a:p>
            <a:pPr algn="ctr">
              <a:lnSpc>
                <a:spcPct val="90000"/>
              </a:lnSpc>
            </a:pPr>
            <a:r>
              <a:rPr lang="zh-CN" altLang="en-US" sz="3000" b="1">
                <a:solidFill>
                  <a:schemeClr val="accent1"/>
                </a:solidFill>
                <a:latin typeface="微软雅黑" panose="020b0503020204020204" charset="-122"/>
                <a:ea typeface="微软雅黑" panose="020b0503020204020204" charset="-122"/>
                <a:cs typeface="微软雅黑" panose="020b0503020204020204" charset="-122"/>
              </a:rPr>
              <a:t>评分示例   </a:t>
            </a:r>
            <a:r>
              <a:rPr lang="zh-CN" altLang="zh-CN" sz="3000" b="1">
                <a:solidFill>
                  <a:schemeClr val="accent1"/>
                </a:solidFill>
                <a:latin typeface="微软雅黑" panose="020b0503020204020204" charset="-122"/>
                <a:ea typeface="微软雅黑" panose="020b0503020204020204" charset="-122"/>
                <a:cs typeface="微软雅黑" panose="020b0503020204020204" charset="-122"/>
                <a:sym typeface="黑体" panose="02010609060101010101" charset="-122"/>
              </a:rPr>
              <a:t>【</a:t>
            </a:r>
            <a:r>
              <a:rPr lang="en-US" altLang="zh-CN" sz="3000" b="1">
                <a:solidFill>
                  <a:schemeClr val="accent1"/>
                </a:solidFill>
                <a:latin typeface="微软雅黑" panose="020b0503020204020204" charset="-122"/>
                <a:ea typeface="微软雅黑" panose="020b0503020204020204" charset="-122"/>
                <a:cs typeface="微软雅黑" panose="020b0503020204020204" charset="-122"/>
                <a:sym typeface="黑体" panose="02010609060101010101" charset="-122"/>
              </a:rPr>
              <a:t>3</a:t>
            </a:r>
            <a:r>
              <a:rPr lang="zh-CN" altLang="zh-CN" sz="3000" b="1">
                <a:solidFill>
                  <a:schemeClr val="accent1"/>
                </a:solidFill>
                <a:latin typeface="微软雅黑" panose="020b0503020204020204" charset="-122"/>
                <a:ea typeface="微软雅黑" panose="020b0503020204020204" charset="-122"/>
                <a:cs typeface="微软雅黑" panose="020b0503020204020204" charset="-122"/>
                <a:sym typeface="黑体" panose="02010609060101010101" charset="-122"/>
              </a:rPr>
              <a:t>分</a:t>
            </a:r>
            <a:r>
              <a:rPr lang="en-US" altLang="zh-CN" sz="3000" b="1">
                <a:solidFill>
                  <a:schemeClr val="accent1"/>
                </a:solidFill>
                <a:latin typeface="微软雅黑" panose="020b0503020204020204" charset="-122"/>
                <a:ea typeface="微软雅黑" panose="020b0503020204020204" charset="-122"/>
                <a:cs typeface="微软雅黑" panose="020b0503020204020204" charset="-122"/>
                <a:sym typeface="黑体" panose="02010609060101010101" charset="-122"/>
              </a:rPr>
              <a:t>  2</a:t>
            </a:r>
            <a:r>
              <a:rPr lang="zh-CN" altLang="en-US" sz="3000" b="1">
                <a:solidFill>
                  <a:schemeClr val="accent1"/>
                </a:solidFill>
                <a:latin typeface="微软雅黑" panose="020b0503020204020204" charset="-122"/>
                <a:ea typeface="微软雅黑" panose="020b0503020204020204" charset="-122"/>
                <a:cs typeface="微软雅黑" panose="020b0503020204020204" charset="-122"/>
                <a:sym typeface="黑体" panose="02010609060101010101" charset="-122"/>
              </a:rPr>
              <a:t>分</a:t>
            </a:r>
            <a:r>
              <a:rPr lang="en-US" altLang="zh-CN" sz="3000" b="1">
                <a:solidFill>
                  <a:schemeClr val="accent1"/>
                </a:solidFill>
                <a:latin typeface="微软雅黑" panose="020b0503020204020204" charset="-122"/>
                <a:ea typeface="微软雅黑" panose="020b0503020204020204" charset="-122"/>
                <a:cs typeface="微软雅黑" panose="020b0503020204020204" charset="-122"/>
                <a:sym typeface="黑体" panose="02010609060101010101" charset="-122"/>
              </a:rPr>
              <a:t>  1</a:t>
            </a:r>
            <a:r>
              <a:rPr lang="zh-CN" altLang="en-US" sz="3000" b="1">
                <a:solidFill>
                  <a:schemeClr val="accent1"/>
                </a:solidFill>
                <a:latin typeface="微软雅黑" panose="020b0503020204020204" charset="-122"/>
                <a:ea typeface="微软雅黑" panose="020b0503020204020204" charset="-122"/>
                <a:cs typeface="微软雅黑" panose="020b0503020204020204" charset="-122"/>
                <a:sym typeface="黑体" panose="02010609060101010101" charset="-122"/>
              </a:rPr>
              <a:t>分</a:t>
            </a:r>
            <a:r>
              <a:rPr lang="zh-CN" altLang="zh-CN" sz="3000" b="1">
                <a:solidFill>
                  <a:schemeClr val="accent1"/>
                </a:solidFill>
                <a:latin typeface="微软雅黑" panose="020b0503020204020204" charset="-122"/>
                <a:ea typeface="微软雅黑" panose="020b0503020204020204" charset="-122"/>
                <a:cs typeface="微软雅黑" panose="020b0503020204020204" charset="-122"/>
                <a:sym typeface="黑体" panose="02010609060101010101" charset="-122"/>
              </a:rPr>
              <a:t>】</a:t>
            </a:r>
            <a:endParaRPr lang="zh-CN" altLang="zh-CN" sz="3000" b="1">
              <a:solidFill>
                <a:schemeClr val="accent1"/>
              </a:solidFill>
              <a:latin typeface="微软雅黑" panose="020b0503020204020204" charset="-122"/>
              <a:ea typeface="微软雅黑" panose="020b0503020204020204" charset="-122"/>
              <a:cs typeface="微软雅黑" panose="020b0503020204020204" charset="-122"/>
              <a:sym typeface="黑体" panose="02010609060101010101" charset="-122"/>
            </a:endParaRPr>
          </a:p>
        </p:txBody>
      </p:sp>
      <p:sp>
        <p:nvSpPr>
          <p:cNvPr id="21507" name="文本框 2"/>
          <p:cNvSpPr txBox="1"/>
          <p:nvPr>
            <p:custDataLst>
              <p:tags r:id="rId11"/>
            </p:custDataLst>
          </p:nvPr>
        </p:nvSpPr>
        <p:spPr>
          <a:xfrm>
            <a:off x="327025" y="1850390"/>
            <a:ext cx="8490585" cy="5093335"/>
          </a:xfrm>
          <a:prstGeom prst="rect">
            <a:avLst/>
          </a:prstGeom>
          <a:noFill/>
          <a:ln w="9525">
            <a:noFill/>
          </a:ln>
        </p:spPr>
        <p:txBody>
          <a:bodyPr/>
          <a:lstStyle/>
          <a:p>
            <a:pPr>
              <a:lnSpc>
                <a:spcPts val="4000"/>
              </a:lnSpc>
            </a:pPr>
            <a:r>
              <a:rPr lang="en-US" altLang="zh-CN" sz="2625" b="1">
                <a:solidFill>
                  <a:srgbClr val="000000"/>
                </a:solidFill>
                <a:latin typeface="微软雅黑" panose="020b0503020204020204" charset="-122"/>
                <a:ea typeface="微软雅黑" panose="020b0503020204020204" charset="-122"/>
                <a:cs typeface="微软雅黑" panose="020b0503020204020204" charset="-122"/>
                <a:sym typeface="+mn-ea"/>
              </a:rPr>
              <a:t>    </a:t>
            </a:r>
            <a:r>
              <a:rPr lang="zh-CN" altLang="en-US" sz="2625" b="1">
                <a:solidFill>
                  <a:srgbClr val="000000"/>
                </a:solidFill>
                <a:latin typeface="微软雅黑" panose="020b0503020204020204" charset="-122"/>
                <a:ea typeface="微软雅黑" panose="020b0503020204020204" charset="-122"/>
                <a:cs typeface="微软雅黑" panose="020b0503020204020204" charset="-122"/>
                <a:sym typeface="+mn-ea"/>
              </a:rPr>
              <a:t>如果甑生</a:t>
            </a:r>
            <a:r>
              <a:rPr lang="zh-CN" altLang="en-US" sz="2625" b="1" u="sng">
                <a:solidFill>
                  <a:srgbClr val="000000"/>
                </a:solidFill>
                <a:latin typeface="微软雅黑" panose="020b0503020204020204" charset="-122"/>
                <a:ea typeface="微软雅黑" panose="020b0503020204020204" charset="-122"/>
                <a:cs typeface="微软雅黑" panose="020b0503020204020204" charset="-122"/>
                <a:sym typeface="+mn-ea"/>
              </a:rPr>
              <a:t>获得赦免</a:t>
            </a:r>
            <a:r>
              <a:rPr lang="zh-CN" altLang="en-US" sz="2625" b="1">
                <a:solidFill>
                  <a:srgbClr val="000000"/>
                </a:solidFill>
                <a:latin typeface="微软雅黑" panose="020b0503020204020204" charset="-122"/>
                <a:ea typeface="微软雅黑" panose="020b0503020204020204" charset="-122"/>
                <a:cs typeface="微软雅黑" panose="020b0503020204020204" charset="-122"/>
                <a:sym typeface="+mn-ea"/>
              </a:rPr>
              <a:t>，那么谁会不偷偷观察、揣测？我之所以认为他肯定是不能被</a:t>
            </a:r>
            <a:r>
              <a:rPr lang="zh-CN" altLang="en-US" sz="2625" b="1" u="sng">
                <a:solidFill>
                  <a:srgbClr val="000000"/>
                </a:solidFill>
                <a:latin typeface="微软雅黑" panose="020b0503020204020204" charset="-122"/>
                <a:ea typeface="微软雅黑" panose="020b0503020204020204" charset="-122"/>
                <a:cs typeface="微软雅黑" panose="020b0503020204020204" charset="-122"/>
                <a:sym typeface="+mn-ea"/>
              </a:rPr>
              <a:t>赦免</a:t>
            </a:r>
            <a:r>
              <a:rPr lang="zh-CN" altLang="en-US" sz="2625" b="1">
                <a:solidFill>
                  <a:srgbClr val="000000"/>
                </a:solidFill>
                <a:latin typeface="微软雅黑" panose="020b0503020204020204" charset="-122"/>
                <a:ea typeface="微软雅黑" panose="020b0503020204020204" charset="-122"/>
                <a:cs typeface="微软雅黑" panose="020b0503020204020204" charset="-122"/>
                <a:sym typeface="+mn-ea"/>
              </a:rPr>
              <a:t>的人，</a:t>
            </a:r>
            <a:r>
              <a:rPr lang="zh-CN" altLang="en-US" sz="2625" b="1" u="sng">
                <a:solidFill>
                  <a:srgbClr val="000000"/>
                </a:solidFill>
                <a:latin typeface="微软雅黑" panose="020b0503020204020204" charset="-122"/>
                <a:ea typeface="微软雅黑" panose="020b0503020204020204" charset="-122"/>
                <a:cs typeface="微软雅黑" panose="020b0503020204020204" charset="-122"/>
                <a:sym typeface="+mn-ea"/>
              </a:rPr>
              <a:t>就是因为这个</a:t>
            </a:r>
            <a:r>
              <a:rPr lang="zh-CN" altLang="en-US" sz="2625" b="1">
                <a:solidFill>
                  <a:srgbClr val="000000"/>
                </a:solidFill>
                <a:latin typeface="微软雅黑" panose="020b0503020204020204" charset="-122"/>
                <a:ea typeface="微软雅黑" panose="020b0503020204020204" charset="-122"/>
                <a:cs typeface="微软雅黑" panose="020b0503020204020204" charset="-122"/>
                <a:sym typeface="+mn-ea"/>
              </a:rPr>
              <a:t>罢了</a:t>
            </a:r>
            <a:r>
              <a:rPr lang="zh-CN" altLang="zh-CN" sz="2625" b="1">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3000" b="1">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3000" b="1">
                <a:solidFill>
                  <a:srgbClr val="000000"/>
                </a:solidFill>
                <a:latin typeface="微软雅黑" panose="020b0503020204020204" charset="-122"/>
                <a:ea typeface="微软雅黑" panose="020b0503020204020204" charset="-122"/>
                <a:cs typeface="微软雅黑" panose="020b0503020204020204" charset="-122"/>
                <a:sym typeface="+mn-ea"/>
              </a:rPr>
              <a:t>3</a:t>
            </a:r>
            <a:r>
              <a:rPr lang="zh-CN" altLang="en-US" sz="3000" b="1">
                <a:solidFill>
                  <a:srgbClr val="000000"/>
                </a:solidFill>
                <a:latin typeface="微软雅黑" panose="020b0503020204020204" charset="-122"/>
                <a:ea typeface="微软雅黑" panose="020b0503020204020204" charset="-122"/>
                <a:cs typeface="微软雅黑" panose="020b0503020204020204" charset="-122"/>
                <a:sym typeface="+mn-ea"/>
              </a:rPr>
              <a:t>分）</a:t>
            </a:r>
            <a:endParaRPr lang="zh-CN" altLang="en-US" sz="2625" b="1">
              <a:solidFill>
                <a:srgbClr val="000000"/>
              </a:solidFill>
              <a:latin typeface="微软雅黑" panose="020b0503020204020204" charset="-122"/>
              <a:ea typeface="微软雅黑" panose="020b0503020204020204" charset="-122"/>
              <a:cs typeface="微软雅黑" panose="020b0503020204020204" charset="-122"/>
            </a:endParaRPr>
          </a:p>
          <a:p>
            <a:pPr>
              <a:lnSpc>
                <a:spcPts val="4000"/>
              </a:lnSpc>
            </a:pPr>
            <a:r>
              <a:rPr lang="en-US" altLang="zh-CN" sz="2625" b="1">
                <a:solidFill>
                  <a:srgbClr val="000000"/>
                </a:solidFill>
                <a:latin typeface="微软雅黑" panose="020b0503020204020204" charset="-122"/>
                <a:ea typeface="微软雅黑" panose="020b0503020204020204" charset="-122"/>
                <a:cs typeface="微软雅黑" panose="020b0503020204020204" charset="-122"/>
                <a:sym typeface="+mn-ea"/>
              </a:rPr>
              <a:t>    </a:t>
            </a:r>
            <a:r>
              <a:rPr lang="zh-CN" altLang="en-US" sz="2625" b="1">
                <a:solidFill>
                  <a:srgbClr val="000000"/>
                </a:solidFill>
                <a:latin typeface="微软雅黑" panose="020b0503020204020204" charset="-122"/>
                <a:ea typeface="微软雅黑" panose="020b0503020204020204" charset="-122"/>
                <a:cs typeface="微软雅黑" panose="020b0503020204020204" charset="-122"/>
                <a:sym typeface="+mn-ea"/>
              </a:rPr>
              <a:t>如果一旦高甑生</a:t>
            </a:r>
            <a:r>
              <a:rPr lang="zh-CN" altLang="en-US" sz="2625" b="1" u="sng">
                <a:solidFill>
                  <a:srgbClr val="000000"/>
                </a:solidFill>
                <a:latin typeface="微软雅黑" panose="020b0503020204020204" charset="-122"/>
                <a:ea typeface="微软雅黑" panose="020b0503020204020204" charset="-122"/>
                <a:cs typeface="微软雅黑" panose="020b0503020204020204" charset="-122"/>
                <a:sym typeface="+mn-ea"/>
              </a:rPr>
              <a:t>获得了赦免</a:t>
            </a:r>
            <a:r>
              <a:rPr lang="zh-CN" altLang="en-US" sz="2625" b="1">
                <a:solidFill>
                  <a:srgbClr val="000000"/>
                </a:solidFill>
                <a:latin typeface="微软雅黑" panose="020b0503020204020204" charset="-122"/>
                <a:ea typeface="微软雅黑" panose="020b0503020204020204" charset="-122"/>
                <a:cs typeface="微软雅黑" panose="020b0503020204020204" charset="-122"/>
                <a:sym typeface="+mn-ea"/>
              </a:rPr>
              <a:t>，那谁不会小看我呢？我之所以不会放过饶恕任何一个有罪的人</a:t>
            </a:r>
            <a:r>
              <a:rPr lang="zh-CN" altLang="en-US" sz="2625" b="1" u="sng">
                <a:solidFill>
                  <a:srgbClr val="000000"/>
                </a:solidFill>
                <a:latin typeface="微软雅黑" panose="020b0503020204020204" charset="-122"/>
                <a:ea typeface="微软雅黑" panose="020b0503020204020204" charset="-122"/>
                <a:cs typeface="微软雅黑" panose="020b0503020204020204" charset="-122"/>
                <a:sym typeface="+mn-ea"/>
              </a:rPr>
              <a:t>的原因</a:t>
            </a:r>
            <a:r>
              <a:rPr lang="zh-CN" altLang="en-US" sz="2625" b="1">
                <a:solidFill>
                  <a:srgbClr val="000000"/>
                </a:solidFill>
                <a:latin typeface="微软雅黑" panose="020b0503020204020204" charset="-122"/>
                <a:ea typeface="微软雅黑" panose="020b0503020204020204" charset="-122"/>
                <a:cs typeface="微软雅黑" panose="020b0503020204020204" charset="-122"/>
                <a:sym typeface="+mn-ea"/>
              </a:rPr>
              <a:t>，也就正在于此</a:t>
            </a:r>
            <a:r>
              <a:rPr lang="zh-CN" altLang="zh-CN" sz="2625" b="1">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3000" b="1">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3000" b="1">
                <a:solidFill>
                  <a:srgbClr val="000000"/>
                </a:solidFill>
                <a:latin typeface="微软雅黑" panose="020b0503020204020204" charset="-122"/>
                <a:ea typeface="微软雅黑" panose="020b0503020204020204" charset="-122"/>
                <a:cs typeface="微软雅黑" panose="020b0503020204020204" charset="-122"/>
                <a:sym typeface="+mn-ea"/>
              </a:rPr>
              <a:t>2</a:t>
            </a:r>
            <a:r>
              <a:rPr lang="zh-CN" altLang="en-US" sz="3000" b="1">
                <a:solidFill>
                  <a:srgbClr val="000000"/>
                </a:solidFill>
                <a:latin typeface="微软雅黑" panose="020b0503020204020204" charset="-122"/>
                <a:ea typeface="微软雅黑" panose="020b0503020204020204" charset="-122"/>
                <a:cs typeface="微软雅黑" panose="020b0503020204020204" charset="-122"/>
                <a:sym typeface="+mn-ea"/>
              </a:rPr>
              <a:t>分）</a:t>
            </a:r>
            <a:endParaRPr lang="zh-CN" altLang="en-US" sz="30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a:lnSpc>
                <a:spcPts val="4000"/>
              </a:lnSpc>
            </a:pPr>
            <a:r>
              <a:rPr lang="en-US" altLang="zh-CN" sz="2625" b="1">
                <a:solidFill>
                  <a:srgbClr val="000000"/>
                </a:solidFill>
                <a:latin typeface="微软雅黑" panose="020b0503020204020204" charset="-122"/>
                <a:ea typeface="微软雅黑" panose="020b0503020204020204" charset="-122"/>
                <a:cs typeface="微软雅黑" panose="020b0503020204020204" charset="-122"/>
                <a:sym typeface="+mn-ea"/>
              </a:rPr>
              <a:t>    </a:t>
            </a:r>
            <a:r>
              <a:rPr lang="zh-CN" altLang="en-US" sz="2625" b="1">
                <a:solidFill>
                  <a:srgbClr val="000000"/>
                </a:solidFill>
                <a:latin typeface="微软雅黑" panose="020b0503020204020204" charset="-122"/>
                <a:ea typeface="微软雅黑" panose="020b0503020204020204" charset="-122"/>
                <a:cs typeface="微软雅黑" panose="020b0503020204020204" charset="-122"/>
                <a:sym typeface="+mn-ea"/>
              </a:rPr>
              <a:t>如果此生得以释放，有谁不回头看呢？我之所以没有被杀，</a:t>
            </a:r>
            <a:r>
              <a:rPr lang="zh-CN" altLang="en-US" sz="2625" b="1" u="sng">
                <a:solidFill>
                  <a:srgbClr val="000000"/>
                </a:solidFill>
                <a:latin typeface="微软雅黑" panose="020b0503020204020204" charset="-122"/>
                <a:ea typeface="微软雅黑" panose="020b0503020204020204" charset="-122"/>
                <a:cs typeface="微软雅黑" panose="020b0503020204020204" charset="-122"/>
                <a:sym typeface="+mn-ea"/>
              </a:rPr>
              <a:t>正是因为这个</a:t>
            </a:r>
            <a:r>
              <a:rPr lang="zh-CN" altLang="zh-CN" sz="2625" b="1">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3000" b="1">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3000" b="1">
                <a:solidFill>
                  <a:srgbClr val="000000"/>
                </a:solidFill>
                <a:latin typeface="微软雅黑" panose="020b0503020204020204" charset="-122"/>
                <a:ea typeface="微软雅黑" panose="020b0503020204020204" charset="-122"/>
                <a:cs typeface="微软雅黑" panose="020b0503020204020204" charset="-122"/>
                <a:sym typeface="+mn-ea"/>
              </a:rPr>
              <a:t>1</a:t>
            </a:r>
            <a:r>
              <a:rPr lang="zh-CN" altLang="en-US" sz="3000" b="1">
                <a:solidFill>
                  <a:srgbClr val="000000"/>
                </a:solidFill>
                <a:latin typeface="微软雅黑" panose="020b0503020204020204" charset="-122"/>
                <a:ea typeface="微软雅黑" panose="020b0503020204020204" charset="-122"/>
                <a:cs typeface="微软雅黑" panose="020b0503020204020204" charset="-122"/>
                <a:sym typeface="+mn-ea"/>
              </a:rPr>
              <a:t>分）</a:t>
            </a:r>
            <a:endParaRPr lang="zh-CN" altLang="zh-CN" sz="2625" b="1">
              <a:solidFill>
                <a:srgbClr val="000000"/>
              </a:solidFill>
              <a:latin typeface="微软雅黑" panose="020b0503020204020204" charset="-122"/>
              <a:ea typeface="微软雅黑" panose="020b0503020204020204" charset="-122"/>
              <a:cs typeface="微软雅黑" panose="020b0503020204020204" charset="-122"/>
            </a:endParaRPr>
          </a:p>
          <a:p>
            <a:endParaRPr lang="zh-CN" altLang="zh-CN" sz="2625" b="1">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12"/>
    </p:custDataLst>
  </p:cSld>
  <p:clrMapOvr>
    <a:masterClrMapping/>
  </p:clrMapOvr>
  <p:transition>
    <p:random/>
  </p:transition>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10" name="图片 9"/>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11" name="组合 10"/>
          <p:cNvGrpSpPr/>
          <p:nvPr userDrawn="1">
            <p:custDataLst>
              <p:tags r:id="rId4"/>
            </p:custDataLst>
          </p:nvPr>
        </p:nvGrpSpPr>
        <p:grpSpPr>
          <a:xfrm>
            <a:off x="0" y="4886325"/>
            <a:ext cx="534353" cy="1971675"/>
            <a:chOff x="0" y="4391345"/>
            <a:chExt cx="891702" cy="2466656"/>
          </a:xfrm>
        </p:grpSpPr>
        <p:pic>
          <p:nvPicPr>
            <p:cNvPr id="12" name="图片 11"/>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13" name="图片 12"/>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3" name="内容占位符 2"/>
          <p:cNvSpPr>
            <a:spLocks noGrp="1"/>
          </p:cNvSpPr>
          <p:nvPr>
            <p:ph idx="4294967295"/>
          </p:nvPr>
        </p:nvSpPr>
        <p:spPr>
          <a:xfrm>
            <a:off x="457200" y="544195"/>
            <a:ext cx="8229600" cy="5582285"/>
          </a:xfrm>
        </p:spPr>
        <p:txBody>
          <a:bodyPr vert="horz" lIns="91440" tIns="45720" rIns="91440" bIns="45720" rtlCol="0">
            <a:normAutofit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l">
              <a:buClrTx/>
              <a:buSzTx/>
            </a:pPr>
            <a:r>
              <a:rPr lang="zh-CN" altLang="en-US" sz="4000" b="1">
                <a:solidFill>
                  <a:schemeClr val="accent1"/>
                </a:solidFill>
                <a:latin typeface="微软雅黑" panose="020b0503020204020204" charset="-122"/>
                <a:ea typeface="微软雅黑" panose="020b0503020204020204" charset="-122"/>
                <a:sym typeface="+mn-ea"/>
              </a:rPr>
              <a:t>高考作文</a:t>
            </a:r>
            <a:endParaRPr lang="zh-CN" altLang="en-US" sz="4000" b="1">
              <a:solidFill>
                <a:schemeClr val="accent1"/>
              </a:solidFill>
              <a:latin typeface="微软雅黑" panose="020b0503020204020204" charset="-122"/>
              <a:ea typeface="微软雅黑" panose="020b0503020204020204" charset="-122"/>
              <a:sym typeface="+mn-ea"/>
            </a:endParaRPr>
          </a:p>
          <a:p>
            <a:pPr lvl="0" algn="l">
              <a:buClrTx/>
              <a:buSzTx/>
            </a:pPr>
            <a:endParaRPr lang="zh-CN" altLang="en-US" sz="4000" b="1">
              <a:solidFill>
                <a:schemeClr val="accent1"/>
              </a:solidFill>
              <a:latin typeface="微软雅黑" panose="020b0503020204020204" charset="-122"/>
              <a:ea typeface="微软雅黑" panose="020b0503020204020204" charset="-122"/>
              <a:sym typeface="+mn-ea"/>
            </a:endParaRPr>
          </a:p>
          <a:p>
            <a:pPr lvl="0" algn="l">
              <a:buClrTx/>
              <a:buSzTx/>
            </a:pPr>
            <a:endParaRPr lang="zh-CN" altLang="en-US" sz="4000" b="1">
              <a:solidFill>
                <a:schemeClr val="accent1"/>
              </a:solidFill>
              <a:latin typeface="微软雅黑" panose="020b0503020204020204" charset="-122"/>
              <a:ea typeface="微软雅黑" panose="020b0503020204020204" charset="-122"/>
              <a:sym typeface="+mn-ea"/>
            </a:endParaRPr>
          </a:p>
          <a:p>
            <a:pPr lvl="0" algn="l">
              <a:buClrTx/>
              <a:buSzTx/>
            </a:pPr>
            <a:endParaRPr lang="zh-CN" altLang="en-US" sz="4000" b="1">
              <a:solidFill>
                <a:schemeClr val="accent1"/>
              </a:solidFill>
              <a:latin typeface="微软雅黑" panose="020b0503020204020204" charset="-122"/>
              <a:ea typeface="微软雅黑" panose="020b0503020204020204" charset="-122"/>
              <a:sym typeface="+mn-ea"/>
            </a:endParaRPr>
          </a:p>
          <a:p>
            <a:pPr lvl="0" algn="l">
              <a:buClrTx/>
              <a:buSzTx/>
            </a:pPr>
            <a:endParaRPr lang="zh-CN" altLang="en-US" sz="4000" b="1">
              <a:solidFill>
                <a:schemeClr val="accent1"/>
              </a:solidFill>
              <a:latin typeface="微软雅黑" panose="020b0503020204020204" charset="-122"/>
              <a:ea typeface="微软雅黑" panose="020b0503020204020204" charset="-122"/>
              <a:sym typeface="+mn-ea"/>
            </a:endParaRPr>
          </a:p>
        </p:txBody>
      </p:sp>
      <p:sp>
        <p:nvSpPr>
          <p:cNvPr id="4" name="流程图: 联系 3"/>
          <p:cNvSpPr/>
          <p:nvPr>
            <p:custDataLst>
              <p:tags r:id="rId9"/>
            </p:custDataLst>
          </p:nvPr>
        </p:nvSpPr>
        <p:spPr>
          <a:xfrm>
            <a:off x="3828415" y="2324100"/>
            <a:ext cx="2118360" cy="2022475"/>
          </a:xfrm>
          <a:prstGeom prst="flowChartConnector">
            <a:avLst/>
          </a:prstGeom>
          <a:solidFill>
            <a:schemeClr val="accent1"/>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a:solidFill>
                  <a:srgbClr val="FFFFFF"/>
                </a:solidFill>
                <a:latin typeface="微软雅黑" panose="020b0503020204020204" charset="-122"/>
                <a:ea typeface="微软雅黑" panose="020b0503020204020204" charset="-122"/>
              </a:rPr>
              <a:t>作文分数</a:t>
            </a:r>
            <a:endParaRPr lang="zh-CN" altLang="en-US" sz="4000" b="1">
              <a:solidFill>
                <a:srgbClr val="FFFFFF"/>
              </a:solidFill>
              <a:latin typeface="微软雅黑" panose="020b0503020204020204" charset="-122"/>
              <a:ea typeface="微软雅黑" panose="020b0503020204020204" charset="-122"/>
            </a:endParaRPr>
          </a:p>
        </p:txBody>
      </p:sp>
      <p:sp>
        <p:nvSpPr>
          <p:cNvPr id="5" name="流程图: 顺序访问存储器 4"/>
          <p:cNvSpPr/>
          <p:nvPr>
            <p:custDataLst>
              <p:tags r:id="rId10"/>
            </p:custDataLst>
          </p:nvPr>
        </p:nvSpPr>
        <p:spPr>
          <a:xfrm>
            <a:off x="2381885" y="1706245"/>
            <a:ext cx="1608455" cy="1167765"/>
          </a:xfrm>
          <a:prstGeom prst="flowChartMagneticTape">
            <a:avLst/>
          </a:prstGeom>
          <a:solidFill>
            <a:schemeClr val="accent1"/>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a:solidFill>
                  <a:srgbClr val="FFFFFF"/>
                </a:solidFill>
                <a:latin typeface="微软雅黑" panose="020b0503020204020204" charset="-122"/>
                <a:ea typeface="微软雅黑" panose="020b0503020204020204" charset="-122"/>
              </a:rPr>
              <a:t>内容</a:t>
            </a:r>
            <a:endParaRPr lang="zh-CN" altLang="en-US" sz="3600" b="1">
              <a:solidFill>
                <a:srgbClr val="FFFFFF"/>
              </a:solidFill>
              <a:latin typeface="微软雅黑" panose="020b0503020204020204" charset="-122"/>
              <a:ea typeface="微软雅黑" panose="020b0503020204020204" charset="-122"/>
            </a:endParaRPr>
          </a:p>
        </p:txBody>
      </p:sp>
      <p:sp>
        <p:nvSpPr>
          <p:cNvPr id="6" name="流程图: 顺序访问存储器 5"/>
          <p:cNvSpPr/>
          <p:nvPr>
            <p:custDataLst>
              <p:tags r:id="rId11"/>
            </p:custDataLst>
          </p:nvPr>
        </p:nvSpPr>
        <p:spPr>
          <a:xfrm>
            <a:off x="2002790" y="3306445"/>
            <a:ext cx="1825625" cy="1417955"/>
          </a:xfrm>
          <a:prstGeom prst="flowChartMagneticTape">
            <a:avLst/>
          </a:prstGeom>
          <a:solidFill>
            <a:schemeClr val="accent1"/>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a:solidFill>
                  <a:srgbClr val="FFFFFF"/>
                </a:solidFill>
                <a:latin typeface="微软雅黑" panose="020b0503020204020204" charset="-122"/>
                <a:ea typeface="微软雅黑" panose="020b0503020204020204" charset="-122"/>
              </a:rPr>
              <a:t>特征</a:t>
            </a:r>
            <a:endParaRPr lang="zh-CN" altLang="en-US" sz="4000" b="1">
              <a:solidFill>
                <a:srgbClr val="FFFFFF"/>
              </a:solidFill>
              <a:latin typeface="微软雅黑" panose="020b0503020204020204" charset="-122"/>
              <a:ea typeface="微软雅黑" panose="020b0503020204020204" charset="-122"/>
            </a:endParaRPr>
          </a:p>
        </p:txBody>
      </p:sp>
      <p:sp>
        <p:nvSpPr>
          <p:cNvPr id="7" name="缺角矩形 6"/>
          <p:cNvSpPr/>
          <p:nvPr>
            <p:custDataLst>
              <p:tags r:id="rId12"/>
            </p:custDataLst>
          </p:nvPr>
        </p:nvSpPr>
        <p:spPr>
          <a:xfrm>
            <a:off x="6020435" y="1570355"/>
            <a:ext cx="1626235" cy="1519555"/>
          </a:xfrm>
          <a:prstGeom prst="plaque">
            <a:avLst/>
          </a:prstGeom>
          <a:solidFill>
            <a:schemeClr val="accent1"/>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a:solidFill>
                  <a:srgbClr val="FFFFFF"/>
                </a:solidFill>
                <a:latin typeface="微软雅黑" panose="020b0503020204020204" charset="-122"/>
                <a:ea typeface="微软雅黑" panose="020b0503020204020204" charset="-122"/>
              </a:rPr>
              <a:t>表达</a:t>
            </a:r>
            <a:endParaRPr lang="zh-CN" altLang="en-US" sz="4000" b="1">
              <a:solidFill>
                <a:srgbClr val="FFFFFF"/>
              </a:solidFill>
              <a:latin typeface="微软雅黑" panose="020b0503020204020204" charset="-122"/>
              <a:ea typeface="微软雅黑" panose="020b0503020204020204" charset="-122"/>
            </a:endParaRPr>
          </a:p>
        </p:txBody>
      </p:sp>
      <p:sp>
        <p:nvSpPr>
          <p:cNvPr id="8" name="流程图: 显示 7"/>
          <p:cNvSpPr/>
          <p:nvPr>
            <p:custDataLst>
              <p:tags r:id="rId13"/>
            </p:custDataLst>
          </p:nvPr>
        </p:nvSpPr>
        <p:spPr>
          <a:xfrm>
            <a:off x="5854700" y="3577590"/>
            <a:ext cx="2063750" cy="1523365"/>
          </a:xfrm>
          <a:prstGeom prst="flowChartDisplay">
            <a:avLst/>
          </a:prstGeom>
          <a:solidFill>
            <a:schemeClr val="accent1"/>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a:solidFill>
                  <a:srgbClr val="FFFFFF"/>
                </a:solidFill>
                <a:latin typeface="微软雅黑" panose="020b0503020204020204" charset="-122"/>
                <a:ea typeface="微软雅黑" panose="020b0503020204020204" charset="-122"/>
              </a:rPr>
              <a:t>扣分</a:t>
            </a:r>
            <a:endParaRPr lang="zh-CN" altLang="en-US" sz="4000">
              <a:solidFill>
                <a:srgbClr val="FFFFFF"/>
              </a:solidFill>
              <a:latin typeface="微软雅黑" panose="020b0503020204020204" charset="-122"/>
              <a:ea typeface="微软雅黑" panose="020b0503020204020204" charset="-122"/>
            </a:endParaRPr>
          </a:p>
        </p:txBody>
      </p:sp>
    </p:spTree>
    <p:custDataLst>
      <p:tags r:id="rId1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3" name="内容占位符 2"/>
          <p:cNvSpPr>
            <a:spLocks noGrp="1"/>
          </p:cNvSpPr>
          <p:nvPr>
            <p:ph idx="4294967295"/>
          </p:nvPr>
        </p:nvSpPr>
        <p:spPr>
          <a:xfrm>
            <a:off x="457200" y="402590"/>
            <a:ext cx="8229600" cy="5723890"/>
          </a:xfrm>
        </p:spPr>
        <p:txBody>
          <a:bodyPr vert="horz" lIns="91440" tIns="45720" rIns="91440" bIns="45720" rtlCol="0">
            <a:normAutofit fontScale="7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l">
              <a:buClrTx/>
              <a:buSzTx/>
            </a:pPr>
            <a:r>
              <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rPr>
              <a:t>高考作文60分不可掉以轻心，它直接影响到你的高考录取。</a:t>
            </a:r>
            <a:endPar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rPr>
              <a:t>首先要保基础分，要有“三基本”，即内容基本正确，结构基本完整，语言基本通顺，然后才争取发展等级分（高分）。用新鲜生动的素材，与真切深刻的感悟，演绎正确合理的题意。</a:t>
            </a:r>
            <a:endPar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rPr>
              <a:t>我们要争取拿到50分以上。</a:t>
            </a:r>
            <a:endPar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rPr>
              <a:t>高考作文需要注意之处：1.立意要准；2.文体要明（议论文，叙事文）；3.文章不能没有结尾；4.不能没有标题，错别字不能出现在标题、开头、结尾，需要三次点题；5.用50分钟左右写作文。</a:t>
            </a:r>
            <a:endParaRPr lang="zh-CN" altLang="en-US" b="1">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3" presetClass="entr" presetSubtype="1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blinds(horizontal)">
                                      <p:cBhvr>
                                        <p:cTn id="2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rot="16635317" flipH="1">
            <a:off x="8379143" y="-44768"/>
            <a:ext cx="776288" cy="661035"/>
          </a:xfrm>
          <a:prstGeom prst="rect">
            <a:avLst/>
          </a:prstGeom>
        </p:spPr>
      </p:pic>
      <p:grpSp>
        <p:nvGrpSpPr>
          <p:cNvPr id="7" name="组合 6"/>
          <p:cNvGrpSpPr/>
          <p:nvPr userDrawn="1">
            <p:custDataLst>
              <p:tags r:id="rId5"/>
            </p:custDataLst>
          </p:nvPr>
        </p:nvGrpSpPr>
        <p:grpSpPr>
          <a:xfrm>
            <a:off x="0" y="4886325"/>
            <a:ext cx="534353" cy="1971675"/>
            <a:chOff x="0" y="4391345"/>
            <a:chExt cx="891702" cy="2466656"/>
          </a:xfrm>
        </p:grpSpPr>
        <p:pic>
          <p:nvPicPr>
            <p:cNvPr id="8" name="图片 7"/>
            <p:cNvPicPr>
              <a:picLocks noChangeAspect="1"/>
            </p:cNvPicPr>
            <p:nvPr>
              <p:custDataLst>
                <p:tags r:id="rId7"/>
              </p:custDataLst>
            </p:nvPr>
          </p:nvPicPr>
          <p:blipFill>
            <a:blip r:embed="rId6"/>
            <a:stretch>
              <a:fillRect/>
            </a:stretch>
          </p:blipFill>
          <p:spPr>
            <a:xfrm>
              <a:off x="0" y="5917327"/>
              <a:ext cx="891702" cy="940674"/>
            </a:xfrm>
            <a:prstGeom prst="rect">
              <a:avLst/>
            </a:prstGeom>
          </p:spPr>
        </p:pic>
        <p:pic>
          <p:nvPicPr>
            <p:cNvPr id="9" name="图片 8"/>
            <p:cNvPicPr>
              <a:picLocks noChangeAspect="1"/>
            </p:cNvPicPr>
            <p:nvPr>
              <p:custDataLst>
                <p:tags r:id="rId9"/>
              </p:custDataLst>
            </p:nvPr>
          </p:nvPicPr>
          <p:blipFill>
            <a:blip r:embed="rId8"/>
            <a:stretch>
              <a:fillRect/>
            </a:stretch>
          </p:blipFill>
          <p:spPr>
            <a:xfrm rot="1953062" flipH="1">
              <a:off x="67048" y="4391345"/>
              <a:ext cx="757605" cy="2455724"/>
            </a:xfrm>
            <a:prstGeom prst="rect">
              <a:avLst/>
            </a:prstGeom>
          </p:spPr>
        </p:pic>
      </p:grpSp>
      <p:sp>
        <p:nvSpPr>
          <p:cNvPr id="3" name="内容占位符 2"/>
          <p:cNvSpPr>
            <a:spLocks noGrp="1"/>
          </p:cNvSpPr>
          <p:nvPr>
            <p:ph idx="4294967295"/>
            <p:custDataLst>
              <p:tags r:id="rId10"/>
            </p:custDataLst>
          </p:nvPr>
        </p:nvSpPr>
        <p:spPr>
          <a:xfrm>
            <a:off x="326390" y="141605"/>
            <a:ext cx="8229600" cy="6031865"/>
          </a:xfrm>
        </p:spPr>
        <p:txBody>
          <a:bodyPr vert="horz" lIns="91440" tIns="45720" rIns="91440" bIns="45720" rtlCol="0">
            <a:normAutofit fontScale="4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l">
              <a:buClrTx/>
              <a:buSzTx/>
            </a:pPr>
            <a:r>
              <a:rPr lang="zh-CN" altLang="en-US" sz="4000" b="1">
                <a:solidFill>
                  <a:schemeClr val="dk1"/>
                </a:solidFill>
                <a:latin typeface="微软雅黑" panose="020b0503020204020204" charset="-122"/>
                <a:ea typeface="微软雅黑" panose="020b0503020204020204" charset="-122"/>
                <a:cs typeface="微软雅黑" panose="020b0503020204020204" charset="-122"/>
                <a:sym typeface="+mn-ea"/>
              </a:rPr>
              <a:t>高考语文哪些题容易拉分？答案是选择题（39分）和作文题（60分）。</a:t>
            </a:r>
            <a:endParaRPr lang="zh-CN" altLang="en-US" sz="4000" b="1">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4000" b="1">
                <a:solidFill>
                  <a:schemeClr val="dk1"/>
                </a:solidFill>
                <a:latin typeface="微软雅黑" panose="020b0503020204020204" charset="-122"/>
                <a:ea typeface="微软雅黑" panose="020b0503020204020204" charset="-122"/>
                <a:cs typeface="微软雅黑" panose="020b0503020204020204" charset="-122"/>
                <a:sym typeface="+mn-ea"/>
              </a:rPr>
              <a:t>1.基础知识的巩固离不开大量练习。在最后的时间，我们可以专门找一些套题来练习，只挑基础的选择题来做。各类知识都梳理一遍。</a:t>
            </a:r>
            <a:endParaRPr lang="zh-CN" altLang="en-US" sz="4000" b="1">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4000" b="1">
                <a:solidFill>
                  <a:schemeClr val="dk1"/>
                </a:solidFill>
                <a:latin typeface="微软雅黑" panose="020b0503020204020204" charset="-122"/>
                <a:ea typeface="微软雅黑" panose="020b0503020204020204" charset="-122"/>
                <a:cs typeface="微软雅黑" panose="020b0503020204020204" charset="-122"/>
                <a:sym typeface="+mn-ea"/>
              </a:rPr>
              <a:t>2.要提高作文水平。除了多读、多写，娴熟运用一些写作模式外，如果能掌握一些窍门是最好不过。从每年的作文命题情况看，我们不难发现其主要基调都是积极向上的，我们可以平时自己总结一下都有哪些积极向上的立意，然后每个立意写一个400—500字的段落，或是留意精彩的范文段落，将它们大致背下来。考试时看到题目后立刻确定立意，然后用开头将内容引到你所背诵的段落上来，然后把段落“默写”上去。这样你就能在作文上比别人省出很多时间。这样由经典段落构成的作文一般分数不低。从现在就开始准备，别怕麻烦。学习是你付出了多少，就能立即回报你多少，但如果你不付出时间，就毫无进步的可能。</a:t>
            </a:r>
            <a:endParaRPr lang="zh-CN" altLang="en-US" sz="4000" b="1">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3" name="内容占位符 2"/>
          <p:cNvSpPr>
            <a:spLocks noGrp="1"/>
          </p:cNvSpPr>
          <p:nvPr>
            <p:ph idx="4294967295"/>
          </p:nvPr>
        </p:nvSpPr>
        <p:spPr>
          <a:xfrm>
            <a:off x="457200" y="993140"/>
            <a:ext cx="8539480" cy="5133340"/>
          </a:xfr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l">
              <a:buClrTx/>
              <a:buSzTx/>
            </a:pPr>
            <a:r>
              <a:rPr lang="en-US" altLang="zh-CN" b="1">
                <a:solidFill>
                  <a:srgbClr val="000000"/>
                </a:solidFill>
                <a:latin typeface="微软雅黑" panose="020b0503020204020204" charset="-122"/>
                <a:ea typeface="微软雅黑" panose="020b0503020204020204" charset="-122"/>
                <a:cs typeface="微软雅黑" panose="020b0503020204020204" charset="-122"/>
                <a:sym typeface="+mn-ea"/>
              </a:rPr>
              <a:t>2022年15个作文热点话题：</a:t>
            </a:r>
            <a:endParaRPr lang="en-US" altLang="zh-CN"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en-US" altLang="zh-CN" b="1">
                <a:solidFill>
                  <a:srgbClr val="000000"/>
                </a:solidFill>
                <a:latin typeface="微软雅黑" panose="020b0503020204020204" charset="-122"/>
                <a:ea typeface="微软雅黑" panose="020b0503020204020204" charset="-122"/>
                <a:cs typeface="微软雅黑" panose="020b0503020204020204" charset="-122"/>
                <a:sym typeface="+mn-ea"/>
              </a:rPr>
              <a:t>1.冬奥会，2.感动中国，3.乡村振兴，</a:t>
            </a:r>
            <a:endParaRPr lang="en-US" altLang="zh-CN"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en-US" altLang="zh-CN" b="1">
                <a:solidFill>
                  <a:srgbClr val="000000"/>
                </a:solidFill>
                <a:latin typeface="微软雅黑" panose="020b0503020204020204" charset="-122"/>
                <a:ea typeface="微软雅黑" panose="020b0503020204020204" charset="-122"/>
                <a:cs typeface="微软雅黑" panose="020b0503020204020204" charset="-122"/>
                <a:sym typeface="+mn-ea"/>
              </a:rPr>
              <a:t>4.家国情怀，5.时代青年，6.德才兼备，</a:t>
            </a:r>
            <a:endParaRPr lang="en-US" altLang="zh-CN"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en-US" altLang="zh-CN" b="1">
                <a:solidFill>
                  <a:srgbClr val="000000"/>
                </a:solidFill>
                <a:latin typeface="微软雅黑" panose="020b0503020204020204" charset="-122"/>
                <a:ea typeface="微软雅黑" panose="020b0503020204020204" charset="-122"/>
                <a:cs typeface="微软雅黑" panose="020b0503020204020204" charset="-122"/>
                <a:sym typeface="+mn-ea"/>
              </a:rPr>
              <a:t>7.工匠精神，8.党史学习，9.美的教育，</a:t>
            </a:r>
            <a:endParaRPr lang="en-US" altLang="zh-CN"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en-US" altLang="zh-CN" b="1">
                <a:solidFill>
                  <a:srgbClr val="000000"/>
                </a:solidFill>
                <a:latin typeface="微软雅黑" panose="020b0503020204020204" charset="-122"/>
                <a:ea typeface="微软雅黑" panose="020b0503020204020204" charset="-122"/>
                <a:cs typeface="微软雅黑" panose="020b0503020204020204" charset="-122"/>
                <a:sym typeface="+mn-ea"/>
              </a:rPr>
              <a:t>10.文化自信，11.平凡英雄，12.三牛精神，13.节约粮食，14.命运共同体，15.和平</a:t>
            </a:r>
            <a:endParaRPr lang="en-US" altLang="zh-CN" b="1">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9"/>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pic>
        <p:nvPicPr>
          <p:cNvPr id="9218" name="Picture 2"/>
          <p:cNvPicPr>
            <a:picLocks noGrp="1" noChangeAspect="1" noChangeArrowheads="1"/>
          </p:cNvPicPr>
          <p:nvPr>
            <p:ph idx="4294967295"/>
          </p:nvPr>
        </p:nvPicPr>
        <p:blipFill>
          <a:blip r:embed="rId9"/>
          <a:stretch>
            <a:fillRect/>
          </a:stretch>
        </p:blipFill>
        <p:spPr bwMode="auto">
          <a:xfrm>
            <a:off x="143000" y="-675456"/>
            <a:ext cx="9000868" cy="16176799"/>
          </a:xfrm>
          <a:prstGeom prst="rect">
            <a:avLst/>
          </a:prstGeom>
          <a:noFill/>
          <a:ln w="9525">
            <a:noFill/>
            <a:miter lim="800000"/>
          </a:ln>
        </p:spPr>
      </p:pic>
    </p:spTree>
    <p:custDataLst>
      <p:tags r:id="rId10"/>
    </p:custDataLst>
  </p:cSld>
  <p:clrMapOvr>
    <a:masterClrMapping/>
  </p:clrMapOvr>
  <p:transition/>
  <p:timing/>
</p:sld>
</file>

<file path=ppt/slides/slide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9" name="图片 8"/>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10" name="组合 9"/>
          <p:cNvGrpSpPr/>
          <p:nvPr userDrawn="1">
            <p:custDataLst>
              <p:tags r:id="rId4"/>
            </p:custDataLst>
          </p:nvPr>
        </p:nvGrpSpPr>
        <p:grpSpPr>
          <a:xfrm>
            <a:off x="0" y="4886325"/>
            <a:ext cx="534353" cy="1971675"/>
            <a:chOff x="0" y="4391345"/>
            <a:chExt cx="891702" cy="2466656"/>
          </a:xfrm>
        </p:grpSpPr>
        <p:pic>
          <p:nvPicPr>
            <p:cNvPr id="11" name="图片 10"/>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12" name="图片 11"/>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3" name="内容占位符 2"/>
          <p:cNvSpPr>
            <a:spLocks noGrp="1"/>
          </p:cNvSpPr>
          <p:nvPr>
            <p:ph idx="4294967295"/>
          </p:nvPr>
        </p:nvSpPr>
        <p:spPr>
          <a:xfrm>
            <a:off x="457200" y="426085"/>
            <a:ext cx="8466455" cy="5700395"/>
          </a:xfrm>
        </p:spPr>
        <p:txBody>
          <a:bodyPr vert="horz" lIns="91440" tIns="45720" rIns="91440" bIns="45720" rtlCol="0">
            <a:normAutofit fontScale="5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l">
              <a:buClrTx/>
              <a:buSzTx/>
            </a:pPr>
            <a:r>
              <a:rPr lang="zh-CN" altLang="en-US" sz="4000" b="1">
                <a:solidFill>
                  <a:srgbClr val="000000"/>
                </a:solidFill>
                <a:latin typeface="微软雅黑" panose="020b0503020204020204" charset="-122"/>
                <a:ea typeface="微软雅黑" panose="020b0503020204020204" charset="-122"/>
                <a:cs typeface="微软雅黑" panose="020b0503020204020204" charset="-122"/>
                <a:sym typeface="+mn-ea"/>
              </a:rPr>
              <a:t>高考作文评分的三个主要采分点</a:t>
            </a:r>
            <a:endParaRPr lang="zh-CN" altLang="en-US" sz="40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endParaRPr lang="zh-CN" altLang="en-US" sz="40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endParaRPr lang="zh-CN" altLang="en-US" sz="40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endParaRPr lang="zh-CN" altLang="en-US" sz="40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4000" b="1">
                <a:solidFill>
                  <a:srgbClr val="000000"/>
                </a:solidFill>
                <a:latin typeface="微软雅黑" panose="020b0503020204020204" charset="-122"/>
                <a:ea typeface="微软雅黑" panose="020b0503020204020204" charset="-122"/>
                <a:cs typeface="微软雅黑" panose="020b0503020204020204" charset="-122"/>
                <a:sym typeface="+mn-ea"/>
              </a:rPr>
              <a:t>三个采分点之间的关系</a:t>
            </a:r>
            <a:endParaRPr lang="zh-CN" altLang="en-US" sz="40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4000" b="1">
                <a:solidFill>
                  <a:srgbClr val="000000"/>
                </a:solidFill>
                <a:latin typeface="微软雅黑" panose="020b0503020204020204" charset="-122"/>
                <a:ea typeface="微软雅黑" panose="020b0503020204020204" charset="-122"/>
                <a:cs typeface="微软雅黑" panose="020b0503020204020204" charset="-122"/>
                <a:sym typeface="+mn-ea"/>
              </a:rPr>
              <a:t>1.审题是高考作文第一关键。审题关通不过，思想与语言方面做的工作都是白干！</a:t>
            </a:r>
            <a:endParaRPr lang="zh-CN" altLang="en-US" sz="40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4000" b="1">
                <a:solidFill>
                  <a:srgbClr val="000000"/>
                </a:solidFill>
                <a:latin typeface="微软雅黑" panose="020b0503020204020204" charset="-122"/>
                <a:ea typeface="微软雅黑" panose="020b0503020204020204" charset="-122"/>
                <a:cs typeface="微软雅黑" panose="020b0503020204020204" charset="-122"/>
                <a:sym typeface="+mn-ea"/>
              </a:rPr>
              <a:t>2.思维的深度决定了文章的认识的高度。</a:t>
            </a:r>
            <a:endParaRPr lang="zh-CN" altLang="en-US" sz="40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4000" b="1">
                <a:solidFill>
                  <a:srgbClr val="000000"/>
                </a:solidFill>
                <a:latin typeface="微软雅黑" panose="020b0503020204020204" charset="-122"/>
                <a:ea typeface="微软雅黑" panose="020b0503020204020204" charset="-122"/>
                <a:cs typeface="微软雅黑" panose="020b0503020204020204" charset="-122"/>
                <a:sym typeface="+mn-ea"/>
              </a:rPr>
              <a:t>3.同一思想认识水平的前提下，分数的高低决定在语言的水平比较。语言的基本要求是通顺，语言不通顺，再好再深的思考都无法体现。</a:t>
            </a:r>
            <a:endParaRPr lang="zh-CN" altLang="en-US" sz="4000" b="1">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
        <p:nvSpPr>
          <p:cNvPr id="4" name="流程图: 延期 3"/>
          <p:cNvSpPr/>
          <p:nvPr>
            <p:custDataLst>
              <p:tags r:id="rId9"/>
            </p:custDataLst>
          </p:nvPr>
        </p:nvSpPr>
        <p:spPr>
          <a:xfrm>
            <a:off x="457200" y="1196340"/>
            <a:ext cx="2408555" cy="1475105"/>
          </a:xfrm>
          <a:prstGeom prst="flowChartDelay">
            <a:avLst/>
          </a:prstGeom>
          <a:solidFill>
            <a:schemeClr val="accent1"/>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chemeClr val="lt1"/>
                </a:solidFill>
                <a:latin typeface="微软雅黑" panose="020b0503020204020204" charset="-122"/>
                <a:ea typeface="微软雅黑" panose="020b0503020204020204" charset="-122"/>
              </a:rPr>
              <a:t>审题立意</a:t>
            </a:r>
            <a:endParaRPr lang="zh-CN" altLang="en-US" sz="2800" b="1">
              <a:solidFill>
                <a:schemeClr val="lt1"/>
              </a:solidFill>
              <a:latin typeface="微软雅黑" panose="020b0503020204020204" charset="-122"/>
              <a:ea typeface="微软雅黑" panose="020b0503020204020204" charset="-122"/>
            </a:endParaRPr>
          </a:p>
          <a:p>
            <a:pPr algn="ctr"/>
            <a:r>
              <a:rPr lang="zh-CN" altLang="en-US" sz="2800" b="1">
                <a:solidFill>
                  <a:schemeClr val="lt1"/>
                </a:solidFill>
                <a:latin typeface="微软雅黑" panose="020b0503020204020204" charset="-122"/>
                <a:ea typeface="微软雅黑" panose="020b0503020204020204" charset="-122"/>
              </a:rPr>
              <a:t>的准确性</a:t>
            </a:r>
            <a:endParaRPr lang="zh-CN" altLang="en-US" sz="2800" b="1">
              <a:solidFill>
                <a:schemeClr val="lt1"/>
              </a:solidFill>
              <a:latin typeface="微软雅黑" panose="020b0503020204020204" charset="-122"/>
              <a:ea typeface="微软雅黑" panose="020b0503020204020204" charset="-122"/>
            </a:endParaRPr>
          </a:p>
        </p:txBody>
      </p:sp>
      <p:sp>
        <p:nvSpPr>
          <p:cNvPr id="5" name="流程图: 延期 4"/>
          <p:cNvSpPr/>
          <p:nvPr>
            <p:custDataLst>
              <p:tags r:id="rId10"/>
            </p:custDataLst>
          </p:nvPr>
        </p:nvSpPr>
        <p:spPr>
          <a:xfrm>
            <a:off x="3185160" y="1028065"/>
            <a:ext cx="2322830" cy="1685290"/>
          </a:xfrm>
          <a:prstGeom prst="flowChartDelay">
            <a:avLst/>
          </a:prstGeom>
          <a:solidFill>
            <a:schemeClr val="accent1"/>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chemeClr val="lt1"/>
                </a:solidFill>
                <a:latin typeface="微软雅黑" panose="020b0503020204020204" charset="-122"/>
                <a:ea typeface="微软雅黑" panose="020b0503020204020204" charset="-122"/>
              </a:rPr>
              <a:t>思考的深度与广度</a:t>
            </a:r>
            <a:endParaRPr lang="zh-CN" altLang="en-US" sz="3200" b="1">
              <a:solidFill>
                <a:schemeClr val="lt1"/>
              </a:solidFill>
              <a:latin typeface="微软雅黑" panose="020b0503020204020204" charset="-122"/>
              <a:ea typeface="微软雅黑" panose="020b0503020204020204" charset="-122"/>
            </a:endParaRPr>
          </a:p>
        </p:txBody>
      </p:sp>
      <p:sp>
        <p:nvSpPr>
          <p:cNvPr id="6" name="流程图: 延期 5"/>
          <p:cNvSpPr/>
          <p:nvPr/>
        </p:nvSpPr>
        <p:spPr>
          <a:xfrm>
            <a:off x="6069330" y="1028065"/>
            <a:ext cx="2768600" cy="2402840"/>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a:solidFill>
                  <a:schemeClr val="lt1"/>
                </a:solidFill>
                <a:latin typeface="微软雅黑" panose="020b0503020204020204" charset="-122"/>
                <a:ea typeface="微软雅黑" panose="020b0503020204020204" charset="-122"/>
              </a:rPr>
              <a:t>语言篇章的表现力</a:t>
            </a:r>
            <a:endParaRPr lang="zh-CN" altLang="en-US" sz="3600" b="1">
              <a:solidFill>
                <a:schemeClr val="lt1"/>
              </a:solidFill>
              <a:latin typeface="微软雅黑" panose="020b0503020204020204" charset="-122"/>
              <a:ea typeface="微软雅黑" panose="020b0503020204020204" charset="-122"/>
            </a:endParaRPr>
          </a:p>
        </p:txBody>
      </p:sp>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linds(horizontal)">
                                      <p:cBhvr>
                                        <p:cTn id="12" dur="500"/>
                                        <p:tgtEl>
                                          <p:spTgt spid="3">
                                            <p:txEl>
                                              <p:pRg st="4" end="4"/>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blinds(horizontal)">
                                      <p:cBhvr>
                                        <p:cTn id="17" dur="500"/>
                                        <p:tgtEl>
                                          <p:spTgt spid="3">
                                            <p:txEl>
                                              <p:pRg st="5" end="5"/>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blinds(horizontal)">
                                      <p:cBhvr>
                                        <p:cTn id="22" dur="500"/>
                                        <p:tgtEl>
                                          <p:spTgt spid="3">
                                            <p:txEl>
                                              <p:pRg st="6" end="6"/>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blinds(horizontal)">
                                      <p:cBhvr>
                                        <p:cTn id="2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rot="16635317" flipH="1">
            <a:off x="8379143" y="-44768"/>
            <a:ext cx="776288" cy="661035"/>
          </a:xfrm>
          <a:prstGeom prst="rect">
            <a:avLst/>
          </a:prstGeom>
        </p:spPr>
      </p:pic>
      <p:grpSp>
        <p:nvGrpSpPr>
          <p:cNvPr id="7" name="组合 6"/>
          <p:cNvGrpSpPr/>
          <p:nvPr userDrawn="1">
            <p:custDataLst>
              <p:tags r:id="rId5"/>
            </p:custDataLst>
          </p:nvPr>
        </p:nvGrpSpPr>
        <p:grpSpPr>
          <a:xfrm>
            <a:off x="0" y="4886325"/>
            <a:ext cx="534353" cy="1971675"/>
            <a:chOff x="0" y="4391345"/>
            <a:chExt cx="891702" cy="2466656"/>
          </a:xfrm>
        </p:grpSpPr>
        <p:pic>
          <p:nvPicPr>
            <p:cNvPr id="8" name="图片 7"/>
            <p:cNvPicPr>
              <a:picLocks noChangeAspect="1"/>
            </p:cNvPicPr>
            <p:nvPr>
              <p:custDataLst>
                <p:tags r:id="rId7"/>
              </p:custDataLst>
            </p:nvPr>
          </p:nvPicPr>
          <p:blipFill>
            <a:blip r:embed="rId6"/>
            <a:stretch>
              <a:fillRect/>
            </a:stretch>
          </p:blipFill>
          <p:spPr>
            <a:xfrm>
              <a:off x="0" y="5917327"/>
              <a:ext cx="891702" cy="940674"/>
            </a:xfrm>
            <a:prstGeom prst="rect">
              <a:avLst/>
            </a:prstGeom>
          </p:spPr>
        </p:pic>
        <p:pic>
          <p:nvPicPr>
            <p:cNvPr id="9" name="图片 8"/>
            <p:cNvPicPr>
              <a:picLocks noChangeAspect="1"/>
            </p:cNvPicPr>
            <p:nvPr>
              <p:custDataLst>
                <p:tags r:id="rId9"/>
              </p:custDataLst>
            </p:nvPr>
          </p:nvPicPr>
          <p:blipFill>
            <a:blip r:embed="rId8"/>
            <a:stretch>
              <a:fillRect/>
            </a:stretch>
          </p:blipFill>
          <p:spPr>
            <a:xfrm rot="1953062" flipH="1">
              <a:off x="67048" y="4391345"/>
              <a:ext cx="757605" cy="2455724"/>
            </a:xfrm>
            <a:prstGeom prst="rect">
              <a:avLst/>
            </a:prstGeom>
          </p:spPr>
        </p:pic>
      </p:grpSp>
      <p:sp>
        <p:nvSpPr>
          <p:cNvPr id="239617" name="文本框 1"/>
          <p:cNvSpPr txBox="1"/>
          <p:nvPr/>
        </p:nvSpPr>
        <p:spPr>
          <a:xfrm>
            <a:off x="94615" y="139700"/>
            <a:ext cx="2065655" cy="474345"/>
          </a:xfrm>
          <a:prstGeom prst="rect">
            <a:avLst/>
          </a:prstGeom>
          <a:noFill/>
          <a:ln w="9525">
            <a:noFill/>
          </a:ln>
        </p:spPr>
        <p:txBody>
          <a:bodyPr anchor="ctr"/>
          <a:lstStyle/>
          <a:p>
            <a:pPr algn="l">
              <a:lnSpc>
                <a:spcPct val="90000"/>
              </a:lnSpc>
            </a:pPr>
            <a:r>
              <a:rPr lang="zh-CN" altLang="zh-CN" sz="3600" b="1">
                <a:solidFill>
                  <a:schemeClr val="accent1"/>
                </a:solidFill>
                <a:latin typeface="微软雅黑" panose="020b0503020204020204" charset="-122"/>
                <a:ea typeface="微软雅黑" panose="020b0503020204020204" charset="-122"/>
              </a:rPr>
              <a:t>试题呈现</a:t>
            </a:r>
            <a:endParaRPr lang="zh-CN" altLang="zh-CN" sz="3600" b="1">
              <a:solidFill>
                <a:schemeClr val="accent1"/>
              </a:solidFill>
              <a:latin typeface="微软雅黑" panose="020b0503020204020204" charset="-122"/>
              <a:ea typeface="微软雅黑" panose="020b0503020204020204" charset="-122"/>
            </a:endParaRPr>
          </a:p>
        </p:txBody>
      </p:sp>
      <p:sp>
        <p:nvSpPr>
          <p:cNvPr id="239618" name="文本框 2"/>
          <p:cNvSpPr txBox="1"/>
          <p:nvPr/>
        </p:nvSpPr>
        <p:spPr>
          <a:xfrm>
            <a:off x="263525" y="766445"/>
            <a:ext cx="8538845" cy="5697855"/>
          </a:xfrm>
          <a:prstGeom prst="rect">
            <a:avLst/>
          </a:prstGeom>
          <a:noFill/>
          <a:ln w="9525">
            <a:solidFill>
              <a:srgbClr val="FF0000"/>
            </a:solidFill>
          </a:ln>
        </p:spPr>
        <p:txBody>
          <a:bodyPr anchor="t">
            <a:scene3d>
              <a:camera prst="orthographicFront"/>
              <a:lightRig rig="soft" dir="t">
                <a:rot lat="0" lon="0" rev="15600000"/>
              </a:lightRig>
            </a:scene3d>
            <a:sp3d extrusionH="57150" prstMaterial="softEdge">
              <a:bevelT w="25400" h="38100"/>
            </a:sp3d>
          </a:bodyPr>
          <a:lstStyle/>
          <a:p>
            <a:r>
              <a:rPr lang="zh-CN" altLang="en-US" sz="2000" b="1">
                <a:solidFill>
                  <a:srgbClr val="000000"/>
                </a:solidFill>
                <a:latin typeface="微软雅黑" panose="020b0503020204020204" charset="-122"/>
                <a:ea typeface="微软雅黑" panose="020b0503020204020204" charset="-122"/>
                <a:cs typeface="微软雅黑" panose="020b0503020204020204" charset="-122"/>
              </a:rPr>
              <a:t>四、写作（</a:t>
            </a:r>
            <a:r>
              <a:rPr lang="en-US" altLang="zh-CN" sz="2000" b="1">
                <a:solidFill>
                  <a:srgbClr val="000000"/>
                </a:solidFill>
                <a:latin typeface="微软雅黑" panose="020b0503020204020204" charset="-122"/>
                <a:ea typeface="微软雅黑" panose="020b0503020204020204" charset="-122"/>
                <a:cs typeface="微软雅黑" panose="020b0503020204020204" charset="-122"/>
              </a:rPr>
              <a:t>60</a:t>
            </a:r>
            <a:r>
              <a:rPr lang="zh-CN" altLang="en-US" sz="2000" b="1">
                <a:solidFill>
                  <a:srgbClr val="000000"/>
                </a:solidFill>
                <a:latin typeface="微软雅黑" panose="020b0503020204020204" charset="-122"/>
                <a:ea typeface="微软雅黑" panose="020b0503020204020204" charset="-122"/>
                <a:cs typeface="微软雅黑" panose="020b0503020204020204" charset="-122"/>
              </a:rPr>
              <a:t>分）</a:t>
            </a:r>
            <a:r>
              <a:rPr lang="en-US" altLang="zh-CN" sz="2000" b="1">
                <a:solidFill>
                  <a:srgbClr val="000000"/>
                </a:solidFill>
                <a:latin typeface="微软雅黑" panose="020b0503020204020204" charset="-122"/>
                <a:ea typeface="微软雅黑" panose="020b0503020204020204" charset="-122"/>
                <a:cs typeface="微软雅黑" panose="020b0503020204020204" charset="-122"/>
              </a:rPr>
              <a:t>22.</a:t>
            </a:r>
            <a:r>
              <a:rPr lang="zh-CN" altLang="en-US" sz="2000" b="1">
                <a:solidFill>
                  <a:srgbClr val="000000"/>
                </a:solidFill>
                <a:latin typeface="微软雅黑" panose="020b0503020204020204" charset="-122"/>
                <a:ea typeface="微软雅黑" panose="020b0503020204020204" charset="-122"/>
                <a:cs typeface="微软雅黑" panose="020b0503020204020204" charset="-122"/>
              </a:rPr>
              <a:t>阅读下面的材料，根据要求作文。</a:t>
            </a:r>
            <a:endParaRPr lang="en-US" altLang="zh-CN" sz="2000" b="1">
              <a:solidFill>
                <a:srgbClr val="000000"/>
              </a:solidFill>
              <a:latin typeface="微软雅黑" panose="020b0503020204020204" charset="-122"/>
              <a:ea typeface="微软雅黑" panose="020b0503020204020204" charset="-122"/>
              <a:cs typeface="微软雅黑" panose="020b0503020204020204" charset="-122"/>
            </a:endParaRPr>
          </a:p>
          <a:p>
            <a:r>
              <a:rPr lang="zh-CN" altLang="en-US" sz="2000" b="1">
                <a:solidFill>
                  <a:srgbClr val="000000"/>
                </a:solidFill>
                <a:latin typeface="微软雅黑" panose="020b0503020204020204" charset="-122"/>
                <a:ea typeface="微软雅黑" panose="020b0503020204020204" charset="-122"/>
                <a:cs typeface="微软雅黑" panose="020b0503020204020204" charset="-122"/>
              </a:rPr>
              <a:t>      材料一：</a:t>
            </a:r>
            <a:r>
              <a:rPr lang="en-US" altLang="zh-CN" sz="2000" b="1">
                <a:solidFill>
                  <a:srgbClr val="000000"/>
                </a:solidFill>
                <a:effectLst/>
                <a:latin typeface="微软雅黑" panose="020b0503020204020204" charset="-122"/>
                <a:ea typeface="微软雅黑" panose="020b0503020204020204" charset="-122"/>
                <a:cs typeface="微软雅黑" panose="020b0503020204020204" charset="-122"/>
              </a:rPr>
              <a:t>2022</a:t>
            </a:r>
            <a:r>
              <a:rPr lang="zh-CN" altLang="en-US" sz="2000" b="1">
                <a:solidFill>
                  <a:srgbClr val="000000"/>
                </a:solidFill>
                <a:effectLst/>
                <a:latin typeface="微软雅黑" panose="020b0503020204020204" charset="-122"/>
                <a:ea typeface="微软雅黑" panose="020b0503020204020204" charset="-122"/>
                <a:cs typeface="微软雅黑" panose="020b0503020204020204" charset="-122"/>
              </a:rPr>
              <a:t>年</a:t>
            </a:r>
            <a:r>
              <a:rPr lang="en-US" altLang="zh-CN" sz="2000" b="1">
                <a:solidFill>
                  <a:srgbClr val="000000"/>
                </a:solidFill>
                <a:effectLst/>
                <a:latin typeface="微软雅黑" panose="020b0503020204020204" charset="-122"/>
                <a:ea typeface="微软雅黑" panose="020b0503020204020204" charset="-122"/>
                <a:cs typeface="微软雅黑" panose="020b0503020204020204" charset="-122"/>
              </a:rPr>
              <a:t>1</a:t>
            </a:r>
            <a:r>
              <a:rPr lang="zh-CN" altLang="en-US" sz="2000" b="1">
                <a:solidFill>
                  <a:srgbClr val="000000"/>
                </a:solidFill>
                <a:effectLst/>
                <a:latin typeface="微软雅黑" panose="020b0503020204020204" charset="-122"/>
                <a:ea typeface="微软雅黑" panose="020b0503020204020204" charset="-122"/>
                <a:cs typeface="微软雅黑" panose="020b0503020204020204" charset="-122"/>
              </a:rPr>
              <a:t>月</a:t>
            </a:r>
            <a:r>
              <a:rPr lang="en-US" altLang="zh-CN" sz="2000" b="1">
                <a:solidFill>
                  <a:srgbClr val="000000"/>
                </a:solidFill>
                <a:effectLst/>
                <a:latin typeface="微软雅黑" panose="020b0503020204020204" charset="-122"/>
                <a:ea typeface="微软雅黑" panose="020b0503020204020204" charset="-122"/>
                <a:cs typeface="微软雅黑" panose="020b0503020204020204" charset="-122"/>
              </a:rPr>
              <a:t>1</a:t>
            </a:r>
            <a:r>
              <a:rPr lang="zh-CN" altLang="en-US" sz="2000" b="1">
                <a:solidFill>
                  <a:srgbClr val="000000"/>
                </a:solidFill>
                <a:effectLst/>
                <a:latin typeface="微软雅黑" panose="020b0503020204020204" charset="-122"/>
                <a:ea typeface="微软雅黑" panose="020b0503020204020204" charset="-122"/>
                <a:cs typeface="微软雅黑" panose="020b0503020204020204" charset="-122"/>
              </a:rPr>
              <a:t>日，西安孕妇孙女士因身体不适，拨打</a:t>
            </a:r>
            <a:r>
              <a:rPr lang="en-US" altLang="zh-CN" sz="2000" b="1">
                <a:solidFill>
                  <a:srgbClr val="000000"/>
                </a:solidFill>
                <a:effectLst/>
                <a:latin typeface="微软雅黑" panose="020b0503020204020204" charset="-122"/>
                <a:ea typeface="微软雅黑" panose="020b0503020204020204" charset="-122"/>
                <a:cs typeface="微软雅黑" panose="020b0503020204020204" charset="-122"/>
              </a:rPr>
              <a:t>120</a:t>
            </a:r>
            <a:r>
              <a:rPr lang="zh-CN" altLang="en-US" sz="2000" b="1">
                <a:solidFill>
                  <a:srgbClr val="000000"/>
                </a:solidFill>
                <a:effectLst/>
                <a:latin typeface="微软雅黑" panose="020b0503020204020204" charset="-122"/>
                <a:ea typeface="微软雅黑" panose="020b0503020204020204" charset="-122"/>
                <a:cs typeface="微软雅黑" panose="020b0503020204020204" charset="-122"/>
              </a:rPr>
              <a:t>救助热线无人接听，后被</a:t>
            </a:r>
            <a:r>
              <a:rPr lang="en-US" altLang="zh-CN" sz="2000" b="1">
                <a:solidFill>
                  <a:srgbClr val="000000"/>
                </a:solidFill>
                <a:effectLst/>
                <a:latin typeface="微软雅黑" panose="020b0503020204020204" charset="-122"/>
                <a:ea typeface="微软雅黑" panose="020b0503020204020204" charset="-122"/>
                <a:cs typeface="微软雅黑" panose="020b0503020204020204" charset="-122"/>
              </a:rPr>
              <a:t>110</a:t>
            </a:r>
            <a:r>
              <a:rPr lang="zh-CN" altLang="en-US" sz="2000" b="1">
                <a:solidFill>
                  <a:srgbClr val="000000"/>
                </a:solidFill>
                <a:effectLst/>
                <a:latin typeface="微软雅黑" panose="020b0503020204020204" charset="-122"/>
                <a:ea typeface="微软雅黑" panose="020b0503020204020204" charset="-122"/>
                <a:cs typeface="微软雅黑" panose="020b0503020204020204" charset="-122"/>
              </a:rPr>
              <a:t>公安送到医院，又因无符合入院要求的核酸检测结果滞留候诊室，致使产妇</a:t>
            </a:r>
            <a:r>
              <a:rPr lang="en-US" altLang="zh-CN" sz="2000" b="1">
                <a:solidFill>
                  <a:srgbClr val="000000"/>
                </a:solidFill>
                <a:effectLst/>
                <a:latin typeface="微软雅黑" panose="020b0503020204020204" charset="-122"/>
                <a:ea typeface="微软雅黑" panose="020b0503020204020204" charset="-122"/>
                <a:cs typeface="微软雅黑" panose="020b0503020204020204" charset="-122"/>
              </a:rPr>
              <a:t>8</a:t>
            </a:r>
            <a:r>
              <a:rPr lang="zh-CN" altLang="en-US" sz="2000" b="1">
                <a:solidFill>
                  <a:srgbClr val="000000"/>
                </a:solidFill>
                <a:effectLst/>
                <a:latin typeface="微软雅黑" panose="020b0503020204020204" charset="-122"/>
                <a:ea typeface="微软雅黑" panose="020b0503020204020204" charset="-122"/>
                <a:cs typeface="微软雅黑" panose="020b0503020204020204" charset="-122"/>
              </a:rPr>
              <a:t>个月大婴儿流产。</a:t>
            </a:r>
            <a:r>
              <a:rPr lang="en-US" altLang="zh-CN" sz="2000" b="1">
                <a:solidFill>
                  <a:srgbClr val="000000"/>
                </a:solidFill>
                <a:effectLst/>
                <a:latin typeface="微软雅黑" panose="020b0503020204020204" charset="-122"/>
                <a:ea typeface="微软雅黑" panose="020b0503020204020204" charset="-122"/>
                <a:cs typeface="微软雅黑" panose="020b0503020204020204" charset="-122"/>
              </a:rPr>
              <a:t>5</a:t>
            </a:r>
            <a:r>
              <a:rPr lang="zh-CN" altLang="en-US" sz="2000" b="1">
                <a:solidFill>
                  <a:srgbClr val="000000"/>
                </a:solidFill>
                <a:effectLst/>
                <a:latin typeface="微软雅黑" panose="020b0503020204020204" charset="-122"/>
                <a:ea typeface="微软雅黑" panose="020b0503020204020204" charset="-122"/>
                <a:cs typeface="微软雅黑" panose="020b0503020204020204" charset="-122"/>
              </a:rPr>
              <a:t>天后，西安市卫健委主任在新闻发布会上就此鞠躬致歉。</a:t>
            </a:r>
            <a:endParaRPr lang="en-US" altLang="zh-CN" sz="2000" b="1">
              <a:solidFill>
                <a:srgbClr val="000000"/>
              </a:solidFill>
              <a:effectLst/>
              <a:latin typeface="微软雅黑" panose="020b0503020204020204" charset="-122"/>
              <a:ea typeface="微软雅黑" panose="020b0503020204020204" charset="-122"/>
              <a:cs typeface="微软雅黑" panose="020b0503020204020204" charset="-122"/>
            </a:endParaRPr>
          </a:p>
          <a:p>
            <a:r>
              <a:rPr lang="zh-CN" altLang="en-US" sz="2000" b="1">
                <a:solidFill>
                  <a:srgbClr val="000000"/>
                </a:solidFill>
                <a:effectLst/>
                <a:latin typeface="微软雅黑" panose="020b0503020204020204" charset="-122"/>
                <a:ea typeface="微软雅黑" panose="020b0503020204020204" charset="-122"/>
                <a:cs typeface="微软雅黑" panose="020b0503020204020204" charset="-122"/>
              </a:rPr>
              <a:t>      材料二：</a:t>
            </a:r>
            <a:r>
              <a:rPr lang="en-US" altLang="zh-CN" sz="2000" b="1">
                <a:solidFill>
                  <a:srgbClr val="000000"/>
                </a:solidFill>
                <a:effectLst/>
                <a:latin typeface="微软雅黑" panose="020b0503020204020204" charset="-122"/>
                <a:ea typeface="微软雅黑" panose="020b0503020204020204" charset="-122"/>
                <a:cs typeface="微软雅黑" panose="020b0503020204020204" charset="-122"/>
              </a:rPr>
              <a:t>2022</a:t>
            </a:r>
            <a:r>
              <a:rPr lang="zh-CN" altLang="en-US" sz="2000" b="1">
                <a:solidFill>
                  <a:srgbClr val="000000"/>
                </a:solidFill>
                <a:effectLst/>
                <a:latin typeface="微软雅黑" panose="020b0503020204020204" charset="-122"/>
                <a:ea typeface="微软雅黑" panose="020b0503020204020204" charset="-122"/>
                <a:cs typeface="微软雅黑" panose="020b0503020204020204" charset="-122"/>
              </a:rPr>
              <a:t>年</a:t>
            </a:r>
            <a:r>
              <a:rPr lang="en-US" altLang="zh-CN" sz="2000" b="1">
                <a:solidFill>
                  <a:srgbClr val="000000"/>
                </a:solidFill>
                <a:effectLst/>
                <a:latin typeface="微软雅黑" panose="020b0503020204020204" charset="-122"/>
                <a:ea typeface="微软雅黑" panose="020b0503020204020204" charset="-122"/>
                <a:cs typeface="微软雅黑" panose="020b0503020204020204" charset="-122"/>
              </a:rPr>
              <a:t>1</a:t>
            </a:r>
            <a:r>
              <a:rPr lang="zh-CN" altLang="en-US" sz="2000" b="1">
                <a:solidFill>
                  <a:srgbClr val="000000"/>
                </a:solidFill>
                <a:effectLst/>
                <a:latin typeface="微软雅黑" panose="020b0503020204020204" charset="-122"/>
                <a:ea typeface="微软雅黑" panose="020b0503020204020204" charset="-122"/>
                <a:cs typeface="微软雅黑" panose="020b0503020204020204" charset="-122"/>
              </a:rPr>
              <a:t>月</a:t>
            </a:r>
            <a:r>
              <a:rPr lang="en-US" altLang="zh-CN" sz="2000" b="1">
                <a:solidFill>
                  <a:srgbClr val="000000"/>
                </a:solidFill>
                <a:effectLst/>
                <a:latin typeface="微软雅黑" panose="020b0503020204020204" charset="-122"/>
                <a:ea typeface="微软雅黑" panose="020b0503020204020204" charset="-122"/>
                <a:cs typeface="微软雅黑" panose="020b0503020204020204" charset="-122"/>
              </a:rPr>
              <a:t>11</a:t>
            </a:r>
            <a:r>
              <a:rPr lang="zh-CN" altLang="en-US" sz="2000" b="1">
                <a:solidFill>
                  <a:srgbClr val="000000"/>
                </a:solidFill>
                <a:effectLst/>
                <a:latin typeface="微软雅黑" panose="020b0503020204020204" charset="-122"/>
                <a:ea typeface="微软雅黑" panose="020b0503020204020204" charset="-122"/>
                <a:cs typeface="微软雅黑" panose="020b0503020204020204" charset="-122"/>
              </a:rPr>
              <a:t>日上午，深圳市某孕妇因未拿到核酸检测结果无法住院，在深圳市卫健委公众号留言求助。</a:t>
            </a:r>
            <a:r>
              <a:rPr lang="en-US" altLang="zh-CN" sz="2000" b="1">
                <a:solidFill>
                  <a:srgbClr val="000000"/>
                </a:solidFill>
                <a:effectLst/>
                <a:latin typeface="微软雅黑" panose="020b0503020204020204" charset="-122"/>
                <a:ea typeface="微软雅黑" panose="020b0503020204020204" charset="-122"/>
                <a:cs typeface="微软雅黑" panose="020b0503020204020204" charset="-122"/>
              </a:rPr>
              <a:t>6</a:t>
            </a:r>
            <a:r>
              <a:rPr lang="zh-CN" altLang="en-US" sz="2000" b="1">
                <a:solidFill>
                  <a:srgbClr val="000000"/>
                </a:solidFill>
                <a:effectLst/>
                <a:latin typeface="微软雅黑" panose="020b0503020204020204" charset="-122"/>
                <a:ea typeface="微软雅黑" panose="020b0503020204020204" charset="-122"/>
                <a:cs typeface="微软雅黑" panose="020b0503020204020204" charset="-122"/>
              </a:rPr>
              <a:t>分钟后，卫健委回复“电话发我”。约</a:t>
            </a:r>
            <a:r>
              <a:rPr lang="en-US" altLang="zh-CN" sz="2000" b="1">
                <a:solidFill>
                  <a:srgbClr val="000000"/>
                </a:solidFill>
                <a:effectLst/>
                <a:latin typeface="微软雅黑" panose="020b0503020204020204" charset="-122"/>
                <a:ea typeface="微软雅黑" panose="020b0503020204020204" charset="-122"/>
                <a:cs typeface="微软雅黑" panose="020b0503020204020204" charset="-122"/>
              </a:rPr>
              <a:t>20</a:t>
            </a:r>
            <a:r>
              <a:rPr lang="zh-CN" altLang="en-US" sz="2000" b="1">
                <a:solidFill>
                  <a:srgbClr val="000000"/>
                </a:solidFill>
                <a:effectLst/>
                <a:latin typeface="微软雅黑" panose="020b0503020204020204" charset="-122"/>
                <a:ea typeface="微软雅黑" panose="020b0503020204020204" charset="-122"/>
                <a:cs typeface="微软雅黑" panose="020b0503020204020204" charset="-122"/>
              </a:rPr>
              <a:t>分钟后，第三方检测机构将检测结果上传，一小时后，孕妇得以顺利入住医院。</a:t>
            </a:r>
            <a:endParaRPr lang="en-US" altLang="zh-CN" sz="2000" b="1">
              <a:solidFill>
                <a:srgbClr val="000000"/>
              </a:solidFill>
              <a:effectLst/>
              <a:latin typeface="微软雅黑" panose="020b0503020204020204" charset="-122"/>
              <a:ea typeface="微软雅黑" panose="020b0503020204020204" charset="-122"/>
              <a:cs typeface="微软雅黑" panose="020b0503020204020204" charset="-122"/>
            </a:endParaRPr>
          </a:p>
          <a:p>
            <a:r>
              <a:rPr lang="zh-CN" altLang="en-US" sz="2000" b="1">
                <a:solidFill>
                  <a:srgbClr val="000000"/>
                </a:solidFill>
                <a:effectLst/>
                <a:latin typeface="微软雅黑" panose="020b0503020204020204" charset="-122"/>
                <a:ea typeface="微软雅黑" panose="020b0503020204020204" charset="-122"/>
                <a:cs typeface="微软雅黑" panose="020b0503020204020204" charset="-122"/>
              </a:rPr>
              <a:t>      材料三：</a:t>
            </a:r>
            <a:r>
              <a:rPr lang="en-US" altLang="zh-CN" sz="2000" b="1">
                <a:solidFill>
                  <a:srgbClr val="000000"/>
                </a:solidFill>
                <a:effectLst/>
                <a:latin typeface="微软雅黑" panose="020b0503020204020204" charset="-122"/>
                <a:ea typeface="微软雅黑" panose="020b0503020204020204" charset="-122"/>
                <a:cs typeface="微软雅黑" panose="020b0503020204020204" charset="-122"/>
              </a:rPr>
              <a:t>2022</a:t>
            </a:r>
            <a:r>
              <a:rPr lang="zh-CN" altLang="en-US" sz="2000" b="1">
                <a:solidFill>
                  <a:srgbClr val="000000"/>
                </a:solidFill>
                <a:effectLst/>
                <a:latin typeface="微软雅黑" panose="020b0503020204020204" charset="-122"/>
                <a:ea typeface="微软雅黑" panose="020b0503020204020204" charset="-122"/>
                <a:cs typeface="微软雅黑" panose="020b0503020204020204" charset="-122"/>
              </a:rPr>
              <a:t>年</a:t>
            </a:r>
            <a:r>
              <a:rPr lang="en-US" altLang="zh-CN" sz="2000" b="1">
                <a:solidFill>
                  <a:srgbClr val="000000"/>
                </a:solidFill>
                <a:effectLst/>
                <a:latin typeface="微软雅黑" panose="020b0503020204020204" charset="-122"/>
                <a:ea typeface="微软雅黑" panose="020b0503020204020204" charset="-122"/>
                <a:cs typeface="微软雅黑" panose="020b0503020204020204" charset="-122"/>
              </a:rPr>
              <a:t>1</a:t>
            </a:r>
            <a:r>
              <a:rPr lang="zh-CN" altLang="en-US" sz="2000" b="1">
                <a:solidFill>
                  <a:srgbClr val="000000"/>
                </a:solidFill>
                <a:effectLst/>
                <a:latin typeface="微软雅黑" panose="020b0503020204020204" charset="-122"/>
                <a:ea typeface="微软雅黑" panose="020b0503020204020204" charset="-122"/>
                <a:cs typeface="微软雅黑" panose="020b0503020204020204" charset="-122"/>
              </a:rPr>
              <a:t>月</a:t>
            </a:r>
            <a:r>
              <a:rPr lang="en-US" altLang="zh-CN" sz="2000" b="1">
                <a:solidFill>
                  <a:srgbClr val="000000"/>
                </a:solidFill>
                <a:effectLst/>
                <a:latin typeface="微软雅黑" panose="020b0503020204020204" charset="-122"/>
                <a:ea typeface="微软雅黑" panose="020b0503020204020204" charset="-122"/>
                <a:cs typeface="微软雅黑" panose="020b0503020204020204" charset="-122"/>
              </a:rPr>
              <a:t>8</a:t>
            </a:r>
            <a:r>
              <a:rPr lang="zh-CN" altLang="en-US" sz="2000" b="1">
                <a:solidFill>
                  <a:srgbClr val="000000"/>
                </a:solidFill>
                <a:effectLst/>
                <a:latin typeface="微软雅黑" panose="020b0503020204020204" charset="-122"/>
                <a:ea typeface="微软雅黑" panose="020b0503020204020204" charset="-122"/>
                <a:cs typeface="微软雅黑" panose="020b0503020204020204" charset="-122"/>
              </a:rPr>
              <a:t>日，国务院副总理孙春兰在西安调研时强调，要牢记习近平总书记“江山就是人民，人民就是江山”的嘱托，“优化看病急救流程”，“扩容分流急救热线”，“分类保障疫情期间群众的基本就医需求”。</a:t>
            </a:r>
            <a:endParaRPr lang="en-US" altLang="zh-CN" sz="2000" b="1">
              <a:solidFill>
                <a:srgbClr val="000000"/>
              </a:solidFill>
              <a:effectLst/>
              <a:latin typeface="微软雅黑" panose="020b0503020204020204" charset="-122"/>
              <a:ea typeface="微软雅黑" panose="020b0503020204020204" charset="-122"/>
              <a:cs typeface="微软雅黑" panose="020b0503020204020204" charset="-122"/>
            </a:endParaRPr>
          </a:p>
          <a:p>
            <a:r>
              <a:rPr lang="zh-CN" altLang="en-US" sz="2000" b="1">
                <a:solidFill>
                  <a:srgbClr val="000000"/>
                </a:solidFill>
                <a:latin typeface="微软雅黑" panose="020b0503020204020204" charset="-122"/>
                <a:ea typeface="微软雅黑" panose="020b0503020204020204" charset="-122"/>
                <a:cs typeface="微软雅黑" panose="020b0503020204020204" charset="-122"/>
              </a:rPr>
              <a:t>      上述材料引发了你怎样的思考？请以“疫情防控中的情与理”为主题写一篇文章，表达你的思考，阐明你的观点和看法。要求：选准角度，明确文体，自拟题目；不要套作，不得抄袭；不少于</a:t>
            </a:r>
            <a:r>
              <a:rPr lang="en-US" altLang="zh-CN" sz="2000" b="1">
                <a:solidFill>
                  <a:srgbClr val="000000"/>
                </a:solidFill>
                <a:latin typeface="微软雅黑" panose="020b0503020204020204" charset="-122"/>
                <a:ea typeface="微软雅黑" panose="020b0503020204020204" charset="-122"/>
                <a:cs typeface="微软雅黑" panose="020b0503020204020204" charset="-122"/>
              </a:rPr>
              <a:t>800</a:t>
            </a:r>
            <a:r>
              <a:rPr lang="zh-CN" altLang="en-US" sz="2000" b="1">
                <a:solidFill>
                  <a:srgbClr val="000000"/>
                </a:solidFill>
                <a:latin typeface="微软雅黑" panose="020b0503020204020204" charset="-122"/>
                <a:ea typeface="微软雅黑" panose="020b0503020204020204" charset="-122"/>
                <a:cs typeface="微软雅黑" panose="020b0503020204020204" charset="-122"/>
              </a:rPr>
              <a:t>字。</a:t>
            </a:r>
            <a:endParaRPr lang="zh-CN" altLang="en-US" sz="2000" b="1">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10"/>
    </p:custDataLst>
  </p:cSld>
  <p:clrMapOvr>
    <a:masterClrMapping/>
  </p:clrMapOvr>
  <p:transition/>
  <p:timing/>
</p:sld>
</file>

<file path=ppt/slides/slide7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rot="16635317" flipH="1">
            <a:off x="8379143" y="-44768"/>
            <a:ext cx="776288" cy="661035"/>
          </a:xfrm>
          <a:prstGeom prst="rect">
            <a:avLst/>
          </a:prstGeom>
        </p:spPr>
      </p:pic>
      <p:grpSp>
        <p:nvGrpSpPr>
          <p:cNvPr id="7" name="组合 6"/>
          <p:cNvGrpSpPr/>
          <p:nvPr userDrawn="1">
            <p:custDataLst>
              <p:tags r:id="rId5"/>
            </p:custDataLst>
          </p:nvPr>
        </p:nvGrpSpPr>
        <p:grpSpPr>
          <a:xfrm>
            <a:off x="0" y="4886325"/>
            <a:ext cx="534353" cy="1971675"/>
            <a:chOff x="0" y="4391345"/>
            <a:chExt cx="891702" cy="2466656"/>
          </a:xfrm>
        </p:grpSpPr>
        <p:pic>
          <p:nvPicPr>
            <p:cNvPr id="8" name="图片 7"/>
            <p:cNvPicPr>
              <a:picLocks noChangeAspect="1"/>
            </p:cNvPicPr>
            <p:nvPr>
              <p:custDataLst>
                <p:tags r:id="rId7"/>
              </p:custDataLst>
            </p:nvPr>
          </p:nvPicPr>
          <p:blipFill>
            <a:blip r:embed="rId6"/>
            <a:stretch>
              <a:fillRect/>
            </a:stretch>
          </p:blipFill>
          <p:spPr>
            <a:xfrm>
              <a:off x="0" y="5917327"/>
              <a:ext cx="891702" cy="940674"/>
            </a:xfrm>
            <a:prstGeom prst="rect">
              <a:avLst/>
            </a:prstGeom>
          </p:spPr>
        </p:pic>
        <p:pic>
          <p:nvPicPr>
            <p:cNvPr id="9" name="图片 8"/>
            <p:cNvPicPr>
              <a:picLocks noChangeAspect="1"/>
            </p:cNvPicPr>
            <p:nvPr>
              <p:custDataLst>
                <p:tags r:id="rId9"/>
              </p:custDataLst>
            </p:nvPr>
          </p:nvPicPr>
          <p:blipFill>
            <a:blip r:embed="rId8"/>
            <a:stretch>
              <a:fillRect/>
            </a:stretch>
          </p:blipFill>
          <p:spPr>
            <a:xfrm rot="1953062" flipH="1">
              <a:off x="67048" y="4391345"/>
              <a:ext cx="757605" cy="2455724"/>
            </a:xfrm>
            <a:prstGeom prst="rect">
              <a:avLst/>
            </a:prstGeom>
          </p:spPr>
        </p:pic>
      </p:grpSp>
      <p:sp>
        <p:nvSpPr>
          <p:cNvPr id="239617" name="文本框 1"/>
          <p:cNvSpPr txBox="1"/>
          <p:nvPr/>
        </p:nvSpPr>
        <p:spPr>
          <a:xfrm>
            <a:off x="94615" y="139700"/>
            <a:ext cx="2065655" cy="474345"/>
          </a:xfrm>
          <a:prstGeom prst="rect">
            <a:avLst/>
          </a:prstGeom>
          <a:noFill/>
          <a:ln w="9525">
            <a:noFill/>
          </a:ln>
        </p:spPr>
        <p:txBody>
          <a:bodyPr anchor="ctr"/>
          <a:lstStyle/>
          <a:p>
            <a:pPr algn="l">
              <a:lnSpc>
                <a:spcPct val="90000"/>
              </a:lnSpc>
            </a:pPr>
            <a:r>
              <a:rPr lang="zh-CN" altLang="zh-CN" sz="3600" b="1">
                <a:solidFill>
                  <a:schemeClr val="accent1"/>
                </a:solidFill>
                <a:latin typeface="微软雅黑" panose="020b0503020204020204" charset="-122"/>
                <a:ea typeface="微软雅黑" panose="020b0503020204020204" charset="-122"/>
              </a:rPr>
              <a:t>试题呈现</a:t>
            </a:r>
            <a:endParaRPr lang="zh-CN" altLang="zh-CN" sz="3600" b="1">
              <a:solidFill>
                <a:schemeClr val="accent1"/>
              </a:solidFill>
              <a:latin typeface="微软雅黑" panose="020b0503020204020204" charset="-122"/>
              <a:ea typeface="微软雅黑" panose="020b0503020204020204" charset="-122"/>
            </a:endParaRPr>
          </a:p>
        </p:txBody>
      </p:sp>
      <p:sp>
        <p:nvSpPr>
          <p:cNvPr id="239618" name="文本框 2"/>
          <p:cNvSpPr txBox="1"/>
          <p:nvPr/>
        </p:nvSpPr>
        <p:spPr>
          <a:xfrm>
            <a:off x="263525" y="766445"/>
            <a:ext cx="8538845" cy="5697855"/>
          </a:xfrm>
          <a:prstGeom prst="rect">
            <a:avLst/>
          </a:prstGeom>
          <a:noFill/>
          <a:ln w="9525">
            <a:solidFill>
              <a:srgbClr val="FF0000"/>
            </a:solidFill>
          </a:ln>
        </p:spPr>
        <p:txBody>
          <a:bodyPr anchor="t">
            <a:scene3d>
              <a:camera prst="orthographicFront"/>
              <a:lightRig rig="soft" dir="t">
                <a:rot lat="0" lon="0" rev="15600000"/>
              </a:lightRig>
            </a:scene3d>
            <a:sp3d extrusionH="57150" prstMaterial="softEdge">
              <a:bevelT w="25400" h="38100"/>
            </a:sp3d>
          </a:bodyPr>
          <a:lstStyle/>
          <a:p>
            <a:r>
              <a:rPr lang="zh-CN" altLang="en-US" sz="2000" b="1">
                <a:solidFill>
                  <a:srgbClr val="000000"/>
                </a:solidFill>
                <a:latin typeface="微软雅黑" panose="020b0503020204020204" charset="-122"/>
                <a:ea typeface="微软雅黑" panose="020b0503020204020204" charset="-122"/>
                <a:cs typeface="微软雅黑" panose="020b0503020204020204" charset="-122"/>
              </a:rPr>
              <a:t>四、写作（</a:t>
            </a:r>
            <a:r>
              <a:rPr lang="en-US" altLang="zh-CN" sz="2000" b="1">
                <a:solidFill>
                  <a:srgbClr val="000000"/>
                </a:solidFill>
                <a:latin typeface="微软雅黑" panose="020b0503020204020204" charset="-122"/>
                <a:ea typeface="微软雅黑" panose="020b0503020204020204" charset="-122"/>
                <a:cs typeface="微软雅黑" panose="020b0503020204020204" charset="-122"/>
              </a:rPr>
              <a:t>60</a:t>
            </a:r>
            <a:r>
              <a:rPr lang="zh-CN" altLang="en-US" sz="2000" b="1">
                <a:solidFill>
                  <a:srgbClr val="000000"/>
                </a:solidFill>
                <a:latin typeface="微软雅黑" panose="020b0503020204020204" charset="-122"/>
                <a:ea typeface="微软雅黑" panose="020b0503020204020204" charset="-122"/>
                <a:cs typeface="微软雅黑" panose="020b0503020204020204" charset="-122"/>
              </a:rPr>
              <a:t>分）</a:t>
            </a:r>
            <a:r>
              <a:rPr lang="en-US" altLang="zh-CN" sz="2000" b="1">
                <a:solidFill>
                  <a:srgbClr val="000000"/>
                </a:solidFill>
                <a:latin typeface="微软雅黑" panose="020b0503020204020204" charset="-122"/>
                <a:ea typeface="微软雅黑" panose="020b0503020204020204" charset="-122"/>
                <a:cs typeface="微软雅黑" panose="020b0503020204020204" charset="-122"/>
              </a:rPr>
              <a:t>22.</a:t>
            </a:r>
            <a:r>
              <a:rPr lang="zh-CN" altLang="en-US" sz="2000" b="1">
                <a:solidFill>
                  <a:srgbClr val="000000"/>
                </a:solidFill>
                <a:latin typeface="微软雅黑" panose="020b0503020204020204" charset="-122"/>
                <a:ea typeface="微软雅黑" panose="020b0503020204020204" charset="-122"/>
                <a:cs typeface="微软雅黑" panose="020b0503020204020204" charset="-122"/>
              </a:rPr>
              <a:t>阅读下面的材料，根据要求作文。</a:t>
            </a:r>
            <a:endParaRPr lang="en-US" altLang="zh-CN" sz="2000" b="1">
              <a:solidFill>
                <a:srgbClr val="000000"/>
              </a:solidFill>
              <a:latin typeface="微软雅黑" panose="020b0503020204020204" charset="-122"/>
              <a:ea typeface="微软雅黑" panose="020b0503020204020204" charset="-122"/>
              <a:cs typeface="微软雅黑" panose="020b0503020204020204" charset="-122"/>
            </a:endParaRPr>
          </a:p>
          <a:p>
            <a:r>
              <a:rPr lang="zh-CN" altLang="en-US" sz="2000" b="1">
                <a:solidFill>
                  <a:srgbClr val="000000"/>
                </a:solidFill>
                <a:latin typeface="微软雅黑" panose="020b0503020204020204" charset="-122"/>
                <a:ea typeface="微软雅黑" panose="020b0503020204020204" charset="-122"/>
                <a:cs typeface="微软雅黑" panose="020b0503020204020204" charset="-122"/>
              </a:rPr>
              <a:t>      材料一：</a:t>
            </a:r>
            <a:r>
              <a:rPr lang="en-US" altLang="zh-CN" sz="2000" b="1">
                <a:solidFill>
                  <a:srgbClr val="000000"/>
                </a:solidFill>
                <a:effectLst/>
                <a:latin typeface="微软雅黑" panose="020b0503020204020204" charset="-122"/>
                <a:ea typeface="微软雅黑" panose="020b0503020204020204" charset="-122"/>
                <a:cs typeface="微软雅黑" panose="020b0503020204020204" charset="-122"/>
              </a:rPr>
              <a:t>2022</a:t>
            </a:r>
            <a:r>
              <a:rPr lang="zh-CN" altLang="en-US" sz="2000" b="1">
                <a:solidFill>
                  <a:srgbClr val="000000"/>
                </a:solidFill>
                <a:effectLst/>
                <a:latin typeface="微软雅黑" panose="020b0503020204020204" charset="-122"/>
                <a:ea typeface="微软雅黑" panose="020b0503020204020204" charset="-122"/>
                <a:cs typeface="微软雅黑" panose="020b0503020204020204" charset="-122"/>
              </a:rPr>
              <a:t>年</a:t>
            </a:r>
            <a:r>
              <a:rPr lang="en-US" altLang="zh-CN" sz="2000" b="1">
                <a:solidFill>
                  <a:srgbClr val="000000"/>
                </a:solidFill>
                <a:effectLst/>
                <a:latin typeface="微软雅黑" panose="020b0503020204020204" charset="-122"/>
                <a:ea typeface="微软雅黑" panose="020b0503020204020204" charset="-122"/>
                <a:cs typeface="微软雅黑" panose="020b0503020204020204" charset="-122"/>
              </a:rPr>
              <a:t>1</a:t>
            </a:r>
            <a:r>
              <a:rPr lang="zh-CN" altLang="en-US" sz="2000" b="1">
                <a:solidFill>
                  <a:srgbClr val="000000"/>
                </a:solidFill>
                <a:effectLst/>
                <a:latin typeface="微软雅黑" panose="020b0503020204020204" charset="-122"/>
                <a:ea typeface="微软雅黑" panose="020b0503020204020204" charset="-122"/>
                <a:cs typeface="微软雅黑" panose="020b0503020204020204" charset="-122"/>
              </a:rPr>
              <a:t>月</a:t>
            </a:r>
            <a:r>
              <a:rPr lang="en-US" altLang="zh-CN" sz="2000" b="1">
                <a:solidFill>
                  <a:srgbClr val="000000"/>
                </a:solidFill>
                <a:effectLst/>
                <a:latin typeface="微软雅黑" panose="020b0503020204020204" charset="-122"/>
                <a:ea typeface="微软雅黑" panose="020b0503020204020204" charset="-122"/>
                <a:cs typeface="微软雅黑" panose="020b0503020204020204" charset="-122"/>
              </a:rPr>
              <a:t>1</a:t>
            </a:r>
            <a:r>
              <a:rPr lang="zh-CN" altLang="en-US" sz="2000" b="1">
                <a:solidFill>
                  <a:srgbClr val="000000"/>
                </a:solidFill>
                <a:effectLst/>
                <a:latin typeface="微软雅黑" panose="020b0503020204020204" charset="-122"/>
                <a:ea typeface="微软雅黑" panose="020b0503020204020204" charset="-122"/>
                <a:cs typeface="微软雅黑" panose="020b0503020204020204" charset="-122"/>
              </a:rPr>
              <a:t>日，西安孕妇孙女士因身体不适，拨打</a:t>
            </a:r>
            <a:r>
              <a:rPr lang="en-US" altLang="zh-CN" sz="2000" b="1">
                <a:solidFill>
                  <a:srgbClr val="000000"/>
                </a:solidFill>
                <a:effectLst/>
                <a:latin typeface="微软雅黑" panose="020b0503020204020204" charset="-122"/>
                <a:ea typeface="微软雅黑" panose="020b0503020204020204" charset="-122"/>
                <a:cs typeface="微软雅黑" panose="020b0503020204020204" charset="-122"/>
              </a:rPr>
              <a:t>120</a:t>
            </a:r>
            <a:r>
              <a:rPr lang="zh-CN" altLang="en-US" sz="2000" b="1">
                <a:solidFill>
                  <a:srgbClr val="000000"/>
                </a:solidFill>
                <a:effectLst/>
                <a:latin typeface="微软雅黑" panose="020b0503020204020204" charset="-122"/>
                <a:ea typeface="微软雅黑" panose="020b0503020204020204" charset="-122"/>
                <a:cs typeface="微软雅黑" panose="020b0503020204020204" charset="-122"/>
              </a:rPr>
              <a:t>救助热线无人接听，后被</a:t>
            </a:r>
            <a:r>
              <a:rPr lang="en-US" altLang="zh-CN" sz="2000" b="1">
                <a:solidFill>
                  <a:srgbClr val="000000"/>
                </a:solidFill>
                <a:effectLst/>
                <a:latin typeface="微软雅黑" panose="020b0503020204020204" charset="-122"/>
                <a:ea typeface="微软雅黑" panose="020b0503020204020204" charset="-122"/>
                <a:cs typeface="微软雅黑" panose="020b0503020204020204" charset="-122"/>
              </a:rPr>
              <a:t>110</a:t>
            </a:r>
            <a:r>
              <a:rPr lang="zh-CN" altLang="en-US" sz="2000" b="1">
                <a:solidFill>
                  <a:srgbClr val="000000"/>
                </a:solidFill>
                <a:effectLst/>
                <a:latin typeface="微软雅黑" panose="020b0503020204020204" charset="-122"/>
                <a:ea typeface="微软雅黑" panose="020b0503020204020204" charset="-122"/>
                <a:cs typeface="微软雅黑" panose="020b0503020204020204" charset="-122"/>
              </a:rPr>
              <a:t>公安送到医院，又因无符合入院要求的核酸检测结果滞留候诊室，致使产妇</a:t>
            </a:r>
            <a:r>
              <a:rPr lang="en-US" altLang="zh-CN" sz="2000" b="1">
                <a:solidFill>
                  <a:srgbClr val="000000"/>
                </a:solidFill>
                <a:effectLst/>
                <a:latin typeface="微软雅黑" panose="020b0503020204020204" charset="-122"/>
                <a:ea typeface="微软雅黑" panose="020b0503020204020204" charset="-122"/>
                <a:cs typeface="微软雅黑" panose="020b0503020204020204" charset="-122"/>
              </a:rPr>
              <a:t>8</a:t>
            </a:r>
            <a:r>
              <a:rPr lang="zh-CN" altLang="en-US" sz="2000" b="1">
                <a:solidFill>
                  <a:srgbClr val="000000"/>
                </a:solidFill>
                <a:effectLst/>
                <a:latin typeface="微软雅黑" panose="020b0503020204020204" charset="-122"/>
                <a:ea typeface="微软雅黑" panose="020b0503020204020204" charset="-122"/>
                <a:cs typeface="微软雅黑" panose="020b0503020204020204" charset="-122"/>
              </a:rPr>
              <a:t>个月大婴儿流产。</a:t>
            </a:r>
            <a:r>
              <a:rPr lang="en-US" altLang="zh-CN" sz="2000" b="1">
                <a:solidFill>
                  <a:srgbClr val="000000"/>
                </a:solidFill>
                <a:effectLst/>
                <a:latin typeface="微软雅黑" panose="020b0503020204020204" charset="-122"/>
                <a:ea typeface="微软雅黑" panose="020b0503020204020204" charset="-122"/>
                <a:cs typeface="微软雅黑" panose="020b0503020204020204" charset="-122"/>
              </a:rPr>
              <a:t>5</a:t>
            </a:r>
            <a:r>
              <a:rPr lang="zh-CN" altLang="en-US" sz="2000" b="1">
                <a:solidFill>
                  <a:srgbClr val="000000"/>
                </a:solidFill>
                <a:effectLst/>
                <a:latin typeface="微软雅黑" panose="020b0503020204020204" charset="-122"/>
                <a:ea typeface="微软雅黑" panose="020b0503020204020204" charset="-122"/>
                <a:cs typeface="微软雅黑" panose="020b0503020204020204" charset="-122"/>
              </a:rPr>
              <a:t>天后，西安市卫健委主任在新闻发布会上就此鞠躬致歉。</a:t>
            </a:r>
            <a:endParaRPr lang="en-US" altLang="zh-CN" sz="2000" b="1">
              <a:solidFill>
                <a:srgbClr val="000000"/>
              </a:solidFill>
              <a:effectLst/>
              <a:latin typeface="微软雅黑" panose="020b0503020204020204" charset="-122"/>
              <a:ea typeface="微软雅黑" panose="020b0503020204020204" charset="-122"/>
              <a:cs typeface="微软雅黑" panose="020b0503020204020204" charset="-122"/>
            </a:endParaRPr>
          </a:p>
          <a:p>
            <a:r>
              <a:rPr lang="zh-CN" altLang="en-US" sz="2000" b="1">
                <a:solidFill>
                  <a:srgbClr val="000000"/>
                </a:solidFill>
                <a:effectLst/>
                <a:latin typeface="微软雅黑" panose="020b0503020204020204" charset="-122"/>
                <a:ea typeface="微软雅黑" panose="020b0503020204020204" charset="-122"/>
                <a:cs typeface="微软雅黑" panose="020b0503020204020204" charset="-122"/>
              </a:rPr>
              <a:t>      材料二：</a:t>
            </a:r>
            <a:r>
              <a:rPr lang="en-US" altLang="zh-CN" sz="2000" b="1">
                <a:solidFill>
                  <a:srgbClr val="000000"/>
                </a:solidFill>
                <a:effectLst/>
                <a:latin typeface="微软雅黑" panose="020b0503020204020204" charset="-122"/>
                <a:ea typeface="微软雅黑" panose="020b0503020204020204" charset="-122"/>
                <a:cs typeface="微软雅黑" panose="020b0503020204020204" charset="-122"/>
              </a:rPr>
              <a:t>2022</a:t>
            </a:r>
            <a:r>
              <a:rPr lang="zh-CN" altLang="en-US" sz="2000" b="1">
                <a:solidFill>
                  <a:srgbClr val="000000"/>
                </a:solidFill>
                <a:effectLst/>
                <a:latin typeface="微软雅黑" panose="020b0503020204020204" charset="-122"/>
                <a:ea typeface="微软雅黑" panose="020b0503020204020204" charset="-122"/>
                <a:cs typeface="微软雅黑" panose="020b0503020204020204" charset="-122"/>
              </a:rPr>
              <a:t>年</a:t>
            </a:r>
            <a:r>
              <a:rPr lang="en-US" altLang="zh-CN" sz="2000" b="1">
                <a:solidFill>
                  <a:srgbClr val="000000"/>
                </a:solidFill>
                <a:effectLst/>
                <a:latin typeface="微软雅黑" panose="020b0503020204020204" charset="-122"/>
                <a:ea typeface="微软雅黑" panose="020b0503020204020204" charset="-122"/>
                <a:cs typeface="微软雅黑" panose="020b0503020204020204" charset="-122"/>
              </a:rPr>
              <a:t>1</a:t>
            </a:r>
            <a:r>
              <a:rPr lang="zh-CN" altLang="en-US" sz="2000" b="1">
                <a:solidFill>
                  <a:srgbClr val="000000"/>
                </a:solidFill>
                <a:effectLst/>
                <a:latin typeface="微软雅黑" panose="020b0503020204020204" charset="-122"/>
                <a:ea typeface="微软雅黑" panose="020b0503020204020204" charset="-122"/>
                <a:cs typeface="微软雅黑" panose="020b0503020204020204" charset="-122"/>
              </a:rPr>
              <a:t>月</a:t>
            </a:r>
            <a:r>
              <a:rPr lang="en-US" altLang="zh-CN" sz="2000" b="1">
                <a:solidFill>
                  <a:srgbClr val="000000"/>
                </a:solidFill>
                <a:effectLst/>
                <a:latin typeface="微软雅黑" panose="020b0503020204020204" charset="-122"/>
                <a:ea typeface="微软雅黑" panose="020b0503020204020204" charset="-122"/>
                <a:cs typeface="微软雅黑" panose="020b0503020204020204" charset="-122"/>
              </a:rPr>
              <a:t>11</a:t>
            </a:r>
            <a:r>
              <a:rPr lang="zh-CN" altLang="en-US" sz="2000" b="1">
                <a:solidFill>
                  <a:srgbClr val="000000"/>
                </a:solidFill>
                <a:effectLst/>
                <a:latin typeface="微软雅黑" panose="020b0503020204020204" charset="-122"/>
                <a:ea typeface="微软雅黑" panose="020b0503020204020204" charset="-122"/>
                <a:cs typeface="微软雅黑" panose="020b0503020204020204" charset="-122"/>
              </a:rPr>
              <a:t>日上午，深圳市某孕妇因未拿到核酸检测结果无法住院，在深圳市卫健委公众号留言求助。</a:t>
            </a:r>
            <a:r>
              <a:rPr lang="en-US" altLang="zh-CN" sz="2000" b="1">
                <a:solidFill>
                  <a:srgbClr val="000000"/>
                </a:solidFill>
                <a:effectLst/>
                <a:latin typeface="微软雅黑" panose="020b0503020204020204" charset="-122"/>
                <a:ea typeface="微软雅黑" panose="020b0503020204020204" charset="-122"/>
                <a:cs typeface="微软雅黑" panose="020b0503020204020204" charset="-122"/>
              </a:rPr>
              <a:t>6</a:t>
            </a:r>
            <a:r>
              <a:rPr lang="zh-CN" altLang="en-US" sz="2000" b="1">
                <a:solidFill>
                  <a:srgbClr val="000000"/>
                </a:solidFill>
                <a:effectLst/>
                <a:latin typeface="微软雅黑" panose="020b0503020204020204" charset="-122"/>
                <a:ea typeface="微软雅黑" panose="020b0503020204020204" charset="-122"/>
                <a:cs typeface="微软雅黑" panose="020b0503020204020204" charset="-122"/>
              </a:rPr>
              <a:t>分钟后，卫健委回复“电话发我”。约</a:t>
            </a:r>
            <a:r>
              <a:rPr lang="en-US" altLang="zh-CN" sz="2000" b="1">
                <a:solidFill>
                  <a:srgbClr val="000000"/>
                </a:solidFill>
                <a:effectLst/>
                <a:latin typeface="微软雅黑" panose="020b0503020204020204" charset="-122"/>
                <a:ea typeface="微软雅黑" panose="020b0503020204020204" charset="-122"/>
                <a:cs typeface="微软雅黑" panose="020b0503020204020204" charset="-122"/>
              </a:rPr>
              <a:t>20</a:t>
            </a:r>
            <a:r>
              <a:rPr lang="zh-CN" altLang="en-US" sz="2000" b="1">
                <a:solidFill>
                  <a:srgbClr val="000000"/>
                </a:solidFill>
                <a:effectLst/>
                <a:latin typeface="微软雅黑" panose="020b0503020204020204" charset="-122"/>
                <a:ea typeface="微软雅黑" panose="020b0503020204020204" charset="-122"/>
                <a:cs typeface="微软雅黑" panose="020b0503020204020204" charset="-122"/>
              </a:rPr>
              <a:t>分钟后，第三方检测机构将检测结果上传，一小时后，孕妇得以顺利入住医院。</a:t>
            </a:r>
            <a:endParaRPr lang="en-US" altLang="zh-CN" sz="2000" b="1">
              <a:solidFill>
                <a:srgbClr val="000000"/>
              </a:solidFill>
              <a:effectLst/>
              <a:latin typeface="微软雅黑" panose="020b0503020204020204" charset="-122"/>
              <a:ea typeface="微软雅黑" panose="020b0503020204020204" charset="-122"/>
              <a:cs typeface="微软雅黑" panose="020b0503020204020204" charset="-122"/>
            </a:endParaRPr>
          </a:p>
          <a:p>
            <a:r>
              <a:rPr lang="zh-CN" altLang="en-US" sz="2000" b="1">
                <a:solidFill>
                  <a:srgbClr val="000000"/>
                </a:solidFill>
                <a:effectLst/>
                <a:latin typeface="微软雅黑" panose="020b0503020204020204" charset="-122"/>
                <a:ea typeface="微软雅黑" panose="020b0503020204020204" charset="-122"/>
                <a:cs typeface="微软雅黑" panose="020b0503020204020204" charset="-122"/>
              </a:rPr>
              <a:t>      材料三：</a:t>
            </a:r>
            <a:r>
              <a:rPr lang="en-US" altLang="zh-CN" sz="2000" b="1">
                <a:solidFill>
                  <a:srgbClr val="000000"/>
                </a:solidFill>
                <a:effectLst/>
                <a:latin typeface="微软雅黑" panose="020b0503020204020204" charset="-122"/>
                <a:ea typeface="微软雅黑" panose="020b0503020204020204" charset="-122"/>
                <a:cs typeface="微软雅黑" panose="020b0503020204020204" charset="-122"/>
              </a:rPr>
              <a:t>2022</a:t>
            </a:r>
            <a:r>
              <a:rPr lang="zh-CN" altLang="en-US" sz="2000" b="1">
                <a:solidFill>
                  <a:srgbClr val="000000"/>
                </a:solidFill>
                <a:effectLst/>
                <a:latin typeface="微软雅黑" panose="020b0503020204020204" charset="-122"/>
                <a:ea typeface="微软雅黑" panose="020b0503020204020204" charset="-122"/>
                <a:cs typeface="微软雅黑" panose="020b0503020204020204" charset="-122"/>
              </a:rPr>
              <a:t>年</a:t>
            </a:r>
            <a:r>
              <a:rPr lang="en-US" altLang="zh-CN" sz="2000" b="1">
                <a:solidFill>
                  <a:srgbClr val="000000"/>
                </a:solidFill>
                <a:effectLst/>
                <a:latin typeface="微软雅黑" panose="020b0503020204020204" charset="-122"/>
                <a:ea typeface="微软雅黑" panose="020b0503020204020204" charset="-122"/>
                <a:cs typeface="微软雅黑" panose="020b0503020204020204" charset="-122"/>
              </a:rPr>
              <a:t>1</a:t>
            </a:r>
            <a:r>
              <a:rPr lang="zh-CN" altLang="en-US" sz="2000" b="1">
                <a:solidFill>
                  <a:srgbClr val="000000"/>
                </a:solidFill>
                <a:effectLst/>
                <a:latin typeface="微软雅黑" panose="020b0503020204020204" charset="-122"/>
                <a:ea typeface="微软雅黑" panose="020b0503020204020204" charset="-122"/>
                <a:cs typeface="微软雅黑" panose="020b0503020204020204" charset="-122"/>
              </a:rPr>
              <a:t>月</a:t>
            </a:r>
            <a:r>
              <a:rPr lang="en-US" altLang="zh-CN" sz="2000" b="1">
                <a:solidFill>
                  <a:srgbClr val="000000"/>
                </a:solidFill>
                <a:effectLst/>
                <a:latin typeface="微软雅黑" panose="020b0503020204020204" charset="-122"/>
                <a:ea typeface="微软雅黑" panose="020b0503020204020204" charset="-122"/>
                <a:cs typeface="微软雅黑" panose="020b0503020204020204" charset="-122"/>
              </a:rPr>
              <a:t>8</a:t>
            </a:r>
            <a:r>
              <a:rPr lang="zh-CN" altLang="en-US" sz="2000" b="1">
                <a:solidFill>
                  <a:srgbClr val="000000"/>
                </a:solidFill>
                <a:effectLst/>
                <a:latin typeface="微软雅黑" panose="020b0503020204020204" charset="-122"/>
                <a:ea typeface="微软雅黑" panose="020b0503020204020204" charset="-122"/>
                <a:cs typeface="微软雅黑" panose="020b0503020204020204" charset="-122"/>
              </a:rPr>
              <a:t>日，国务院副总理孙春兰在西安调研时强调，要牢记习近平总书记“江山就是人民，人民就是江山”的嘱托，“优化看病急救流程”，“扩容分流急救热线”，“分类保障疫情期间群众的基本就医需求”。</a:t>
            </a:r>
            <a:endParaRPr lang="en-US" altLang="zh-CN" sz="2000" b="1">
              <a:solidFill>
                <a:srgbClr val="000000"/>
              </a:solidFill>
              <a:effectLst/>
              <a:latin typeface="微软雅黑" panose="020b0503020204020204" charset="-122"/>
              <a:ea typeface="微软雅黑" panose="020b0503020204020204" charset="-122"/>
              <a:cs typeface="微软雅黑" panose="020b0503020204020204" charset="-122"/>
            </a:endParaRPr>
          </a:p>
          <a:p>
            <a:r>
              <a:rPr lang="zh-CN" altLang="en-US" sz="2000" b="1">
                <a:solidFill>
                  <a:srgbClr val="000000"/>
                </a:solidFill>
                <a:latin typeface="微软雅黑" panose="020b0503020204020204" charset="-122"/>
                <a:ea typeface="微软雅黑" panose="020b0503020204020204" charset="-122"/>
                <a:cs typeface="微软雅黑" panose="020b0503020204020204" charset="-122"/>
              </a:rPr>
              <a:t>      上述材料引发了你怎样的思考？请以“疫情防控中的情与理”为主题写一篇文章，表达你的思考，阐明你的观点和看法。要求：选准角度，明确文体，自拟题目；不要套作，不得抄袭；不少于</a:t>
            </a:r>
            <a:r>
              <a:rPr lang="en-US" altLang="zh-CN" sz="2000" b="1">
                <a:solidFill>
                  <a:srgbClr val="000000"/>
                </a:solidFill>
                <a:latin typeface="微软雅黑" panose="020b0503020204020204" charset="-122"/>
                <a:ea typeface="微软雅黑" panose="020b0503020204020204" charset="-122"/>
                <a:cs typeface="微软雅黑" panose="020b0503020204020204" charset="-122"/>
              </a:rPr>
              <a:t>800</a:t>
            </a:r>
            <a:r>
              <a:rPr lang="zh-CN" altLang="en-US" sz="2000" b="1">
                <a:solidFill>
                  <a:srgbClr val="000000"/>
                </a:solidFill>
                <a:latin typeface="微软雅黑" panose="020b0503020204020204" charset="-122"/>
                <a:ea typeface="微软雅黑" panose="020b0503020204020204" charset="-122"/>
                <a:cs typeface="微软雅黑" panose="020b0503020204020204" charset="-122"/>
              </a:rPr>
              <a:t>字。</a:t>
            </a:r>
            <a:endParaRPr lang="zh-CN" altLang="en-US" sz="2000" b="1">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10"/>
    </p:custDataLst>
  </p:cSld>
  <p:clrMapOvr>
    <a:masterClrMapping/>
  </p:clrMapOvr>
  <p:transition/>
  <p:timing/>
</p:sld>
</file>

<file path=ppt/slides/slide7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2" name="文本框 1"/>
          <p:cNvSpPr txBox="1"/>
          <p:nvPr/>
        </p:nvSpPr>
        <p:spPr>
          <a:xfrm>
            <a:off x="182245" y="562610"/>
            <a:ext cx="8787765" cy="6221095"/>
          </a:xfrm>
          <a:prstGeom prst="rect">
            <a:avLst/>
          </a:prstGeom>
          <a:noFill/>
        </p:spPr>
        <p:txBody>
          <a:bodyPr wrap="square" rtlCol="0">
            <a:spAutoFit/>
          </a:bodyPr>
          <a:lstStyle/>
          <a:p>
            <a:pPr algn="l">
              <a:lnSpc>
                <a:spcPct val="130000"/>
              </a:lnSpc>
            </a:pPr>
            <a:r>
              <a:rPr lang="en-US" altLang="zh-CN" sz="2100" b="1">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100" b="1">
                <a:solidFill>
                  <a:srgbClr val="000000"/>
                </a:solidFill>
                <a:latin typeface="微软雅黑" panose="020b0503020204020204" charset="-122"/>
                <a:ea typeface="微软雅黑" panose="020b0503020204020204" charset="-122"/>
                <a:cs typeface="微软雅黑" panose="020b0503020204020204" charset="-122"/>
              </a:rPr>
              <a:t>材料关系</a:t>
            </a:r>
            <a:endParaRPr lang="zh-CN" altLang="en-US" sz="2100" b="1">
              <a:solidFill>
                <a:srgbClr val="000000"/>
              </a:solidFill>
              <a:latin typeface="微软雅黑" panose="020b0503020204020204" charset="-122"/>
              <a:ea typeface="微软雅黑" panose="020b0503020204020204" charset="-122"/>
              <a:cs typeface="微软雅黑" panose="020b0503020204020204" charset="-122"/>
            </a:endParaRPr>
          </a:p>
          <a:p>
            <a:pPr algn="l">
              <a:lnSpc>
                <a:spcPct val="130000"/>
              </a:lnSpc>
            </a:pPr>
            <a:r>
              <a:rPr lang="zh-CN" altLang="en-US" sz="2100" b="1">
                <a:solidFill>
                  <a:srgbClr val="000000"/>
                </a:solidFill>
                <a:latin typeface="微软雅黑" panose="020b0503020204020204" charset="-122"/>
                <a:ea typeface="微软雅黑" panose="020b0503020204020204" charset="-122"/>
                <a:cs typeface="微软雅黑" panose="020b0503020204020204" charset="-122"/>
              </a:rPr>
              <a:t>     </a:t>
            </a:r>
            <a:r>
              <a:rPr lang="zh-CN" altLang="en-US" sz="1800" b="1">
                <a:solidFill>
                  <a:srgbClr val="000000"/>
                </a:solidFill>
                <a:latin typeface="微软雅黑" panose="020b0503020204020204" charset="-122"/>
                <a:ea typeface="微软雅黑" panose="020b0503020204020204" charset="-122"/>
                <a:cs typeface="微软雅黑" panose="020b0503020204020204" charset="-122"/>
              </a:rPr>
              <a:t>材料一：</a:t>
            </a:r>
            <a:r>
              <a:rPr lang="en-US" altLang="zh-CN" sz="1800" b="1">
                <a:solidFill>
                  <a:srgbClr val="000000"/>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2022</a:t>
            </a:r>
            <a:r>
              <a:rPr lang="zh-CN" altLang="en-US" sz="1800" b="1">
                <a:solidFill>
                  <a:srgbClr val="000000"/>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年</a:t>
            </a:r>
            <a:r>
              <a:rPr lang="en-US" altLang="zh-CN" sz="1800" b="1">
                <a:solidFill>
                  <a:srgbClr val="000000"/>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1</a:t>
            </a:r>
            <a:r>
              <a:rPr lang="zh-CN" altLang="en-US" sz="1800" b="1">
                <a:solidFill>
                  <a:srgbClr val="000000"/>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月</a:t>
            </a:r>
            <a:r>
              <a:rPr lang="en-US" altLang="zh-CN" sz="1800" b="1">
                <a:solidFill>
                  <a:srgbClr val="000000"/>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1</a:t>
            </a:r>
            <a:r>
              <a:rPr lang="zh-CN" altLang="en-US" sz="1800" b="1">
                <a:solidFill>
                  <a:srgbClr val="000000"/>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日</a:t>
            </a:r>
            <a:r>
              <a:rPr lang="zh-CN" altLang="en-US" sz="18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1800" b="1">
                <a:solidFill>
                  <a:srgbClr val="000000"/>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西安</a:t>
            </a:r>
            <a:r>
              <a:rPr lang="zh-CN" altLang="en-US" sz="1800" b="1">
                <a:solidFill>
                  <a:srgbClr val="000000"/>
                </a:solidFill>
                <a:latin typeface="微软雅黑" panose="020b0503020204020204" charset="-122"/>
                <a:ea typeface="微软雅黑" panose="020b0503020204020204" charset="-122"/>
                <a:cs typeface="微软雅黑" panose="020b0503020204020204" charset="-122"/>
              </a:rPr>
              <a:t>孕妇孙女士因身体不适，拨打</a:t>
            </a:r>
            <a:r>
              <a:rPr lang="en-US" altLang="zh-CN" sz="1800" b="1">
                <a:solidFill>
                  <a:srgbClr val="000000"/>
                </a:solidFill>
                <a:latin typeface="微软雅黑" panose="020b0503020204020204" charset="-122"/>
                <a:ea typeface="微软雅黑" panose="020b0503020204020204" charset="-122"/>
                <a:cs typeface="微软雅黑" panose="020b0503020204020204" charset="-122"/>
              </a:rPr>
              <a:t>120</a:t>
            </a:r>
            <a:r>
              <a:rPr lang="zh-CN" altLang="en-US" sz="1800" b="1">
                <a:solidFill>
                  <a:srgbClr val="000000"/>
                </a:solidFill>
                <a:latin typeface="微软雅黑" panose="020b0503020204020204" charset="-122"/>
                <a:ea typeface="微软雅黑" panose="020b0503020204020204" charset="-122"/>
                <a:cs typeface="微软雅黑" panose="020b0503020204020204" charset="-122"/>
              </a:rPr>
              <a:t>救助热线无人接听，后被</a:t>
            </a:r>
            <a:r>
              <a:rPr lang="en-US" altLang="zh-CN" sz="1800" b="1">
                <a:solidFill>
                  <a:srgbClr val="000000"/>
                </a:solidFill>
                <a:latin typeface="微软雅黑" panose="020b0503020204020204" charset="-122"/>
                <a:ea typeface="微软雅黑" panose="020b0503020204020204" charset="-122"/>
                <a:cs typeface="微软雅黑" panose="020b0503020204020204" charset="-122"/>
              </a:rPr>
              <a:t>110</a:t>
            </a:r>
            <a:r>
              <a:rPr lang="zh-CN" altLang="en-US" sz="1800" b="1">
                <a:solidFill>
                  <a:srgbClr val="000000"/>
                </a:solidFill>
                <a:latin typeface="微软雅黑" panose="020b0503020204020204" charset="-122"/>
                <a:ea typeface="微软雅黑" panose="020b0503020204020204" charset="-122"/>
                <a:cs typeface="微软雅黑" panose="020b0503020204020204" charset="-122"/>
              </a:rPr>
              <a:t>公安送到医院，又因无符合入院要求的核酸检测结果滞留候诊室，致使产妇</a:t>
            </a:r>
            <a:r>
              <a:rPr lang="en-US" altLang="zh-CN" sz="1800" b="1">
                <a:solidFill>
                  <a:srgbClr val="000000"/>
                </a:solidFill>
                <a:latin typeface="微软雅黑" panose="020b0503020204020204" charset="-122"/>
                <a:ea typeface="微软雅黑" panose="020b0503020204020204" charset="-122"/>
                <a:cs typeface="微软雅黑" panose="020b0503020204020204" charset="-122"/>
              </a:rPr>
              <a:t>8</a:t>
            </a:r>
            <a:r>
              <a:rPr lang="zh-CN" altLang="en-US" sz="1800" b="1">
                <a:solidFill>
                  <a:srgbClr val="000000"/>
                </a:solidFill>
                <a:latin typeface="微软雅黑" panose="020b0503020204020204" charset="-122"/>
                <a:ea typeface="微软雅黑" panose="020b0503020204020204" charset="-122"/>
                <a:cs typeface="微软雅黑" panose="020b0503020204020204" charset="-122"/>
              </a:rPr>
              <a:t>个月大婴儿流产。</a:t>
            </a:r>
            <a:r>
              <a:rPr lang="en-US" altLang="zh-CN" sz="1800" b="1">
                <a:solidFill>
                  <a:srgbClr val="000000"/>
                </a:solidFill>
                <a:latin typeface="微软雅黑" panose="020b0503020204020204" charset="-122"/>
                <a:ea typeface="微软雅黑" panose="020b0503020204020204" charset="-122"/>
                <a:cs typeface="微软雅黑" panose="020b0503020204020204" charset="-122"/>
              </a:rPr>
              <a:t>5</a:t>
            </a:r>
            <a:r>
              <a:rPr lang="zh-CN" altLang="en-US" sz="1800" b="1">
                <a:solidFill>
                  <a:srgbClr val="000000"/>
                </a:solidFill>
                <a:latin typeface="微软雅黑" panose="020b0503020204020204" charset="-122"/>
                <a:ea typeface="微软雅黑" panose="020b0503020204020204" charset="-122"/>
                <a:cs typeface="微软雅黑" panose="020b0503020204020204" charset="-122"/>
              </a:rPr>
              <a:t>天后，西安市卫健委主任在新闻发布会上就此鞠躬致歉。</a:t>
            </a:r>
            <a:endParaRPr lang="en-US" altLang="zh-CN" sz="1800" b="1">
              <a:solidFill>
                <a:srgbClr val="000000"/>
              </a:solidFill>
              <a:latin typeface="微软雅黑" panose="020b0503020204020204" charset="-122"/>
              <a:ea typeface="微软雅黑" panose="020b0503020204020204" charset="-122"/>
              <a:cs typeface="微软雅黑" panose="020b0503020204020204" charset="-122"/>
            </a:endParaRPr>
          </a:p>
          <a:p>
            <a:r>
              <a:rPr lang="zh-CN" altLang="en-US" sz="1800" b="1">
                <a:solidFill>
                  <a:srgbClr val="000000"/>
                </a:solidFill>
                <a:latin typeface="微软雅黑" panose="020b0503020204020204" charset="-122"/>
                <a:ea typeface="微软雅黑" panose="020b0503020204020204" charset="-122"/>
                <a:cs typeface="微软雅黑" panose="020b0503020204020204" charset="-122"/>
              </a:rPr>
              <a:t>      材料二：</a:t>
            </a:r>
            <a:r>
              <a:rPr lang="en-US" altLang="zh-CN" sz="1800" b="1">
                <a:solidFill>
                  <a:srgbClr val="000000"/>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2022</a:t>
            </a:r>
            <a:r>
              <a:rPr lang="zh-CN" altLang="en-US" sz="1800" b="1">
                <a:solidFill>
                  <a:srgbClr val="000000"/>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年</a:t>
            </a:r>
            <a:r>
              <a:rPr lang="en-US" altLang="zh-CN" sz="1800" b="1">
                <a:solidFill>
                  <a:srgbClr val="000000"/>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1</a:t>
            </a:r>
            <a:r>
              <a:rPr lang="zh-CN" altLang="en-US" sz="1800" b="1">
                <a:solidFill>
                  <a:srgbClr val="000000"/>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月</a:t>
            </a:r>
            <a:r>
              <a:rPr lang="en-US" altLang="zh-CN" sz="1800" b="1">
                <a:solidFill>
                  <a:srgbClr val="000000"/>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11</a:t>
            </a:r>
            <a:r>
              <a:rPr lang="zh-CN" altLang="en-US" sz="1800" b="1">
                <a:solidFill>
                  <a:srgbClr val="000000"/>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日上午</a:t>
            </a:r>
            <a:r>
              <a:rPr lang="zh-CN" altLang="en-US" sz="1800" b="1">
                <a:solidFill>
                  <a:srgbClr val="000000"/>
                </a:solidFill>
                <a:latin typeface="微软雅黑" panose="020b0503020204020204" charset="-122"/>
                <a:ea typeface="微软雅黑" panose="020b0503020204020204" charset="-122"/>
                <a:cs typeface="微软雅黑" panose="020b0503020204020204" charset="-122"/>
              </a:rPr>
              <a:t>，深圳市某孕妇因未拿到核酸检测结果无法住院，在深圳市卫健委公众号留言求助。</a:t>
            </a:r>
            <a:r>
              <a:rPr lang="en-US" altLang="zh-CN" sz="1800" b="1">
                <a:solidFill>
                  <a:srgbClr val="000000"/>
                </a:solidFill>
                <a:latin typeface="微软雅黑" panose="020b0503020204020204" charset="-122"/>
                <a:ea typeface="微软雅黑" panose="020b0503020204020204" charset="-122"/>
                <a:cs typeface="微软雅黑" panose="020b0503020204020204" charset="-122"/>
              </a:rPr>
              <a:t>6</a:t>
            </a:r>
            <a:r>
              <a:rPr lang="zh-CN" altLang="en-US" sz="1800" b="1">
                <a:solidFill>
                  <a:srgbClr val="000000"/>
                </a:solidFill>
                <a:latin typeface="微软雅黑" panose="020b0503020204020204" charset="-122"/>
                <a:ea typeface="微软雅黑" panose="020b0503020204020204" charset="-122"/>
                <a:cs typeface="微软雅黑" panose="020b0503020204020204" charset="-122"/>
              </a:rPr>
              <a:t>分钟后，卫健委回复“电话发我”。约</a:t>
            </a:r>
            <a:r>
              <a:rPr lang="en-US" altLang="zh-CN" sz="1800" b="1">
                <a:solidFill>
                  <a:srgbClr val="000000"/>
                </a:solidFill>
                <a:latin typeface="微软雅黑" panose="020b0503020204020204" charset="-122"/>
                <a:ea typeface="微软雅黑" panose="020b0503020204020204" charset="-122"/>
                <a:cs typeface="微软雅黑" panose="020b0503020204020204" charset="-122"/>
              </a:rPr>
              <a:t>20</a:t>
            </a:r>
            <a:r>
              <a:rPr lang="zh-CN" altLang="en-US" sz="1800" b="1">
                <a:solidFill>
                  <a:srgbClr val="000000"/>
                </a:solidFill>
                <a:latin typeface="微软雅黑" panose="020b0503020204020204" charset="-122"/>
                <a:ea typeface="微软雅黑" panose="020b0503020204020204" charset="-122"/>
                <a:cs typeface="微软雅黑" panose="020b0503020204020204" charset="-122"/>
              </a:rPr>
              <a:t>分钟后，第三方检测机构将检测结果上传，一小时后，孕妇得以顺利入住医院。</a:t>
            </a:r>
            <a:endParaRPr lang="en-US" altLang="zh-CN" sz="1800" b="1">
              <a:solidFill>
                <a:srgbClr val="000000"/>
              </a:solidFill>
              <a:latin typeface="微软雅黑" panose="020b0503020204020204" charset="-122"/>
              <a:ea typeface="微软雅黑" panose="020b0503020204020204" charset="-122"/>
              <a:cs typeface="微软雅黑" panose="020b0503020204020204" charset="-122"/>
            </a:endParaRPr>
          </a:p>
          <a:p>
            <a:r>
              <a:rPr lang="zh-CN" altLang="en-US" sz="1800" b="1">
                <a:solidFill>
                  <a:srgbClr val="000000"/>
                </a:solidFill>
                <a:latin typeface="微软雅黑" panose="020b0503020204020204" charset="-122"/>
                <a:ea typeface="微软雅黑" panose="020b0503020204020204" charset="-122"/>
                <a:cs typeface="微软雅黑" panose="020b0503020204020204" charset="-122"/>
              </a:rPr>
              <a:t>      材料三：</a:t>
            </a:r>
            <a:r>
              <a:rPr lang="en-US" altLang="zh-CN" sz="1800" b="1">
                <a:solidFill>
                  <a:srgbClr val="000000"/>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2022</a:t>
            </a:r>
            <a:r>
              <a:rPr lang="zh-CN" altLang="en-US" sz="1800" b="1">
                <a:solidFill>
                  <a:srgbClr val="000000"/>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年</a:t>
            </a:r>
            <a:r>
              <a:rPr lang="en-US" altLang="zh-CN" sz="1800" b="1">
                <a:solidFill>
                  <a:srgbClr val="000000"/>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1</a:t>
            </a:r>
            <a:r>
              <a:rPr lang="zh-CN" altLang="en-US" sz="1800" b="1">
                <a:solidFill>
                  <a:srgbClr val="000000"/>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月</a:t>
            </a:r>
            <a:r>
              <a:rPr lang="en-US" altLang="zh-CN" sz="1800" b="1">
                <a:solidFill>
                  <a:srgbClr val="000000"/>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8</a:t>
            </a:r>
            <a:r>
              <a:rPr lang="zh-CN" altLang="en-US" sz="1800" b="1">
                <a:solidFill>
                  <a:srgbClr val="000000"/>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日</a:t>
            </a:r>
            <a:r>
              <a:rPr lang="zh-CN" altLang="en-US" sz="1800" b="1">
                <a:solidFill>
                  <a:srgbClr val="000000"/>
                </a:solidFill>
                <a:latin typeface="微软雅黑" panose="020b0503020204020204" charset="-122"/>
                <a:ea typeface="微软雅黑" panose="020b0503020204020204" charset="-122"/>
                <a:cs typeface="微软雅黑" panose="020b0503020204020204" charset="-122"/>
              </a:rPr>
              <a:t>，国务院副总理孙春兰在</a:t>
            </a:r>
            <a:r>
              <a:rPr lang="zh-CN" altLang="en-US" sz="1800" b="1">
                <a:solidFill>
                  <a:srgbClr val="000000"/>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西安</a:t>
            </a:r>
            <a:r>
              <a:rPr lang="zh-CN" altLang="en-US" sz="1800" b="1">
                <a:solidFill>
                  <a:srgbClr val="000000"/>
                </a:solidFill>
                <a:latin typeface="微软雅黑" panose="020b0503020204020204" charset="-122"/>
                <a:ea typeface="微软雅黑" panose="020b0503020204020204" charset="-122"/>
                <a:cs typeface="微软雅黑" panose="020b0503020204020204" charset="-122"/>
              </a:rPr>
              <a:t>调研时强调，要牢记习近平总书记“江山就是人民，人民就是江山”的嘱托，“优化看病急救流程”，“扩容分流急救热线”，“分类保障疫情期间群众的基本就医需求”。</a:t>
            </a:r>
            <a:endParaRPr lang="zh-CN" altLang="en-US" sz="1800" b="1">
              <a:solidFill>
                <a:srgbClr val="000000"/>
              </a:solidFill>
              <a:latin typeface="微软雅黑" panose="020b0503020204020204" charset="-122"/>
              <a:ea typeface="微软雅黑" panose="020b0503020204020204" charset="-122"/>
              <a:cs typeface="微软雅黑" panose="020b0503020204020204" charset="-122"/>
            </a:endParaRPr>
          </a:p>
          <a:p>
            <a:r>
              <a:rPr lang="zh-CN" altLang="en-US" sz="2100" b="1">
                <a:solidFill>
                  <a:srgbClr val="000000"/>
                </a:solidFill>
                <a:latin typeface="微软雅黑" panose="020b0503020204020204" charset="-122"/>
                <a:ea typeface="微软雅黑" panose="020b0503020204020204" charset="-122"/>
                <a:cs typeface="微软雅黑" panose="020b0503020204020204" charset="-122"/>
                <a:sym typeface="+mn-ea"/>
              </a:rPr>
              <a:t>材料一、材料二</a:t>
            </a:r>
            <a:r>
              <a:rPr lang="en-US" altLang="zh-CN" sz="2100" b="1">
                <a:solidFill>
                  <a:srgbClr val="000000"/>
                </a:solidFill>
                <a:latin typeface="微软雅黑" panose="020b0503020204020204" charset="-122"/>
                <a:ea typeface="微软雅黑" panose="020b0503020204020204" charset="-122"/>
                <a:cs typeface="微软雅黑" panose="020b0503020204020204" charset="-122"/>
                <a:sym typeface="+mn-ea"/>
              </a:rPr>
              <a:t>:</a:t>
            </a:r>
            <a:endParaRPr lang="en-US" altLang="zh-CN" sz="2100" b="1">
              <a:solidFill>
                <a:srgbClr val="000000"/>
              </a:solidFill>
              <a:latin typeface="微软雅黑" panose="020b0503020204020204" charset="-122"/>
              <a:ea typeface="微软雅黑" panose="020b0503020204020204" charset="-122"/>
              <a:cs typeface="微软雅黑" panose="020b0503020204020204" charset="-122"/>
              <a:sym typeface="+mn-ea"/>
            </a:endParaRPr>
          </a:p>
          <a:p>
            <a:r>
              <a:rPr lang="en-US" altLang="zh-CN" sz="2100" b="1">
                <a:solidFill>
                  <a:srgbClr val="000000"/>
                </a:solidFill>
                <a:latin typeface="微软雅黑" panose="020b0503020204020204" charset="-122"/>
                <a:ea typeface="微软雅黑" panose="020b0503020204020204" charset="-122"/>
                <a:cs typeface="微软雅黑" panose="020b0503020204020204" charset="-122"/>
                <a:sym typeface="+mn-ea"/>
              </a:rPr>
              <a:t>       </a:t>
            </a:r>
            <a:r>
              <a:rPr lang="zh-CN" altLang="en-US" sz="2100" b="1">
                <a:solidFill>
                  <a:srgbClr val="000000"/>
                </a:solidFill>
                <a:latin typeface="微软雅黑" panose="020b0503020204020204" charset="-122"/>
                <a:ea typeface="微软雅黑" panose="020b0503020204020204" charset="-122"/>
                <a:cs typeface="微软雅黑" panose="020b0503020204020204" charset="-122"/>
                <a:sym typeface="+mn-ea"/>
              </a:rPr>
              <a:t>疫情防控期间针对类似事件的不同处理方式。</a:t>
            </a:r>
            <a:endParaRPr lang="zh-CN" altLang="en-US" sz="2100" b="1">
              <a:solidFill>
                <a:srgbClr val="000000"/>
              </a:solidFill>
              <a:latin typeface="微软雅黑" panose="020b0503020204020204" charset="-122"/>
              <a:ea typeface="微软雅黑" panose="020b0503020204020204" charset="-122"/>
              <a:cs typeface="微软雅黑" panose="020b0503020204020204" charset="-122"/>
              <a:sym typeface="+mn-ea"/>
            </a:endParaRPr>
          </a:p>
          <a:p>
            <a:r>
              <a:rPr lang="zh-CN" altLang="en-US" sz="2100" b="1">
                <a:solidFill>
                  <a:srgbClr val="000000"/>
                </a:solidFill>
                <a:latin typeface="微软雅黑" panose="020b0503020204020204" charset="-122"/>
                <a:ea typeface="微软雅黑" panose="020b0503020204020204" charset="-122"/>
                <a:cs typeface="微软雅黑" panose="020b0503020204020204" charset="-122"/>
                <a:sym typeface="+mn-ea"/>
              </a:rPr>
              <a:t>       材料一，体现了疫情防控特殊背景下，刚性执行制度带来的令人遗憾的结果和冰冷的感受；   </a:t>
            </a:r>
            <a:endParaRPr lang="zh-CN" altLang="en-US" sz="2100" b="1">
              <a:solidFill>
                <a:srgbClr val="000000"/>
              </a:solidFill>
              <a:latin typeface="微软雅黑" panose="020b0503020204020204" charset="-122"/>
              <a:ea typeface="微软雅黑" panose="020b0503020204020204" charset="-122"/>
              <a:cs typeface="微软雅黑" panose="020b0503020204020204" charset="-122"/>
              <a:sym typeface="+mn-ea"/>
            </a:endParaRPr>
          </a:p>
          <a:p>
            <a:r>
              <a:rPr lang="zh-CN" altLang="en-US" sz="2100" b="1">
                <a:solidFill>
                  <a:srgbClr val="000000"/>
                </a:solidFill>
                <a:latin typeface="微软雅黑" panose="020b0503020204020204" charset="-122"/>
                <a:ea typeface="微软雅黑" panose="020b0503020204020204" charset="-122"/>
                <a:cs typeface="微软雅黑" panose="020b0503020204020204" charset="-122"/>
                <a:sym typeface="+mn-ea"/>
              </a:rPr>
              <a:t>       材料二，体现了在疫情防控特殊背景下，制度之外的人文关怀，带来的温暖</a:t>
            </a:r>
            <a:r>
              <a:rPr lang="zh-CN" altLang="en-US" sz="2100" b="1">
                <a:solidFill>
                  <a:srgbClr val="000000"/>
                </a:solidFill>
                <a:latin typeface="微软雅黑" panose="020b0503020204020204" charset="-122"/>
                <a:ea typeface="微软雅黑" panose="020b0503020204020204" charset="-122"/>
                <a:cs typeface="微软雅黑" panose="020b0503020204020204" charset="-122"/>
              </a:rPr>
              <a:t>。   </a:t>
            </a:r>
            <a:endParaRPr lang="zh-CN" altLang="en-US" sz="2100" b="1">
              <a:solidFill>
                <a:srgbClr val="000000"/>
              </a:solidFill>
              <a:latin typeface="微软雅黑" panose="020b0503020204020204" charset="-122"/>
              <a:ea typeface="微软雅黑" panose="020b0503020204020204" charset="-122"/>
              <a:cs typeface="微软雅黑" panose="020b0503020204020204" charset="-122"/>
            </a:endParaRPr>
          </a:p>
          <a:p>
            <a:r>
              <a:rPr lang="zh-CN" altLang="en-US" sz="2100" b="1">
                <a:solidFill>
                  <a:srgbClr val="000000"/>
                </a:solidFill>
                <a:latin typeface="微软雅黑" panose="020b0503020204020204" charset="-122"/>
                <a:ea typeface="微软雅黑" panose="020b0503020204020204" charset="-122"/>
                <a:cs typeface="微软雅黑" panose="020b0503020204020204" charset="-122"/>
              </a:rPr>
              <a:t>材料三：</a:t>
            </a:r>
            <a:endParaRPr lang="zh-CN" altLang="en-US" sz="2100" b="1">
              <a:solidFill>
                <a:srgbClr val="000000"/>
              </a:solidFill>
              <a:latin typeface="微软雅黑" panose="020b0503020204020204" charset="-122"/>
              <a:ea typeface="微软雅黑" panose="020b0503020204020204" charset="-122"/>
              <a:cs typeface="微软雅黑" panose="020b0503020204020204" charset="-122"/>
            </a:endParaRPr>
          </a:p>
          <a:p>
            <a:r>
              <a:rPr lang="zh-CN" altLang="en-US" sz="2100" b="1">
                <a:solidFill>
                  <a:srgbClr val="000000"/>
                </a:solidFill>
                <a:latin typeface="微软雅黑" panose="020b0503020204020204" charset="-122"/>
                <a:ea typeface="微软雅黑" panose="020b0503020204020204" charset="-122"/>
                <a:cs typeface="微软雅黑" panose="020b0503020204020204" charset="-122"/>
              </a:rPr>
              <a:t>       对材料一、二中类似事件处理的总方针。从时间节点可以反映出政府应急管理能力，体现了执政为民的理念。</a:t>
            </a:r>
            <a:endParaRPr lang="zh-CN" altLang="en-US" sz="2100" b="1">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文字方塊 2"/>
          <p:cNvSpPr txBox="1"/>
          <p:nvPr/>
        </p:nvSpPr>
        <p:spPr>
          <a:xfrm>
            <a:off x="92710" y="6985"/>
            <a:ext cx="2350135" cy="645160"/>
          </a:xfrm>
          <a:prstGeom prst="rect">
            <a:avLst/>
          </a:prstGeom>
          <a:noFill/>
        </p:spPr>
        <p:txBody>
          <a:bodyPr wrap="square" rtlCol="0" anchor="t">
            <a:spAutoFit/>
          </a:bodyPr>
          <a:lstStyle/>
          <a:p>
            <a:pPr eaLnBrk="1" hangingPunct="1">
              <a:lnSpc>
                <a:spcPct val="90000"/>
              </a:lnSpc>
            </a:pPr>
            <a:r>
              <a:rPr lang="en-US" altLang="en-US" sz="4000" b="1" err="1">
                <a:solidFill>
                  <a:schemeClr val="accent1"/>
                </a:solidFill>
                <a:latin typeface="微软雅黑" panose="020b0503020204020204" charset="-122"/>
                <a:ea typeface="微软雅黑" panose="020b0503020204020204" charset="-122"/>
              </a:rPr>
              <a:t>试题解读</a:t>
            </a:r>
            <a:endParaRPr lang="en-US" altLang="en-US" sz="4000" b="1" err="1">
              <a:solidFill>
                <a:schemeClr val="accent1"/>
              </a:solidFill>
              <a:latin typeface="微软雅黑" panose="020b0503020204020204" charset="-122"/>
              <a:ea typeface="微软雅黑" panose="020b0503020204020204" charset="-122"/>
            </a:endParaRPr>
          </a:p>
        </p:txBody>
      </p:sp>
    </p:spTree>
    <p:custDataLst>
      <p:tags r:id="rId9"/>
    </p:custDataLst>
  </p:cSld>
  <p:clrMapOvr>
    <a:masterClrMapping/>
  </p:clrMapOvr>
  <p:transition/>
  <p:timing/>
</p:sld>
</file>

<file path=ppt/slides/slide7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2" name="文本框 1"/>
          <p:cNvSpPr txBox="1"/>
          <p:nvPr/>
        </p:nvSpPr>
        <p:spPr>
          <a:xfrm>
            <a:off x="143510" y="1057910"/>
            <a:ext cx="9096375" cy="4887595"/>
          </a:xfrm>
          <a:prstGeom prst="rect">
            <a:avLst/>
          </a:prstGeom>
          <a:noFill/>
        </p:spPr>
        <p:txBody>
          <a:bodyPr wrap="square" rtlCol="0">
            <a:spAutoFit/>
          </a:bodyPr>
          <a:lstStyle/>
          <a:p>
            <a:pPr algn="l">
              <a:lnSpc>
                <a:spcPct val="130000"/>
              </a:lnSpc>
            </a:pPr>
            <a:r>
              <a:rPr lang="en-US" altLang="zh-CN" sz="2400" b="1">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400" b="1">
                <a:solidFill>
                  <a:srgbClr val="000000"/>
                </a:solidFill>
                <a:latin typeface="微软雅黑" panose="020b0503020204020204" charset="-122"/>
                <a:ea typeface="微软雅黑" panose="020b0503020204020204" charset="-122"/>
                <a:cs typeface="微软雅黑" panose="020b0503020204020204" charset="-122"/>
              </a:rPr>
              <a:t>情境、概念</a:t>
            </a:r>
            <a:endParaRPr lang="en-US" altLang="zh-CN" sz="2400" b="1">
              <a:solidFill>
                <a:srgbClr val="000000"/>
              </a:solidFill>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2400" b="1">
                <a:solidFill>
                  <a:srgbClr val="000000"/>
                </a:solidFill>
                <a:latin typeface="微软雅黑" panose="020b0503020204020204" charset="-122"/>
                <a:ea typeface="微软雅黑" panose="020b0503020204020204" charset="-122"/>
                <a:cs typeface="微软雅黑" panose="020b0503020204020204" charset="-122"/>
              </a:rPr>
              <a:t>（</a:t>
            </a:r>
            <a:r>
              <a:rPr lang="en-US" altLang="zh-CN" sz="2400" b="1">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400" b="1">
                <a:solidFill>
                  <a:srgbClr val="000000"/>
                </a:solidFill>
                <a:latin typeface="微软雅黑" panose="020b0503020204020204" charset="-122"/>
                <a:ea typeface="微软雅黑" panose="020b0503020204020204" charset="-122"/>
                <a:cs typeface="微软雅黑" panose="020b0503020204020204" charset="-122"/>
              </a:rPr>
              <a:t>）情境：</a:t>
            </a:r>
            <a:endParaRPr lang="en-US" altLang="zh-CN" sz="2400" b="1">
              <a:solidFill>
                <a:srgbClr val="000000"/>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2400" b="1">
                <a:solidFill>
                  <a:srgbClr val="000000"/>
                </a:solidFill>
                <a:latin typeface="微软雅黑" panose="020b0503020204020204" charset="-122"/>
                <a:ea typeface="微软雅黑" panose="020b0503020204020204" charset="-122"/>
                <a:cs typeface="微软雅黑" panose="020b0503020204020204" charset="-122"/>
                <a:sym typeface="+mn-ea"/>
              </a:rPr>
              <a:t>    “</a:t>
            </a:r>
            <a:r>
              <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mn-ea"/>
              </a:rPr>
              <a:t>疫情防控中</a:t>
            </a:r>
            <a:r>
              <a:rPr lang="en-US" altLang="zh-CN" sz="2400" b="1">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mn-ea"/>
              </a:rPr>
              <a:t>，具有特殊性。考生阐述观点时要在关乎全局性、全民性的环境下谈</a:t>
            </a:r>
            <a:r>
              <a:rPr lang="en-US" altLang="zh-CN" sz="2400" b="1">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mn-ea"/>
              </a:rPr>
              <a:t>情</a:t>
            </a:r>
            <a:r>
              <a:rPr lang="en-US" altLang="zh-CN" sz="2400" b="1">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mn-ea"/>
              </a:rPr>
              <a:t>与</a:t>
            </a:r>
            <a:r>
              <a:rPr lang="en-US" altLang="zh-CN" sz="2400" b="1">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mn-ea"/>
              </a:rPr>
              <a:t>理</a:t>
            </a:r>
            <a:r>
              <a:rPr lang="en-US" altLang="zh-CN" sz="2400" b="1">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mn-ea"/>
              </a:rPr>
              <a:t>，要有全局视野和格局，体现整体性思维。</a:t>
            </a:r>
            <a:endParaRPr lang="en-US" altLang="zh-CN" sz="2400" b="1">
              <a:solidFill>
                <a:srgbClr val="000000"/>
              </a:solidFill>
              <a:latin typeface="微软雅黑" panose="020b0503020204020204" charset="-122"/>
              <a:ea typeface="微软雅黑" panose="020b0503020204020204" charset="-122"/>
              <a:cs typeface="微软雅黑" panose="020b0503020204020204" charset="-122"/>
            </a:endParaRPr>
          </a:p>
          <a:p>
            <a:pPr algn="l">
              <a:lnSpc>
                <a:spcPct val="130000"/>
              </a:lnSpc>
            </a:pPr>
            <a:r>
              <a:rPr lang="zh-CN" altLang="en-US" sz="2400" b="1">
                <a:solidFill>
                  <a:srgbClr val="000000"/>
                </a:solidFill>
                <a:latin typeface="微软雅黑" panose="020b0503020204020204" charset="-122"/>
                <a:ea typeface="微软雅黑" panose="020b0503020204020204" charset="-122"/>
                <a:cs typeface="微软雅黑" panose="020b0503020204020204" charset="-122"/>
              </a:rPr>
              <a:t>（</a:t>
            </a:r>
            <a:r>
              <a:rPr lang="en-US" altLang="zh-CN" sz="2400" b="1">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400" b="1">
                <a:solidFill>
                  <a:srgbClr val="000000"/>
                </a:solidFill>
                <a:latin typeface="微软雅黑" panose="020b0503020204020204" charset="-122"/>
                <a:ea typeface="微软雅黑" panose="020b0503020204020204" charset="-122"/>
                <a:cs typeface="微软雅黑" panose="020b0503020204020204" charset="-122"/>
              </a:rPr>
              <a:t>）概念：</a:t>
            </a:r>
            <a:r>
              <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mn-ea"/>
              </a:rPr>
              <a:t>  </a:t>
            </a:r>
            <a:endParaRPr lang="en-US" altLang="zh-CN" sz="24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a:lnSpc>
                <a:spcPct val="130000"/>
              </a:lnSpc>
            </a:pPr>
            <a:r>
              <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mn-ea"/>
              </a:rPr>
              <a:t>  “情”是指材料中体现出来的“一心为民”、以</a:t>
            </a:r>
            <a:r>
              <a:rPr lang="en-US" altLang="zh-CN" sz="2400" b="1">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mn-ea"/>
              </a:rPr>
              <a:t>人</a:t>
            </a:r>
            <a:r>
              <a:rPr lang="en-US" altLang="zh-CN" sz="2400" b="1">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mn-ea"/>
              </a:rPr>
              <a:t>为本的理念和情怀；</a:t>
            </a:r>
            <a:endParaRPr lang="en-US" altLang="zh-CN" sz="24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a:lnSpc>
                <a:spcPct val="130000"/>
              </a:lnSpc>
            </a:pPr>
            <a:r>
              <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mn-ea"/>
              </a:rPr>
              <a:t>  “理”是指材料中界定的“有关疫情防控的制度”和</a:t>
            </a:r>
            <a:r>
              <a:rPr lang="en-US" altLang="zh-CN" sz="2400" b="1">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mn-ea"/>
              </a:rPr>
              <a:t>普适性的措施</a:t>
            </a:r>
            <a:r>
              <a:rPr lang="en-US" altLang="zh-CN" sz="2400" b="1">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mn-ea"/>
              </a:rPr>
              <a:t>。</a:t>
            </a:r>
            <a:endPar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
        <p:nvSpPr>
          <p:cNvPr id="3" name="文字方塊 2"/>
          <p:cNvSpPr txBox="1"/>
          <p:nvPr/>
        </p:nvSpPr>
        <p:spPr>
          <a:xfrm>
            <a:off x="143565" y="442727"/>
            <a:ext cx="7015013" cy="534035"/>
          </a:xfrm>
          <a:prstGeom prst="rect">
            <a:avLst/>
          </a:prstGeom>
          <a:noFill/>
        </p:spPr>
        <p:txBody>
          <a:bodyPr wrap="square" rtlCol="0" anchor="t">
            <a:spAutoFit/>
          </a:bodyPr>
          <a:lstStyle/>
          <a:p>
            <a:pPr eaLnBrk="1" hangingPunct="1">
              <a:lnSpc>
                <a:spcPct val="90000"/>
              </a:lnSpc>
            </a:pPr>
            <a:r>
              <a:rPr lang="en-US" altLang="en-US" sz="3200" b="1" err="1">
                <a:solidFill>
                  <a:schemeClr val="accent1"/>
                </a:solidFill>
                <a:latin typeface="微软雅黑" panose="020b0503020204020204" charset="-122"/>
                <a:ea typeface="微软雅黑" panose="020b0503020204020204" charset="-122"/>
              </a:rPr>
              <a:t>试题解读</a:t>
            </a:r>
            <a:endParaRPr lang="en-US" altLang="en-US" sz="3200" b="1" err="1">
              <a:solidFill>
                <a:schemeClr val="accent1"/>
              </a:solidFill>
              <a:latin typeface="微软雅黑" panose="020b0503020204020204" charset="-122"/>
              <a:ea typeface="微软雅黑" panose="020b0503020204020204" charset="-122"/>
            </a:endParaRPr>
          </a:p>
        </p:txBody>
      </p:sp>
    </p:spTree>
    <p:custDataLst>
      <p:tags r:id="rId9"/>
    </p:custDataLst>
  </p:cSld>
  <p:clrMapOvr>
    <a:masterClrMapping/>
  </p:clrMapOvr>
  <p:transition/>
  <p:timing/>
</p:sld>
</file>

<file path=ppt/slides/slide7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189442" name="矩形 2"/>
          <p:cNvSpPr/>
          <p:nvPr/>
        </p:nvSpPr>
        <p:spPr>
          <a:xfrm>
            <a:off x="293370" y="435610"/>
            <a:ext cx="2851150" cy="547370"/>
          </a:xfrm>
          <a:prstGeom prst="rect">
            <a:avLst/>
          </a:prstGeom>
          <a:noFill/>
          <a:ln w="9525">
            <a:noFill/>
          </a:ln>
        </p:spPr>
        <p:txBody>
          <a:bodyPr wrap="square">
            <a:spAutoFit/>
          </a:bodyPr>
          <a:lstStyle/>
          <a:p>
            <a:pPr eaLnBrk="1" hangingPunct="1">
              <a:lnSpc>
                <a:spcPct val="90000"/>
              </a:lnSpc>
            </a:pPr>
            <a:r>
              <a:rPr lang="en-US" altLang="en-US" sz="3300" b="1">
                <a:solidFill>
                  <a:schemeClr val="accent1"/>
                </a:solidFill>
                <a:latin typeface="微软雅黑" panose="020b0503020204020204" charset="-122"/>
                <a:ea typeface="微软雅黑" panose="020b0503020204020204" charset="-122"/>
              </a:rPr>
              <a:t>试题解读</a:t>
            </a:r>
            <a:endParaRPr lang="en-US" altLang="en-US" sz="3300" b="1">
              <a:solidFill>
                <a:schemeClr val="accent1"/>
              </a:solidFill>
              <a:latin typeface="微软雅黑" panose="020b0503020204020204" charset="-122"/>
              <a:ea typeface="微软雅黑" panose="020b0503020204020204" charset="-122"/>
            </a:endParaRPr>
          </a:p>
        </p:txBody>
      </p:sp>
      <p:sp>
        <p:nvSpPr>
          <p:cNvPr id="9219" name="TextBox 3"/>
          <p:cNvSpPr txBox="1">
            <a:spLocks noChangeArrowheads="1"/>
          </p:cNvSpPr>
          <p:nvPr>
            <p:custDataLst>
              <p:tags r:id="rId9"/>
            </p:custDataLst>
          </p:nvPr>
        </p:nvSpPr>
        <p:spPr bwMode="auto">
          <a:xfrm>
            <a:off x="532130" y="1624965"/>
            <a:ext cx="8048625" cy="2491740"/>
          </a:xfrm>
          <a:prstGeom prst="rect">
            <a:avLst/>
          </a:prstGeom>
          <a:solidFill>
            <a:schemeClr val="lt1"/>
          </a:solidFill>
          <a:ln>
            <a:solidFill>
              <a:schemeClr val="accent1"/>
            </a:solidFill>
          </a:ln>
        </p:spPr>
        <p:style>
          <a:lnRef idx="2">
            <a:schemeClr val="accent1"/>
          </a:lnRef>
          <a:fillRef idx="1">
            <a:schemeClr val="lt1"/>
          </a:fillRef>
          <a:effectRef idx="0">
            <a:schemeClr val="accent1"/>
          </a:effectRef>
          <a:fontRef idx="minor">
            <a:schemeClr val="dk1"/>
          </a:fontRef>
        </p:style>
        <p:txBody>
          <a:bodyPr wrap="square">
            <a:spAutoFit/>
          </a:bodyPr>
          <a:lstStyle>
            <a:lvl1pPr eaLnBrk="0" hangingPunct="0">
              <a:defRPr>
                <a:solidFill>
                  <a:schemeClr val="tx1"/>
                </a:solidFill>
                <a:latin typeface="Arial" panose="020b0604020202020204" pitchFamily="34" charset="0"/>
                <a:ea typeface="黑体" panose="02010609060101010101" charset="-122"/>
              </a:defRPr>
            </a:lvl1pPr>
            <a:lvl2pPr marL="742950" indent="-285750" eaLnBrk="0" hangingPunct="0">
              <a:defRPr>
                <a:solidFill>
                  <a:schemeClr val="tx1"/>
                </a:solidFill>
                <a:latin typeface="Arial" panose="020b0604020202020204" pitchFamily="34" charset="0"/>
                <a:ea typeface="黑体" panose="02010609060101010101" charset="-122"/>
              </a:defRPr>
            </a:lvl2pPr>
            <a:lvl3pPr marL="1143000" indent="-228600" eaLnBrk="0" hangingPunct="0">
              <a:defRPr>
                <a:solidFill>
                  <a:schemeClr val="tx1"/>
                </a:solidFill>
                <a:latin typeface="Arial" panose="020b0604020202020204" pitchFamily="34" charset="0"/>
                <a:ea typeface="黑体" panose="02010609060101010101" charset="-122"/>
              </a:defRPr>
            </a:lvl3pPr>
            <a:lvl4pPr marL="1600200" indent="-228600" eaLnBrk="0" hangingPunct="0">
              <a:defRPr>
                <a:solidFill>
                  <a:schemeClr val="tx1"/>
                </a:solidFill>
                <a:latin typeface="Arial" panose="020b0604020202020204" pitchFamily="34" charset="0"/>
                <a:ea typeface="黑体" panose="02010609060101010101" charset="-122"/>
              </a:defRPr>
            </a:lvl4pPr>
            <a:lvl5pPr marL="2057400" indent="-228600" eaLnBrk="0" hangingPunct="0">
              <a:defRPr>
                <a:solidFill>
                  <a:schemeClr val="tx1"/>
                </a:solidFill>
                <a:latin typeface="Arial" panose="020b0604020202020204" pitchFamily="34" charset="0"/>
                <a:ea typeface="黑体" panose="02010609060101010101"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charset="-122"/>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lang="zh-CN" altLang="en-US" sz="3000" b="1" noProof="0">
                <a:solidFill>
                  <a:srgbClr val="00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任务设置：</a:t>
            </a:r>
            <a:endParaRPr kumimoji="0" lang="zh-CN" sz="30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sym typeface="+mn-ea"/>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30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sym typeface="+mn-ea"/>
              </a:rPr>
              <a:t>    考生要综合三则材料，围绕“疫情防控中的情与理”这个主题，形成明确的观点，有自己的思考。</a:t>
            </a:r>
            <a:endParaRPr kumimoji="0" lang="zh-CN" altLang="en-US" sz="30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0"/>
    </p:custDataLst>
  </p:cSld>
  <p:clrMapOvr>
    <a:masterClrMapping/>
  </p:clrMapOvr>
  <p:transition/>
  <p:timing/>
</p:sld>
</file>

<file path=ppt/slides/slide7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rot="16635317" flipH="1">
            <a:off x="8379143" y="-44768"/>
            <a:ext cx="776288" cy="661035"/>
          </a:xfrm>
          <a:prstGeom prst="rect">
            <a:avLst/>
          </a:prstGeom>
        </p:spPr>
      </p:pic>
      <p:grpSp>
        <p:nvGrpSpPr>
          <p:cNvPr id="7" name="组合 6"/>
          <p:cNvGrpSpPr/>
          <p:nvPr userDrawn="1">
            <p:custDataLst>
              <p:tags r:id="rId5"/>
            </p:custDataLst>
          </p:nvPr>
        </p:nvGrpSpPr>
        <p:grpSpPr>
          <a:xfrm>
            <a:off x="0" y="4886325"/>
            <a:ext cx="534353" cy="1971675"/>
            <a:chOff x="0" y="4391345"/>
            <a:chExt cx="891702" cy="2466656"/>
          </a:xfrm>
        </p:grpSpPr>
        <p:pic>
          <p:nvPicPr>
            <p:cNvPr id="8" name="图片 7"/>
            <p:cNvPicPr>
              <a:picLocks noChangeAspect="1"/>
            </p:cNvPicPr>
            <p:nvPr>
              <p:custDataLst>
                <p:tags r:id="rId7"/>
              </p:custDataLst>
            </p:nvPr>
          </p:nvPicPr>
          <p:blipFill>
            <a:blip r:embed="rId6"/>
            <a:stretch>
              <a:fillRect/>
            </a:stretch>
          </p:blipFill>
          <p:spPr>
            <a:xfrm>
              <a:off x="0" y="5917327"/>
              <a:ext cx="891702" cy="940674"/>
            </a:xfrm>
            <a:prstGeom prst="rect">
              <a:avLst/>
            </a:prstGeom>
          </p:spPr>
        </p:pic>
        <p:pic>
          <p:nvPicPr>
            <p:cNvPr id="9" name="图片 8"/>
            <p:cNvPicPr>
              <a:picLocks noChangeAspect="1"/>
            </p:cNvPicPr>
            <p:nvPr>
              <p:custDataLst>
                <p:tags r:id="rId9"/>
              </p:custDataLst>
            </p:nvPr>
          </p:nvPicPr>
          <p:blipFill>
            <a:blip r:embed="rId8"/>
            <a:stretch>
              <a:fillRect/>
            </a:stretch>
          </p:blipFill>
          <p:spPr>
            <a:xfrm rot="1953062" flipH="1">
              <a:off x="67048" y="4391345"/>
              <a:ext cx="757605" cy="2455724"/>
            </a:xfrm>
            <a:prstGeom prst="rect">
              <a:avLst/>
            </a:prstGeom>
          </p:spPr>
        </p:pic>
      </p:grpSp>
      <p:sp>
        <p:nvSpPr>
          <p:cNvPr id="195586" name="文本框 1"/>
          <p:cNvSpPr txBox="1"/>
          <p:nvPr/>
        </p:nvSpPr>
        <p:spPr>
          <a:xfrm>
            <a:off x="467544" y="1235376"/>
            <a:ext cx="6804611" cy="538163"/>
          </a:xfrm>
          <a:prstGeom prst="rect">
            <a:avLst/>
          </a:prstGeom>
          <a:noFill/>
          <a:ln w="9525">
            <a:noFill/>
          </a:ln>
        </p:spPr>
        <p:txBody>
          <a:bodyPr anchor="ctr"/>
          <a:lstStyle/>
          <a:p>
            <a:pPr eaLnBrk="1" hangingPunct="1">
              <a:lnSpc>
                <a:spcPct val="90000"/>
              </a:lnSpc>
            </a:pPr>
            <a:r>
              <a:rPr lang="zh-CN" altLang="en-US" sz="3000" b="1">
                <a:solidFill>
                  <a:schemeClr val="accent1"/>
                </a:solidFill>
                <a:latin typeface="微软雅黑" panose="020b0503020204020204" charset="-122"/>
                <a:ea typeface="微软雅黑" panose="020b0503020204020204" charset="-122"/>
              </a:rPr>
              <a:t>评卷操作</a:t>
            </a:r>
            <a:r>
              <a:rPr lang="zh-CN" altLang="en-US" sz="1800" b="1">
                <a:solidFill>
                  <a:schemeClr val="accent1"/>
                </a:solidFill>
                <a:latin typeface="微软雅黑" panose="020b0503020204020204" charset="-122"/>
                <a:ea typeface="微软雅黑" panose="020b0503020204020204" charset="-122"/>
              </a:rPr>
              <a:t>（</a:t>
            </a:r>
            <a:r>
              <a:rPr lang="zh-CN" altLang="en-US" sz="1800">
                <a:solidFill>
                  <a:schemeClr val="accent1"/>
                </a:solidFill>
                <a:latin typeface="微软雅黑" panose="020b0503020204020204" charset="-122"/>
                <a:ea typeface="微软雅黑" panose="020b0503020204020204" charset="-122"/>
              </a:rPr>
              <a:t>立意切入，综合结构、情境、语言表达要素评判）</a:t>
            </a:r>
            <a:endParaRPr lang="zh-CN" altLang="en-US" sz="1800" b="1">
              <a:solidFill>
                <a:schemeClr val="accent1"/>
              </a:solidFill>
              <a:latin typeface="微软雅黑" panose="020b0503020204020204" charset="-122"/>
              <a:ea typeface="微软雅黑" panose="020b0503020204020204" charset="-122"/>
            </a:endParaRPr>
          </a:p>
        </p:txBody>
      </p:sp>
      <p:sp>
        <p:nvSpPr>
          <p:cNvPr id="34819" name="TextBox 2"/>
          <p:cNvSpPr txBox="1"/>
          <p:nvPr>
            <p:custDataLst>
              <p:tags r:id="rId10"/>
            </p:custDataLst>
          </p:nvPr>
        </p:nvSpPr>
        <p:spPr>
          <a:xfrm>
            <a:off x="1385888" y="2184797"/>
            <a:ext cx="6374606" cy="730885"/>
          </a:xfrm>
          <a:prstGeom prst="rect">
            <a:avLst/>
          </a:prstGeom>
          <a:noFill/>
          <a:ln w="9525">
            <a:noFill/>
          </a:ln>
        </p:spPr>
        <p:txBody>
          <a:bodyPr>
            <a:spAutoFit/>
          </a:bodyPr>
          <a:lstStyle/>
          <a:p>
            <a:pPr marR="0" defTabSz="914400" eaLnBrk="1" hangingPunct="1">
              <a:buClrTx/>
              <a:buSzTx/>
              <a:buFontTx/>
              <a:defRPr/>
            </a:pPr>
            <a:r>
              <a:rPr kumimoji="0" lang="en-US" altLang="zh-CN" sz="2080" b="1" kern="1200" cap="none" spc="0" normalizeH="0" baseline="0" noProof="1">
                <a:solidFill>
                  <a:schemeClr val="dk1"/>
                </a:solidFill>
                <a:latin typeface="微软雅黑" panose="020b0503020204020204" charset="-122"/>
                <a:ea typeface="微软雅黑" panose="020b0503020204020204" charset="-122"/>
                <a:cs typeface="+mn-cs"/>
              </a:rPr>
              <a:t> </a:t>
            </a:r>
            <a:endParaRPr kumimoji="0" lang="en-US" altLang="zh-CN" sz="2080" b="1" kern="1200" cap="none" spc="0" normalizeH="0" baseline="0" noProof="1">
              <a:solidFill>
                <a:schemeClr val="dk1"/>
              </a:solidFill>
              <a:latin typeface="微软雅黑" panose="020b0503020204020204" charset="-122"/>
              <a:ea typeface="微软雅黑" panose="020b0503020204020204" charset="-122"/>
              <a:cs typeface="+mn-cs"/>
            </a:endParaRPr>
          </a:p>
          <a:p>
            <a:pPr marR="0" defTabSz="914400" eaLnBrk="1" hangingPunct="1">
              <a:buClrTx/>
              <a:buSzTx/>
              <a:buFontTx/>
              <a:defRPr/>
            </a:pPr>
            <a:endParaRPr kumimoji="0" lang="en-US" altLang="zh-CN" sz="2080" b="1" kern="1200" cap="none" spc="0" normalizeH="0" baseline="0" noProof="1">
              <a:solidFill>
                <a:schemeClr val="dk1"/>
              </a:solidFill>
              <a:latin typeface="微软雅黑" panose="020b0503020204020204" charset="-122"/>
              <a:ea typeface="微软雅黑" panose="020b0503020204020204" charset="-122"/>
              <a:cs typeface="+mn-cs"/>
            </a:endParaRPr>
          </a:p>
        </p:txBody>
      </p:sp>
      <p:sp>
        <p:nvSpPr>
          <p:cNvPr id="195588" name="TextBox 1"/>
          <p:cNvSpPr txBox="1"/>
          <p:nvPr/>
        </p:nvSpPr>
        <p:spPr>
          <a:xfrm>
            <a:off x="400050" y="2078990"/>
            <a:ext cx="9343390" cy="3750310"/>
          </a:xfrm>
          <a:prstGeom prst="rect">
            <a:avLst/>
          </a:prstGeom>
          <a:noFill/>
          <a:ln w="9525">
            <a:noFill/>
          </a:ln>
        </p:spPr>
        <p:txBody>
          <a:bodyPr wrap="square">
            <a:spAutoFit/>
          </a:bodyPr>
          <a:lstStyle/>
          <a:p>
            <a:pPr eaLnBrk="1" hangingPunct="1">
              <a:lnSpc>
                <a:spcPct val="130000"/>
              </a:lnSpc>
            </a:pPr>
            <a:r>
              <a:rPr lang="en-US" altLang="zh-CN" sz="2700" b="1">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700" b="1">
                <a:solidFill>
                  <a:srgbClr val="000000"/>
                </a:solidFill>
                <a:latin typeface="微软雅黑" panose="020b0503020204020204" charset="-122"/>
                <a:ea typeface="微软雅黑" panose="020b0503020204020204" charset="-122"/>
                <a:cs typeface="微软雅黑" panose="020b0503020204020204" charset="-122"/>
              </a:rPr>
              <a:t>一类卷（</a:t>
            </a:r>
            <a:r>
              <a:rPr lang="en-US" altLang="zh-CN" sz="2700" b="1">
                <a:solidFill>
                  <a:srgbClr val="000000"/>
                </a:solidFill>
                <a:latin typeface="微软雅黑" panose="020b0503020204020204" charset="-122"/>
                <a:ea typeface="微软雅黑" panose="020b0503020204020204" charset="-122"/>
                <a:cs typeface="微软雅黑" panose="020b0503020204020204" charset="-122"/>
              </a:rPr>
              <a:t>54</a:t>
            </a:r>
            <a:r>
              <a:rPr lang="zh-CN" altLang="en-US" sz="2700" b="1">
                <a:solidFill>
                  <a:srgbClr val="000000"/>
                </a:solidFill>
                <a:latin typeface="微软雅黑" panose="020b0503020204020204" charset="-122"/>
                <a:ea typeface="微软雅黑" panose="020b0503020204020204" charset="-122"/>
                <a:cs typeface="微软雅黑" panose="020b0503020204020204" charset="-122"/>
              </a:rPr>
              <a:t>分</a:t>
            </a:r>
            <a:r>
              <a:rPr lang="en-US" altLang="zh-CN" sz="2700" b="1">
                <a:solidFill>
                  <a:srgbClr val="000000"/>
                </a:solidFill>
                <a:latin typeface="微软雅黑" panose="020b0503020204020204" charset="-122"/>
                <a:ea typeface="微软雅黑" panose="020b0503020204020204" charset="-122"/>
                <a:cs typeface="微软雅黑" panose="020b0503020204020204" charset="-122"/>
              </a:rPr>
              <a:t>—60</a:t>
            </a:r>
            <a:r>
              <a:rPr lang="zh-CN" altLang="en-US" sz="2700" b="1">
                <a:solidFill>
                  <a:srgbClr val="000000"/>
                </a:solidFill>
                <a:latin typeface="微软雅黑" panose="020b0503020204020204" charset="-122"/>
                <a:ea typeface="微软雅黑" panose="020b0503020204020204" charset="-122"/>
                <a:cs typeface="微软雅黑" panose="020b0503020204020204" charset="-122"/>
              </a:rPr>
              <a:t>分）</a:t>
            </a:r>
            <a:endParaRPr lang="zh-CN" altLang="en-US" sz="2700" b="1">
              <a:solidFill>
                <a:srgbClr val="000000"/>
              </a:solidFill>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2700" b="1">
                <a:solidFill>
                  <a:srgbClr val="000000"/>
                </a:solidFill>
                <a:latin typeface="微软雅黑" panose="020b0503020204020204" charset="-122"/>
                <a:ea typeface="微软雅黑" panose="020b0503020204020204" charset="-122"/>
                <a:cs typeface="微软雅黑" panose="020b0503020204020204" charset="-122"/>
              </a:rPr>
              <a:t>        立意切入： </a:t>
            </a:r>
            <a:r>
              <a:rPr lang="zh-CN" altLang="en-US" sz="2700" b="1">
                <a:solidFill>
                  <a:srgbClr val="000000"/>
                </a:solidFill>
                <a:latin typeface="微软雅黑" panose="020b0503020204020204" charset="-122"/>
                <a:ea typeface="微软雅黑" panose="020b0503020204020204" charset="-122"/>
                <a:cs typeface="微软雅黑" panose="020b0503020204020204" charset="-122"/>
                <a:sym typeface="+mn-ea"/>
              </a:rPr>
              <a:t>基于“疫情防控”背景下谈“情与</a:t>
            </a:r>
            <a:endParaRPr lang="zh-CN" altLang="en-US" sz="27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a:lnSpc>
                <a:spcPct val="130000"/>
              </a:lnSpc>
            </a:pPr>
            <a:r>
              <a:rPr lang="zh-CN" altLang="en-US" sz="2700" b="1">
                <a:solidFill>
                  <a:srgbClr val="000000"/>
                </a:solidFill>
                <a:latin typeface="微软雅黑" panose="020b0503020204020204" charset="-122"/>
                <a:ea typeface="微软雅黑" panose="020b0503020204020204" charset="-122"/>
                <a:cs typeface="微软雅黑" panose="020b0503020204020204" charset="-122"/>
                <a:sym typeface="+mn-ea"/>
              </a:rPr>
              <a:t>理”的关系，对“理”有客观认知（不可忽视甚至</a:t>
            </a:r>
            <a:endParaRPr lang="zh-CN" altLang="en-US" sz="27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a:lnSpc>
                <a:spcPct val="130000"/>
              </a:lnSpc>
            </a:pPr>
            <a:r>
              <a:rPr lang="zh-CN" altLang="en-US" sz="2700" b="1">
                <a:solidFill>
                  <a:srgbClr val="000000"/>
                </a:solidFill>
                <a:latin typeface="微软雅黑" panose="020b0503020204020204" charset="-122"/>
                <a:ea typeface="微软雅黑" panose="020b0503020204020204" charset="-122"/>
                <a:cs typeface="微软雅黑" panose="020b0503020204020204" charset="-122"/>
                <a:sym typeface="+mn-ea"/>
              </a:rPr>
              <a:t>否定“理”） ，并突出理中应有情，情理统一，彰</a:t>
            </a:r>
            <a:endParaRPr lang="zh-CN" altLang="en-US" sz="27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a:lnSpc>
                <a:spcPct val="130000"/>
              </a:lnSpc>
            </a:pPr>
            <a:r>
              <a:rPr lang="zh-CN" altLang="en-US" sz="2700" b="1">
                <a:solidFill>
                  <a:srgbClr val="000000"/>
                </a:solidFill>
                <a:latin typeface="微软雅黑" panose="020b0503020204020204" charset="-122"/>
                <a:ea typeface="微软雅黑" panose="020b0503020204020204" charset="-122"/>
                <a:cs typeface="微软雅黑" panose="020b0503020204020204" charset="-122"/>
                <a:sym typeface="+mn-ea"/>
              </a:rPr>
              <a:t>显国家“执政为民、以民为本”的治国理念。</a:t>
            </a:r>
            <a:endParaRPr lang="zh-CN" altLang="en-US" sz="2700" b="1">
              <a:solidFill>
                <a:srgbClr val="000000"/>
              </a:solidFill>
              <a:latin typeface="微软雅黑" panose="020b0503020204020204" charset="-122"/>
              <a:ea typeface="微软雅黑" panose="020b0503020204020204" charset="-122"/>
              <a:cs typeface="微软雅黑" panose="020b0503020204020204" charset="-122"/>
            </a:endParaRPr>
          </a:p>
          <a:p>
            <a:pPr eaLnBrk="1" hangingPunct="1">
              <a:lnSpc>
                <a:spcPct val="130000"/>
              </a:lnSpc>
            </a:pPr>
            <a:r>
              <a:rPr lang="zh-CN" altLang="en-US" sz="2700" b="1">
                <a:solidFill>
                  <a:srgbClr val="000000"/>
                </a:solidFill>
                <a:latin typeface="微软雅黑" panose="020b0503020204020204" charset="-122"/>
                <a:ea typeface="微软雅黑" panose="020b0503020204020204" charset="-122"/>
                <a:cs typeface="微软雅黑" panose="020b0503020204020204" charset="-122"/>
              </a:rPr>
              <a:t>        内在结构：逻辑严密、论证有条理。</a:t>
            </a:r>
            <a:endParaRPr lang="zh-CN" altLang="en-US" sz="2100" b="1">
              <a:solidFill>
                <a:srgbClr val="000000"/>
              </a:solidFill>
              <a:latin typeface="微软雅黑" panose="020b0503020204020204" charset="-122"/>
              <a:ea typeface="微软雅黑" panose="020b0503020204020204" charset="-122"/>
              <a:cs typeface="微软雅黑" panose="020b0503020204020204" charset="-122"/>
            </a:endParaRPr>
          </a:p>
          <a:p>
            <a:pPr eaLnBrk="1" hangingPunct="1">
              <a:lnSpc>
                <a:spcPct val="130000"/>
              </a:lnSpc>
            </a:pPr>
            <a:endParaRPr lang="zh-CN" altLang="en-US" sz="2100" b="1">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transition/>
  <p:timing/>
</p:sld>
</file>

<file path=ppt/slides/slide7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197634" name="矩形 1"/>
          <p:cNvSpPr/>
          <p:nvPr>
            <p:custDataLst>
              <p:tags r:id="rId9"/>
            </p:custDataLst>
          </p:nvPr>
        </p:nvSpPr>
        <p:spPr>
          <a:xfrm>
            <a:off x="251520" y="998730"/>
            <a:ext cx="8694966" cy="4781550"/>
          </a:xfrm>
          <a:prstGeom prst="rect">
            <a:avLst/>
          </a:prstGeom>
          <a:solidFill>
            <a:schemeClr val="lt1"/>
          </a:solidFill>
          <a:ln>
            <a:solidFill>
              <a:schemeClr val="dk1"/>
            </a:solidFill>
          </a:ln>
        </p:spPr>
        <p:style>
          <a:lnRef idx="2">
            <a:schemeClr val="dk1"/>
          </a:lnRef>
          <a:fillRef idx="1">
            <a:schemeClr val="lt1"/>
          </a:fillRef>
          <a:effectRef idx="0">
            <a:schemeClr val="dk1"/>
          </a:effectRef>
          <a:fontRef idx="minor">
            <a:schemeClr val="dk1"/>
          </a:fontRef>
        </p:style>
        <p:txBody>
          <a:bodyPr wrap="square">
            <a:spAutoFit/>
          </a:bodyPr>
          <a:lstStyle/>
          <a:p>
            <a:pPr eaLnBrk="1" hangingPunct="1">
              <a:lnSpc>
                <a:spcPct val="90000"/>
              </a:lnSpc>
            </a:pPr>
            <a:r>
              <a:rPr lang="en-US" altLang="en-US" sz="2700" b="1">
                <a:solidFill>
                  <a:srgbClr val="000000"/>
                </a:solidFill>
                <a:latin typeface="微软雅黑" panose="020b0503020204020204" charset="-122"/>
                <a:ea typeface="微软雅黑" panose="020b0503020204020204" charset="-122"/>
                <a:cs typeface="微软雅黑" panose="020b0503020204020204" charset="-122"/>
              </a:rPr>
              <a:t>评卷操作</a:t>
            </a:r>
            <a:r>
              <a:rPr lang="en-US" altLang="en-US" sz="1800">
                <a:solidFill>
                  <a:srgbClr val="000000"/>
                </a:solidFill>
                <a:latin typeface="微软雅黑" panose="020b0503020204020204" charset="-122"/>
                <a:ea typeface="微软雅黑" panose="020b0503020204020204" charset="-122"/>
                <a:cs typeface="微软雅黑" panose="020b0503020204020204" charset="-122"/>
              </a:rPr>
              <a:t>（立意切入，综合结构、情境、语言表达要素评判）</a:t>
            </a:r>
            <a:endParaRPr lang="en-US" altLang="en-US" sz="1800" b="1">
              <a:solidFill>
                <a:srgbClr val="000000"/>
              </a:solidFill>
              <a:latin typeface="微软雅黑" panose="020b0503020204020204" charset="-122"/>
              <a:ea typeface="微软雅黑" panose="020b0503020204020204" charset="-122"/>
              <a:cs typeface="微软雅黑" panose="020b0503020204020204" charset="-122"/>
            </a:endParaRPr>
          </a:p>
          <a:p>
            <a:pPr eaLnBrk="1" hangingPunct="1">
              <a:lnSpc>
                <a:spcPct val="130000"/>
              </a:lnSpc>
            </a:pPr>
            <a:r>
              <a:rPr lang="en-US" altLang="zh-CN" sz="2400" b="1">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400" b="1">
                <a:solidFill>
                  <a:srgbClr val="000000"/>
                </a:solidFill>
                <a:latin typeface="微软雅黑" panose="020b0503020204020204" charset="-122"/>
                <a:ea typeface="微软雅黑" panose="020b0503020204020204" charset="-122"/>
                <a:cs typeface="微软雅黑" panose="020b0503020204020204" charset="-122"/>
              </a:rPr>
              <a:t>二类卷 （</a:t>
            </a:r>
            <a:r>
              <a:rPr lang="en-US" altLang="zh-CN" sz="2400" b="1">
                <a:solidFill>
                  <a:srgbClr val="000000"/>
                </a:solidFill>
                <a:latin typeface="微软雅黑" panose="020b0503020204020204" charset="-122"/>
                <a:ea typeface="微软雅黑" panose="020b0503020204020204" charset="-122"/>
                <a:cs typeface="微软雅黑" panose="020b0503020204020204" charset="-122"/>
              </a:rPr>
              <a:t>48</a:t>
            </a:r>
            <a:r>
              <a:rPr lang="zh-CN" altLang="en-US" sz="2400" b="1">
                <a:solidFill>
                  <a:srgbClr val="000000"/>
                </a:solidFill>
                <a:latin typeface="微软雅黑" panose="020b0503020204020204" charset="-122"/>
                <a:ea typeface="微软雅黑" panose="020b0503020204020204" charset="-122"/>
                <a:cs typeface="微软雅黑" panose="020b0503020204020204" charset="-122"/>
              </a:rPr>
              <a:t>分</a:t>
            </a:r>
            <a:r>
              <a:rPr lang="en-US" altLang="zh-CN" sz="2400" b="1">
                <a:solidFill>
                  <a:srgbClr val="000000"/>
                </a:solidFill>
                <a:latin typeface="微软雅黑" panose="020b0503020204020204" charset="-122"/>
                <a:ea typeface="微软雅黑" panose="020b0503020204020204" charset="-122"/>
                <a:cs typeface="微软雅黑" panose="020b0503020204020204" charset="-122"/>
              </a:rPr>
              <a:t>—53</a:t>
            </a:r>
            <a:r>
              <a:rPr lang="zh-CN" altLang="en-US" sz="2400" b="1">
                <a:solidFill>
                  <a:srgbClr val="000000"/>
                </a:solidFill>
                <a:latin typeface="微软雅黑" panose="020b0503020204020204" charset="-122"/>
                <a:ea typeface="微软雅黑" panose="020b0503020204020204" charset="-122"/>
                <a:cs typeface="微软雅黑" panose="020b0503020204020204" charset="-122"/>
              </a:rPr>
              <a:t>分）</a:t>
            </a:r>
            <a:endParaRPr lang="en-US" altLang="zh-CN" sz="2400" b="1">
              <a:solidFill>
                <a:srgbClr val="000000"/>
              </a:solidFill>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mn-ea"/>
              </a:rPr>
              <a:t>        基于“疫情防控”背景下谈“情与理”的关系，对“理”有客观认知（不可忽视甚至否定“理”），并突出“理中应有情” 或“守理不能缺少情” ；但未谈及情理统一，执政为民、以民为本的格局意识不够。</a:t>
            </a:r>
            <a:endParaRPr lang="zh-CN" altLang="en-US" sz="2400" b="1">
              <a:solidFill>
                <a:srgbClr val="000000"/>
              </a:solidFill>
              <a:latin typeface="微软雅黑" panose="020b0503020204020204" charset="-122"/>
              <a:ea typeface="微软雅黑" panose="020b0503020204020204" charset="-122"/>
              <a:cs typeface="微软雅黑" panose="020b0503020204020204" charset="-122"/>
            </a:endParaRPr>
          </a:p>
          <a:p>
            <a:pPr eaLnBrk="1" hangingPunct="1">
              <a:lnSpc>
                <a:spcPct val="130000"/>
              </a:lnSpc>
            </a:pPr>
            <a:endPar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eaLnBrk="1" hangingPunct="1">
              <a:lnSpc>
                <a:spcPct val="130000"/>
              </a:lnSpc>
            </a:pPr>
            <a:r>
              <a:rPr lang="en-US" altLang="zh-CN" sz="2400" b="1">
                <a:solidFill>
                  <a:srgbClr val="000000"/>
                </a:solidFill>
                <a:latin typeface="微软雅黑" panose="020b0503020204020204" charset="-122"/>
                <a:ea typeface="微软雅黑" panose="020b0503020204020204" charset="-122"/>
                <a:cs typeface="微软雅黑" panose="020b0503020204020204" charset="-122"/>
                <a:sym typeface="黑体" panose="02010609060101010101" charset="-122"/>
              </a:rPr>
              <a:t>3.</a:t>
            </a:r>
            <a:r>
              <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黑体" panose="02010609060101010101" charset="-122"/>
              </a:rPr>
              <a:t>三类卷（</a:t>
            </a:r>
            <a:r>
              <a:rPr lang="en-US" altLang="zh-CN" sz="2400" b="1">
                <a:solidFill>
                  <a:srgbClr val="000000"/>
                </a:solidFill>
                <a:latin typeface="微软雅黑" panose="020b0503020204020204" charset="-122"/>
                <a:ea typeface="微软雅黑" panose="020b0503020204020204" charset="-122"/>
                <a:cs typeface="微软雅黑" panose="020b0503020204020204" charset="-122"/>
                <a:sym typeface="黑体" panose="02010609060101010101" charset="-122"/>
              </a:rPr>
              <a:t>42</a:t>
            </a:r>
            <a:r>
              <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黑体" panose="02010609060101010101" charset="-122"/>
              </a:rPr>
              <a:t>分</a:t>
            </a:r>
            <a:r>
              <a:rPr lang="en-US" altLang="zh-CN" sz="2400" b="1">
                <a:solidFill>
                  <a:srgbClr val="000000"/>
                </a:solidFill>
                <a:latin typeface="微软雅黑" panose="020b0503020204020204" charset="-122"/>
                <a:ea typeface="微软雅黑" panose="020b0503020204020204" charset="-122"/>
                <a:cs typeface="微软雅黑" panose="020b0503020204020204" charset="-122"/>
                <a:sym typeface="黑体" panose="02010609060101010101" charset="-122"/>
              </a:rPr>
              <a:t>—47</a:t>
            </a:r>
            <a:r>
              <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黑体" panose="02010609060101010101" charset="-122"/>
              </a:rPr>
              <a:t>分）</a:t>
            </a:r>
            <a:endPar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黑体" panose="02010609060101010101" charset="-122"/>
            </a:endParaRPr>
          </a:p>
          <a:p>
            <a:pPr eaLnBrk="1" hangingPunct="1">
              <a:lnSpc>
                <a:spcPct val="130000"/>
              </a:lnSpc>
            </a:pPr>
            <a:r>
              <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mn-ea"/>
              </a:rPr>
              <a:t>        基于“疫情防控”背景下谈“情与理” ，只是单一谈及情理结合、情理并重。</a:t>
            </a:r>
            <a:endPar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0"/>
    </p:custDataLst>
  </p:cSld>
  <p:clrMapOvr>
    <a:masterClrMapping/>
  </p:clrMapOvr>
  <p:transition/>
  <p:timing/>
</p:sld>
</file>

<file path=ppt/slides/slide7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rot="16635317" flipH="1">
            <a:off x="8379143" y="-44768"/>
            <a:ext cx="776288" cy="661035"/>
          </a:xfrm>
          <a:prstGeom prst="rect">
            <a:avLst/>
          </a:prstGeom>
        </p:spPr>
      </p:pic>
      <p:grpSp>
        <p:nvGrpSpPr>
          <p:cNvPr id="7" name="组合 6"/>
          <p:cNvGrpSpPr/>
          <p:nvPr userDrawn="1">
            <p:custDataLst>
              <p:tags r:id="rId5"/>
            </p:custDataLst>
          </p:nvPr>
        </p:nvGrpSpPr>
        <p:grpSpPr>
          <a:xfrm>
            <a:off x="0" y="4886325"/>
            <a:ext cx="534353" cy="1971675"/>
            <a:chOff x="0" y="4391345"/>
            <a:chExt cx="891702" cy="2466656"/>
          </a:xfrm>
        </p:grpSpPr>
        <p:pic>
          <p:nvPicPr>
            <p:cNvPr id="8" name="图片 7"/>
            <p:cNvPicPr>
              <a:picLocks noChangeAspect="1"/>
            </p:cNvPicPr>
            <p:nvPr>
              <p:custDataLst>
                <p:tags r:id="rId7"/>
              </p:custDataLst>
            </p:nvPr>
          </p:nvPicPr>
          <p:blipFill>
            <a:blip r:embed="rId6"/>
            <a:stretch>
              <a:fillRect/>
            </a:stretch>
          </p:blipFill>
          <p:spPr>
            <a:xfrm>
              <a:off x="0" y="5917327"/>
              <a:ext cx="891702" cy="940674"/>
            </a:xfrm>
            <a:prstGeom prst="rect">
              <a:avLst/>
            </a:prstGeom>
          </p:spPr>
        </p:pic>
        <p:pic>
          <p:nvPicPr>
            <p:cNvPr id="9" name="图片 8"/>
            <p:cNvPicPr>
              <a:picLocks noChangeAspect="1"/>
            </p:cNvPicPr>
            <p:nvPr>
              <p:custDataLst>
                <p:tags r:id="rId9"/>
              </p:custDataLst>
            </p:nvPr>
          </p:nvPicPr>
          <p:blipFill>
            <a:blip r:embed="rId8"/>
            <a:stretch>
              <a:fillRect/>
            </a:stretch>
          </p:blipFill>
          <p:spPr>
            <a:xfrm rot="1953062" flipH="1">
              <a:off x="67048" y="4391345"/>
              <a:ext cx="757605" cy="2455724"/>
            </a:xfrm>
            <a:prstGeom prst="rect">
              <a:avLst/>
            </a:prstGeom>
          </p:spPr>
        </p:pic>
      </p:grpSp>
      <p:sp>
        <p:nvSpPr>
          <p:cNvPr id="198658" name="文本框 1"/>
          <p:cNvSpPr txBox="1"/>
          <p:nvPr/>
        </p:nvSpPr>
        <p:spPr>
          <a:xfrm>
            <a:off x="621731" y="889658"/>
            <a:ext cx="7128792" cy="893192"/>
          </a:xfrm>
          <a:prstGeom prst="rect">
            <a:avLst/>
          </a:prstGeom>
          <a:noFill/>
          <a:ln w="9525">
            <a:noFill/>
          </a:ln>
        </p:spPr>
        <p:txBody>
          <a:bodyPr anchor="ctr"/>
          <a:lstStyle/>
          <a:p>
            <a:pPr eaLnBrk="1" hangingPunct="1">
              <a:lnSpc>
                <a:spcPct val="90000"/>
              </a:lnSpc>
            </a:pPr>
            <a:r>
              <a:rPr lang="zh-CN" altLang="en-US" sz="3000" b="1">
                <a:solidFill>
                  <a:schemeClr val="accent1"/>
                </a:solidFill>
                <a:latin typeface="微软雅黑" panose="020b0503020204020204" charset="-122"/>
                <a:ea typeface="微软雅黑" panose="020b0503020204020204" charset="-122"/>
              </a:rPr>
              <a:t>评卷操作</a:t>
            </a:r>
            <a:r>
              <a:rPr lang="zh-CN" altLang="en-US" sz="1800">
                <a:solidFill>
                  <a:schemeClr val="accent1"/>
                </a:solidFill>
                <a:latin typeface="微软雅黑" panose="020b0503020204020204" charset="-122"/>
                <a:ea typeface="微软雅黑" panose="020b0503020204020204" charset="-122"/>
              </a:rPr>
              <a:t>（立意切入，综合结构、情境、语言表达要素评判）</a:t>
            </a:r>
            <a:endParaRPr lang="zh-CN" altLang="en-US" sz="1800" b="1">
              <a:solidFill>
                <a:schemeClr val="accent1"/>
              </a:solidFill>
              <a:latin typeface="微软雅黑" panose="020b0503020204020204" charset="-122"/>
              <a:ea typeface="微软雅黑" panose="020b0503020204020204" charset="-122"/>
            </a:endParaRPr>
          </a:p>
        </p:txBody>
      </p:sp>
      <p:sp>
        <p:nvSpPr>
          <p:cNvPr id="37891" name="TextBox 2"/>
          <p:cNvSpPr txBox="1"/>
          <p:nvPr>
            <p:custDataLst>
              <p:tags r:id="rId10"/>
            </p:custDataLst>
          </p:nvPr>
        </p:nvSpPr>
        <p:spPr>
          <a:xfrm>
            <a:off x="1385888" y="2184797"/>
            <a:ext cx="6374606" cy="730885"/>
          </a:xfrm>
          <a:prstGeom prst="rect">
            <a:avLst/>
          </a:prstGeom>
          <a:noFill/>
          <a:ln w="9525">
            <a:noFill/>
          </a:ln>
        </p:spPr>
        <p:txBody>
          <a:bodyPr>
            <a:spAutoFit/>
          </a:bodyPr>
          <a:lstStyle/>
          <a:p>
            <a:pPr marR="0" defTabSz="914400" eaLnBrk="1" hangingPunct="1">
              <a:buClrTx/>
              <a:buSzTx/>
              <a:buFontTx/>
              <a:defRPr/>
            </a:pPr>
            <a:r>
              <a:rPr kumimoji="0" lang="en-US" altLang="zh-CN" sz="2080" b="1" kern="1200" cap="none" spc="0" normalizeH="0" baseline="0" noProof="1">
                <a:solidFill>
                  <a:schemeClr val="dk1"/>
                </a:solidFill>
                <a:latin typeface="微软雅黑" panose="020b0503020204020204" charset="-122"/>
                <a:ea typeface="微软雅黑" panose="020b0503020204020204" charset="-122"/>
                <a:cs typeface="+mn-cs"/>
              </a:rPr>
              <a:t> </a:t>
            </a:r>
            <a:endParaRPr kumimoji="0" lang="en-US" altLang="zh-CN" sz="2080" b="1" kern="1200" cap="none" spc="0" normalizeH="0" baseline="0" noProof="1">
              <a:solidFill>
                <a:schemeClr val="dk1"/>
              </a:solidFill>
              <a:latin typeface="微软雅黑" panose="020b0503020204020204" charset="-122"/>
              <a:ea typeface="微软雅黑" panose="020b0503020204020204" charset="-122"/>
              <a:cs typeface="+mn-cs"/>
            </a:endParaRPr>
          </a:p>
          <a:p>
            <a:pPr marR="0" defTabSz="914400" eaLnBrk="1" hangingPunct="1">
              <a:buClrTx/>
              <a:buSzTx/>
              <a:buFontTx/>
              <a:defRPr/>
            </a:pPr>
            <a:endParaRPr kumimoji="0" lang="en-US" altLang="zh-CN" sz="2080" b="1" kern="1200" cap="none" spc="0" normalizeH="0" baseline="0" noProof="1">
              <a:solidFill>
                <a:schemeClr val="dk1"/>
              </a:solidFill>
              <a:latin typeface="微软雅黑" panose="020b0503020204020204" charset="-122"/>
              <a:ea typeface="微软雅黑" panose="020b0503020204020204" charset="-122"/>
              <a:cs typeface="+mn-cs"/>
            </a:endParaRPr>
          </a:p>
        </p:txBody>
      </p:sp>
      <p:sp>
        <p:nvSpPr>
          <p:cNvPr id="198660" name="TextBox 1"/>
          <p:cNvSpPr txBox="1"/>
          <p:nvPr/>
        </p:nvSpPr>
        <p:spPr>
          <a:xfrm>
            <a:off x="621731" y="1916832"/>
            <a:ext cx="8108732" cy="4453890"/>
          </a:xfrm>
          <a:prstGeom prst="rect">
            <a:avLst/>
          </a:prstGeom>
          <a:noFill/>
          <a:ln w="9525">
            <a:noFill/>
          </a:ln>
        </p:spPr>
        <p:txBody>
          <a:bodyPr wrap="square">
            <a:spAutoFit/>
          </a:bodyPr>
          <a:lstStyle/>
          <a:p>
            <a:pPr eaLnBrk="1" hangingPunct="1">
              <a:lnSpc>
                <a:spcPct val="110000"/>
              </a:lnSpc>
            </a:pPr>
            <a:r>
              <a:rPr lang="en-US" altLang="zh-CN" sz="2400" b="1">
                <a:solidFill>
                  <a:srgbClr val="000000"/>
                </a:solidFill>
                <a:latin typeface="微软雅黑" panose="020b0503020204020204" charset="-122"/>
                <a:ea typeface="微软雅黑" panose="020b0503020204020204" charset="-122"/>
                <a:cs typeface="微软雅黑" panose="020b0503020204020204" charset="-122"/>
              </a:rPr>
              <a:t>4</a:t>
            </a:r>
            <a:r>
              <a:rPr lang="en-US" altLang="zh-CN" sz="27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700" b="1">
                <a:solidFill>
                  <a:srgbClr val="000000"/>
                </a:solidFill>
                <a:latin typeface="微软雅黑" panose="020b0503020204020204" charset="-122"/>
                <a:ea typeface="微软雅黑" panose="020b0503020204020204" charset="-122"/>
                <a:cs typeface="微软雅黑" panose="020b0503020204020204" charset="-122"/>
              </a:rPr>
              <a:t>四类卷 （</a:t>
            </a:r>
            <a:r>
              <a:rPr lang="en-US" altLang="zh-CN" sz="2700" b="1">
                <a:solidFill>
                  <a:srgbClr val="000000"/>
                </a:solidFill>
                <a:latin typeface="微软雅黑" panose="020b0503020204020204" charset="-122"/>
                <a:ea typeface="微软雅黑" panose="020b0503020204020204" charset="-122"/>
                <a:cs typeface="微软雅黑" panose="020b0503020204020204" charset="-122"/>
              </a:rPr>
              <a:t>36</a:t>
            </a:r>
            <a:r>
              <a:rPr lang="zh-CN" altLang="en-US" sz="2700" b="1">
                <a:solidFill>
                  <a:srgbClr val="000000"/>
                </a:solidFill>
                <a:latin typeface="微软雅黑" panose="020b0503020204020204" charset="-122"/>
                <a:ea typeface="微软雅黑" panose="020b0503020204020204" charset="-122"/>
                <a:cs typeface="微软雅黑" panose="020b0503020204020204" charset="-122"/>
              </a:rPr>
              <a:t>分</a:t>
            </a:r>
            <a:r>
              <a:rPr lang="en-US" altLang="zh-CN" sz="2700" b="1">
                <a:solidFill>
                  <a:srgbClr val="000000"/>
                </a:solidFill>
                <a:latin typeface="微软雅黑" panose="020b0503020204020204" charset="-122"/>
                <a:ea typeface="微软雅黑" panose="020b0503020204020204" charset="-122"/>
                <a:cs typeface="微软雅黑" panose="020b0503020204020204" charset="-122"/>
              </a:rPr>
              <a:t>—42</a:t>
            </a:r>
            <a:r>
              <a:rPr lang="zh-CN" altLang="en-US" sz="2700" b="1">
                <a:solidFill>
                  <a:srgbClr val="000000"/>
                </a:solidFill>
                <a:latin typeface="微软雅黑" panose="020b0503020204020204" charset="-122"/>
                <a:ea typeface="微软雅黑" panose="020b0503020204020204" charset="-122"/>
                <a:cs typeface="微软雅黑" panose="020b0503020204020204" charset="-122"/>
              </a:rPr>
              <a:t>分）</a:t>
            </a:r>
            <a:endParaRPr lang="en-US" altLang="zh-CN" sz="2700" b="1">
              <a:solidFill>
                <a:srgbClr val="000000"/>
              </a:solidFill>
              <a:latin typeface="微软雅黑" panose="020b0503020204020204" charset="-122"/>
              <a:ea typeface="微软雅黑" panose="020b0503020204020204" charset="-122"/>
              <a:cs typeface="微软雅黑" panose="020b0503020204020204" charset="-122"/>
            </a:endParaRPr>
          </a:p>
          <a:p>
            <a:pPr eaLnBrk="1" hangingPunct="1">
              <a:lnSpc>
                <a:spcPct val="110000"/>
              </a:lnSpc>
            </a:pPr>
            <a:r>
              <a:rPr lang="zh-CN" altLang="en-US" sz="2700" b="1">
                <a:solidFill>
                  <a:srgbClr val="000000"/>
                </a:solidFill>
                <a:latin typeface="微软雅黑" panose="020b0503020204020204" charset="-122"/>
                <a:ea typeface="微软雅黑" panose="020b0503020204020204" charset="-122"/>
                <a:cs typeface="微软雅黑" panose="020b0503020204020204" charset="-122"/>
                <a:sym typeface="+mn-ea"/>
              </a:rPr>
              <a:t>        有谈到“疫情防控”下的“情与理” ，但论述过程中偏离情境。</a:t>
            </a:r>
            <a:endParaRPr lang="en-US" altLang="zh-CN" sz="27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eaLnBrk="1" hangingPunct="1">
              <a:lnSpc>
                <a:spcPct val="110000"/>
              </a:lnSpc>
            </a:pPr>
            <a:endParaRPr lang="zh-CN" altLang="en-US" sz="2700" b="1">
              <a:solidFill>
                <a:srgbClr val="000000"/>
              </a:solidFill>
              <a:latin typeface="微软雅黑" panose="020b0503020204020204" charset="-122"/>
              <a:ea typeface="微软雅黑" panose="020b0503020204020204" charset="-122"/>
              <a:cs typeface="微软雅黑" panose="020b0503020204020204" charset="-122"/>
            </a:endParaRPr>
          </a:p>
          <a:p>
            <a:pPr eaLnBrk="1" hangingPunct="1">
              <a:lnSpc>
                <a:spcPct val="110000"/>
              </a:lnSpc>
            </a:pPr>
            <a:r>
              <a:rPr lang="en-US" altLang="zh-CN" sz="2700" b="1">
                <a:solidFill>
                  <a:srgbClr val="000000"/>
                </a:solidFill>
                <a:latin typeface="微软雅黑" panose="020b0503020204020204" charset="-122"/>
                <a:ea typeface="微软雅黑" panose="020b0503020204020204" charset="-122"/>
                <a:cs typeface="微软雅黑" panose="020b0503020204020204" charset="-122"/>
              </a:rPr>
              <a:t>5.</a:t>
            </a:r>
            <a:r>
              <a:rPr lang="zh-CN" altLang="en-US" sz="2700" b="1">
                <a:solidFill>
                  <a:srgbClr val="000000"/>
                </a:solidFill>
                <a:latin typeface="微软雅黑" panose="020b0503020204020204" charset="-122"/>
                <a:ea typeface="微软雅黑" panose="020b0503020204020204" charset="-122"/>
                <a:cs typeface="微软雅黑" panose="020b0503020204020204" charset="-122"/>
              </a:rPr>
              <a:t>五类卷 （</a:t>
            </a:r>
            <a:r>
              <a:rPr lang="en-US" altLang="zh-CN" sz="2700" b="1">
                <a:solidFill>
                  <a:srgbClr val="000000"/>
                </a:solidFill>
                <a:latin typeface="微软雅黑" panose="020b0503020204020204" charset="-122"/>
                <a:ea typeface="微软雅黑" panose="020b0503020204020204" charset="-122"/>
                <a:cs typeface="微软雅黑" panose="020b0503020204020204" charset="-122"/>
              </a:rPr>
              <a:t>35</a:t>
            </a:r>
            <a:r>
              <a:rPr lang="zh-CN" altLang="en-US" sz="2700" b="1">
                <a:solidFill>
                  <a:srgbClr val="000000"/>
                </a:solidFill>
                <a:latin typeface="微软雅黑" panose="020b0503020204020204" charset="-122"/>
                <a:ea typeface="微软雅黑" panose="020b0503020204020204" charset="-122"/>
                <a:cs typeface="微软雅黑" panose="020b0503020204020204" charset="-122"/>
              </a:rPr>
              <a:t>分以下）</a:t>
            </a:r>
            <a:endParaRPr lang="en-US" altLang="zh-CN" sz="2700" b="1">
              <a:solidFill>
                <a:srgbClr val="000000"/>
              </a:solidFill>
              <a:latin typeface="微软雅黑" panose="020b0503020204020204" charset="-122"/>
              <a:ea typeface="微软雅黑" panose="020b0503020204020204" charset="-122"/>
              <a:cs typeface="微软雅黑" panose="020b0503020204020204" charset="-122"/>
            </a:endParaRPr>
          </a:p>
          <a:p>
            <a:pPr eaLnBrk="1" hangingPunct="1">
              <a:lnSpc>
                <a:spcPct val="110000"/>
              </a:lnSpc>
            </a:pPr>
            <a:r>
              <a:rPr lang="zh-CN" altLang="en-US" sz="2700" b="1">
                <a:solidFill>
                  <a:srgbClr val="000000"/>
                </a:solidFill>
                <a:latin typeface="微软雅黑" panose="020b0503020204020204" charset="-122"/>
                <a:ea typeface="微软雅黑" panose="020b0503020204020204" charset="-122"/>
                <a:cs typeface="微软雅黑" panose="020b0503020204020204" charset="-122"/>
              </a:rPr>
              <a:t>        偷换写作的论述话题，论述</a:t>
            </a:r>
            <a:r>
              <a:rPr lang="en-US" altLang="zh-CN" sz="27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700" b="1">
                <a:solidFill>
                  <a:srgbClr val="000000"/>
                </a:solidFill>
                <a:latin typeface="微软雅黑" panose="020b0503020204020204" charset="-122"/>
                <a:ea typeface="微软雅黑" panose="020b0503020204020204" charset="-122"/>
                <a:cs typeface="微软雅黑" panose="020b0503020204020204" charset="-122"/>
              </a:rPr>
              <a:t>责任担当</a:t>
            </a:r>
            <a:r>
              <a:rPr lang="en-US" altLang="zh-CN" sz="27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700" b="1">
                <a:solidFill>
                  <a:srgbClr val="000000"/>
                </a:solidFill>
                <a:latin typeface="微软雅黑" panose="020b0503020204020204" charset="-122"/>
                <a:ea typeface="微软雅黑" panose="020b0503020204020204" charset="-122"/>
                <a:cs typeface="微软雅黑" panose="020b0503020204020204" charset="-122"/>
              </a:rPr>
              <a:t>、</a:t>
            </a:r>
            <a:r>
              <a:rPr lang="en-US" altLang="zh-CN" sz="27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700" b="1">
                <a:solidFill>
                  <a:srgbClr val="000000"/>
                </a:solidFill>
                <a:latin typeface="微软雅黑" panose="020b0503020204020204" charset="-122"/>
                <a:ea typeface="微软雅黑" panose="020b0503020204020204" charset="-122"/>
                <a:cs typeface="微软雅黑" panose="020b0503020204020204" charset="-122"/>
              </a:rPr>
              <a:t>科技助力抗疫</a:t>
            </a:r>
            <a:r>
              <a:rPr lang="en-US" altLang="zh-CN" sz="27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700" b="1">
                <a:solidFill>
                  <a:srgbClr val="000000"/>
                </a:solidFill>
                <a:latin typeface="微软雅黑" panose="020b0503020204020204" charset="-122"/>
                <a:ea typeface="微软雅黑" panose="020b0503020204020204" charset="-122"/>
                <a:cs typeface="微软雅黑" panose="020b0503020204020204" charset="-122"/>
              </a:rPr>
              <a:t>等，或核心概念理解错误，将“理”理解为“道理”“理性”等。</a:t>
            </a:r>
            <a:endParaRPr lang="zh-CN" altLang="en-US" sz="2700" b="1">
              <a:solidFill>
                <a:srgbClr val="000000"/>
              </a:solidFill>
              <a:latin typeface="微软雅黑" panose="020b0503020204020204" charset="-122"/>
              <a:ea typeface="微软雅黑" panose="020b0503020204020204" charset="-122"/>
              <a:cs typeface="微软雅黑" panose="020b0503020204020204" charset="-122"/>
            </a:endParaRPr>
          </a:p>
          <a:p>
            <a:pPr eaLnBrk="1" hangingPunct="1">
              <a:lnSpc>
                <a:spcPct val="110000"/>
              </a:lnSpc>
            </a:pPr>
            <a:endParaRPr lang="en-US" altLang="zh-CN" sz="2100" b="1">
              <a:solidFill>
                <a:srgbClr val="000000"/>
              </a:solidFill>
              <a:latin typeface="微软雅黑" panose="020b0503020204020204" charset="-122"/>
              <a:ea typeface="微软雅黑" panose="020b0503020204020204" charset="-122"/>
              <a:cs typeface="微软雅黑" panose="020b0503020204020204" charset="-122"/>
            </a:endParaRPr>
          </a:p>
          <a:p>
            <a:pPr eaLnBrk="1" hangingPunct="1">
              <a:lnSpc>
                <a:spcPct val="110000"/>
              </a:lnSpc>
            </a:pPr>
            <a:endParaRPr lang="en-US" altLang="zh-CN" sz="2100" b="1">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transition/>
  <p:timing/>
</p:sld>
</file>

<file path=ppt/slides/slide7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rot="16635317" flipH="1">
            <a:off x="8379143" y="-44768"/>
            <a:ext cx="776288" cy="661035"/>
          </a:xfrm>
          <a:prstGeom prst="rect">
            <a:avLst/>
          </a:prstGeom>
        </p:spPr>
      </p:pic>
      <p:grpSp>
        <p:nvGrpSpPr>
          <p:cNvPr id="7" name="组合 6"/>
          <p:cNvGrpSpPr/>
          <p:nvPr userDrawn="1">
            <p:custDataLst>
              <p:tags r:id="rId5"/>
            </p:custDataLst>
          </p:nvPr>
        </p:nvGrpSpPr>
        <p:grpSpPr>
          <a:xfrm>
            <a:off x="0" y="4886325"/>
            <a:ext cx="534353" cy="1971675"/>
            <a:chOff x="0" y="4391345"/>
            <a:chExt cx="891702" cy="2466656"/>
          </a:xfrm>
        </p:grpSpPr>
        <p:pic>
          <p:nvPicPr>
            <p:cNvPr id="8" name="图片 7"/>
            <p:cNvPicPr>
              <a:picLocks noChangeAspect="1"/>
            </p:cNvPicPr>
            <p:nvPr>
              <p:custDataLst>
                <p:tags r:id="rId7"/>
              </p:custDataLst>
            </p:nvPr>
          </p:nvPicPr>
          <p:blipFill>
            <a:blip r:embed="rId6"/>
            <a:stretch>
              <a:fillRect/>
            </a:stretch>
          </p:blipFill>
          <p:spPr>
            <a:xfrm>
              <a:off x="0" y="5917327"/>
              <a:ext cx="891702" cy="940674"/>
            </a:xfrm>
            <a:prstGeom prst="rect">
              <a:avLst/>
            </a:prstGeom>
          </p:spPr>
        </p:pic>
        <p:pic>
          <p:nvPicPr>
            <p:cNvPr id="9" name="图片 8"/>
            <p:cNvPicPr>
              <a:picLocks noChangeAspect="1"/>
            </p:cNvPicPr>
            <p:nvPr>
              <p:custDataLst>
                <p:tags r:id="rId9"/>
              </p:custDataLst>
            </p:nvPr>
          </p:nvPicPr>
          <p:blipFill>
            <a:blip r:embed="rId8"/>
            <a:stretch>
              <a:fillRect/>
            </a:stretch>
          </p:blipFill>
          <p:spPr>
            <a:xfrm rot="1953062" flipH="1">
              <a:off x="67048" y="4391345"/>
              <a:ext cx="757605" cy="2455724"/>
            </a:xfrm>
            <a:prstGeom prst="rect">
              <a:avLst/>
            </a:prstGeom>
          </p:spPr>
        </p:pic>
      </p:grpSp>
      <p:sp>
        <p:nvSpPr>
          <p:cNvPr id="198658" name="文本框 1"/>
          <p:cNvSpPr txBox="1"/>
          <p:nvPr/>
        </p:nvSpPr>
        <p:spPr>
          <a:xfrm>
            <a:off x="148590" y="83820"/>
            <a:ext cx="8695690" cy="1417955"/>
          </a:xfrm>
          <a:prstGeom prst="rect">
            <a:avLst/>
          </a:prstGeom>
          <a:noFill/>
          <a:ln w="9525">
            <a:noFill/>
          </a:ln>
        </p:spPr>
        <p:txBody>
          <a:bodyPr anchor="ctr"/>
          <a:lstStyle/>
          <a:p>
            <a:pPr eaLnBrk="1" hangingPunct="1">
              <a:lnSpc>
                <a:spcPct val="90000"/>
              </a:lnSpc>
            </a:pPr>
            <a:r>
              <a:rPr lang="zh-CN" altLang="en-US" sz="4000">
                <a:solidFill>
                  <a:schemeClr val="accent1"/>
                </a:solidFill>
                <a:latin typeface="微软雅黑" panose="020b0503020204020204" charset="-122"/>
                <a:ea typeface="微软雅黑" panose="020b0503020204020204" charset="-122"/>
                <a:cs typeface="微软雅黑" panose="020b0503020204020204" charset="-122"/>
              </a:rPr>
              <a:t>评卷要领</a:t>
            </a:r>
            <a:endParaRPr lang="zh-CN" altLang="en-US" sz="4000">
              <a:solidFill>
                <a:schemeClr val="accent1"/>
              </a:solidFill>
              <a:latin typeface="微软雅黑" panose="020b0503020204020204" charset="-122"/>
              <a:ea typeface="微软雅黑" panose="020b0503020204020204" charset="-122"/>
              <a:cs typeface="微软雅黑" panose="020b0503020204020204" charset="-122"/>
            </a:endParaRPr>
          </a:p>
          <a:p>
            <a:pPr eaLnBrk="1" hangingPunct="1">
              <a:lnSpc>
                <a:spcPct val="90000"/>
              </a:lnSpc>
            </a:pPr>
            <a:r>
              <a:rPr lang="zh-CN" altLang="en-US" sz="2700">
                <a:solidFill>
                  <a:schemeClr val="accent1"/>
                </a:solidFill>
                <a:latin typeface="微软雅黑" panose="020b0503020204020204" charset="-122"/>
                <a:ea typeface="微软雅黑" panose="020b0503020204020204" charset="-122"/>
                <a:cs typeface="微软雅黑" panose="020b0503020204020204" charset="-122"/>
              </a:rPr>
              <a:t>         </a:t>
            </a:r>
            <a:r>
              <a:rPr lang="zh-CN" altLang="en-US" sz="2800">
                <a:solidFill>
                  <a:schemeClr val="accent1"/>
                </a:solidFill>
                <a:latin typeface="微软雅黑" panose="020b0503020204020204" charset="-122"/>
                <a:ea typeface="微软雅黑" panose="020b0503020204020204" charset="-122"/>
                <a:cs typeface="微软雅黑" panose="020b0503020204020204" charset="-122"/>
              </a:rPr>
              <a:t> 综合</a:t>
            </a:r>
            <a:r>
              <a:rPr lang="zh-CN" altLang="en-US" sz="2800">
                <a:solidFill>
                  <a:schemeClr val="accent1"/>
                </a:solidFill>
                <a:latin typeface="微软雅黑" panose="020b0503020204020204" charset="-122"/>
                <a:ea typeface="微软雅黑" panose="020b0503020204020204" charset="-122"/>
                <a:cs typeface="微软雅黑" panose="020b0503020204020204" charset="-122"/>
                <a:sym typeface="+mn-ea"/>
              </a:rPr>
              <a:t>情境、立意、</a:t>
            </a:r>
            <a:r>
              <a:rPr lang="zh-CN" altLang="en-US" sz="2800">
                <a:solidFill>
                  <a:schemeClr val="accent1"/>
                </a:solidFill>
                <a:latin typeface="微软雅黑" panose="020b0503020204020204" charset="-122"/>
                <a:ea typeface="微软雅黑" panose="020b0503020204020204" charset="-122"/>
                <a:cs typeface="微软雅黑" panose="020b0503020204020204" charset="-122"/>
              </a:rPr>
              <a:t>结构、语言表达要素评判</a:t>
            </a:r>
            <a:endParaRPr lang="zh-CN" altLang="en-US" sz="2800" b="1">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37891" name="TextBox 2"/>
          <p:cNvSpPr txBox="1"/>
          <p:nvPr>
            <p:custDataLst>
              <p:tags r:id="rId10"/>
            </p:custDataLst>
          </p:nvPr>
        </p:nvSpPr>
        <p:spPr>
          <a:xfrm>
            <a:off x="1385888" y="2184797"/>
            <a:ext cx="6374606" cy="730885"/>
          </a:xfrm>
          <a:prstGeom prst="rect">
            <a:avLst/>
          </a:prstGeom>
          <a:noFill/>
          <a:ln w="9525">
            <a:noFill/>
          </a:ln>
        </p:spPr>
        <p:txBody>
          <a:bodyPr>
            <a:spAutoFit/>
          </a:bodyPr>
          <a:lstStyle/>
          <a:p>
            <a:pPr marR="0" defTabSz="914400" eaLnBrk="1" hangingPunct="1">
              <a:buClrTx/>
              <a:buSzTx/>
              <a:buFontTx/>
              <a:defRPr/>
            </a:pPr>
            <a:r>
              <a:rPr kumimoji="0" lang="en-US" altLang="zh-CN" sz="2080" b="1" kern="1200" cap="none" spc="0" normalizeH="0" baseline="0" noProof="1">
                <a:solidFill>
                  <a:schemeClr val="dk1"/>
                </a:solidFill>
                <a:latin typeface="微软雅黑" panose="020b0503020204020204" charset="-122"/>
                <a:ea typeface="微软雅黑" panose="020b0503020204020204" charset="-122"/>
                <a:cs typeface="+mn-cs"/>
              </a:rPr>
              <a:t> </a:t>
            </a:r>
            <a:endParaRPr kumimoji="0" lang="en-US" altLang="zh-CN" sz="2080" b="1" kern="1200" cap="none" spc="0" normalizeH="0" baseline="0" noProof="1">
              <a:solidFill>
                <a:schemeClr val="dk1"/>
              </a:solidFill>
              <a:latin typeface="微软雅黑" panose="020b0503020204020204" charset="-122"/>
              <a:ea typeface="微软雅黑" panose="020b0503020204020204" charset="-122"/>
              <a:cs typeface="+mn-cs"/>
            </a:endParaRPr>
          </a:p>
          <a:p>
            <a:pPr marR="0" defTabSz="914400" eaLnBrk="1" hangingPunct="1">
              <a:buClrTx/>
              <a:buSzTx/>
              <a:buFontTx/>
              <a:defRPr/>
            </a:pPr>
            <a:endParaRPr kumimoji="0" lang="en-US" altLang="zh-CN" sz="2080" b="1" kern="1200" cap="none" spc="0" normalizeH="0" baseline="0" noProof="1">
              <a:solidFill>
                <a:schemeClr val="dk1"/>
              </a:solidFill>
              <a:latin typeface="微软雅黑" panose="020b0503020204020204" charset="-122"/>
              <a:ea typeface="微软雅黑" panose="020b0503020204020204" charset="-122"/>
              <a:cs typeface="+mn-cs"/>
            </a:endParaRPr>
          </a:p>
        </p:txBody>
      </p:sp>
      <p:sp>
        <p:nvSpPr>
          <p:cNvPr id="198660" name="TextBox 1"/>
          <p:cNvSpPr txBox="1"/>
          <p:nvPr/>
        </p:nvSpPr>
        <p:spPr>
          <a:xfrm>
            <a:off x="148590" y="1612900"/>
            <a:ext cx="8682990" cy="4964430"/>
          </a:xfrm>
          <a:prstGeom prst="rect">
            <a:avLst/>
          </a:prstGeom>
          <a:noFill/>
          <a:ln w="9525">
            <a:noFill/>
          </a:ln>
        </p:spPr>
        <p:txBody>
          <a:bodyPr wrap="square">
            <a:spAutoFit/>
          </a:bodyPr>
          <a:lstStyle/>
          <a:p>
            <a:pPr eaLnBrk="1" hangingPunct="1">
              <a:lnSpc>
                <a:spcPts val="3800"/>
              </a:lnSpc>
            </a:pPr>
            <a:r>
              <a:rPr lang="zh-CN" altLang="en-US" sz="3000" b="1">
                <a:solidFill>
                  <a:srgbClr val="000000"/>
                </a:solidFill>
                <a:latin typeface="微软雅黑" panose="020b0503020204020204" charset="-122"/>
                <a:ea typeface="微软雅黑" panose="020b0503020204020204" charset="-122"/>
                <a:cs typeface="微软雅黑" panose="020b0503020204020204" charset="-122"/>
              </a:rPr>
              <a:t>一、把握情境（前置条件）</a:t>
            </a:r>
            <a:endParaRPr lang="zh-CN" altLang="en-US" sz="3000" b="1">
              <a:solidFill>
                <a:srgbClr val="000000"/>
              </a:solidFill>
              <a:latin typeface="微软雅黑" panose="020b0503020204020204" charset="-122"/>
              <a:ea typeface="微软雅黑" panose="020b0503020204020204" charset="-122"/>
              <a:cs typeface="微软雅黑" panose="020b0503020204020204" charset="-122"/>
            </a:endParaRPr>
          </a:p>
          <a:p>
            <a:pPr eaLnBrk="1" hangingPunct="1">
              <a:lnSpc>
                <a:spcPts val="3800"/>
              </a:lnSpc>
            </a:pPr>
            <a:r>
              <a:rPr lang="en-US" altLang="zh-CN" sz="3000" b="1">
                <a:solidFill>
                  <a:srgbClr val="000000"/>
                </a:solidFill>
                <a:latin typeface="微软雅黑" panose="020b0503020204020204" charset="-122"/>
                <a:ea typeface="微软雅黑" panose="020b0503020204020204" charset="-122"/>
                <a:cs typeface="微软雅黑" panose="020b0503020204020204" charset="-122"/>
              </a:rPr>
              <a:t>       “</a:t>
            </a:r>
            <a:r>
              <a:rPr lang="zh-CN" altLang="en-US" sz="3000" b="1">
                <a:solidFill>
                  <a:srgbClr val="000000"/>
                </a:solidFill>
                <a:latin typeface="微软雅黑" panose="020b0503020204020204" charset="-122"/>
                <a:ea typeface="微软雅黑" panose="020b0503020204020204" charset="-122"/>
                <a:cs typeface="微软雅黑" panose="020b0503020204020204" charset="-122"/>
              </a:rPr>
              <a:t>疫情防控中</a:t>
            </a:r>
            <a:r>
              <a:rPr lang="en-US" altLang="zh-CN" sz="30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3000" b="1">
                <a:solidFill>
                  <a:srgbClr val="000000"/>
                </a:solidFill>
                <a:latin typeface="微软雅黑" panose="020b0503020204020204" charset="-122"/>
                <a:ea typeface="微软雅黑" panose="020b0503020204020204" charset="-122"/>
                <a:cs typeface="微软雅黑" panose="020b0503020204020204" charset="-122"/>
              </a:rPr>
              <a:t>，体现对特殊环境的考量。</a:t>
            </a:r>
            <a:endParaRPr lang="zh-CN" altLang="en-US" sz="3000" b="1">
              <a:solidFill>
                <a:srgbClr val="000000"/>
              </a:solidFill>
              <a:latin typeface="微软雅黑" panose="020b0503020204020204" charset="-122"/>
              <a:ea typeface="微软雅黑" panose="020b0503020204020204" charset="-122"/>
              <a:cs typeface="微软雅黑" panose="020b0503020204020204" charset="-122"/>
            </a:endParaRPr>
          </a:p>
          <a:p>
            <a:pPr eaLnBrk="1" hangingPunct="1">
              <a:lnSpc>
                <a:spcPts val="3800"/>
              </a:lnSpc>
            </a:pPr>
            <a:r>
              <a:rPr lang="zh-CN" altLang="en-US" sz="3000" b="1">
                <a:solidFill>
                  <a:srgbClr val="000000"/>
                </a:solidFill>
                <a:latin typeface="微软雅黑" panose="020b0503020204020204" charset="-122"/>
                <a:ea typeface="微软雅黑" panose="020b0503020204020204" charset="-122"/>
                <a:cs typeface="微软雅黑" panose="020b0503020204020204" charset="-122"/>
              </a:rPr>
              <a:t>二、把握立意（关注重点）</a:t>
            </a:r>
            <a:endParaRPr lang="zh-CN" altLang="en-US" sz="3000" b="1">
              <a:solidFill>
                <a:srgbClr val="000000"/>
              </a:solidFill>
              <a:latin typeface="微软雅黑" panose="020b0503020204020204" charset="-122"/>
              <a:ea typeface="微软雅黑" panose="020b0503020204020204" charset="-122"/>
              <a:cs typeface="微软雅黑" panose="020b0503020204020204" charset="-122"/>
            </a:endParaRPr>
          </a:p>
          <a:p>
            <a:pPr eaLnBrk="1" hangingPunct="1">
              <a:lnSpc>
                <a:spcPts val="3800"/>
              </a:lnSpc>
            </a:pPr>
            <a:r>
              <a:rPr lang="en-US" altLang="zh-CN" sz="3000" b="1">
                <a:solidFill>
                  <a:srgbClr val="000000"/>
                </a:solidFill>
                <a:latin typeface="微软雅黑" panose="020b0503020204020204" charset="-122"/>
                <a:ea typeface="微软雅黑" panose="020b0503020204020204" charset="-122"/>
                <a:cs typeface="微软雅黑" panose="020b0503020204020204" charset="-122"/>
              </a:rPr>
              <a:t>      </a:t>
            </a:r>
            <a:r>
              <a:rPr lang="zh-CN" altLang="en-US" sz="3000" b="1">
                <a:solidFill>
                  <a:srgbClr val="000000"/>
                </a:solidFill>
                <a:latin typeface="微软雅黑" panose="020b0503020204020204" charset="-122"/>
                <a:ea typeface="微软雅黑" panose="020b0503020204020204" charset="-122"/>
                <a:cs typeface="微软雅黑" panose="020b0503020204020204" charset="-122"/>
              </a:rPr>
              <a:t>体现对</a:t>
            </a:r>
            <a:r>
              <a:rPr lang="en-US" altLang="zh-CN" sz="30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3000" b="1">
                <a:solidFill>
                  <a:srgbClr val="000000"/>
                </a:solidFill>
                <a:latin typeface="微软雅黑" panose="020b0503020204020204" charset="-122"/>
                <a:ea typeface="微软雅黑" panose="020b0503020204020204" charset="-122"/>
                <a:cs typeface="微软雅黑" panose="020b0503020204020204" charset="-122"/>
              </a:rPr>
              <a:t>情</a:t>
            </a:r>
            <a:r>
              <a:rPr lang="en-US" altLang="zh-CN" sz="30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3000" b="1">
                <a:solidFill>
                  <a:srgbClr val="000000"/>
                </a:solidFill>
                <a:latin typeface="微软雅黑" panose="020b0503020204020204" charset="-122"/>
                <a:ea typeface="微软雅黑" panose="020b0503020204020204" charset="-122"/>
                <a:cs typeface="微软雅黑" panose="020b0503020204020204" charset="-122"/>
              </a:rPr>
              <a:t>与</a:t>
            </a:r>
            <a:r>
              <a:rPr lang="en-US" altLang="zh-CN" sz="30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3000" b="1">
                <a:solidFill>
                  <a:srgbClr val="000000"/>
                </a:solidFill>
                <a:latin typeface="微软雅黑" panose="020b0503020204020204" charset="-122"/>
                <a:ea typeface="微软雅黑" panose="020b0503020204020204" charset="-122"/>
                <a:cs typeface="微软雅黑" panose="020b0503020204020204" charset="-122"/>
              </a:rPr>
              <a:t>理</a:t>
            </a:r>
            <a:r>
              <a:rPr lang="en-US" altLang="zh-CN" sz="30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3000" b="1">
                <a:solidFill>
                  <a:srgbClr val="000000"/>
                </a:solidFill>
                <a:latin typeface="微软雅黑" panose="020b0503020204020204" charset="-122"/>
                <a:ea typeface="微软雅黑" panose="020b0503020204020204" charset="-122"/>
                <a:cs typeface="微软雅黑" panose="020b0503020204020204" charset="-122"/>
              </a:rPr>
              <a:t>关系的认识和论述</a:t>
            </a:r>
            <a:endParaRPr lang="zh-CN" altLang="en-US" sz="3000" b="1">
              <a:solidFill>
                <a:srgbClr val="000000"/>
              </a:solidFill>
              <a:latin typeface="微软雅黑" panose="020b0503020204020204" charset="-122"/>
              <a:ea typeface="微软雅黑" panose="020b0503020204020204" charset="-122"/>
              <a:cs typeface="微软雅黑" panose="020b0503020204020204" charset="-122"/>
            </a:endParaRPr>
          </a:p>
          <a:p>
            <a:pPr eaLnBrk="1" hangingPunct="1">
              <a:lnSpc>
                <a:spcPts val="3800"/>
              </a:lnSpc>
            </a:pPr>
            <a:r>
              <a:rPr lang="zh-CN" altLang="en-US" sz="3000" b="1">
                <a:solidFill>
                  <a:srgbClr val="000000"/>
                </a:solidFill>
                <a:latin typeface="微软雅黑" panose="020b0503020204020204" charset="-122"/>
                <a:ea typeface="微软雅黑" panose="020b0503020204020204" charset="-122"/>
                <a:cs typeface="微软雅黑" panose="020b0503020204020204" charset="-122"/>
              </a:rPr>
              <a:t>      理解上的深度、准度：</a:t>
            </a:r>
            <a:r>
              <a:rPr lang="en-US" altLang="zh-CN" sz="30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3000" b="1">
                <a:solidFill>
                  <a:srgbClr val="000000"/>
                </a:solidFill>
                <a:latin typeface="微软雅黑" panose="020b0503020204020204" charset="-122"/>
                <a:ea typeface="微软雅黑" panose="020b0503020204020204" charset="-122"/>
                <a:cs typeface="微软雅黑" panose="020b0503020204020204" charset="-122"/>
              </a:rPr>
              <a:t>情</a:t>
            </a:r>
            <a:r>
              <a:rPr lang="en-US" altLang="zh-CN" sz="30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3000" b="1">
                <a:solidFill>
                  <a:srgbClr val="000000"/>
                </a:solidFill>
                <a:latin typeface="微软雅黑" panose="020b0503020204020204" charset="-122"/>
                <a:ea typeface="微软雅黑" panose="020b0503020204020204" charset="-122"/>
                <a:cs typeface="微软雅黑" panose="020b0503020204020204" charset="-122"/>
              </a:rPr>
              <a:t>非日常所说</a:t>
            </a:r>
            <a:r>
              <a:rPr lang="en-US" altLang="zh-CN" sz="30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3000" b="1">
                <a:solidFill>
                  <a:srgbClr val="000000"/>
                </a:solidFill>
                <a:latin typeface="微软雅黑" panose="020b0503020204020204" charset="-122"/>
                <a:ea typeface="微软雅黑" panose="020b0503020204020204" charset="-122"/>
                <a:cs typeface="微软雅黑" panose="020b0503020204020204" charset="-122"/>
              </a:rPr>
              <a:t>情感</a:t>
            </a:r>
            <a:r>
              <a:rPr lang="en-US" altLang="zh-CN" sz="30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3000" b="1">
                <a:solidFill>
                  <a:srgbClr val="000000"/>
                </a:solidFill>
                <a:latin typeface="微软雅黑" panose="020b0503020204020204" charset="-122"/>
                <a:ea typeface="微软雅黑" panose="020b0503020204020204" charset="-122"/>
                <a:cs typeface="微软雅黑" panose="020b0503020204020204" charset="-122"/>
              </a:rPr>
              <a:t>，</a:t>
            </a:r>
            <a:r>
              <a:rPr lang="en-US" altLang="zh-CN" sz="30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3000" b="1">
                <a:solidFill>
                  <a:srgbClr val="000000"/>
                </a:solidFill>
                <a:latin typeface="微软雅黑" panose="020b0503020204020204" charset="-122"/>
                <a:ea typeface="微软雅黑" panose="020b0503020204020204" charset="-122"/>
                <a:cs typeface="微软雅黑" panose="020b0503020204020204" charset="-122"/>
              </a:rPr>
              <a:t>理</a:t>
            </a:r>
            <a:r>
              <a:rPr lang="en-US" altLang="zh-CN" sz="30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3000" b="1">
                <a:solidFill>
                  <a:srgbClr val="000000"/>
                </a:solidFill>
                <a:latin typeface="微软雅黑" panose="020b0503020204020204" charset="-122"/>
                <a:ea typeface="微软雅黑" panose="020b0503020204020204" charset="-122"/>
                <a:cs typeface="微软雅黑" panose="020b0503020204020204" charset="-122"/>
              </a:rPr>
              <a:t>非日常所说</a:t>
            </a:r>
            <a:r>
              <a:rPr lang="en-US" altLang="zh-CN" sz="30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3000" b="1">
                <a:solidFill>
                  <a:srgbClr val="000000"/>
                </a:solidFill>
                <a:latin typeface="微软雅黑" panose="020b0503020204020204" charset="-122"/>
                <a:ea typeface="微软雅黑" panose="020b0503020204020204" charset="-122"/>
                <a:cs typeface="微软雅黑" panose="020b0503020204020204" charset="-122"/>
              </a:rPr>
              <a:t>道理</a:t>
            </a:r>
            <a:r>
              <a:rPr lang="en-US" altLang="zh-CN" sz="30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3000" b="1">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3000" b="1">
              <a:solidFill>
                <a:srgbClr val="000000"/>
              </a:solidFill>
              <a:latin typeface="微软雅黑" panose="020b0503020204020204" charset="-122"/>
              <a:ea typeface="微软雅黑" panose="020b0503020204020204" charset="-122"/>
              <a:cs typeface="微软雅黑" panose="020b0503020204020204" charset="-122"/>
            </a:endParaRPr>
          </a:p>
          <a:p>
            <a:pPr eaLnBrk="1" hangingPunct="1">
              <a:lnSpc>
                <a:spcPts val="3800"/>
              </a:lnSpc>
            </a:pPr>
            <a:r>
              <a:rPr lang="zh-CN" altLang="en-US" sz="3000" b="1">
                <a:solidFill>
                  <a:srgbClr val="000000"/>
                </a:solidFill>
                <a:latin typeface="微软雅黑" panose="020b0503020204020204" charset="-122"/>
                <a:ea typeface="微软雅黑" panose="020b0503020204020204" charset="-122"/>
                <a:cs typeface="微软雅黑" panose="020b0503020204020204" charset="-122"/>
              </a:rPr>
              <a:t>      二者关系的粘合度：</a:t>
            </a:r>
            <a:r>
              <a:rPr lang="en-US" altLang="zh-CN" sz="30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3000" b="1">
                <a:solidFill>
                  <a:srgbClr val="000000"/>
                </a:solidFill>
                <a:latin typeface="微软雅黑" panose="020b0503020204020204" charset="-122"/>
                <a:ea typeface="微软雅黑" panose="020b0503020204020204" charset="-122"/>
                <a:cs typeface="微软雅黑" panose="020b0503020204020204" charset="-122"/>
              </a:rPr>
              <a:t>情</a:t>
            </a:r>
            <a:r>
              <a:rPr lang="en-US" altLang="zh-CN" sz="30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3000" b="1">
                <a:solidFill>
                  <a:srgbClr val="000000"/>
                </a:solidFill>
                <a:latin typeface="微软雅黑" panose="020b0503020204020204" charset="-122"/>
                <a:ea typeface="微软雅黑" panose="020b0503020204020204" charset="-122"/>
                <a:cs typeface="微软雅黑" panose="020b0503020204020204" charset="-122"/>
              </a:rPr>
              <a:t>与</a:t>
            </a:r>
            <a:r>
              <a:rPr lang="en-US" altLang="zh-CN" sz="30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3000" b="1">
                <a:solidFill>
                  <a:srgbClr val="000000"/>
                </a:solidFill>
                <a:latin typeface="微软雅黑" panose="020b0503020204020204" charset="-122"/>
                <a:ea typeface="微软雅黑" panose="020b0503020204020204" charset="-122"/>
                <a:cs typeface="微软雅黑" panose="020b0503020204020204" charset="-122"/>
              </a:rPr>
              <a:t>理</a:t>
            </a:r>
            <a:r>
              <a:rPr lang="en-US" altLang="zh-CN" sz="30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3000" b="1">
                <a:solidFill>
                  <a:srgbClr val="000000"/>
                </a:solidFill>
                <a:latin typeface="微软雅黑" panose="020b0503020204020204" charset="-122"/>
                <a:ea typeface="微软雅黑" panose="020b0503020204020204" charset="-122"/>
                <a:cs typeface="微软雅黑" panose="020b0503020204020204" charset="-122"/>
              </a:rPr>
              <a:t>结合</a:t>
            </a:r>
            <a:endParaRPr lang="zh-CN" altLang="en-US" sz="3000" b="1">
              <a:solidFill>
                <a:srgbClr val="000000"/>
              </a:solidFill>
              <a:latin typeface="微软雅黑" panose="020b0503020204020204" charset="-122"/>
              <a:ea typeface="微软雅黑" panose="020b0503020204020204" charset="-122"/>
              <a:cs typeface="微软雅黑" panose="020b0503020204020204" charset="-122"/>
            </a:endParaRPr>
          </a:p>
          <a:p>
            <a:pPr eaLnBrk="1" hangingPunct="1">
              <a:lnSpc>
                <a:spcPts val="3800"/>
              </a:lnSpc>
            </a:pPr>
            <a:r>
              <a:rPr lang="zh-CN" altLang="en-US" sz="3000" b="1">
                <a:solidFill>
                  <a:srgbClr val="000000"/>
                </a:solidFill>
                <a:latin typeface="微软雅黑" panose="020b0503020204020204" charset="-122"/>
                <a:ea typeface="微软雅黑" panose="020b0503020204020204" charset="-122"/>
                <a:cs typeface="微软雅黑" panose="020b0503020204020204" charset="-122"/>
              </a:rPr>
              <a:t>三、把握表述（同档上限与下限）</a:t>
            </a:r>
            <a:endParaRPr lang="zh-CN" altLang="en-US" sz="3000" b="1">
              <a:solidFill>
                <a:srgbClr val="000000"/>
              </a:solidFill>
              <a:latin typeface="微软雅黑" panose="020b0503020204020204" charset="-122"/>
              <a:ea typeface="微软雅黑" panose="020b0503020204020204" charset="-122"/>
              <a:cs typeface="微软雅黑" panose="020b0503020204020204" charset="-122"/>
            </a:endParaRPr>
          </a:p>
          <a:p>
            <a:pPr eaLnBrk="1" hangingPunct="1">
              <a:lnSpc>
                <a:spcPts val="3800"/>
              </a:lnSpc>
            </a:pPr>
            <a:r>
              <a:rPr lang="zh-CN" altLang="en-US" sz="3000" b="1">
                <a:solidFill>
                  <a:srgbClr val="000000"/>
                </a:solidFill>
                <a:latin typeface="微软雅黑" panose="020b0503020204020204" charset="-122"/>
                <a:ea typeface="微软雅黑" panose="020b0503020204020204" charset="-122"/>
                <a:cs typeface="微软雅黑" panose="020b0503020204020204" charset="-122"/>
              </a:rPr>
              <a:t>       议论文文体的基本规范：</a:t>
            </a:r>
            <a:endParaRPr lang="zh-CN" altLang="en-US" sz="3000" b="1">
              <a:solidFill>
                <a:srgbClr val="000000"/>
              </a:solidFill>
              <a:latin typeface="微软雅黑" panose="020b0503020204020204" charset="-122"/>
              <a:ea typeface="微软雅黑" panose="020b0503020204020204" charset="-122"/>
              <a:cs typeface="微软雅黑" panose="020b0503020204020204" charset="-122"/>
            </a:endParaRPr>
          </a:p>
          <a:p>
            <a:pPr eaLnBrk="1" hangingPunct="1">
              <a:lnSpc>
                <a:spcPts val="3800"/>
              </a:lnSpc>
            </a:pPr>
            <a:r>
              <a:rPr lang="en-US" altLang="zh-CN" sz="3000" b="1">
                <a:solidFill>
                  <a:srgbClr val="000000"/>
                </a:solidFill>
                <a:latin typeface="微软雅黑" panose="020b0503020204020204" charset="-122"/>
                <a:ea typeface="微软雅黑" panose="020b0503020204020204" charset="-122"/>
                <a:cs typeface="微软雅黑" panose="020b0503020204020204" charset="-122"/>
              </a:rPr>
              <a:t>      1.</a:t>
            </a:r>
            <a:r>
              <a:rPr lang="zh-CN" altLang="en-US" sz="3000" b="1">
                <a:solidFill>
                  <a:srgbClr val="000000"/>
                </a:solidFill>
                <a:latin typeface="微软雅黑" panose="020b0503020204020204" charset="-122"/>
                <a:ea typeface="微软雅黑" panose="020b0503020204020204" charset="-122"/>
                <a:cs typeface="微软雅黑" panose="020b0503020204020204" charset="-122"/>
              </a:rPr>
              <a:t>观点</a:t>
            </a:r>
            <a:r>
              <a:rPr lang="en-US" altLang="zh-CN" sz="3000" b="1">
                <a:solidFill>
                  <a:srgbClr val="000000"/>
                </a:solidFill>
                <a:latin typeface="微软雅黑" panose="020b0503020204020204" charset="-122"/>
                <a:ea typeface="微软雅黑" panose="020b0503020204020204" charset="-122"/>
                <a:cs typeface="微软雅黑" panose="020b0503020204020204" charset="-122"/>
              </a:rPr>
              <a:t>     2.</a:t>
            </a:r>
            <a:r>
              <a:rPr lang="zh-CN" altLang="en-US" sz="3000" b="1">
                <a:solidFill>
                  <a:srgbClr val="000000"/>
                </a:solidFill>
                <a:latin typeface="微软雅黑" panose="020b0503020204020204" charset="-122"/>
                <a:ea typeface="微软雅黑" panose="020b0503020204020204" charset="-122"/>
                <a:cs typeface="微软雅黑" panose="020b0503020204020204" charset="-122"/>
              </a:rPr>
              <a:t>结构</a:t>
            </a:r>
            <a:r>
              <a:rPr lang="en-US" altLang="zh-CN" sz="3000" b="1">
                <a:solidFill>
                  <a:srgbClr val="000000"/>
                </a:solidFill>
                <a:latin typeface="微软雅黑" panose="020b0503020204020204" charset="-122"/>
                <a:ea typeface="微软雅黑" panose="020b0503020204020204" charset="-122"/>
                <a:cs typeface="微软雅黑" panose="020b0503020204020204" charset="-122"/>
              </a:rPr>
              <a:t>      3.</a:t>
            </a:r>
            <a:r>
              <a:rPr lang="zh-CN" altLang="en-US" sz="3000" b="1">
                <a:solidFill>
                  <a:srgbClr val="000000"/>
                </a:solidFill>
                <a:latin typeface="微软雅黑" panose="020b0503020204020204" charset="-122"/>
                <a:ea typeface="微软雅黑" panose="020b0503020204020204" charset="-122"/>
                <a:cs typeface="微软雅黑" panose="020b0503020204020204" charset="-122"/>
              </a:rPr>
              <a:t>语言</a:t>
            </a:r>
            <a:endParaRPr lang="zh-CN" altLang="en-US" sz="3000" b="1">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8" name="组合 7"/>
          <p:cNvGrpSpPr/>
          <p:nvPr userDrawn="1">
            <p:custDataLst>
              <p:tags r:id="rId4"/>
            </p:custDataLst>
          </p:nvPr>
        </p:nvGrpSpPr>
        <p:grpSpPr>
          <a:xfrm>
            <a:off x="0" y="4886325"/>
            <a:ext cx="534353" cy="1971675"/>
            <a:chOff x="0" y="4391345"/>
            <a:chExt cx="891702" cy="2466656"/>
          </a:xfrm>
        </p:grpSpPr>
        <p:pic>
          <p:nvPicPr>
            <p:cNvPr id="9" name="图片 8"/>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10" name="图片 9"/>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2" name="标题 1"/>
          <p:cNvSpPr>
            <a:spLocks noGrp="1"/>
          </p:cNvSpPr>
          <p:nvPr>
            <p:ph type="title" idx="4294967295"/>
          </p:nvPr>
        </p:nvSpPr>
        <p:spPr>
          <a:xfrm>
            <a:off x="457200" y="274638"/>
            <a:ext cx="8229600" cy="1143000"/>
          </a:xfrm>
          <a:solidFill>
            <a:srgbClr val="FF0000"/>
          </a:solidFill>
          <a:ln>
            <a:solidFill>
              <a:schemeClr val="bg1"/>
            </a:solidFill>
          </a:ln>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lgn="ctr">
              <a:buClrTx/>
              <a:buSzTx/>
              <a:buFontTx/>
            </a:pPr>
            <a:r>
              <a:rPr lang="zh-CN" altLang="en-US" b="1" smtClean="0">
                <a:solidFill>
                  <a:schemeClr val="lt1"/>
                </a:solidFill>
                <a:latin typeface="汉仪旗黑-85S" charset="0"/>
                <a:ea typeface="汉仪旗黑-85S"/>
                <a:sym typeface="+mn-ea"/>
              </a:rPr>
              <a:t>书写要工整漂亮</a:t>
            </a:r>
            <a:endParaRPr lang="zh-CN" altLang="en-US" b="1" smtClean="0">
              <a:solidFill>
                <a:schemeClr val="lt1"/>
              </a:solidFill>
              <a:latin typeface="汉仪旗黑-85S" charset="0"/>
              <a:ea typeface="汉仪旗黑-85S"/>
              <a:sym typeface="+mn-ea"/>
            </a:endParaRPr>
          </a:p>
        </p:txBody>
      </p:sp>
      <p:graphicFrame>
        <p:nvGraphicFramePr>
          <p:cNvPr id="4" name="图示 3"/>
          <p:cNvGraphicFramePr/>
          <p:nvPr/>
        </p:nvGraphicFramePr>
        <p:xfrm>
          <a:off x="1691680" y="1772816"/>
          <a:ext cx="6096000" cy="4064000"/>
        </p:xfrm>
        <a:graphic>
          <a:graphicData uri="http://schemas.openxmlformats.org/drawingml/2006/diagram">
            <dgm:relIds xmlns:dgm="http://schemas.openxmlformats.org/drawingml/2006/diagram" r:dm="rId10" r:lo="rId11" r:qs="rId12" r:cs="rId13"/>
          </a:graphicData>
        </a:graphic>
      </p:graphicFrame>
    </p:spTree>
    <p:custDataLst>
      <p:tags r:id="rId14"/>
    </p:custDataLst>
  </p:cSld>
  <p:clrMapOvr>
    <a:masterClrMapping/>
  </p:clrMapOvr>
  <p:transition/>
  <p:timing/>
</p:sld>
</file>

<file path=ppt/slides/slide8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rot="16635317" flipH="1">
            <a:off x="8379143" y="-44768"/>
            <a:ext cx="776288" cy="661035"/>
          </a:xfrm>
          <a:prstGeom prst="rect">
            <a:avLst/>
          </a:prstGeom>
        </p:spPr>
      </p:pic>
      <p:grpSp>
        <p:nvGrpSpPr>
          <p:cNvPr id="7" name="组合 6"/>
          <p:cNvGrpSpPr/>
          <p:nvPr userDrawn="1">
            <p:custDataLst>
              <p:tags r:id="rId5"/>
            </p:custDataLst>
          </p:nvPr>
        </p:nvGrpSpPr>
        <p:grpSpPr>
          <a:xfrm>
            <a:off x="0" y="4886325"/>
            <a:ext cx="534353" cy="1971675"/>
            <a:chOff x="0" y="4391345"/>
            <a:chExt cx="891702" cy="2466656"/>
          </a:xfrm>
        </p:grpSpPr>
        <p:pic>
          <p:nvPicPr>
            <p:cNvPr id="8" name="图片 7"/>
            <p:cNvPicPr>
              <a:picLocks noChangeAspect="1"/>
            </p:cNvPicPr>
            <p:nvPr>
              <p:custDataLst>
                <p:tags r:id="rId7"/>
              </p:custDataLst>
            </p:nvPr>
          </p:nvPicPr>
          <p:blipFill>
            <a:blip r:embed="rId6"/>
            <a:stretch>
              <a:fillRect/>
            </a:stretch>
          </p:blipFill>
          <p:spPr>
            <a:xfrm>
              <a:off x="0" y="5917327"/>
              <a:ext cx="891702" cy="940674"/>
            </a:xfrm>
            <a:prstGeom prst="rect">
              <a:avLst/>
            </a:prstGeom>
          </p:spPr>
        </p:pic>
        <p:pic>
          <p:nvPicPr>
            <p:cNvPr id="9" name="图片 8"/>
            <p:cNvPicPr>
              <a:picLocks noChangeAspect="1"/>
            </p:cNvPicPr>
            <p:nvPr>
              <p:custDataLst>
                <p:tags r:id="rId9"/>
              </p:custDataLst>
            </p:nvPr>
          </p:nvPicPr>
          <p:blipFill>
            <a:blip r:embed="rId8"/>
            <a:stretch>
              <a:fillRect/>
            </a:stretch>
          </p:blipFill>
          <p:spPr>
            <a:xfrm rot="1953062" flipH="1">
              <a:off x="67048" y="4391345"/>
              <a:ext cx="757605" cy="2455724"/>
            </a:xfrm>
            <a:prstGeom prst="rect">
              <a:avLst/>
            </a:prstGeom>
          </p:spPr>
        </p:pic>
      </p:grpSp>
      <p:sp>
        <p:nvSpPr>
          <p:cNvPr id="204802" name="文本框 1"/>
          <p:cNvSpPr txBox="1"/>
          <p:nvPr/>
        </p:nvSpPr>
        <p:spPr>
          <a:xfrm>
            <a:off x="195191" y="162970"/>
            <a:ext cx="5915025" cy="426244"/>
          </a:xfrm>
          <a:prstGeom prst="rect">
            <a:avLst/>
          </a:prstGeom>
          <a:noFill/>
          <a:ln w="9525">
            <a:noFill/>
          </a:ln>
        </p:spPr>
        <p:txBody>
          <a:bodyPr anchor="ctr"/>
          <a:lstStyle/>
          <a:p>
            <a:pPr eaLnBrk="1" hangingPunct="1">
              <a:lnSpc>
                <a:spcPct val="90000"/>
              </a:lnSpc>
            </a:pPr>
            <a:r>
              <a:rPr lang="zh-CN" altLang="en-US" sz="3600" b="1">
                <a:solidFill>
                  <a:schemeClr val="accent1"/>
                </a:solidFill>
                <a:latin typeface="微软雅黑" panose="020b0503020204020204" charset="-122"/>
                <a:ea typeface="微软雅黑" panose="020b0503020204020204" charset="-122"/>
              </a:rPr>
              <a:t>其他扣分说明</a:t>
            </a:r>
            <a:endParaRPr lang="zh-CN" altLang="en-US" sz="3600" b="1">
              <a:solidFill>
                <a:schemeClr val="accent1"/>
              </a:solidFill>
              <a:latin typeface="微软雅黑" panose="020b0503020204020204" charset="-122"/>
              <a:ea typeface="微软雅黑" panose="020b0503020204020204" charset="-122"/>
            </a:endParaRPr>
          </a:p>
        </p:txBody>
      </p:sp>
      <p:sp>
        <p:nvSpPr>
          <p:cNvPr id="204803" name="文本框 2"/>
          <p:cNvSpPr txBox="1"/>
          <p:nvPr/>
        </p:nvSpPr>
        <p:spPr>
          <a:xfrm>
            <a:off x="447675" y="1754505"/>
            <a:ext cx="8618220" cy="4050665"/>
          </a:xfrm>
          <a:prstGeom prst="rect">
            <a:avLst/>
          </a:prstGeom>
          <a:noFill/>
          <a:ln w="9525">
            <a:noFill/>
          </a:ln>
        </p:spPr>
        <p:txBody>
          <a:bodyPr/>
          <a:lstStyle/>
          <a:p>
            <a:pPr eaLnBrk="1" hangingPunct="1"/>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1.完全套作（有据），0分；</a:t>
            </a:r>
            <a:endParaRPr lang="zh-CN" altLang="en-US" sz="2800" b="1">
              <a:solidFill>
                <a:srgbClr val="000000"/>
              </a:solidFill>
              <a:latin typeface="微软雅黑" panose="020b0503020204020204" charset="-122"/>
              <a:ea typeface="微软雅黑" panose="020b0503020204020204" charset="-122"/>
              <a:cs typeface="微软雅黑" panose="020b0503020204020204" charset="-122"/>
            </a:endParaRPr>
          </a:p>
          <a:p>
            <a:pPr eaLnBrk="1" hangingPunct="1"/>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2.抄袭阅读材料或其他文章的（有据，超过</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50</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字），扣</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5</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分；</a:t>
            </a:r>
            <a:endParaRPr lang="zh-CN" altLang="en-US" sz="2800" b="1">
              <a:solidFill>
                <a:srgbClr val="000000"/>
              </a:solidFill>
              <a:latin typeface="微软雅黑" panose="020b0503020204020204" charset="-122"/>
              <a:ea typeface="微软雅黑" panose="020b0503020204020204" charset="-122"/>
              <a:cs typeface="微软雅黑" panose="020b0503020204020204" charset="-122"/>
            </a:endParaRPr>
          </a:p>
          <a:p>
            <a:pPr eaLnBrk="1" hangingPunct="1"/>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3.没有标题，扣2分；</a:t>
            </a:r>
            <a:endParaRPr lang="zh-CN" altLang="en-US" sz="2800" b="1">
              <a:solidFill>
                <a:srgbClr val="000000"/>
              </a:solidFill>
              <a:latin typeface="微软雅黑" panose="020b0503020204020204" charset="-122"/>
              <a:ea typeface="微软雅黑" panose="020b0503020204020204" charset="-122"/>
              <a:cs typeface="微软雅黑" panose="020b0503020204020204" charset="-122"/>
            </a:endParaRPr>
          </a:p>
          <a:p>
            <a:pPr eaLnBrk="1" hangingPunct="1"/>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4.无效文字每100字扣10分；</a:t>
            </a:r>
            <a:endParaRPr lang="zh-CN" altLang="en-US" sz="2800" b="1">
              <a:solidFill>
                <a:srgbClr val="000000"/>
              </a:solidFill>
              <a:latin typeface="微软雅黑" panose="020b0503020204020204" charset="-122"/>
              <a:ea typeface="微软雅黑" panose="020b0503020204020204" charset="-122"/>
              <a:cs typeface="微软雅黑" panose="020b0503020204020204" charset="-122"/>
            </a:endParaRPr>
          </a:p>
          <a:p>
            <a:pPr eaLnBrk="1" hangingPunct="1"/>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5.语言不流畅，书写凌乱，错别字较多的，酌情扣分，扣满6分为止。</a:t>
            </a:r>
            <a:endParaRPr lang="en-US" altLang="zh-CN" sz="2800" b="1">
              <a:solidFill>
                <a:srgbClr val="000000"/>
              </a:solidFill>
              <a:latin typeface="微软雅黑" panose="020b0503020204020204" charset="-122"/>
              <a:ea typeface="微软雅黑" panose="020b0503020204020204" charset="-122"/>
              <a:cs typeface="微软雅黑" panose="020b0503020204020204" charset="-122"/>
            </a:endParaRPr>
          </a:p>
          <a:p>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6</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.字数不够：</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600-800</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字，结构完整，少</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50</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字扣</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分；结构不完整，少</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100</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字扣</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10</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分。</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600-400</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字，</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30</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分以下。</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400-200</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字，</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20</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分以下。</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200</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字以下，</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10</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分以下。</a:t>
            </a:r>
            <a:endParaRPr lang="en-US" altLang="zh-CN" sz="2800" b="1">
              <a:solidFill>
                <a:srgbClr val="000000"/>
              </a:solidFill>
              <a:latin typeface="微软雅黑" panose="020b0503020204020204" charset="-122"/>
              <a:ea typeface="微软雅黑" panose="020b0503020204020204" charset="-122"/>
              <a:cs typeface="微软雅黑" panose="020b0503020204020204" charset="-122"/>
            </a:endParaRPr>
          </a:p>
          <a:p>
            <a:pPr eaLnBrk="1" hangingPunct="1"/>
            <a:endParaRPr lang="en-US" altLang="zh-CN" sz="2800" b="1">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10"/>
    </p:custDataLst>
  </p:cSld>
  <p:clrMapOvr>
    <a:masterClrMapping/>
  </p:clrMapOvr>
  <p:transition/>
  <p:timing/>
</p:sld>
</file>

<file path=ppt/slides/slide8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2" name="文字方塊 1"/>
          <p:cNvSpPr txBox="1"/>
          <p:nvPr/>
        </p:nvSpPr>
        <p:spPr>
          <a:xfrm>
            <a:off x="251584" y="1052736"/>
            <a:ext cx="8640830" cy="5415915"/>
          </a:xfrm>
          <a:prstGeom prst="rect">
            <a:avLst/>
          </a:prstGeom>
          <a:noFill/>
        </p:spPr>
        <p:txBody>
          <a:bodyPr wrap="square" rtlCol="0" anchor="t">
            <a:spAutoFit/>
          </a:bodyPr>
          <a:lstStyle/>
          <a:p>
            <a:pPr>
              <a:lnSpc>
                <a:spcPct val="130000"/>
              </a:lnSpc>
            </a:pPr>
            <a:r>
              <a:rPr lang="en-US" altLang="zh-TW" sz="180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3000" b="1" kern="100">
                <a:solidFill>
                  <a:srgbClr val="000000"/>
                </a:solidFill>
                <a:latin typeface="微软雅黑" panose="020b0503020204020204" charset="-122"/>
                <a:ea typeface="微软雅黑" panose="020b0503020204020204" charset="-122"/>
                <a:cs typeface="微软雅黑" panose="020b0503020204020204" charset="-122"/>
              </a:rPr>
              <a:t>守防疫之理  系泱泱民情</a:t>
            </a:r>
            <a:endParaRPr lang="zh-CN" altLang="en-US" sz="2700" b="1" kern="100">
              <a:solidFill>
                <a:srgbClr val="000000"/>
              </a:solidFill>
              <a:latin typeface="微软雅黑" panose="020b0503020204020204" charset="-122"/>
              <a:ea typeface="微软雅黑" panose="020b0503020204020204" charset="-122"/>
              <a:cs typeface="微软雅黑" panose="020b0503020204020204" charset="-122"/>
            </a:endParaRPr>
          </a:p>
          <a:p>
            <a:pPr algn="just"/>
            <a:r>
              <a:rPr lang="zh-CN" altLang="en-US" sz="2700" b="1" kern="10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000" b="1" kern="100">
                <a:solidFill>
                  <a:srgbClr val="000000"/>
                </a:solidFill>
                <a:latin typeface="微软雅黑" panose="020b0503020204020204" charset="-122"/>
                <a:ea typeface="微软雅黑" panose="020b0503020204020204" charset="-122"/>
                <a:cs typeface="微软雅黑" panose="020b0503020204020204" charset="-122"/>
              </a:rPr>
              <a:t>“江山就是人民，人民就是江山。”在以人为本的宗旨下，入院测核酸，出行出示健康码等规矩之理保障了人民的生命安全；而因检测滞留致婴儿流产、未得核酸结果便无法入院此等现象又屡见不鲜，保障人民的刀剑反过来成了伤害人民的罪魁祸首。对此应知：诚应守防疫之理，也应系百姓小我之情。</a:t>
            </a:r>
            <a:endParaRPr lang="zh-CN" altLang="en-US" sz="2000" b="1" kern="100">
              <a:solidFill>
                <a:srgbClr val="000000"/>
              </a:solidFill>
              <a:latin typeface="微软雅黑" panose="020b0503020204020204" charset="-122"/>
              <a:ea typeface="微软雅黑" panose="020b0503020204020204" charset="-122"/>
              <a:cs typeface="微软雅黑" panose="020b0503020204020204" charset="-122"/>
            </a:endParaRPr>
          </a:p>
          <a:p>
            <a:pPr algn="just"/>
            <a:r>
              <a:rPr lang="zh-CN" altLang="en-US" sz="2000" b="1" kern="10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000" b="1" kern="100">
                <a:solidFill>
                  <a:srgbClr val="000000"/>
                </a:solidFill>
                <a:latin typeface="微软雅黑" panose="020b0503020204020204" charset="-122"/>
                <a:ea typeface="微软雅黑" panose="020b0503020204020204" charset="-122"/>
                <a:cs typeface="微软雅黑" panose="020b0503020204020204" charset="-122"/>
                <a:sym typeface="+mn-ea"/>
              </a:rPr>
              <a:t>全国防疫成效显著，规矩明立，秩序森然之理功不可没！</a:t>
            </a:r>
            <a:endParaRPr lang="zh-CN" altLang="en-US" sz="2000" b="1" kern="100">
              <a:solidFill>
                <a:srgbClr val="000000"/>
              </a:solidFill>
              <a:latin typeface="微软雅黑" panose="020b0503020204020204" charset="-122"/>
              <a:ea typeface="微软雅黑" panose="020b0503020204020204" charset="-122"/>
              <a:cs typeface="微软雅黑" panose="020b0503020204020204" charset="-122"/>
            </a:endParaRPr>
          </a:p>
          <a:p>
            <a:pPr algn="just"/>
            <a:r>
              <a:rPr lang="zh-CN" altLang="en-US" sz="2000" b="1" kern="100">
                <a:solidFill>
                  <a:srgbClr val="000000"/>
                </a:solidFill>
                <a:latin typeface="微软雅黑" panose="020b0503020204020204" charset="-122"/>
                <a:ea typeface="微软雅黑" panose="020b0503020204020204" charset="-122"/>
                <a:cs typeface="微软雅黑" panose="020b0503020204020204" charset="-122"/>
                <a:sym typeface="+mn-ea"/>
              </a:rPr>
              <a:t>         不明规矩不以成方圆，不循铁理不以镇山河。山河无恙，国泰民安之状，是一笔笔规矩秩序勾勒而出。出省时应在目的地隔离十四天，出行时应向安保人员出示健康码，入院出院应进行必要的核酸检测</a:t>
            </a:r>
            <a:r>
              <a:rPr lang="en-US" altLang="zh-CN" sz="2000" b="1" kern="1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000" b="1" kern="100">
                <a:solidFill>
                  <a:srgbClr val="000000"/>
                </a:solidFill>
                <a:latin typeface="微软雅黑" panose="020b0503020204020204" charset="-122"/>
                <a:ea typeface="微软雅黑" panose="020b0503020204020204" charset="-122"/>
                <a:cs typeface="微软雅黑" panose="020b0503020204020204" charset="-122"/>
                <a:sym typeface="+mn-ea"/>
              </a:rPr>
              <a:t>一份份公示条例，划定了人们的交往流动范围，却也隔开了人民与新冠病毒的联系。观国际疫情，美国患病人数节节攀升，消极防疫，群体免疫成了州政府应对之法；观他国游行聚集，政策举措石沉大海、杯水车薪；而见我国秩序井然，政府定理，人民明理，防疫效果卓著显然。诚哉，循至理方可镇定山河，家国安康！</a:t>
            </a:r>
            <a:endParaRPr lang="zh-TW" altLang="en-US" sz="2000" b="1">
              <a:solidFill>
                <a:srgbClr val="000000"/>
              </a:solidFill>
              <a:latin typeface="微软雅黑" panose="020b0503020204020204" charset="-122"/>
              <a:ea typeface="微软雅黑" panose="020b0503020204020204" charset="-122"/>
              <a:cs typeface="微软雅黑" panose="020b0503020204020204" charset="-122"/>
            </a:endParaRPr>
          </a:p>
          <a:p>
            <a:pPr algn="just"/>
            <a:endParaRPr lang="zh-TW" altLang="en-US" sz="2000" b="1" kern="10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227965" y="357505"/>
            <a:ext cx="1679575" cy="64516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lstStyle/>
          <a:p>
            <a:r>
              <a:rPr lang="zh-CN" altLang="en-US" sz="3600" b="1">
                <a:solidFill>
                  <a:schemeClr val="accent1"/>
                </a:solidFill>
                <a:effectLst/>
                <a:latin typeface="微软雅黑" panose="020b0503020204020204" charset="-122"/>
                <a:ea typeface="微软雅黑" panose="020b0503020204020204" charset="-122"/>
              </a:rPr>
              <a:t>一类卷</a:t>
            </a:r>
            <a:endParaRPr lang="zh-CN" altLang="en-US" sz="3600" b="1">
              <a:solidFill>
                <a:schemeClr val="accent1"/>
              </a:solidFill>
              <a:effectLst/>
              <a:latin typeface="微软雅黑" panose="020b0503020204020204" charset="-122"/>
              <a:ea typeface="微软雅黑" panose="020b0503020204020204" charset="-122"/>
            </a:endParaRPr>
          </a:p>
        </p:txBody>
      </p:sp>
    </p:spTree>
    <p:custDataLst>
      <p:tags r:id="rId9"/>
    </p:custDataLst>
  </p:cSld>
  <p:clrMapOvr>
    <a:masterClrMapping/>
  </p:clrMapOvr>
  <p:transition/>
  <p:timing/>
</p:sld>
</file>

<file path=ppt/slides/slide8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rot="16635317" flipH="1">
            <a:off x="8379143" y="-44768"/>
            <a:ext cx="776288" cy="661035"/>
          </a:xfrm>
          <a:prstGeom prst="rect">
            <a:avLst/>
          </a:prstGeom>
        </p:spPr>
      </p:pic>
      <p:grpSp>
        <p:nvGrpSpPr>
          <p:cNvPr id="7" name="组合 6"/>
          <p:cNvGrpSpPr/>
          <p:nvPr userDrawn="1">
            <p:custDataLst>
              <p:tags r:id="rId5"/>
            </p:custDataLst>
          </p:nvPr>
        </p:nvGrpSpPr>
        <p:grpSpPr>
          <a:xfrm>
            <a:off x="0" y="4886325"/>
            <a:ext cx="534353" cy="1971675"/>
            <a:chOff x="0" y="4391345"/>
            <a:chExt cx="891702" cy="2466656"/>
          </a:xfrm>
        </p:grpSpPr>
        <p:pic>
          <p:nvPicPr>
            <p:cNvPr id="8" name="图片 7"/>
            <p:cNvPicPr>
              <a:picLocks noChangeAspect="1"/>
            </p:cNvPicPr>
            <p:nvPr>
              <p:custDataLst>
                <p:tags r:id="rId7"/>
              </p:custDataLst>
            </p:nvPr>
          </p:nvPicPr>
          <p:blipFill>
            <a:blip r:embed="rId6"/>
            <a:stretch>
              <a:fillRect/>
            </a:stretch>
          </p:blipFill>
          <p:spPr>
            <a:xfrm>
              <a:off x="0" y="5917327"/>
              <a:ext cx="891702" cy="940674"/>
            </a:xfrm>
            <a:prstGeom prst="rect">
              <a:avLst/>
            </a:prstGeom>
          </p:spPr>
        </p:pic>
        <p:pic>
          <p:nvPicPr>
            <p:cNvPr id="9" name="图片 8"/>
            <p:cNvPicPr>
              <a:picLocks noChangeAspect="1"/>
            </p:cNvPicPr>
            <p:nvPr>
              <p:custDataLst>
                <p:tags r:id="rId9"/>
              </p:custDataLst>
            </p:nvPr>
          </p:nvPicPr>
          <p:blipFill>
            <a:blip r:embed="rId8"/>
            <a:stretch>
              <a:fillRect/>
            </a:stretch>
          </p:blipFill>
          <p:spPr>
            <a:xfrm rot="1953062" flipH="1">
              <a:off x="67048" y="4391345"/>
              <a:ext cx="757605" cy="2455724"/>
            </a:xfrm>
            <a:prstGeom prst="rect">
              <a:avLst/>
            </a:prstGeom>
          </p:spPr>
        </p:pic>
      </p:grpSp>
      <p:sp>
        <p:nvSpPr>
          <p:cNvPr id="2" name="文字方塊 1"/>
          <p:cNvSpPr txBox="1"/>
          <p:nvPr/>
        </p:nvSpPr>
        <p:spPr>
          <a:xfrm>
            <a:off x="635" y="0"/>
            <a:ext cx="9104630" cy="5431155"/>
          </a:xfrm>
          <a:prstGeom prst="rect">
            <a:avLst/>
          </a:prstGeom>
          <a:noFill/>
        </p:spPr>
        <p:txBody>
          <a:bodyPr wrap="square" rtlCol="0" anchor="t">
            <a:spAutoFit/>
          </a:bodyPr>
          <a:lstStyle/>
          <a:p>
            <a:pPr algn="just"/>
            <a:r>
              <a:rPr lang="zh-CN" altLang="en-US" sz="2700" b="1" kern="10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000" b="1" kern="100">
                <a:solidFill>
                  <a:srgbClr val="000000"/>
                </a:solidFill>
                <a:latin typeface="微软雅黑" panose="020b0503020204020204" charset="-122"/>
                <a:ea typeface="微软雅黑" panose="020b0503020204020204" charset="-122"/>
                <a:cs typeface="微软雅黑" panose="020b0503020204020204" charset="-122"/>
              </a:rPr>
              <a:t>举国上下民情泱泱，紧急情况，快捷便利之情诚哉当虑。</a:t>
            </a:r>
            <a:endParaRPr lang="zh-CN" altLang="en-US" sz="2000" b="1" kern="100">
              <a:solidFill>
                <a:srgbClr val="000000"/>
              </a:solidFill>
              <a:latin typeface="微软雅黑" panose="020b0503020204020204" charset="-122"/>
              <a:ea typeface="微软雅黑" panose="020b0503020204020204" charset="-122"/>
              <a:cs typeface="微软雅黑" panose="020b0503020204020204" charset="-122"/>
            </a:endParaRPr>
          </a:p>
          <a:p>
            <a:pPr algn="just"/>
            <a:r>
              <a:rPr lang="zh-CN" altLang="en-US" sz="2000" b="1" kern="100">
                <a:solidFill>
                  <a:srgbClr val="000000"/>
                </a:solidFill>
                <a:latin typeface="微软雅黑" panose="020b0503020204020204" charset="-122"/>
                <a:ea typeface="微软雅黑" panose="020b0503020204020204" charset="-122"/>
                <a:cs typeface="微软雅黑" panose="020b0503020204020204" charset="-122"/>
              </a:rPr>
              <a:t>         西安孕妇孙女士因无核酸检测结果而致流产；居民因未拿到检测结果而滞留院外，耽误病情。防疫之理诚当守，但循其根本，防疫来源于对“人民至上”执政理念的实践；而此类死板认理，不通人之常情可谓自相矛盾，背离初心。当检测成为人们生命保障的阻碍，应通情结理。如深圳市卫健委，在获知孕妇无法入住的情况后立即采取行动，帮助将检测结果上传，方便孕妇入院。理诚当守，情亦当系，让情和理共融于“为生民立命，为天下立心”的初心誓言中！</a:t>
            </a:r>
            <a:endParaRPr lang="zh-CN" altLang="en-US" sz="2000" b="1" kern="100">
              <a:solidFill>
                <a:srgbClr val="000000"/>
              </a:solidFill>
              <a:latin typeface="微软雅黑" panose="020b0503020204020204" charset="-122"/>
              <a:ea typeface="微软雅黑" panose="020b0503020204020204" charset="-122"/>
              <a:cs typeface="微软雅黑" panose="020b0503020204020204" charset="-122"/>
            </a:endParaRPr>
          </a:p>
          <a:p>
            <a:pPr indent="266700" algn="just"/>
            <a:r>
              <a:rPr lang="zh-CN" altLang="en-US" sz="2000" b="1" kern="100">
                <a:solidFill>
                  <a:srgbClr val="000000"/>
                </a:solidFill>
                <a:latin typeface="微软雅黑" panose="020b0503020204020204" charset="-122"/>
                <a:ea typeface="微软雅黑" panose="020b0503020204020204" charset="-122"/>
                <a:cs typeface="微软雅黑" panose="020b0503020204020204" charset="-122"/>
                <a:sym typeface="+mn-ea"/>
              </a:rPr>
              <a:t>     理诚缘于情，情当由理现，情与理的和谐统一于“人民至上”。</a:t>
            </a:r>
            <a:endParaRPr lang="zh-CN" altLang="en-US" sz="2000" b="1" kern="100">
              <a:solidFill>
                <a:srgbClr val="000000"/>
              </a:solidFill>
              <a:latin typeface="微软雅黑" panose="020b0503020204020204" charset="-122"/>
              <a:ea typeface="微软雅黑" panose="020b0503020204020204" charset="-122"/>
              <a:cs typeface="微软雅黑" panose="020b0503020204020204" charset="-122"/>
            </a:endParaRPr>
          </a:p>
          <a:p>
            <a:pPr indent="266700" algn="just"/>
            <a:r>
              <a:rPr lang="zh-CN" altLang="en-US" sz="2000" b="1" kern="100">
                <a:solidFill>
                  <a:srgbClr val="000000"/>
                </a:solidFill>
                <a:latin typeface="微软雅黑" panose="020b0503020204020204" charset="-122"/>
                <a:ea typeface="微软雅黑" panose="020b0503020204020204" charset="-122"/>
                <a:cs typeface="微软雅黑" panose="020b0503020204020204" charset="-122"/>
                <a:sym typeface="+mn-ea"/>
              </a:rPr>
              <a:t>      民为国之本，民心所向，国之根本。政策规矩不合情理正来源于实施过程的不通人情，死板苛刻。习总书记殷殷嘱托：“优化看病急救流程” “扩容分流急救热线” “分类保障疫情期间群众的基本就医要求”。这无不体现了“为人民服务”的党之宗旨，无不彰显了“以人民为中心”的治国理念。人民至上，情理合一，此等光辉之思想，将刚性之理炼化出融融情义，能够擘画出春意盎然、暖人心窝的生命至景！</a:t>
            </a:r>
            <a:endParaRPr lang="zh-CN" altLang="en-US" sz="2000" b="1" kern="100">
              <a:solidFill>
                <a:srgbClr val="000000"/>
              </a:solidFill>
              <a:latin typeface="微软雅黑" panose="020b0503020204020204" charset="-122"/>
              <a:ea typeface="微软雅黑" panose="020b0503020204020204" charset="-122"/>
              <a:cs typeface="微软雅黑" panose="020b0503020204020204" charset="-122"/>
            </a:endParaRPr>
          </a:p>
          <a:p>
            <a:pPr indent="266700" algn="just"/>
            <a:r>
              <a:rPr lang="zh-CN" altLang="en-US" sz="2000" b="1" kern="100">
                <a:solidFill>
                  <a:srgbClr val="000000"/>
                </a:solidFill>
                <a:latin typeface="微软雅黑" panose="020b0503020204020204" charset="-122"/>
                <a:ea typeface="微软雅黑" panose="020b0503020204020204" charset="-122"/>
                <a:cs typeface="微软雅黑" panose="020b0503020204020204" charset="-122"/>
                <a:sym typeface="+mn-ea"/>
              </a:rPr>
              <a:t>     守防疫之理，系泱泱民情。理缘于情，情由理显。唯有融情于理，防疫工作才能护我国泰民康，佑我华夏辉煌。</a:t>
            </a:r>
            <a:endParaRPr lang="zh-CN" altLang="en-US" sz="2000" b="1" kern="100">
              <a:solidFill>
                <a:srgbClr val="000000"/>
              </a:solidFill>
              <a:latin typeface="微软雅黑" panose="020b0503020204020204" charset="-122"/>
              <a:ea typeface="微软雅黑" panose="020b0503020204020204" charset="-122"/>
              <a:cs typeface="微软雅黑" panose="020b0503020204020204" charset="-122"/>
            </a:endParaRPr>
          </a:p>
          <a:p>
            <a:pPr algn="just"/>
            <a:endParaRPr lang="zh-CN" altLang="en-US" sz="2000" b="1" kern="10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10"/>
    </p:custDataLst>
  </p:cSld>
  <p:clrMapOvr>
    <a:masterClrMapping/>
  </p:clrMapOvr>
  <p:transition/>
  <p:timing/>
</p:sld>
</file>

<file path=ppt/slides/slide8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3" name="内容占位符 2"/>
          <p:cNvSpPr>
            <a:spLocks noGrp="1"/>
          </p:cNvSpPr>
          <p:nvPr>
            <p:ph idx="4294967295"/>
          </p:nvPr>
        </p:nvSpPr>
        <p:spPr>
          <a:xfrm>
            <a:off x="457200" y="402590"/>
            <a:ext cx="8229600" cy="5723890"/>
          </a:xfrm>
        </p:spPr>
        <p:txBody>
          <a:bodyPr vert="horz" lIns="91440" tIns="45720" rIns="91440" bIns="45720" rtlCol="0">
            <a:normAutofit fontScale="5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l">
              <a:buClrTx/>
              <a:buSzTx/>
            </a:pPr>
            <a:r>
              <a:rPr lang="zh-CN" b="1">
                <a:solidFill>
                  <a:srgbClr val="000000"/>
                </a:solidFill>
                <a:latin typeface="微软雅黑" panose="020b0503020204020204" charset="-122"/>
                <a:ea typeface="微软雅黑" panose="020b0503020204020204" charset="-122"/>
                <a:cs typeface="微软雅黑" panose="020b0503020204020204" charset="-122"/>
                <a:sym typeface="+mn-ea"/>
              </a:rPr>
              <a:t>【重要提示】</a:t>
            </a:r>
            <a:endParaRPr lang="zh-CN"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b="1">
                <a:solidFill>
                  <a:srgbClr val="000000"/>
                </a:solidFill>
                <a:latin typeface="微软雅黑" panose="020b0503020204020204" charset="-122"/>
                <a:ea typeface="微软雅黑" panose="020b0503020204020204" charset="-122"/>
                <a:cs typeface="微软雅黑" panose="020b0503020204020204" charset="-122"/>
                <a:sym typeface="+mn-ea"/>
              </a:rPr>
              <a:t>一、要记住考场作文的 “三三四四”：</a:t>
            </a:r>
            <a:endParaRPr lang="zh-CN"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b="1">
                <a:solidFill>
                  <a:srgbClr val="000000"/>
                </a:solidFill>
                <a:latin typeface="微软雅黑" panose="020b0503020204020204" charset="-122"/>
                <a:ea typeface="微软雅黑" panose="020b0503020204020204" charset="-122"/>
                <a:cs typeface="微软雅黑" panose="020b0503020204020204" charset="-122"/>
                <a:sym typeface="+mn-ea"/>
              </a:rPr>
              <a:t>强化三种意识：强化审题立意构思列提纲意识；强化点题意识；强化文体意识。</a:t>
            </a:r>
            <a:endParaRPr lang="zh-CN"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b="1">
                <a:solidFill>
                  <a:srgbClr val="000000"/>
                </a:solidFill>
                <a:latin typeface="微软雅黑" panose="020b0503020204020204" charset="-122"/>
                <a:ea typeface="微软雅黑" panose="020b0503020204020204" charset="-122"/>
                <a:cs typeface="微软雅黑" panose="020b0503020204020204" charset="-122"/>
                <a:sym typeface="+mn-ea"/>
              </a:rPr>
              <a:t>体现三个基本点：主旨明确符合题意；层次分明思路清晰；内容充实语言流畅。</a:t>
            </a:r>
            <a:endParaRPr lang="zh-CN"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b="1">
                <a:solidFill>
                  <a:srgbClr val="000000"/>
                </a:solidFill>
                <a:latin typeface="微软雅黑" panose="020b0503020204020204" charset="-122"/>
                <a:ea typeface="微软雅黑" panose="020b0503020204020204" charset="-122"/>
                <a:cs typeface="微软雅黑" panose="020b0503020204020204" charset="-122"/>
                <a:sym typeface="+mn-ea"/>
              </a:rPr>
              <a:t>遵循四先四再：先审题目再立意，先想材料再定体，先选写法再构思，先列提纲再动笔。</a:t>
            </a:r>
            <a:endParaRPr lang="zh-CN"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b="1">
                <a:solidFill>
                  <a:srgbClr val="000000"/>
                </a:solidFill>
                <a:latin typeface="微软雅黑" panose="020b0503020204020204" charset="-122"/>
                <a:ea typeface="微软雅黑" panose="020b0503020204020204" charset="-122"/>
                <a:cs typeface="微软雅黑" panose="020b0503020204020204" charset="-122"/>
                <a:sym typeface="+mn-ea"/>
              </a:rPr>
              <a:t>二、牢记“四句话”</a:t>
            </a:r>
            <a:endParaRPr lang="zh-CN"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b="1">
                <a:solidFill>
                  <a:srgbClr val="000000"/>
                </a:solidFill>
                <a:latin typeface="微软雅黑" panose="020b0503020204020204" charset="-122"/>
                <a:ea typeface="微软雅黑" panose="020b0503020204020204" charset="-122"/>
                <a:cs typeface="微软雅黑" panose="020b0503020204020204" charset="-122"/>
                <a:sym typeface="+mn-ea"/>
              </a:rPr>
              <a:t>1.入题要快，点题要亮；</a:t>
            </a:r>
            <a:endParaRPr lang="zh-CN"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b="1">
                <a:solidFill>
                  <a:srgbClr val="000000"/>
                </a:solidFill>
                <a:latin typeface="微软雅黑" panose="020b0503020204020204" charset="-122"/>
                <a:ea typeface="微软雅黑" panose="020b0503020204020204" charset="-122"/>
                <a:cs typeface="微软雅黑" panose="020b0503020204020204" charset="-122"/>
                <a:sym typeface="+mn-ea"/>
              </a:rPr>
              <a:t>2.结构要清晰，思路要明示；</a:t>
            </a:r>
            <a:endParaRPr lang="zh-CN"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b="1">
                <a:solidFill>
                  <a:srgbClr val="000000"/>
                </a:solidFill>
                <a:latin typeface="微软雅黑" panose="020b0503020204020204" charset="-122"/>
                <a:ea typeface="微软雅黑" panose="020b0503020204020204" charset="-122"/>
                <a:cs typeface="微软雅黑" panose="020b0503020204020204" charset="-122"/>
                <a:sym typeface="+mn-ea"/>
              </a:rPr>
              <a:t>3.内容要具体细致，角度要小而巧；</a:t>
            </a:r>
            <a:endParaRPr lang="zh-CN"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b="1">
                <a:solidFill>
                  <a:srgbClr val="000000"/>
                </a:solidFill>
                <a:latin typeface="微软雅黑" panose="020b0503020204020204" charset="-122"/>
                <a:ea typeface="微软雅黑" panose="020b0503020204020204" charset="-122"/>
                <a:cs typeface="微软雅黑" panose="020b0503020204020204" charset="-122"/>
                <a:sym typeface="+mn-ea"/>
              </a:rPr>
              <a:t>4.开头要新鲜美丽，结尾要简短有力。</a:t>
            </a:r>
            <a:endParaRPr lang="zh-CN"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endParaRPr lang="zh-CN"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pPr>
            <a:endParaRPr lang="zh-CN" b="1">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500"/>
                                        <p:tgtEl>
                                          <p:spTgt spid="3">
                                            <p:txEl>
                                              <p:pRg st="6" end="6"/>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blinds(horizontal)">
                                      <p:cBhvr>
                                        <p:cTn id="42" dur="500"/>
                                        <p:tgtEl>
                                          <p:spTgt spid="3">
                                            <p:txEl>
                                              <p:pRg st="7" end="7"/>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blinds(horizontal)">
                                      <p:cBhvr>
                                        <p:cTn id="47" dur="500"/>
                                        <p:tgtEl>
                                          <p:spTgt spid="3">
                                            <p:txEl>
                                              <p:pRg st="8" end="8"/>
                                            </p:txEl>
                                          </p:spTgt>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ntr" presetSubtype="10" fill="hold"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blinds(horizontal)">
                                      <p:cBhvr>
                                        <p:cTn id="5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8" name="组合 7"/>
          <p:cNvGrpSpPr/>
          <p:nvPr userDrawn="1">
            <p:custDataLst>
              <p:tags r:id="rId4"/>
            </p:custDataLst>
          </p:nvPr>
        </p:nvGrpSpPr>
        <p:grpSpPr>
          <a:xfrm>
            <a:off x="0" y="4886325"/>
            <a:ext cx="534353" cy="1971675"/>
            <a:chOff x="0" y="4391345"/>
            <a:chExt cx="891702" cy="2466656"/>
          </a:xfrm>
        </p:grpSpPr>
        <p:pic>
          <p:nvPicPr>
            <p:cNvPr id="9" name="图片 8"/>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10" name="图片 9"/>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2" name="标题 1"/>
          <p:cNvSpPr>
            <a:spLocks noGrp="1"/>
          </p:cNvSpPr>
          <p:nvPr>
            <p:ph type="title" idx="4294967295"/>
          </p:nvPr>
        </p:nvSpPr>
        <p:spPr>
          <a:xfrm>
            <a:off x="457200" y="274638"/>
            <a:ext cx="8229600" cy="1143000"/>
          </a:xfrm>
          <a:solidFill>
            <a:srgbClr val="C00000"/>
          </a:solidFill>
        </p:spPr>
        <p:txBody>
          <a:bodyPr vert="horz" lIns="91440" tIns="45720" rIns="91440" bIns="45720" rtlCol="0" anchor="ctr">
            <a:normAutofit fontScale="9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lgn="ctr">
              <a:buClrTx/>
              <a:buSzTx/>
              <a:buFontTx/>
            </a:pPr>
            <a:r>
              <a:rPr lang="zh-CN" altLang="en-US" sz="4000" b="1" smtClean="0">
                <a:solidFill>
                  <a:schemeClr val="lt1"/>
                </a:solidFill>
                <a:latin typeface="汉仪旗黑-85S" charset="0"/>
                <a:ea typeface="汉仪旗黑-85S"/>
                <a:sym typeface="+mn-ea"/>
              </a:rPr>
              <a:t>作文务必写完，但绝不可抄阅读材料</a:t>
            </a:r>
            <a:endParaRPr lang="zh-CN" altLang="en-US" sz="4000" b="1" smtClean="0">
              <a:solidFill>
                <a:schemeClr val="lt1"/>
              </a:solidFill>
              <a:latin typeface="汉仪旗黑-85S" charset="0"/>
              <a:ea typeface="汉仪旗黑-85S"/>
              <a:sym typeface="+mn-ea"/>
            </a:endParaRPr>
          </a:p>
        </p:txBody>
      </p:sp>
      <p:sp>
        <p:nvSpPr>
          <p:cNvPr id="3" name="内容占位符 2"/>
          <p:cNvSpPr>
            <a:spLocks noGrp="1"/>
          </p:cNvSpPr>
          <p:nvPr>
            <p:ph idx="4294967295"/>
            <p:custDataLst>
              <p:tags r:id="rId9"/>
            </p:custDataLst>
          </p:nvPr>
        </p:nvSpPr>
        <p:spPr>
          <a:xfrm>
            <a:off x="467544" y="1340768"/>
            <a:ext cx="8229600" cy="4525963"/>
          </a:xfrm>
          <a:noFill/>
        </p:spPr>
        <p:txBody>
          <a:bodyPr vert="horz" lIns="91440" tIns="45720" rIns="91440" bIns="45720" rtlCol="0">
            <a:normAutofit fontScale="6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l">
              <a:buClrTx/>
              <a:buSzTx/>
              <a:buNone/>
            </a:pPr>
            <a:endParaRPr lang="en-US" altLang="zh-CN" smtClean="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buClrTx/>
              <a:buSzTx/>
              <a:buNone/>
            </a:pPr>
            <a:r>
              <a:rPr lang="en-US" altLang="zh-CN" smtClean="0">
                <a:solidFill>
                  <a:schemeClr val="dk1"/>
                </a:solidFill>
                <a:latin typeface="微软雅黑" panose="020b0503020204020204" charset="-122"/>
                <a:ea typeface="微软雅黑" panose="020b0503020204020204" charset="-122"/>
                <a:cs typeface="微软雅黑" panose="020b0503020204020204" charset="-122"/>
                <a:sym typeface="+mn-ea"/>
              </a:rPr>
              <a:t>字数不够处罚很重：</a:t>
            </a:r>
            <a:endParaRPr lang="en-US" altLang="zh-CN" smtClean="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buClrTx/>
              <a:buSzTx/>
              <a:buNone/>
            </a:pPr>
            <a:endParaRPr lang="en-US" altLang="zh-CN" smtClean="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buClrTx/>
              <a:buSzTx/>
              <a:buNone/>
            </a:pPr>
            <a:endParaRPr lang="en-US" altLang="zh-CN" smtClean="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buClrTx/>
              <a:buSzTx/>
              <a:buNone/>
            </a:pPr>
            <a:endParaRPr lang="en-US" altLang="zh-CN" smtClean="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buClrTx/>
              <a:buSzTx/>
              <a:buNone/>
            </a:pPr>
            <a:endParaRPr lang="en-US" altLang="zh-CN" smtClean="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buClrTx/>
              <a:buSzTx/>
              <a:buNone/>
            </a:pPr>
            <a:r>
              <a:rPr lang="en-US" altLang="zh-CN" smtClean="0">
                <a:solidFill>
                  <a:schemeClr val="dk1"/>
                </a:solidFill>
                <a:latin typeface="微软雅黑" panose="020b0503020204020204" charset="-122"/>
                <a:ea typeface="微软雅黑" panose="020b0503020204020204" charset="-122"/>
                <a:cs typeface="微软雅黑" panose="020b0503020204020204" charset="-122"/>
                <a:sym typeface="+mn-ea"/>
              </a:rPr>
              <a:t>抄前面阅读材料超过50字，不管审题准确与否、不管作文完整与否，一律判5分！</a:t>
            </a:r>
            <a:endParaRPr lang="en-US" altLang="zh-CN" smtClean="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buClrTx/>
              <a:buSzTx/>
              <a:buNone/>
            </a:pPr>
            <a:endParaRPr lang="en-US" altLang="zh-CN" smtClean="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graphicFrame>
        <p:nvGraphicFramePr>
          <p:cNvPr id="5" name="图示 4"/>
          <p:cNvGraphicFramePr/>
          <p:nvPr/>
        </p:nvGraphicFramePr>
        <p:xfrm>
          <a:off x="1043608" y="2420888"/>
          <a:ext cx="6768752" cy="2160240"/>
        </p:xfrm>
        <a:graphic>
          <a:graphicData uri="http://schemas.openxmlformats.org/drawingml/2006/diagram">
            <dgm:relIds xmlns:dgm="http://schemas.openxmlformats.org/drawingml/2006/diagram" r:dm="rId11" r:lo="rId12" r:qs="rId13" r:cs="rId14"/>
          </a:graphicData>
        </a:graphic>
      </p:graphicFrame>
    </p:spTree>
    <p:custDataLst>
      <p:tags r:id="rId15"/>
    </p:custDataLst>
  </p:cSld>
  <p:clrMapOvr>
    <a:masterClrMapping/>
  </p:clrMapOvr>
  <p:transition/>
  <p:timing/>
</p:sld>
</file>

<file path=ppt/slides/slide8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2" name="标题 1"/>
          <p:cNvSpPr>
            <a:spLocks noGrp="1"/>
          </p:cNvSpPr>
          <p:nvPr>
            <p:ph type="title" idx="4294967295"/>
          </p:nvPr>
        </p:nvSpPr>
        <p:spPr>
          <a:xfrm>
            <a:off x="457200" y="274638"/>
            <a:ext cx="8229600" cy="1143000"/>
          </a:xfr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lgn="ctr">
              <a:buClrTx/>
              <a:buSzTx/>
              <a:buFontTx/>
            </a:pPr>
            <a:r>
              <a:rPr lang="zh-CN" altLang="en-US" smtClean="0">
                <a:solidFill>
                  <a:schemeClr val="accent1"/>
                </a:solidFill>
                <a:latin typeface="汉仪旗黑-85S" charset="0"/>
                <a:ea typeface="汉仪旗黑-85S"/>
                <a:sym typeface="+mn-ea"/>
              </a:rPr>
              <a:t>应急方案：</a:t>
            </a:r>
            <a:endParaRPr lang="zh-CN" altLang="en-US" smtClean="0">
              <a:solidFill>
                <a:schemeClr val="accent1"/>
              </a:solidFill>
              <a:latin typeface="汉仪旗黑-85S" charset="0"/>
              <a:ea typeface="汉仪旗黑-85S"/>
              <a:sym typeface="+mn-ea"/>
            </a:endParaRPr>
          </a:p>
        </p:txBody>
      </p:sp>
      <p:graphicFrame>
        <p:nvGraphicFramePr>
          <p:cNvPr id="4" name="内容占位符 3"/>
          <p:cNvGraphicFramePr>
            <a:graphicFrameLocks noGrp="1"/>
          </p:cNvGraphicFramePr>
          <p:nvPr>
            <p:ph idx="4294967295"/>
          </p:nvPr>
        </p:nvGraphicFramePr>
        <p:xfrm>
          <a:off x="457200" y="1600200"/>
          <a:ext cx="8229600" cy="4525963"/>
        </p:xfrm>
        <a:graphic>
          <a:graphicData uri="http://schemas.openxmlformats.org/drawingml/2006/diagram">
            <dgm:relIds xmlns:dgm="http://schemas.openxmlformats.org/drawingml/2006/diagram" r:dm="rId10" r:lo="rId11" r:qs="rId12" r:cs="rId13"/>
          </a:graphicData>
        </a:graphic>
      </p:graphicFrame>
    </p:spTree>
    <p:custDataLst>
      <p:tags r:id="rId14"/>
    </p:custDataLst>
  </p:cSld>
  <p:clrMapOvr>
    <a:masterClrMapping/>
  </p:clrMapOvr>
  <p:transition/>
  <p:timing/>
</p:sld>
</file>

<file path=ppt/slides/slide8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3" name="内容占位符 2"/>
          <p:cNvSpPr>
            <a:spLocks noGrp="1"/>
          </p:cNvSpPr>
          <p:nvPr>
            <p:ph idx="4294967295"/>
          </p:nvPr>
        </p:nvSpPr>
        <p:spPr>
          <a:xfrm>
            <a:off x="395288" y="1628140"/>
            <a:ext cx="8226743" cy="1979295"/>
          </a:xfr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ctr">
              <a:buClrTx/>
              <a:buSzTx/>
            </a:pPr>
            <a:r>
              <a:rPr lang="zh-CN" altLang="en-US" sz="6000" b="1">
                <a:solidFill>
                  <a:srgbClr val="000000"/>
                </a:solidFill>
                <a:latin typeface="微软雅黑" panose="020b0503020204020204" charset="-122"/>
                <a:ea typeface="微软雅黑" panose="020b0503020204020204" charset="-122"/>
                <a:cs typeface="微软雅黑" panose="020b0503020204020204" charset="-122"/>
                <a:sym typeface="+mn-ea"/>
              </a:rPr>
              <a:t>2021全国Ⅱ卷（乙卷）</a:t>
            </a:r>
            <a:endParaRPr lang="zh-CN" altLang="en-US" sz="60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ctr">
              <a:buClrTx/>
              <a:buSzTx/>
            </a:pPr>
            <a:r>
              <a:rPr lang="zh-CN" altLang="en-US" sz="6000" b="1">
                <a:solidFill>
                  <a:srgbClr val="000000"/>
                </a:solidFill>
                <a:latin typeface="微软雅黑" panose="020b0503020204020204" charset="-122"/>
                <a:ea typeface="微软雅黑" panose="020b0503020204020204" charset="-122"/>
                <a:cs typeface="微软雅黑" panose="020b0503020204020204" charset="-122"/>
                <a:sym typeface="+mn-ea"/>
              </a:rPr>
              <a:t>作文导写及范文汇展</a:t>
            </a:r>
            <a:endParaRPr lang="zh-CN" altLang="en-US" sz="6000" b="1">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custDataLst>
              <p:tags r:id="rId9"/>
            </p:custDataLst>
          </p:nvPr>
        </p:nvSpPr>
        <p:spPr>
          <a:xfrm>
            <a:off x="1808321" y="4523899"/>
            <a:ext cx="5973128" cy="368300"/>
          </a:xfrm>
          <a:prstGeom prst="rect">
            <a:avLst/>
          </a:prstGeom>
          <a:noFill/>
        </p:spPr>
        <p:txBody>
          <a:bodyPr wrap="square" rtlCol="0" anchor="t">
            <a:spAutoFit/>
          </a:bodyPr>
          <a:lstStyle/>
          <a:p>
            <a:r>
              <a:rPr lang="zh-CN" altLang="en-US" b="1">
                <a:solidFill>
                  <a:schemeClr val="dk1"/>
                </a:solidFill>
                <a:latin typeface="微软雅黑" panose="020b0503020204020204" charset="-122"/>
                <a:ea typeface="微软雅黑" panose="020b0503020204020204" charset="-122"/>
              </a:rPr>
              <a:t>甘肃、青海、内蒙古、黑龙江、吉林、宁夏、新疆、陕西</a:t>
            </a:r>
            <a:endParaRPr lang="zh-CN" altLang="en-US" b="1">
              <a:solidFill>
                <a:schemeClr val="dk1"/>
              </a:solidFill>
              <a:latin typeface="微软雅黑" panose="020b0503020204020204" charset="-122"/>
              <a:ea typeface="微软雅黑" panose="020b0503020204020204" charset="-122"/>
            </a:endParaRPr>
          </a:p>
        </p:txBody>
      </p:sp>
    </p:spTree>
    <p:custDataLst>
      <p:tags r:id="rId10"/>
    </p:custDataLst>
  </p:cSld>
  <p:clrMapOvr>
    <a:masterClrMapping/>
  </p:clrMapOvr>
  <p:transition/>
  <p:timing/>
</p:sld>
</file>

<file path=ppt/slides/slide8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3" name="内容占位符 2"/>
          <p:cNvSpPr>
            <a:spLocks noGrp="1"/>
          </p:cNvSpPr>
          <p:nvPr>
            <p:ph idx="4294967295"/>
            <p:custDataLst>
              <p:tags r:id="rId9"/>
            </p:custDataLst>
          </p:nvPr>
        </p:nvSpPr>
        <p:spPr>
          <a:xfrm>
            <a:off x="0" y="1233964"/>
            <a:ext cx="9144000" cy="3860483"/>
          </a:xfrm>
        </p:spPr>
        <p:txBody>
          <a:bodyPr vert="horz" lIns="91440" tIns="45720" rIns="91440" bIns="45720" rtlCol="0">
            <a:normAutofit fontScale="6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l">
              <a:buClrTx/>
              <a:buSzTx/>
            </a:pPr>
            <a:r>
              <a:rPr lang="zh-CN" altLang="en-US" sz="3000" b="1" spc="150">
                <a:solidFill>
                  <a:schemeClr val="accent4"/>
                </a:solidFill>
                <a:uFillTx/>
                <a:latin typeface="微软雅黑" panose="020b0503020204020204" charset="-122"/>
                <a:ea typeface="微软雅黑" panose="020b0503020204020204" charset="-122"/>
                <a:cs typeface="微软雅黑" panose="020b0503020204020204" charset="-122"/>
                <a:sym typeface="+mn-ea"/>
              </a:rPr>
              <a:t>阅读下面的材料，根据要求写作。</a:t>
            </a:r>
            <a:endParaRPr lang="zh-CN" altLang="en-US" sz="3000" b="1" spc="150">
              <a:solidFill>
                <a:schemeClr val="accent4"/>
              </a:solidFill>
              <a:uFillTx/>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3000" b="1" spc="150">
                <a:solidFill>
                  <a:schemeClr val="accent4"/>
                </a:solidFill>
                <a:uFillTx/>
                <a:latin typeface="微软雅黑" panose="020b0503020204020204" charset="-122"/>
                <a:ea typeface="微软雅黑" panose="020b0503020204020204" charset="-122"/>
                <a:cs typeface="微软雅黑" panose="020b0503020204020204" charset="-122"/>
                <a:sym typeface="+mn-ea"/>
              </a:rPr>
              <a:t>      古人常以比喻说明对理想的追求，涉及基础、方法、路径、目标及其关系等。如汉代扬雄就曾以射箭为喻，他说：“修身以为弓，矫思以为矢，立义以为的，奠而后发，发必中矣。”大意是，只要不断加强修养，端正思想，并将“义”作为确定的目标，再付诸行动，就能实现理想。上述材料能给追求理想的当代青年以启示，请结合你对自身发展的思考写一篇文章。</a:t>
            </a:r>
            <a:endParaRPr lang="zh-CN" altLang="en-US" sz="3000" b="1" spc="150">
              <a:solidFill>
                <a:schemeClr val="accent4"/>
              </a:solidFill>
              <a:uFillTx/>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3000" b="1" spc="150">
                <a:solidFill>
                  <a:schemeClr val="accent4"/>
                </a:solidFill>
                <a:uFillTx/>
                <a:latin typeface="微软雅黑" panose="020b0503020204020204" charset="-122"/>
                <a:ea typeface="微软雅黑" panose="020b0503020204020204" charset="-122"/>
                <a:cs typeface="微软雅黑" panose="020b0503020204020204" charset="-122"/>
                <a:sym typeface="+mn-ea"/>
              </a:rPr>
              <a:t>      要求：选准角度，确定立意，明确文体，自拟标题</a:t>
            </a:r>
            <a:endParaRPr lang="zh-CN" altLang="en-US" sz="3000" b="1" spc="150">
              <a:solidFill>
                <a:schemeClr val="accent4"/>
              </a:solidFill>
              <a:uFillTx/>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3000" b="1" spc="150">
                <a:solidFill>
                  <a:schemeClr val="accent4"/>
                </a:solidFill>
                <a:uFillTx/>
                <a:latin typeface="微软雅黑" panose="020b0503020204020204" charset="-122"/>
                <a:ea typeface="微软雅黑" panose="020b0503020204020204" charset="-122"/>
                <a:cs typeface="微软雅黑" panose="020b0503020204020204" charset="-122"/>
                <a:sym typeface="+mn-ea"/>
              </a:rPr>
              <a:t>不要套作，不得抄袭；不得泄露个人信息；不少于800字。</a:t>
            </a:r>
            <a:endParaRPr lang="zh-CN" altLang="en-US" sz="3000" b="1" spc="150">
              <a:solidFill>
                <a:schemeClr val="accent4"/>
              </a:solidFill>
              <a:uFillTx/>
              <a:latin typeface="微软雅黑" panose="020b0503020204020204" charset="-122"/>
              <a:ea typeface="微软雅黑" panose="020b0503020204020204" charset="-122"/>
              <a:cs typeface="微软雅黑" panose="020b0503020204020204" charset="-122"/>
              <a:sym typeface="+mn-ea"/>
            </a:endParaRPr>
          </a:p>
          <a:p>
            <a:pPr lvl="0" algn="l">
              <a:buClrTx/>
              <a:buSzTx/>
            </a:pPr>
            <a:endParaRPr lang="zh-CN" altLang="en-US" sz="3000" b="1" spc="150">
              <a:solidFill>
                <a:schemeClr val="accent4"/>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0"/>
    </p:custDataLst>
  </p:cSld>
  <p:clrMapOvr>
    <a:masterClrMapping/>
  </p:clrMapOvr>
  <p:transition/>
  <p:timing/>
</p:sld>
</file>

<file path=ppt/slides/slide8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3" name="内容占位符 2"/>
          <p:cNvSpPr>
            <a:spLocks noGrp="1"/>
          </p:cNvSpPr>
          <p:nvPr>
            <p:ph idx="4294967295"/>
            <p:custDataLst>
              <p:tags r:id="rId9"/>
            </p:custDataLst>
          </p:nvPr>
        </p:nvSpPr>
        <p:spPr>
          <a:xfrm>
            <a:off x="179546" y="712153"/>
            <a:ext cx="8978741" cy="4782503"/>
          </a:xfr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l">
              <a:buClrTx/>
              <a:buSzTx/>
            </a:pPr>
            <a:r>
              <a:rPr lang="zh-CN" altLang="en-US" sz="3300" b="1">
                <a:solidFill>
                  <a:schemeClr val="dk1"/>
                </a:solidFill>
                <a:latin typeface="微软雅黑" panose="020b0503020204020204" charset="-122"/>
                <a:ea typeface="微软雅黑" panose="020b0503020204020204" charset="-122"/>
                <a:cs typeface="微软雅黑" panose="020b0503020204020204" charset="-122"/>
                <a:sym typeface="+mn-ea"/>
              </a:rPr>
              <a:t>审题指导</a:t>
            </a:r>
            <a:endParaRPr lang="zh-CN" altLang="en-US" sz="3300" b="1">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3300" b="1">
                <a:solidFill>
                  <a:schemeClr val="dk1"/>
                </a:solidFill>
                <a:latin typeface="微软雅黑" panose="020b0503020204020204" charset="-122"/>
                <a:ea typeface="微软雅黑" panose="020b0503020204020204" charset="-122"/>
                <a:cs typeface="微软雅黑" panose="020b0503020204020204" charset="-122"/>
                <a:sym typeface="+mn-ea"/>
              </a:rPr>
              <a:t>1.审原材料——这次作文属于话题类关系型材料作文。该作文涉及的核心话题是“青年的理想追求”，涉及的关系是“理想追求”与“基础、方法、路径、目标”的关系。</a:t>
            </a:r>
            <a:endParaRPr lang="zh-CN" altLang="en-US" sz="3300" b="1">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3300" b="1">
                <a:solidFill>
                  <a:schemeClr val="dk1"/>
                </a:solidFill>
                <a:latin typeface="微软雅黑" panose="020b0503020204020204" charset="-122"/>
                <a:ea typeface="微软雅黑" panose="020b0503020204020204" charset="-122"/>
                <a:cs typeface="微软雅黑" panose="020b0503020204020204" charset="-122"/>
                <a:sym typeface="+mn-ea"/>
              </a:rPr>
              <a:t>重点提醒：本次作文若只谈“理想追求”，却忽视了“理想追求”与后四者的关系，将难得高分。</a:t>
            </a:r>
            <a:endParaRPr lang="zh-CN" altLang="en-US" sz="3300" b="1">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0"/>
    </p:custDataLst>
  </p:cSld>
  <p:clrMapOvr>
    <a:masterClrMapping/>
  </p:clrMapOvr>
  <p:transition/>
  <p:timing/>
</p:sld>
</file>

<file path=ppt/slides/slide8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3" name="内容占位符 2"/>
          <p:cNvSpPr>
            <a:spLocks noGrp="1"/>
          </p:cNvSpPr>
          <p:nvPr>
            <p:ph idx="4294967295"/>
          </p:nvPr>
        </p:nvSpPr>
        <p:spPr>
          <a:xfrm>
            <a:off x="162878" y="1187291"/>
            <a:ext cx="8817769" cy="3569494"/>
          </a:xfrm>
        </p:spPr>
        <p:txBody>
          <a:bodyPr vert="horz" lIns="91440" tIns="45720" rIns="91440" bIns="45720" rtlCol="0">
            <a:noAutofit/>
            <a:scene3d>
              <a:camera prst="orthographicFront"/>
              <a:lightRig rig="threePt" dir="t"/>
            </a:scene3d>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l">
              <a:lnSpc>
                <a:spcPct val="110000"/>
              </a:lnSpc>
              <a:buClrTx/>
              <a:buSzTx/>
            </a:pPr>
            <a:r>
              <a:rPr lang="zh-CN" altLang="en-US" sz="2400" b="1">
                <a:solidFill>
                  <a:srgbClr val="000000"/>
                </a:solidFill>
                <a:effectLst/>
                <a:latin typeface="微软雅黑" panose="020b0503020204020204" charset="-122"/>
                <a:ea typeface="微软雅黑" panose="020b0503020204020204" charset="-122"/>
                <a:cs typeface="微软雅黑" panose="020b0503020204020204" charset="-122"/>
                <a:sym typeface="+mn-ea"/>
              </a:rPr>
              <a:t>2.审情境限制——高考语文但凡主观题，都会反套路，高考作文更是如此。前两年在作文种设置具体写作情境，是为了反套路。诸如“写一篇文章帮助外国青年读懂中国”、“想象它装进时光瓶留待2035年开启”、“面向本校同学写一篇演讲稿”、“班级计划举行读书会，……写一篇发言稿”等，当所有的考前训练都加入情境限制并形成套路之后，2021年全国乙卷的反其道而行之，偏偏没有设置具体的情境，并且有意回避了实用类文本写作要求。只需注意的是“上述材料能给追求理想的当代青年以启示。”一句，要求体现青年的身份，当代的语境。重点提醒：本次作文若可以写成书信体或演讲稿，有可能会是画蛇添足，或将被扣分。</a:t>
            </a:r>
            <a:endParaRPr lang="zh-CN" altLang="en-US" sz="2400" b="1">
              <a:solidFill>
                <a:srgbClr val="000000"/>
              </a:solidFill>
              <a:effectLst/>
              <a:latin typeface="微软雅黑" panose="020b0503020204020204" charset="-122"/>
              <a:ea typeface="微软雅黑" panose="020b0503020204020204" charset="-122"/>
              <a:cs typeface="微软雅黑" panose="020b0503020204020204" charset="-122"/>
              <a:sym typeface="+mn-ea"/>
            </a:endParaRPr>
          </a:p>
        </p:txBody>
      </p:sp>
    </p:spTree>
    <p:custDataLst>
      <p:tags r:id="rId9"/>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pic>
        <p:nvPicPr>
          <p:cNvPr id="2050" name="Picture 2"/>
          <p:cNvPicPr>
            <a:picLocks noGrp="1" noChangeAspect="1" noChangeArrowheads="1"/>
          </p:cNvPicPr>
          <p:nvPr>
            <p:ph idx="4294967295"/>
          </p:nvPr>
        </p:nvPicPr>
        <p:blipFill>
          <a:blip r:embed="rId9"/>
          <a:stretch>
            <a:fillRect/>
          </a:stretch>
        </p:blipFill>
        <p:spPr bwMode="auto">
          <a:xfrm>
            <a:off x="0" y="-243408"/>
            <a:ext cx="9144374" cy="12090895"/>
          </a:xfrm>
          <a:prstGeom prst="rect">
            <a:avLst/>
          </a:prstGeom>
          <a:noFill/>
          <a:ln w="9525">
            <a:noFill/>
            <a:miter lim="800000"/>
          </a:ln>
        </p:spPr>
      </p:pic>
    </p:spTree>
    <p:custDataLst>
      <p:tags r:id="rId10"/>
    </p:custDataLst>
  </p:cSld>
  <p:clrMapOvr>
    <a:masterClrMapping/>
  </p:clrMapOvr>
  <p:transition/>
  <p:timing/>
</p:sld>
</file>

<file path=ppt/slides/slide9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3" name="内容占位符 2"/>
          <p:cNvSpPr>
            <a:spLocks noGrp="1"/>
          </p:cNvSpPr>
          <p:nvPr>
            <p:ph idx="4294967295"/>
          </p:nvPr>
        </p:nvSpPr>
        <p:spPr>
          <a:xfrm>
            <a:off x="276278" y="1455938"/>
            <a:ext cx="8226900" cy="3569400"/>
          </a:xfr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l">
              <a:buClrTx/>
              <a:buSzTx/>
            </a:pPr>
            <a:r>
              <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rPr>
              <a:t>3.审驱动任务——“上述材料能给追求理想的当代青年以启示，请结合你对自身发展的思考写一篇文章。”是命题老师精心涉及的驱动任务。这里我强调如下几点。</a:t>
            </a:r>
            <a:endPar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9"/>
    </p:custDataLst>
  </p:cSld>
  <p:clrMapOvr>
    <a:masterClrMapping/>
  </p:clrMapOvr>
  <p:transition/>
  <p:timing/>
</p:sld>
</file>

<file path=ppt/slides/slide9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3" name="内容占位符 2"/>
          <p:cNvSpPr>
            <a:spLocks noGrp="1"/>
          </p:cNvSpPr>
          <p:nvPr>
            <p:ph idx="4294967295"/>
          </p:nvPr>
        </p:nvSpPr>
        <p:spPr>
          <a:xfrm>
            <a:off x="222885" y="1212056"/>
            <a:ext cx="8565833" cy="3569494"/>
          </a:xfr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l">
              <a:lnSpc>
                <a:spcPct val="120000"/>
              </a:lnSpc>
              <a:buClrTx/>
              <a:buSzTx/>
            </a:pPr>
            <a:r>
              <a:rPr lang="zh-CN" altLang="en-US" sz="3000" b="1">
                <a:solidFill>
                  <a:srgbClr val="000000"/>
                </a:solidFill>
                <a:effectLst/>
                <a:latin typeface="微软雅黑" panose="020b0503020204020204" charset="-122"/>
                <a:ea typeface="微软雅黑" panose="020b0503020204020204" charset="-122"/>
                <a:cs typeface="微软雅黑" panose="020b0503020204020204" charset="-122"/>
                <a:sym typeface="+mn-ea"/>
              </a:rPr>
              <a:t>首先，作文不能脱离原材料。古人名言对后代人的精神遗言，解读名言不只是为了认清其中的哲理，而是要通过对名言的解读来提高自己现实中的素养，沉淀个人智慧，关照现实生活，解决实际问题。因此，结合原材料，最好是开头就联系原材料，从“理想追求”与“基础、方法、路径、目标”的关系中得到对自己的启示，以此拟定标题，启动文章。 </a:t>
            </a:r>
            <a:endParaRPr lang="zh-CN" altLang="en-US" sz="3000" b="1">
              <a:solidFill>
                <a:srgbClr val="000000"/>
              </a:solidFill>
              <a:effectLst/>
              <a:latin typeface="微软雅黑" panose="020b0503020204020204" charset="-122"/>
              <a:ea typeface="微软雅黑" panose="020b0503020204020204" charset="-122"/>
              <a:cs typeface="微软雅黑" panose="020b0503020204020204" charset="-122"/>
              <a:sym typeface="+mn-ea"/>
            </a:endParaRPr>
          </a:p>
        </p:txBody>
      </p:sp>
    </p:spTree>
    <p:custDataLst>
      <p:tags r:id="rId9"/>
    </p:custDataLst>
  </p:cSld>
  <p:clrMapOvr>
    <a:masterClrMapping/>
  </p:clrMapOvr>
  <p:transition/>
  <p:timing/>
</p:sld>
</file>

<file path=ppt/slides/slide9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3" name="内容占位符 2"/>
          <p:cNvSpPr>
            <a:spLocks noGrp="1"/>
          </p:cNvSpPr>
          <p:nvPr>
            <p:ph idx="4294967295"/>
          </p:nvPr>
        </p:nvSpPr>
        <p:spPr>
          <a:xfrm>
            <a:off x="130969" y="1339215"/>
            <a:ext cx="8850630" cy="3982879"/>
          </a:xfr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l">
              <a:buClrTx/>
              <a:buSzTx/>
            </a:pPr>
            <a:r>
              <a:rPr lang="en-US" altLang="zh-CN" sz="3300" b="1">
                <a:solidFill>
                  <a:srgbClr val="000000"/>
                </a:solidFill>
                <a:latin typeface="微软雅黑" panose="020b0503020204020204" charset="-122"/>
                <a:ea typeface="微软雅黑" panose="020b0503020204020204" charset="-122"/>
                <a:cs typeface="微软雅黑" panose="020b0503020204020204" charset="-122"/>
                <a:sym typeface="+mn-ea"/>
              </a:rPr>
              <a:t>     其次，要“结合你对自身发展的思考”。这一驱动任务，这要求学生作文中体现“我”之理想目标、我之基础准备、“我”之行动规划，“我”之态度方法。而不能作壁上观，一味在作文里空喊口号，作宏大的叙事和议论。</a:t>
            </a:r>
            <a:endParaRPr lang="en-US" altLang="zh-CN" sz="3300" b="1">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9"/>
    </p:custDataLst>
  </p:cSld>
  <p:clrMapOvr>
    <a:masterClrMapping/>
  </p:clrMapOvr>
  <p:transition/>
  <p:timing/>
</p:sld>
</file>

<file path=ppt/slides/slide9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5" name="内容占位符 4"/>
          <p:cNvSpPr/>
          <p:nvPr>
            <p:ph idx="4294967295"/>
          </p:nvPr>
        </p:nvSpPr>
        <p:spPr>
          <a:xfrm>
            <a:off x="458681" y="1305443"/>
            <a:ext cx="8226900" cy="3569400"/>
          </a:xfr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l">
              <a:lnSpc>
                <a:spcPct val="120000"/>
              </a:lnSpc>
              <a:buClrTx/>
              <a:buSzTx/>
            </a:pPr>
            <a:r>
              <a:rPr lang="zh-CN" altLang="en-US" sz="3000" b="1">
                <a:solidFill>
                  <a:srgbClr val="000000"/>
                </a:solidFill>
                <a:latin typeface="微软雅黑" panose="020b0503020204020204" charset="-122"/>
                <a:ea typeface="微软雅黑" panose="020b0503020204020204" charset="-122"/>
                <a:cs typeface="微软雅黑" panose="020b0503020204020204" charset="-122"/>
                <a:sym typeface="+mn-ea"/>
              </a:rPr>
              <a:t>重点提醒：本次作文开头环节不联系原材料、没有理顺自己的“理想追求”与““基础、方法、路径、目标”关系，没有真我（明确“我”理想追求，明确“我”实现理想追求的基础、方法、路径、目标），空喊口号或只作宏大叙述和议论，有可能会被视为仿写、套作，作文得分会很低。</a:t>
            </a:r>
            <a:endParaRPr lang="zh-CN" altLang="en-US" sz="3000" b="1">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9"/>
    </p:custDataLst>
  </p:cSld>
  <p:clrMapOvr>
    <a:masterClrMapping/>
  </p:clrMapOvr>
  <p:transition/>
  <p:timing/>
</p:sld>
</file>

<file path=ppt/slides/slide9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3" name="内容占位符 2"/>
          <p:cNvSpPr>
            <a:spLocks noGrp="1"/>
          </p:cNvSpPr>
          <p:nvPr>
            <p:ph idx="4294967295"/>
            <p:custDataLst>
              <p:tags r:id="rId9"/>
            </p:custDataLst>
          </p:nvPr>
        </p:nvSpPr>
        <p:spPr>
          <a:xfrm>
            <a:off x="0" y="857250"/>
            <a:ext cx="9237821" cy="4999196"/>
          </a:xfr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l">
              <a:buClrTx/>
              <a:buSzTx/>
            </a:pPr>
            <a:r>
              <a:rPr lang="zh-CN" altLang="en-US" sz="2100" b="1">
                <a:solidFill>
                  <a:schemeClr val="dk1"/>
                </a:solidFill>
                <a:latin typeface="微软雅黑" panose="020b0503020204020204" charset="-122"/>
                <a:ea typeface="微软雅黑" panose="020b0503020204020204" charset="-122"/>
                <a:cs typeface="微软雅黑" panose="020b0503020204020204" charset="-122"/>
                <a:sym typeface="+mn-ea"/>
              </a:rPr>
              <a:t>4.对标“双核心”——</a:t>
            </a:r>
            <a:endParaRPr lang="zh-CN" altLang="en-US" sz="2100" b="1">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2100" b="1">
                <a:solidFill>
                  <a:schemeClr val="dk1"/>
                </a:solidFill>
                <a:latin typeface="微软雅黑" panose="020b0503020204020204" charset="-122"/>
                <a:ea typeface="微软雅黑" panose="020b0503020204020204" charset="-122"/>
                <a:cs typeface="微软雅黑" panose="020b0503020204020204" charset="-122"/>
                <a:sym typeface="+mn-ea"/>
              </a:rPr>
              <a:t>“双核心”即“社会主义核心价值观“和“中国学生核心素养”。考场作文不是能够自圆其说即可，符合主流价值观的立意，尤其是契合社会主义核心价值观的立意和指向中国学生核心素养的立意，往往是最佳立意。原材料中并将“义”作为确定的目标一句也特别关键，将“义”作为目标，要求考生的理想追求要符合“义”，即符合“正道”。比如，社会主义核心价值观中的“爱国”“诚信”“友善”“敬业”等。当然，高中生的人生理想也可以和中华民族伟大复兴的中国梦结合起来。</a:t>
            </a:r>
            <a:endParaRPr lang="zh-CN" altLang="en-US" sz="2100" b="1">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zh-CN" altLang="en-US" sz="2100" b="1">
                <a:solidFill>
                  <a:schemeClr val="dk1"/>
                </a:solidFill>
                <a:latin typeface="微软雅黑" panose="020b0503020204020204" charset="-122"/>
                <a:ea typeface="微软雅黑" panose="020b0503020204020204" charset="-122"/>
                <a:cs typeface="微软雅黑" panose="020b0503020204020204" charset="-122"/>
                <a:sym typeface="+mn-ea"/>
              </a:rPr>
              <a:t>重点提醒：如果学生的作文有违社会主义核心价值观，不能体现作为高中生良好的素养，比如“学会学习”“健康生活”“责任担当”等，文章很难归为一类作文，得分自然不高。</a:t>
            </a:r>
            <a:endParaRPr lang="zh-CN" altLang="en-US" sz="2100" b="1">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0"/>
    </p:custDataLst>
  </p:cSld>
  <p:clrMapOvr>
    <a:masterClrMapping/>
  </p:clrMapOvr>
  <p:transition/>
  <p:timing/>
</p:sld>
</file>

<file path=ppt/slides/slide9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3" name="内容占位符 2"/>
          <p:cNvSpPr>
            <a:spLocks noGrp="1"/>
          </p:cNvSpPr>
          <p:nvPr>
            <p:ph idx="4294967295"/>
            <p:custDataLst>
              <p:tags r:id="rId9"/>
            </p:custDataLst>
          </p:nvPr>
        </p:nvSpPr>
        <p:spPr>
          <a:xfrm>
            <a:off x="457200" y="1600200"/>
            <a:ext cx="8229600" cy="4525963"/>
          </a:xfr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l">
              <a:buClrTx/>
              <a:buSzTx/>
            </a:pPr>
            <a:r>
              <a:rPr lang="zh-CN" altLang="en-US" sz="2700" b="1">
                <a:solidFill>
                  <a:schemeClr val="dk1"/>
                </a:solidFill>
                <a:latin typeface="微软雅黑" panose="020b0503020204020204" charset="-122"/>
                <a:ea typeface="微软雅黑" panose="020b0503020204020204" charset="-122"/>
                <a:cs typeface="微软雅黑" panose="020b0503020204020204" charset="-122"/>
                <a:sym typeface="+mn-ea"/>
              </a:rPr>
              <a:t>5.审常规要求——常规要求是作文在文体、字数、原创度等方面的要求，本次作文常规要求非常“常规”。总之，本次作文最好能让来老师读出来你的理想追求是什么（要明确具体，不要泛泛而谈，忽此忽彼），你将如何付诸行动（如何定目标，如何正态度，如何打基础，如何选路径等）。</a:t>
            </a:r>
            <a:endParaRPr lang="zh-CN" altLang="en-US" sz="2700" b="1">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0"/>
    </p:custDataLst>
  </p:cSld>
  <p:clrMapOvr>
    <a:masterClrMapping/>
  </p:clrMapOvr>
  <p:transition/>
  <p:timing/>
</p:sld>
</file>

<file path=ppt/slides/slide9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2" name="标题 1"/>
          <p:cNvSpPr>
            <a:spLocks noGrp="1"/>
          </p:cNvSpPr>
          <p:nvPr>
            <p:ph type="title" idx="4294967295"/>
          </p:nvPr>
        </p:nvSpPr>
        <p:spPr>
          <a:xfrm>
            <a:off x="35613" y="404230"/>
            <a:ext cx="8226900" cy="529200"/>
          </a:xfr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lgn="ctr">
              <a:buClrTx/>
              <a:buSzTx/>
              <a:buFontTx/>
            </a:pPr>
            <a:r>
              <a:rPr lang="zh-CN" altLang="en-US" sz="3600">
                <a:solidFill>
                  <a:schemeClr val="accent1"/>
                </a:solidFill>
                <a:latin typeface="汉仪旗黑-85S" charset="0"/>
                <a:ea typeface="汉仪旗黑-85S"/>
                <a:sym typeface="+mn-ea"/>
              </a:rPr>
              <a:t>优秀题目：</a:t>
            </a:r>
            <a:endParaRPr lang="zh-CN" altLang="en-US" sz="3600">
              <a:solidFill>
                <a:schemeClr val="accent1"/>
              </a:solidFill>
              <a:latin typeface="汉仪旗黑-85S" charset="0"/>
              <a:ea typeface="汉仪旗黑-85S"/>
              <a:sym typeface="+mn-ea"/>
            </a:endParaRPr>
          </a:p>
        </p:txBody>
      </p:sp>
      <p:sp>
        <p:nvSpPr>
          <p:cNvPr id="3" name="内容占位符 2"/>
          <p:cNvSpPr>
            <a:spLocks noGrp="1"/>
          </p:cNvSpPr>
          <p:nvPr>
            <p:ph idx="4294967295"/>
          </p:nvPr>
        </p:nvSpPr>
        <p:spPr>
          <a:xfrm>
            <a:off x="458681" y="1268613"/>
            <a:ext cx="8226900" cy="3569400"/>
          </a:xfr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l">
              <a:lnSpc>
                <a:spcPct val="80000"/>
              </a:lnSpc>
              <a:buClrTx/>
              <a:buSzTx/>
            </a:pPr>
            <a:r>
              <a:rPr lang="zh-CN" altLang="en-US" sz="2700" b="1">
                <a:solidFill>
                  <a:srgbClr val="000000"/>
                </a:solidFill>
                <a:latin typeface="微软雅黑" panose="020b0503020204020204" charset="-122"/>
                <a:ea typeface="微软雅黑" panose="020b0503020204020204" charset="-122"/>
                <a:cs typeface="微软雅黑" panose="020b0503020204020204" charset="-122"/>
                <a:sym typeface="+mn-ea"/>
              </a:rPr>
              <a:t>《修身正思立大义，是吾辈理想之基》</a:t>
            </a:r>
            <a:endParaRPr lang="zh-CN" altLang="en-US" sz="27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lnSpc>
                <a:spcPct val="80000"/>
              </a:lnSpc>
              <a:buClrTx/>
              <a:buSzTx/>
            </a:pPr>
            <a:r>
              <a:rPr lang="zh-CN" altLang="en-US" sz="2700" b="1">
                <a:solidFill>
                  <a:srgbClr val="000000"/>
                </a:solidFill>
                <a:latin typeface="微软雅黑" panose="020b0503020204020204" charset="-122"/>
                <a:ea typeface="微软雅黑" panose="020b0503020204020204" charset="-122"/>
                <a:cs typeface="微软雅黑" panose="020b0503020204020204" charset="-122"/>
                <a:sym typeface="+mn-ea"/>
              </a:rPr>
              <a:t>《新时代的青年，新时代的追求》</a:t>
            </a:r>
            <a:endParaRPr lang="zh-CN" altLang="en-US" sz="27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lnSpc>
                <a:spcPct val="80000"/>
              </a:lnSpc>
              <a:buClrTx/>
              <a:buSzTx/>
            </a:pPr>
            <a:r>
              <a:rPr lang="zh-CN" altLang="en-US" sz="2700" b="1">
                <a:solidFill>
                  <a:srgbClr val="000000"/>
                </a:solidFill>
                <a:latin typeface="微软雅黑" panose="020b0503020204020204" charset="-122"/>
                <a:ea typeface="微软雅黑" panose="020b0503020204020204" charset="-122"/>
                <a:cs typeface="微软雅黑" panose="020b0503020204020204" charset="-122"/>
                <a:sym typeface="+mn-ea"/>
              </a:rPr>
              <a:t>《以古人之思，创未来之梦》</a:t>
            </a:r>
            <a:endParaRPr lang="zh-CN" altLang="en-US" sz="27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lnSpc>
                <a:spcPct val="80000"/>
              </a:lnSpc>
              <a:buClrTx/>
              <a:buSzTx/>
            </a:pPr>
            <a:r>
              <a:rPr lang="zh-CN" altLang="en-US" sz="2700" b="1">
                <a:solidFill>
                  <a:srgbClr val="000000"/>
                </a:solidFill>
                <a:latin typeface="微软雅黑" panose="020b0503020204020204" charset="-122"/>
                <a:ea typeface="微软雅黑" panose="020b0503020204020204" charset="-122"/>
                <a:cs typeface="微软雅黑" panose="020b0503020204020204" charset="-122"/>
                <a:sym typeface="+mn-ea"/>
              </a:rPr>
              <a:t>《学古人之道，担时代之责》</a:t>
            </a:r>
            <a:endParaRPr lang="zh-CN" altLang="en-US" sz="27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lnSpc>
                <a:spcPct val="80000"/>
              </a:lnSpc>
              <a:buClrTx/>
              <a:buSzTx/>
            </a:pPr>
            <a:r>
              <a:rPr lang="zh-CN" altLang="en-US" sz="2700" b="1">
                <a:solidFill>
                  <a:srgbClr val="000000"/>
                </a:solidFill>
                <a:latin typeface="微软雅黑" panose="020b0503020204020204" charset="-122"/>
                <a:ea typeface="微软雅黑" panose="020b0503020204020204" charset="-122"/>
                <a:cs typeface="微软雅黑" panose="020b0503020204020204" charset="-122"/>
                <a:sym typeface="+mn-ea"/>
              </a:rPr>
              <a:t>《展文化神韵，创民族未来》</a:t>
            </a:r>
            <a:endParaRPr lang="zh-CN" altLang="en-US" sz="27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lnSpc>
                <a:spcPct val="80000"/>
              </a:lnSpc>
              <a:buClrTx/>
              <a:buSzTx/>
            </a:pPr>
            <a:r>
              <a:rPr lang="zh-CN" altLang="en-US" sz="2700" b="1">
                <a:solidFill>
                  <a:srgbClr val="000000"/>
                </a:solidFill>
                <a:latin typeface="微软雅黑" panose="020b0503020204020204" charset="-122"/>
                <a:ea typeface="微软雅黑" panose="020b0503020204020204" charset="-122"/>
                <a:cs typeface="微软雅黑" panose="020b0503020204020204" charset="-122"/>
                <a:sym typeface="+mn-ea"/>
              </a:rPr>
              <a:t>《歌修身之诗，展理想之帆》</a:t>
            </a:r>
            <a:endParaRPr lang="zh-CN" altLang="en-US" sz="27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lnSpc>
                <a:spcPct val="80000"/>
              </a:lnSpc>
              <a:buClrTx/>
              <a:buSzTx/>
            </a:pPr>
            <a:r>
              <a:rPr lang="zh-CN" altLang="en-US" sz="2700" b="1">
                <a:solidFill>
                  <a:srgbClr val="000000"/>
                </a:solidFill>
                <a:latin typeface="微软雅黑" panose="020b0503020204020204" charset="-122"/>
                <a:ea typeface="微软雅黑" panose="020b0503020204020204" charset="-122"/>
                <a:cs typeface="微软雅黑" panose="020b0503020204020204" charset="-122"/>
                <a:sym typeface="+mn-ea"/>
              </a:rPr>
              <a:t>《端人生态度，宏理想之图》</a:t>
            </a:r>
            <a:endParaRPr lang="zh-CN" altLang="en-US" sz="27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lnSpc>
                <a:spcPct val="80000"/>
              </a:lnSpc>
              <a:buClrTx/>
              <a:buSzTx/>
            </a:pPr>
            <a:r>
              <a:rPr lang="zh-CN" altLang="en-US" sz="2700" b="1">
                <a:solidFill>
                  <a:srgbClr val="000000"/>
                </a:solidFill>
                <a:latin typeface="微软雅黑" panose="020b0503020204020204" charset="-122"/>
                <a:ea typeface="微软雅黑" panose="020b0503020204020204" charset="-122"/>
                <a:cs typeface="微软雅黑" panose="020b0503020204020204" charset="-122"/>
                <a:sym typeface="+mn-ea"/>
              </a:rPr>
              <a:t>《唯有脚踏实地，方可梦想青春》</a:t>
            </a:r>
            <a:endParaRPr lang="zh-CN" altLang="en-US" sz="27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lnSpc>
                <a:spcPct val="80000"/>
              </a:lnSpc>
              <a:buClrTx/>
              <a:buSzTx/>
            </a:pPr>
            <a:r>
              <a:rPr lang="zh-CN" altLang="en-US" sz="2700" b="1">
                <a:solidFill>
                  <a:srgbClr val="000000"/>
                </a:solidFill>
                <a:latin typeface="微软雅黑" panose="020b0503020204020204" charset="-122"/>
                <a:ea typeface="微软雅黑" panose="020b0503020204020204" charset="-122"/>
                <a:cs typeface="微软雅黑" panose="020b0503020204020204" charset="-122"/>
                <a:sym typeface="+mn-ea"/>
              </a:rPr>
              <a:t>《以我之“小习”，追鸿鹄大梦》</a:t>
            </a:r>
            <a:endParaRPr lang="zh-CN" altLang="en-US" sz="2700" b="1">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2" name="标题 1"/>
          <p:cNvSpPr>
            <a:spLocks noGrp="1"/>
          </p:cNvSpPr>
          <p:nvPr>
            <p:ph type="title" idx="4294967295"/>
          </p:nvPr>
        </p:nvSpPr>
        <p:spPr>
          <a:xfrm>
            <a:off x="0" y="209550"/>
            <a:ext cx="8227060" cy="495935"/>
          </a:xfrm>
        </p:spPr>
        <p:txBody>
          <a:bodyPr vert="horz" lIns="91440" tIns="45720" rIns="91440" bIns="45720" rtlCol="0" anchor="ctr">
            <a:normAutofit fontScale="9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lgn="l">
              <a:buClrTx/>
              <a:buSzTx/>
              <a:buFontTx/>
            </a:pPr>
            <a:r>
              <a:rPr lang="zh-CN" altLang="en-US">
                <a:solidFill>
                  <a:schemeClr val="accent1"/>
                </a:solidFill>
                <a:latin typeface="汉仪旗黑-85S" charset="0"/>
                <a:cs typeface="汉仪旗黑-85S" charset="0"/>
                <a:sym typeface="+mn-ea"/>
              </a:rPr>
              <a:t>范文1</a:t>
            </a:r>
            <a:endParaRPr lang="zh-CN" altLang="en-US">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9"/>
            </p:custDataLst>
          </p:nvPr>
        </p:nvSpPr>
        <p:spPr>
          <a:xfrm>
            <a:off x="0" y="704850"/>
            <a:ext cx="9144635" cy="5295900"/>
          </a:xfr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l">
              <a:buClrTx/>
              <a:buSzTx/>
            </a:pPr>
            <a:r>
              <a:rPr lang="en-US" altLang="zh-CN" sz="3000">
                <a:solidFill>
                  <a:schemeClr val="dk1"/>
                </a:solidFill>
                <a:latin typeface="微软雅黑" panose="020b0503020204020204" charset="-122"/>
                <a:ea typeface="微软雅黑" panose="020b0503020204020204" charset="-122"/>
                <a:cs typeface="微软雅黑" panose="020b0503020204020204" charset="-122"/>
                <a:sym typeface="+mn-ea"/>
              </a:rPr>
              <a:t>         </a:t>
            </a:r>
            <a:r>
              <a:rPr lang="en-US" altLang="zh-CN" sz="2400">
                <a:solidFill>
                  <a:schemeClr val="dk1"/>
                </a:solidFill>
                <a:latin typeface="微软雅黑" panose="020b0503020204020204" charset="-122"/>
                <a:ea typeface="微软雅黑" panose="020b0503020204020204" charset="-122"/>
                <a:cs typeface="微软雅黑" panose="020b0503020204020204" charset="-122"/>
                <a:sym typeface="+mn-ea"/>
              </a:rPr>
              <a:t>   修身正思立大义，是吾辈理想之基</a:t>
            </a:r>
            <a:endParaRPr lang="en-US" altLang="zh-CN" sz="24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en-US" altLang="zh-CN" sz="2400">
                <a:solidFill>
                  <a:schemeClr val="dk1"/>
                </a:solidFill>
                <a:latin typeface="微软雅黑" panose="020b0503020204020204" charset="-122"/>
                <a:ea typeface="微软雅黑" panose="020b0503020204020204" charset="-122"/>
                <a:cs typeface="微软雅黑" panose="020b0503020204020204" charset="-122"/>
                <a:sym typeface="+mn-ea"/>
              </a:rPr>
              <a:t>     “敏而好学，不耻下问”，是古人在教导我们学习的正确态度；“为中华之崛起而读书”，是伟人在告知我们目标理想的忠诚；“修身以为弓，矫思以为矢，立义以为的，奠而后发，发必中矣。”，是汉代扬雄启示我们——作为新时代的年轻人，不仅要学习古人，学习新时代的榜样，还要有脚踏实地的决心，提高自己的修养、端正自己的思想，设立正确人生目标，从而实现自己的理想追求。</a:t>
            </a:r>
            <a:endParaRPr lang="en-US" altLang="zh-CN" sz="240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0"/>
    </p:custDataLst>
  </p:cSld>
  <p:clrMapOvr>
    <a:masterClrMapping/>
  </p:clrMapOvr>
  <p:transition/>
  <p:timing/>
</p:sld>
</file>

<file path=ppt/slides/slide9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3" name="内容占位符 2"/>
          <p:cNvSpPr>
            <a:spLocks noGrp="1"/>
          </p:cNvSpPr>
          <p:nvPr>
            <p:ph idx="4294967295"/>
            <p:custDataLst>
              <p:tags r:id="rId9"/>
            </p:custDataLst>
          </p:nvPr>
        </p:nvSpPr>
        <p:spPr>
          <a:xfrm>
            <a:off x="0" y="539750"/>
            <a:ext cx="9112250" cy="5461635"/>
          </a:xfr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indent="0" algn="l">
              <a:lnSpc>
                <a:spcPct val="150000"/>
              </a:lnSpc>
              <a:spcBef>
                <a:spcPct val="0"/>
              </a:spcBef>
              <a:spcAft>
                <a:spcPct val="0"/>
              </a:spcAft>
              <a:buClrTx/>
              <a:buSzTx/>
            </a:pPr>
            <a:r>
              <a:rPr lang="en-US" altLang="zh-CN" sz="600" b="1">
                <a:solidFill>
                  <a:schemeClr val="dk1"/>
                </a:solidFill>
                <a:latin typeface="微软雅黑" panose="020b0503020204020204" charset="-122"/>
                <a:ea typeface="微软雅黑" panose="020b0503020204020204" charset="-122"/>
                <a:cs typeface="微软雅黑" panose="020b0503020204020204" charset="-122"/>
                <a:sym typeface="+mn-ea"/>
              </a:rPr>
              <a:t>       </a:t>
            </a:r>
            <a:r>
              <a:rPr lang="en-US" altLang="zh-CN" sz="2000" b="1">
                <a:solidFill>
                  <a:schemeClr val="dk1"/>
                </a:solidFill>
                <a:latin typeface="微软雅黑" panose="020b0503020204020204" charset="-122"/>
                <a:ea typeface="微软雅黑" panose="020b0503020204020204" charset="-122"/>
                <a:cs typeface="微软雅黑" panose="020b0503020204020204" charset="-122"/>
                <a:sym typeface="+mn-ea"/>
              </a:rPr>
              <a:t>于己，作为当代的我们，应践行持续的修身精神。</a:t>
            </a:r>
            <a:endParaRPr lang="en-US" altLang="zh-CN" sz="2000" b="1">
              <a:solidFill>
                <a:schemeClr val="dk1"/>
              </a:solidFill>
              <a:latin typeface="微软雅黑" panose="020b0503020204020204" charset="-122"/>
              <a:ea typeface="微软雅黑" panose="020b0503020204020204" charset="-122"/>
              <a:cs typeface="微软雅黑" panose="020b0503020204020204" charset="-122"/>
              <a:sym typeface="+mn-ea"/>
            </a:endParaRPr>
          </a:p>
          <a:p>
            <a:pPr lvl="0" indent="0" algn="l">
              <a:lnSpc>
                <a:spcPct val="150000"/>
              </a:lnSpc>
              <a:spcBef>
                <a:spcPct val="0"/>
              </a:spcBef>
              <a:spcAft>
                <a:spcPct val="0"/>
              </a:spcAft>
              <a:buClrTx/>
              <a:buSzTx/>
              <a:buNone/>
            </a:pPr>
            <a:r>
              <a:rPr lang="en-US" altLang="zh-CN" sz="2000" b="1">
                <a:solidFill>
                  <a:schemeClr val="dk1"/>
                </a:solidFill>
                <a:latin typeface="微软雅黑" panose="020b0503020204020204" charset="-122"/>
                <a:ea typeface="微软雅黑" panose="020b0503020204020204" charset="-122"/>
                <a:cs typeface="微软雅黑" panose="020b0503020204020204" charset="-122"/>
                <a:sym typeface="+mn-ea"/>
              </a:rPr>
              <a:t>    先秦时期就有古人言：“修身，齐家，治国，平天下。”这是告知我们“修身”才是我们实现理想追求的第一步。当代青年的我们，更应该懂得这个道理，因为至今的时代里，一位身患十余种疾病的华坪女子高级中学女校长张桂梅，正以真正的师者情怀在改变着山区女童的命运；一对经营一间“爱心厨房”几十哉的万佐成、熊庚香夫妇，正以无私的平凡铸就着自己的人生价值；一位因伤失明而捐资几百万的推拿医生追逐着自己的梦想。他们以“修身”值得，完成着这样与那样的理想追求。而与他们一样历经同时代的我们，敬仰之，学习之。</a:t>
            </a:r>
            <a:endParaRPr lang="en-US" altLang="zh-CN" sz="2000" b="1">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0"/>
    </p:custDataLst>
  </p:cSld>
  <p:clrMapOvr>
    <a:masterClrMapping/>
  </p:clrMapOvr>
  <p:transition/>
  <p:timing/>
</p:sld>
</file>

<file path=ppt/slides/slide9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6635317" flipH="1">
            <a:off x="8379143" y="-44768"/>
            <a:ext cx="776288" cy="661035"/>
          </a:xfrm>
          <a:prstGeom prst="rect">
            <a:avLst/>
          </a:prstGeom>
        </p:spPr>
      </p:pic>
      <p:grpSp>
        <p:nvGrpSpPr>
          <p:cNvPr id="7" name="组合 6"/>
          <p:cNvGrpSpPr/>
          <p:nvPr userDrawn="1">
            <p:custDataLst>
              <p:tags r:id="rId4"/>
            </p:custDataLst>
          </p:nvPr>
        </p:nvGrpSpPr>
        <p:grpSpPr>
          <a:xfrm>
            <a:off x="0" y="4886325"/>
            <a:ext cx="534353" cy="1971675"/>
            <a:chOff x="0" y="4391345"/>
            <a:chExt cx="891702" cy="2466656"/>
          </a:xfrm>
        </p:grpSpPr>
        <p:pic>
          <p:nvPicPr>
            <p:cNvPr id="8" name="图片 7"/>
            <p:cNvPicPr>
              <a:picLocks noChangeAspect="1"/>
            </p:cNvPicPr>
            <p:nvPr>
              <p:custDataLst>
                <p:tags r:id="rId6"/>
              </p:custDataLst>
            </p:nvPr>
          </p:nvPicPr>
          <p:blipFill>
            <a:blip r:embed="rId5"/>
            <a:stretch>
              <a:fillRect/>
            </a:stretch>
          </p:blipFill>
          <p:spPr>
            <a:xfrm>
              <a:off x="0" y="5917327"/>
              <a:ext cx="891702" cy="940674"/>
            </a:xfrm>
            <a:prstGeom prst="rect">
              <a:avLst/>
            </a:prstGeom>
          </p:spPr>
        </p:pic>
        <p:pic>
          <p:nvPicPr>
            <p:cNvPr id="9" name="图片 8"/>
            <p:cNvPicPr>
              <a:picLocks noChangeAspect="1"/>
            </p:cNvPicPr>
            <p:nvPr>
              <p:custDataLst>
                <p:tags r:id="rId8"/>
              </p:custDataLst>
            </p:nvPr>
          </p:nvPicPr>
          <p:blipFill>
            <a:blip r:embed="rId7"/>
            <a:stretch>
              <a:fillRect/>
            </a:stretch>
          </p:blipFill>
          <p:spPr>
            <a:xfrm rot="1953062" flipH="1">
              <a:off x="67048" y="4391345"/>
              <a:ext cx="757605" cy="2455724"/>
            </a:xfrm>
            <a:prstGeom prst="rect">
              <a:avLst/>
            </a:prstGeom>
          </p:spPr>
        </p:pic>
      </p:grpSp>
      <p:sp>
        <p:nvSpPr>
          <p:cNvPr id="2" name="标题 1"/>
          <p:cNvSpPr>
            <a:spLocks noGrp="1"/>
          </p:cNvSpPr>
          <p:nvPr>
            <p:ph type="title" idx="4294967295"/>
          </p:nvPr>
        </p:nvSpPr>
        <p:spPr>
          <a:xfrm>
            <a:off x="375285" y="256540"/>
            <a:ext cx="8684895" cy="124460"/>
          </a:xfr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lgn="ctr">
              <a:buClrTx/>
              <a:buSzTx/>
              <a:buFontTx/>
            </a:pPr>
            <a:r>
              <a:rPr lang="en-US" altLang="zh-CN">
                <a:solidFill>
                  <a:srgbClr val="000000"/>
                </a:solidFill>
                <a:latin typeface="汉仪旗黑-85S" charset="0"/>
                <a:cs typeface="汉仪旗黑-85S" charset="0"/>
                <a:sym typeface="+mn-ea"/>
              </a:rPr>
              <a:t>     </a:t>
            </a:r>
            <a:endParaRPr lang="en-US" altLang="zh-CN">
              <a:solidFill>
                <a:srgbClr val="000000"/>
              </a:solidFill>
              <a:latin typeface="汉仪旗黑-85S" charset="0"/>
              <a:cs typeface="汉仪旗黑-85S" charset="0"/>
              <a:sym typeface="+mn-ea"/>
            </a:endParaRPr>
          </a:p>
        </p:txBody>
      </p:sp>
      <p:sp>
        <p:nvSpPr>
          <p:cNvPr id="3" name="内容占位符 2"/>
          <p:cNvSpPr>
            <a:spLocks noGrp="1"/>
          </p:cNvSpPr>
          <p:nvPr>
            <p:ph idx="4294967295"/>
            <p:custDataLst>
              <p:tags r:id="rId9"/>
            </p:custDataLst>
          </p:nvPr>
        </p:nvSpPr>
        <p:spPr>
          <a:xfrm>
            <a:off x="0" y="256540"/>
            <a:ext cx="9144000" cy="5128895"/>
          </a:xfr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l">
              <a:buClrTx/>
              <a:buSzTx/>
            </a:pPr>
            <a:r>
              <a:rPr lang="en-US" altLang="zh-CN" sz="2700" b="1">
                <a:solidFill>
                  <a:schemeClr val="dk1"/>
                </a:solidFill>
                <a:latin typeface="微软雅黑" panose="020b0503020204020204" charset="-122"/>
                <a:ea typeface="微软雅黑" panose="020b0503020204020204" charset="-122"/>
                <a:cs typeface="微软雅黑" panose="020b0503020204020204" charset="-122"/>
                <a:sym typeface="+mn-ea"/>
              </a:rPr>
              <a:t>       于家，作为当代的我们，应端正正确的人生态度。</a:t>
            </a:r>
            <a:endParaRPr lang="en-US" altLang="zh-CN" sz="2700" b="1">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buClrTx/>
              <a:buSzTx/>
            </a:pPr>
            <a:r>
              <a:rPr lang="en-US" altLang="zh-CN" sz="2700" b="1">
                <a:solidFill>
                  <a:schemeClr val="dk1"/>
                </a:solidFill>
                <a:latin typeface="微软雅黑" panose="020b0503020204020204" charset="-122"/>
                <a:ea typeface="微软雅黑" panose="020b0503020204020204" charset="-122"/>
                <a:cs typeface="微软雅黑" panose="020b0503020204020204" charset="-122"/>
                <a:sym typeface="+mn-ea"/>
              </a:rPr>
              <a:t>      荀子的《劝学》有言：“蚓无爪牙之利，筋骨之强，上食埃土，下饮黄泉，用心一也。”这是告知我们学习态度的重要性。思想和态度的端正，不仅有利于学习，还有利于实现人生的理想追求。某在线教育平台打出了“撞脸”的“假”名师广告，这是其人生态度紊乱造成的结果，然而湖南高院法官周春梅，与之相反，用生命维护了职业思想态度坚定的尊严。周春梅端正的人生态度，净化了法院，某在线教育平台却污染了教育的净土。因此，作为新时代的我们，要端正自己人生态度，使得自己家庭变得更加美好。</a:t>
            </a:r>
            <a:endParaRPr lang="en-US" altLang="zh-CN" sz="2700" b="1">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0"/>
    </p:custDataLst>
  </p:cSld>
  <p:clrMapOvr>
    <a:masterClrMapping/>
  </p:clrMapOvr>
  <p:transition/>
  <p:timing/>
</p:sld>
</file>

<file path=ppt/tags/tag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10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10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10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10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11.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1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TYPE" val="i"/>
</p:tagLst>
</file>

<file path=ppt/tags/tag11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2"/>
  <p:tag name="KSO_WM_UNIT_INDEX" val="2"/>
  <p:tag name="KSO_WM_UNIT_LAYERLEVEL" val="1"/>
  <p:tag name="KSO_WM_UNIT_TYPE" val="i"/>
</p:tagLst>
</file>

<file path=ppt/tags/tag11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TYPE" val="i"/>
</p:tagLst>
</file>

<file path=ppt/tags/tag121.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2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TYPE" val="i"/>
</p:tagLst>
</file>

<file path=ppt/tags/tag129.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TYPE" val="i"/>
</p:tagLst>
</file>

<file path=ppt/tags/tag137.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3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4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3.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5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TYPE" val="i"/>
</p:tagLst>
</file>

<file path=ppt/tags/tag15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2"/>
  <p:tag name="KSO_WM_UNIT_INDEX" val="2"/>
  <p:tag name="KSO_WM_UNIT_LAYERLEVEL" val="1"/>
  <p:tag name="KSO_WM_UNIT_TYPE" val="i"/>
</p:tagLst>
</file>

<file path=ppt/tags/tag15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3"/>
  <p:tag name="KSO_WM_UNIT_INDEX" val="3"/>
  <p:tag name="KSO_WM_UNIT_LAYERLEVEL" val="1"/>
  <p:tag name="KSO_WM_UNIT_TYPE" val="i"/>
</p:tagLst>
</file>

<file path=ppt/tags/tag15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4"/>
  <p:tag name="KSO_WM_UNIT_INDEX" val="4"/>
  <p:tag name="KSO_WM_UNIT_LAYERLEVEL" val="1"/>
  <p:tag name="KSO_WM_UNIT_TYPE" val="i"/>
</p:tagLst>
</file>

<file path=ppt/tags/tag15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3.xml><?xml version="1.0" encoding="utf-8"?>
<p:tagLst xmlns:p="http://schemas.openxmlformats.org/presentationml/2006/main">
  <p:tag name="KSO_WM_BEAUTIFY_FLAG" val="#wm#"/>
  <p:tag name="KSO_WM_TAG_VERSION" val="1.0"/>
  <p:tag name="KSO_WM_TEMPLATE_CATEGORY" val="custom"/>
  <p:tag name="KSO_WM_TEMPLATE_INDEX" val="20177418"/>
  <p:tag name="KSO_WM_UNIT_COMPATIBLE" val="0"/>
  <p:tag name="KSO_WM_UNIT_DIAGRAM_ISNUMVISUAL" val="0"/>
  <p:tag name="KSO_WM_UNIT_DIAGRAM_ISREFERUNIT" val="0"/>
  <p:tag name="KSO_WM_UNIT_HIGHLIGHT" val="0"/>
  <p:tag name="KSO_WM_UNIT_ID" val="_0**"/>
  <p:tag name="KSO_WM_UNIT_LAYERLEVEL" val="1"/>
</p:tagLst>
</file>

<file path=ppt/tags/tag164.xml><?xml version="1.0" encoding="utf-8"?>
<p:tagLst xmlns:p="http://schemas.openxmlformats.org/presentationml/2006/main">
  <p:tag name="KSO_WM_BEAUTIFY_FLAG" val="#wm#"/>
  <p:tag name="KSO_WM_TAG_VERSION" val="1.0"/>
  <p:tag name="KSO_WM_TEMPLATE_CATEGORY" val="custom"/>
  <p:tag name="KSO_WM_TEMPLATE_INDEX" val="20177418"/>
  <p:tag name="KSO_WM_UNIT_COMPATIBLE" val="0"/>
  <p:tag name="KSO_WM_UNIT_DIAGRAM_ISNUMVISUAL" val="0"/>
  <p:tag name="KSO_WM_UNIT_DIAGRAM_ISREFERUNIT" val="0"/>
  <p:tag name="KSO_WM_UNIT_HIGHLIGHT" val="0"/>
  <p:tag name="KSO_WM_UNIT_ID" val="_0**"/>
  <p:tag name="KSO_WM_UNIT_LAYERLEVEL" val="1"/>
</p:tagLst>
</file>

<file path=ppt/tags/tag1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68.xml><?xml version="1.0" encoding="utf-8"?>
<p:tagLst xmlns:p="http://schemas.openxmlformats.org/presentationml/2006/main">
  <p:tag name="KSO_WM_BEAUTIFY_FLAG" val="#wm#"/>
  <p:tag name="KSO_WM_COMBINE_RELATE_SLIDE_ID" val="background20176890_1"/>
  <p:tag name="KSO_WM_TAG_VERSION" val="1.0"/>
  <p:tag name="KSO_WM_TEMPLATE_CATEGORY" val="custom"/>
  <p:tag name="KSO_WM_TEMPLATE_COLOR_TYPE" val="1"/>
  <p:tag name="KSO_WM_TEMPLATE_INDEX" val="20177418"/>
  <p:tag name="KSO_WM_TEMPLATE_MASTER_THUMB_INDEX" val="12"/>
  <p:tag name="KSO_WM_TEMPLATE_MASTER_TYPE" val="1"/>
  <p:tag name="KSO_WM_TEMPLATE_SUBCATEGORY" val="17"/>
  <p:tag name="KSO_WM_TEMPLATE_THUMBS_INDEX" val="1、10、11、25、26、28"/>
</p:tagLst>
</file>

<file path=ppt/tags/tag169.xml><?xml version="1.0" encoding="utf-8"?>
<p:tagLst xmlns:p="http://schemas.openxmlformats.org/presentationml/2006/main">
  <p:tag name="KSO_WM_BEAUTIFY_FLAG" val="#wm#"/>
  <p:tag name="KSO_WM_TAG_VERSION" val="1.0"/>
  <p:tag name="KSO_WM_TEMPLATE_CATEGORY" val="custom"/>
  <p:tag name="KSO_WM_TEMPLATE_INDEX" val="20177418"/>
  <p:tag name="KSO_WM_UNIT_COMPATIBLE" val="0"/>
  <p:tag name="KSO_WM_UNIT_DIAGRAM_ISNUMVISUAL" val="0"/>
  <p:tag name="KSO_WM_UNIT_DIAGRAM_ISREFERUNIT" val="0"/>
  <p:tag name="KSO_WM_UNIT_HIGHLIGHT" val="0"/>
  <p:tag name="KSO_WM_UNIT_ID" val="custom20177418_1*a*1"/>
  <p:tag name="KSO_WM_UNIT_INDEX" val="1"/>
  <p:tag name="KSO_WM_UNIT_ISCONTENTSTITLE" val="0"/>
  <p:tag name="KSO_WM_UNIT_ISNUMDGMTITLE" val="0"/>
  <p:tag name="KSO_WM_UNIT_LAYERLEVEL" val="1"/>
  <p:tag name="KSO_WM_UNIT_NOCLEAR" val="0"/>
  <p:tag name="KSO_WM_UNIT_PRESET_TEXT" val="树叶手绘风总结报告"/>
  <p:tag name="KSO_WM_UNIT_TYPE" val="a"/>
  <p:tag name="KSO_WM_UNIT_VALUE" val="10"/>
</p:tagLst>
</file>

<file path=ppt/tags/tag1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0.xml><?xml version="1.0" encoding="utf-8"?>
<p:tagLst xmlns:p="http://schemas.openxmlformats.org/presentationml/2006/main">
  <p:tag name="KSO_WM_BEAUTIFY_FLAG" val="#wm#"/>
  <p:tag name="KSO_WM_COMBINE_RELATE_SLIDE_ID" val="background20176890_1"/>
  <p:tag name="KSO_WM_SLIDE_ID" val="custom20177418_1"/>
  <p:tag name="KSO_WM_SLIDE_INDEX" val="1"/>
  <p:tag name="KSO_WM_SLIDE_ITEM_CNT" val="0"/>
  <p:tag name="KSO_WM_SLIDE_LAYOUT" val="a_b"/>
  <p:tag name="KSO_WM_SLIDE_LAYOUT_CNT" val="1_3"/>
  <p:tag name="KSO_WM_SLIDE_SUBTYPE" val="pureTxt"/>
  <p:tag name="KSO_WM_SLIDE_TYPE" val="title"/>
  <p:tag name="KSO_WM_SPECIAL_SOURCE" val="bdnull"/>
  <p:tag name="KSO_WM_TAG_VERSION" val="1.0"/>
  <p:tag name="KSO_WM_TEMPLATE_CATEGORY" val="custom"/>
  <p:tag name="KSO_WM_TEMPLATE_COLOR_TYPE" val="1"/>
  <p:tag name="KSO_WM_TEMPLATE_INDEX" val="20177418"/>
  <p:tag name="KSO_WM_TEMPLATE_MASTER_THUMB_INDEX" val="12"/>
  <p:tag name="KSO_WM_TEMPLATE_MASTER_TYPE" val="1"/>
  <p:tag name="KSO_WM_TEMPLATE_SUBCATEGORY" val="17"/>
  <p:tag name="KSO_WM_TEMPLATE_THUMBS_INDEX" val="1、10、11、25、26、28"/>
</p:tagLst>
</file>

<file path=ppt/tags/tag17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17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17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17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175.xml><?xml version="1.0" encoding="utf-8"?>
<p:tagLst xmlns:p="http://schemas.openxmlformats.org/presentationml/2006/main">
  <p:tag name="KSO_WM_UNIT_TEXT_FILL_FORE_SCHEMECOLOR_INDEX" val="5"/>
  <p:tag name="KSO_WM_UNIT_TEXT_FILL_FORE_SCHEMECOLOR_INDEX_BRIGHTNESS" val="0"/>
  <p:tag name="KSO_WM_UNIT_TEXT_FILL_TYPE" val="1"/>
</p:tagLst>
</file>

<file path=ppt/tags/tag176.xml><?xml version="1.0" encoding="utf-8"?>
<p:tagLst xmlns:p="http://schemas.openxmlformats.org/presentationml/2006/main">
  <p:tag name="KSO_WM_SLIDE_BACKGROUND_TYPE" val="general"/>
  <p:tag name="KSO_WM_SLIDE_BK_DARK_LIGHT" val="2"/>
  <p:tag name="KSO_WM_SPECIAL_SOURCE" val="bdnull"/>
</p:tagLst>
</file>

<file path=ppt/tags/tag17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17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17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1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181.xml><?xml version="1.0" encoding="utf-8"?>
<p:tagLst xmlns:p="http://schemas.openxmlformats.org/presentationml/2006/main">
  <p:tag name="KSO_WM_SLIDE_BACKGROUND_TYPE" val="general"/>
  <p:tag name="KSO_WM_SLIDE_BK_DARK_LIGHT" val="2"/>
  <p:tag name="KSO_WM_SPECIAL_SOURCE" val="bdnull"/>
</p:tagLst>
</file>

<file path=ppt/tags/tag18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18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18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18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186.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87.xml><?xml version="1.0" encoding="utf-8"?>
<p:tagLst xmlns:p="http://schemas.openxmlformats.org/presentationml/2006/main">
  <p:tag name="KSO_WM_SLIDE_BACKGROUND_TYPE" val="general"/>
  <p:tag name="KSO_WM_SLIDE_BK_DARK_LIGHT" val="2"/>
  <p:tag name="KSO_WM_SPECIAL_SOURCE" val="bdnull"/>
</p:tagLst>
</file>

<file path=ppt/tags/tag18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18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1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9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19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192.xml><?xml version="1.0" encoding="utf-8"?>
<p:tagLst xmlns:p="http://schemas.openxmlformats.org/presentationml/2006/main">
  <p:tag name="KSO_WM_UNIT_FILL_FORE_SCHEMECOLOR_INDEX" val="5"/>
  <p:tag name="KSO_WM_UNIT_FILL_FORE_SCHEMECOLOR_INDEX_BRIGHTNESS" val="0"/>
  <p:tag name="KSO_WM_UNIT_FILL_TYPE" val="1"/>
  <p:tag name="KSO_WM_UNIT_LINE_FILL_TYPE" val="2"/>
  <p:tag name="KSO_WM_UNIT_LINE_FORE_SCHEMECOLOR_INDEX" val="5"/>
  <p:tag name="KSO_WM_UNIT_LINE_FORE_SCHEMECOLOR_INDEX_BRIGHTNESS" val="0"/>
</p:tagLst>
</file>

<file path=ppt/tags/tag193.xml><?xml version="1.0" encoding="utf-8"?>
<p:tagLst xmlns:p="http://schemas.openxmlformats.org/presentationml/2006/main">
  <p:tag name="KSO_WM_UNIT_FILL_FORE_SCHEMECOLOR_INDEX" val="5"/>
  <p:tag name="KSO_WM_UNIT_FILL_FORE_SCHEMECOLOR_INDEX_BRIGHTNESS" val="0"/>
  <p:tag name="KSO_WM_UNIT_FILL_TYPE" val="1"/>
  <p:tag name="KSO_WM_UNIT_LINE_FILL_TYPE" val="2"/>
  <p:tag name="KSO_WM_UNIT_LINE_FORE_SCHEMECOLOR_INDEX" val="5"/>
  <p:tag name="KSO_WM_UNIT_LINE_FORE_SCHEMECOLOR_INDEX_BRIGHTNESS" val="0"/>
</p:tagLst>
</file>

<file path=ppt/tags/tag194.xml><?xml version="1.0" encoding="utf-8"?>
<p:tagLst xmlns:p="http://schemas.openxmlformats.org/presentationml/2006/main">
  <p:tag name="KSO_WM_UNIT_FILL_FORE_SCHEMECOLOR_INDEX" val="5"/>
  <p:tag name="KSO_WM_UNIT_FILL_FORE_SCHEMECOLOR_INDEX_BRIGHTNESS" val="0"/>
  <p:tag name="KSO_WM_UNIT_FILL_TYPE" val="1"/>
  <p:tag name="KSO_WM_UNIT_LINE_FILL_TYPE" val="2"/>
  <p:tag name="KSO_WM_UNIT_LINE_FORE_SCHEMECOLOR_INDEX" val="5"/>
  <p:tag name="KSO_WM_UNIT_LINE_FORE_SCHEMECOLOR_INDEX_BRIGHTNESS" val="0"/>
</p:tagLst>
</file>

<file path=ppt/tags/tag195.xml><?xml version="1.0" encoding="utf-8"?>
<p:tagLst xmlns:p="http://schemas.openxmlformats.org/presentationml/2006/main">
  <p:tag name="KSO_WM_UNIT_FILL_FORE_SCHEMECOLOR_INDEX" val="5"/>
  <p:tag name="KSO_WM_UNIT_FILL_FORE_SCHEMECOLOR_INDEX_BRIGHTNESS" val="0"/>
  <p:tag name="KSO_WM_UNIT_FILL_TYPE" val="1"/>
  <p:tag name="KSO_WM_UNIT_LINE_FILL_TYPE" val="2"/>
  <p:tag name="KSO_WM_UNIT_LINE_FORE_SCHEMECOLOR_INDEX" val="5"/>
  <p:tag name="KSO_WM_UNIT_LINE_FORE_SCHEMECOLOR_INDEX_BRIGHTNESS" val="0"/>
</p:tagLst>
</file>

<file path=ppt/tags/tag196.xml><?xml version="1.0" encoding="utf-8"?>
<p:tagLst xmlns:p="http://schemas.openxmlformats.org/presentationml/2006/main">
  <p:tag name="KSO_WM_UNIT_FILL_FORE_SCHEMECOLOR_INDEX" val="5"/>
  <p:tag name="KSO_WM_UNIT_FILL_FORE_SCHEMECOLOR_INDEX_BRIGHTNESS" val="0"/>
  <p:tag name="KSO_WM_UNIT_FILL_TYPE" val="1"/>
  <p:tag name="KSO_WM_UNIT_LINE_FILL_TYPE" val="2"/>
  <p:tag name="KSO_WM_UNIT_LINE_FORE_SCHEMECOLOR_INDEX" val="5"/>
  <p:tag name="KSO_WM_UNIT_LINE_FORE_SCHEMECOLOR_INDEX_BRIGHTNESS" val="0"/>
</p:tagLst>
</file>

<file path=ppt/tags/tag197.xml><?xml version="1.0" encoding="utf-8"?>
<p:tagLst xmlns:p="http://schemas.openxmlformats.org/presentationml/2006/main">
  <p:tag name="KSO_WM_UNIT_FILL_FORE_SCHEMECOLOR_INDEX" val="5"/>
  <p:tag name="KSO_WM_UNIT_FILL_FORE_SCHEMECOLOR_INDEX_BRIGHTNESS" val="0"/>
  <p:tag name="KSO_WM_UNIT_FILL_TYPE" val="1"/>
  <p:tag name="KSO_WM_UNIT_LINE_FILL_TYPE" val="2"/>
  <p:tag name="KSO_WM_UNIT_LINE_FORE_SCHEMECOLOR_INDEX" val="5"/>
  <p:tag name="KSO_WM_UNIT_LINE_FORE_SCHEMECOLOR_INDEX_BRIGHTNESS" val="0"/>
  <p:tag name="KSO_WM_UNIT_TEXT_FILL_FORE_SCHEMECOLOR_INDEX" val="13"/>
  <p:tag name="KSO_WM_UNIT_TEXT_FILL_FORE_SCHEMECOLOR_INDEX_BRIGHTNESS" val="0"/>
  <p:tag name="KSO_WM_UNIT_TEXT_FILL_TYPE" val="1"/>
</p:tagLst>
</file>

<file path=ppt/tags/tag198.xml><?xml version="1.0" encoding="utf-8"?>
<p:tagLst xmlns:p="http://schemas.openxmlformats.org/presentationml/2006/main">
  <p:tag name="KSO_WM_UNIT_FILL_FORE_SCHEMECOLOR_INDEX" val="5"/>
  <p:tag name="KSO_WM_UNIT_FILL_FORE_SCHEMECOLOR_INDEX_BRIGHTNESS" val="0"/>
  <p:tag name="KSO_WM_UNIT_FILL_TYPE" val="1"/>
  <p:tag name="KSO_WM_UNIT_LINE_FILL_TYPE" val="2"/>
  <p:tag name="KSO_WM_UNIT_LINE_FORE_SCHEMECOLOR_INDEX" val="5"/>
  <p:tag name="KSO_WM_UNIT_LINE_FORE_SCHEMECOLOR_INDEX_BRIGHTNESS" val="0"/>
</p:tagLst>
</file>

<file path=ppt/tags/tag199.xml><?xml version="1.0" encoding="utf-8"?>
<p:tagLst xmlns:p="http://schemas.openxmlformats.org/presentationml/2006/main">
  <p:tag name="KSO_WM_SLIDE_BACKGROUND_TYPE" val="general"/>
  <p:tag name="KSO_WM_SLIDE_BK_DARK_LIGHT" val="2"/>
  <p:tag name="KSO_WM_SPECIAL_SOURCE" val="bdnull"/>
</p:tagLst>
</file>

<file path=ppt/tags/tag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0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20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20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20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204.xml><?xml version="1.0" encoding="utf-8"?>
<p:tagLst xmlns:p="http://schemas.openxmlformats.org/presentationml/2006/main">
  <p:tag name="KSO_WM_SLIDE_BACKGROUND_TYPE" val="general"/>
  <p:tag name="KSO_WM_SLIDE_BK_DARK_LIGHT" val="2"/>
  <p:tag name="KSO_WM_SPECIAL_SOURCE" val="bdnull"/>
</p:tagLst>
</file>

<file path=ppt/tags/tag20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20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20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20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209.xml><?xml version="1.0" encoding="utf-8"?>
<p:tagLst xmlns:p="http://schemas.openxmlformats.org/presentationml/2006/main">
  <p:tag name="KSO_WM_SLIDE_BACKGROUND_TYPE" val="general"/>
  <p:tag name="KSO_WM_SLIDE_BK_DARK_LIGHT" val="2"/>
  <p:tag name="KSO_WM_SPECIAL_SOURCE" val="bdnull"/>
</p:tagLst>
</file>

<file path=ppt/tags/tag2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1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21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21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21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214.xml><?xml version="1.0" encoding="utf-8"?>
<p:tagLst xmlns:p="http://schemas.openxmlformats.org/presentationml/2006/main">
  <p:tag name="KSO_WM_SLIDE_BACKGROUND_TYPE" val="general"/>
  <p:tag name="KSO_WM_SLIDE_BK_DARK_LIGHT" val="2"/>
  <p:tag name="KSO_WM_SPECIAL_SOURCE" val="bdnull"/>
</p:tagLst>
</file>

<file path=ppt/tags/tag21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21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21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21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219.xml><?xml version="1.0" encoding="utf-8"?>
<p:tagLst xmlns:p="http://schemas.openxmlformats.org/presentationml/2006/main">
  <p:tag name="KSO_WM_SLIDE_BACKGROUND_TYPE" val="general"/>
  <p:tag name="KSO_WM_SLIDE_BK_DARK_LIGHT" val="2"/>
  <p:tag name="KSO_WM_SPECIAL_SOURCE" val="bdnull"/>
</p:tagLst>
</file>

<file path=ppt/tags/tag2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2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22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22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22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224.xml><?xml version="1.0" encoding="utf-8"?>
<p:tagLst xmlns:p="http://schemas.openxmlformats.org/presentationml/2006/main">
  <p:tag name="KSO_WM_SLIDE_BACKGROUND_TYPE" val="general"/>
  <p:tag name="KSO_WM_SLIDE_BK_DARK_LIGHT" val="2"/>
  <p:tag name="KSO_WM_SPECIAL_SOURCE" val="bdnull"/>
</p:tagLst>
</file>

<file path=ppt/tags/tag22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22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22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22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229.xml><?xml version="1.0" encoding="utf-8"?>
<p:tagLst xmlns:p="http://schemas.openxmlformats.org/presentationml/2006/main">
  <p:tag name="KSO_WM_UNIT_FILL_FORE_SCHEMECOLOR_INDEX" val="5"/>
  <p:tag name="KSO_WM_UNIT_FILL_FORE_SCHEMECOLOR_INDEX_BRIGHTNESS" val="0"/>
  <p:tag name="KSO_WM_UNIT_FILL_TYPE" val="1"/>
  <p:tag name="KSO_WM_UNIT_LINE_FILL_TYPE" val="2"/>
  <p:tag name="KSO_WM_UNIT_LINE_FORE_SCHEMECOLOR_INDEX" val="2"/>
  <p:tag name="KSO_WM_UNIT_LINE_FORE_SCHEMECOLOR_INDEX_BRIGHTNESS" val="0"/>
  <p:tag name="KSO_WM_UNIT_TEXT_FILL_FORE_SCHEMECOLOR_INDEX" val="2"/>
  <p:tag name="KSO_WM_UNIT_TEXT_FILL_FORE_SCHEMECOLOR_INDEX_BRIGHTNESS" val="0"/>
  <p:tag name="KSO_WM_UNIT_TEXT_FILL_TYPE" val="1"/>
</p:tagLst>
</file>

<file path=ppt/tags/tag2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30.xml><?xml version="1.0" encoding="utf-8"?>
<p:tagLst xmlns:p="http://schemas.openxmlformats.org/presentationml/2006/main">
  <p:tag name="KSO_WM_UNIT_FILL_FORE_SCHEMECOLOR_INDEX_1" val="8"/>
  <p:tag name="KSO_WM_UNIT_FILL_FORE_SCHEMECOLOR_INDEX_1_BRIGHTNESS" val="0.02"/>
  <p:tag name="KSO_WM_UNIT_FILL_FORE_SCHEMECOLOR_INDEX_1_POS" val="0"/>
  <p:tag name="KSO_WM_UNIT_FILL_FORE_SCHEMECOLOR_INDEX_1_TRANS" val="0"/>
  <p:tag name="KSO_WM_UNIT_FILL_FORE_SCHEMECOLOR_INDEX_2" val="8"/>
  <p:tag name="KSO_WM_UNIT_FILL_FORE_SCHEMECOLOR_INDEX_2_BRIGHTNESS" val="0"/>
  <p:tag name="KSO_WM_UNIT_FILL_FORE_SCHEMECOLOR_INDEX_2_POS" val="0.5"/>
  <p:tag name="KSO_WM_UNIT_FILL_FORE_SCHEMECOLOR_INDEX_2_TRANS" val="0"/>
  <p:tag name="KSO_WM_UNIT_FILL_FORE_SCHEMECOLOR_INDEX_3" val="8"/>
  <p:tag name="KSO_WM_UNIT_FILL_FORE_SCHEMECOLOR_INDEX_3_BRIGHTNESS" val="-0.01"/>
  <p:tag name="KSO_WM_UNIT_FILL_FORE_SCHEMECOLOR_INDEX_3_POS" val="1"/>
  <p:tag name="KSO_WM_UNIT_FILL_FORE_SCHEMECOLOR_INDEX_3_TRANS" val="0"/>
  <p:tag name="KSO_WM_UNIT_FILL_GRADIENT_ANGLE" val="90"/>
  <p:tag name="KSO_WM_UNIT_FILL_GRADIENT_DIRECTION" val="1"/>
  <p:tag name="KSO_WM_UNIT_FILL_GRADIENT_TYPE" val="0"/>
  <p:tag name="KSO_WM_UNIT_FILL_TYPE" val="3"/>
  <p:tag name="KSO_WM_UNIT_LINE_FILL_TYPE" val="2"/>
  <p:tag name="KSO_WM_UNIT_LINE_FORE_SCHEMECOLOR_INDEX" val="8"/>
  <p:tag name="KSO_WM_UNIT_LINE_FORE_SCHEMECOLOR_INDEX_BRIGHTNESS" val="0"/>
  <p:tag name="KSO_WM_UNIT_TEXT_FILL_FORE_SCHEMECOLOR_INDEX" val="2"/>
  <p:tag name="KSO_WM_UNIT_TEXT_FILL_FORE_SCHEMECOLOR_INDEX_BRIGHTNESS" val="0"/>
  <p:tag name="KSO_WM_UNIT_TEXT_FILL_TYPE" val="1"/>
</p:tagLst>
</file>

<file path=ppt/tags/tag231.xml><?xml version="1.0" encoding="utf-8"?>
<p:tagLst xmlns:p="http://schemas.openxmlformats.org/presentationml/2006/main">
  <p:tag name="KSO_WM_UNIT_FILL_FORE_SCHEMECOLOR_INDEX_1" val="6"/>
  <p:tag name="KSO_WM_UNIT_FILL_FORE_SCHEMECOLOR_INDEX_1_BRIGHTNESS" val="0.02"/>
  <p:tag name="KSO_WM_UNIT_FILL_FORE_SCHEMECOLOR_INDEX_1_POS" val="0"/>
  <p:tag name="KSO_WM_UNIT_FILL_FORE_SCHEMECOLOR_INDEX_1_TRANS" val="0"/>
  <p:tag name="KSO_WM_UNIT_FILL_FORE_SCHEMECOLOR_INDEX_2" val="6"/>
  <p:tag name="KSO_WM_UNIT_FILL_FORE_SCHEMECOLOR_INDEX_2_BRIGHTNESS" val="0"/>
  <p:tag name="KSO_WM_UNIT_FILL_FORE_SCHEMECOLOR_INDEX_2_POS" val="0.5"/>
  <p:tag name="KSO_WM_UNIT_FILL_FORE_SCHEMECOLOR_INDEX_2_TRANS" val="0"/>
  <p:tag name="KSO_WM_UNIT_FILL_FORE_SCHEMECOLOR_INDEX_3" val="6"/>
  <p:tag name="KSO_WM_UNIT_FILL_FORE_SCHEMECOLOR_INDEX_3_BRIGHTNESS" val="-0.01"/>
  <p:tag name="KSO_WM_UNIT_FILL_FORE_SCHEMECOLOR_INDEX_3_POS" val="1"/>
  <p:tag name="KSO_WM_UNIT_FILL_FORE_SCHEMECOLOR_INDEX_3_TRANS" val="0"/>
  <p:tag name="KSO_WM_UNIT_FILL_GRADIENT_ANGLE" val="90"/>
  <p:tag name="KSO_WM_UNIT_FILL_GRADIENT_DIRECTION" val="1"/>
  <p:tag name="KSO_WM_UNIT_FILL_GRADIENT_TYPE" val="0"/>
  <p:tag name="KSO_WM_UNIT_FILL_TYPE" val="3"/>
  <p:tag name="KSO_WM_UNIT_LINE_FILL_TYPE" val="2"/>
  <p:tag name="KSO_WM_UNIT_LINE_FORE_SCHEMECOLOR_INDEX" val="6"/>
  <p:tag name="KSO_WM_UNIT_LINE_FORE_SCHEMECOLOR_INDEX_BRIGHTNESS" val="0"/>
  <p:tag name="KSO_WM_UNIT_TEXT_FILL_FORE_SCHEMECOLOR_INDEX" val="2"/>
  <p:tag name="KSO_WM_UNIT_TEXT_FILL_FORE_SCHEMECOLOR_INDEX_BRIGHTNESS" val="0"/>
  <p:tag name="KSO_WM_UNIT_TEXT_FILL_TYPE" val="1"/>
</p:tagLst>
</file>

<file path=ppt/tags/tag232.xml><?xml version="1.0" encoding="utf-8"?>
<p:tagLst xmlns:p="http://schemas.openxmlformats.org/presentationml/2006/main">
  <p:tag name="KSO_WM_UNIT_FILL_FORE_SCHEMECOLOR_INDEX" val="8"/>
  <p:tag name="KSO_WM_UNIT_FILL_FORE_SCHEMECOLOR_INDEX_BRIGHTNESS" val="0"/>
  <p:tag name="KSO_WM_UNIT_FILL_TYPE" val="1"/>
  <p:tag name="KSO_WM_UNIT_LINE_FILL_TYPE" val="2"/>
  <p:tag name="KSO_WM_UNIT_LINE_FORE_SCHEMECOLOR_INDEX" val="8"/>
  <p:tag name="KSO_WM_UNIT_LINE_FORE_SCHEMECOLOR_INDEX_BRIGHTNESS" val="0"/>
  <p:tag name="KSO_WM_UNIT_TEXT_FILL_FORE_SCHEMECOLOR_INDEX" val="2"/>
  <p:tag name="KSO_WM_UNIT_TEXT_FILL_FORE_SCHEMECOLOR_INDEX_BRIGHTNESS" val="0"/>
  <p:tag name="KSO_WM_UNIT_TEXT_FILL_TYPE" val="1"/>
</p:tagLst>
</file>

<file path=ppt/tags/tag233.xml><?xml version="1.0" encoding="utf-8"?>
<p:tagLst xmlns:p="http://schemas.openxmlformats.org/presentationml/2006/main">
  <p:tag name="KSO_WM_UNIT_FILL_FORE_SCHEMECOLOR_INDEX" val="5"/>
  <p:tag name="KSO_WM_UNIT_FILL_FORE_SCHEMECOLOR_INDEX_BRIGHTNESS" val="0"/>
  <p:tag name="KSO_WM_UNIT_FILL_TYPE"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Lst>
</file>

<file path=ppt/tags/tag234.xml><?xml version="1.0" encoding="utf-8"?>
<p:tagLst xmlns:p="http://schemas.openxmlformats.org/presentationml/2006/main">
  <p:tag name="KSO_WM_SLIDE_BACKGROUND_TYPE" val="general"/>
  <p:tag name="KSO_WM_SLIDE_BK_DARK_LIGHT" val="2"/>
  <p:tag name="KSO_WM_SPECIAL_SOURCE" val="bdnull"/>
</p:tagLst>
</file>

<file path=ppt/tags/tag23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23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23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23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239.xml><?xml version="1.0" encoding="utf-8"?>
<p:tagLst xmlns:p="http://schemas.openxmlformats.org/presentationml/2006/main">
  <p:tag name="KSO_WM_SLIDE_BACKGROUND_TYPE" val="general"/>
  <p:tag name="KSO_WM_SLIDE_BK_DARK_LIGHT" val="2"/>
  <p:tag name="KSO_WM_SPECIAL_SOURCE" val="bdnull"/>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4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24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24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24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244.xml><?xml version="1.0" encoding="utf-8"?>
<p:tagLst xmlns:p="http://schemas.openxmlformats.org/presentationml/2006/main">
  <p:tag name="KSO_WM_SLIDE_BACKGROUND_TYPE" val="general"/>
  <p:tag name="KSO_WM_SLIDE_BK_DARK_LIGHT" val="2"/>
  <p:tag name="KSO_WM_SPECIAL_SOURCE" val="bdnull"/>
</p:tagLst>
</file>

<file path=ppt/tags/tag24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24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24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24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249.xml><?xml version="1.0" encoding="utf-8"?>
<p:tagLst xmlns:p="http://schemas.openxmlformats.org/presentationml/2006/main">
  <p:tag name="KSO_WM_SLIDE_BACKGROUND_TYPE" val="general"/>
  <p:tag name="KSO_WM_SLIDE_BK_DARK_LIGHT" val="2"/>
  <p:tag name="KSO_WM_SPECIAL_SOURCE" val="bdnull"/>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25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25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25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254.xml><?xml version="1.0" encoding="utf-8"?>
<p:tagLst xmlns:p="http://schemas.openxmlformats.org/presentationml/2006/main">
  <p:tag name="KSO_WM_SLIDE_BACKGROUND_TYPE" val="general"/>
  <p:tag name="KSO_WM_SLIDE_BK_DARK_LIGHT" val="2"/>
  <p:tag name="KSO_WM_SPECIAL_SOURCE" val="bdnull"/>
</p:tagLst>
</file>

<file path=ppt/tags/tag25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25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25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25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259.xml><?xml version="1.0" encoding="utf-8"?>
<p:tagLst xmlns:p="http://schemas.openxmlformats.org/presentationml/2006/main">
  <p:tag name="KSO_WM_SLIDE_BACKGROUND_TYPE" val="general"/>
  <p:tag name="KSO_WM_SLIDE_BK_DARK_LIGHT" val="2"/>
  <p:tag name="KSO_WM_SPECIAL_SOURCE" val="bdnull"/>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6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26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26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26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264.xml><?xml version="1.0" encoding="utf-8"?>
<p:tagLst xmlns:p="http://schemas.openxmlformats.org/presentationml/2006/main">
  <p:tag name="KSO_WM_SLIDE_BACKGROUND_TYPE" val="general"/>
  <p:tag name="KSO_WM_SLIDE_BK_DARK_LIGHT" val="2"/>
  <p:tag name="KSO_WM_SPECIAL_SOURCE" val="bdnull"/>
</p:tagLst>
</file>

<file path=ppt/tags/tag26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26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26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26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269.xml><?xml version="1.0" encoding="utf-8"?>
<p:tagLst xmlns:p="http://schemas.openxmlformats.org/presentationml/2006/main">
  <p:tag name="KSO_WM_SLIDE_BACKGROUND_TYPE" val="general"/>
  <p:tag name="KSO_WM_SLIDE_BK_DARK_LIGHT" val="2"/>
  <p:tag name="KSO_WM_SPECIAL_SOURCE" val="bdnull"/>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27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27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27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274.xml><?xml version="1.0" encoding="utf-8"?>
<p:tagLst xmlns:p="http://schemas.openxmlformats.org/presentationml/2006/main">
  <p:tag name="KSO_WM_SLIDE_BACKGROUND_TYPE" val="general"/>
  <p:tag name="KSO_WM_SLIDE_BK_DARK_LIGHT" val="2"/>
  <p:tag name="KSO_WM_SPECIAL_SOURCE" val="bdnull"/>
</p:tagLst>
</file>

<file path=ppt/tags/tag27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27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27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27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279.xml><?xml version="1.0" encoding="utf-8"?>
<p:tagLst xmlns:p="http://schemas.openxmlformats.org/presentationml/2006/main">
  <p:tag name="KSO_WM_SLIDE_BACKGROUND_TYPE" val="general"/>
  <p:tag name="KSO_WM_SLIDE_BK_DARK_LIGHT" val="2"/>
  <p:tag name="KSO_WM_SPECIAL_SOURCE" val="bdnull"/>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8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28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28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28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284.xml><?xml version="1.0" encoding="utf-8"?>
<p:tagLst xmlns:p="http://schemas.openxmlformats.org/presentationml/2006/main">
  <p:tag name="KSO_WM_SLIDE_BACKGROUND_TYPE" val="general"/>
  <p:tag name="KSO_WM_SLIDE_BK_DARK_LIGHT" val="2"/>
  <p:tag name="KSO_WM_SPECIAL_SOURCE" val="bdnull"/>
</p:tagLst>
</file>

<file path=ppt/tags/tag28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28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28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28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289.xml><?xml version="1.0" encoding="utf-8"?>
<p:tagLst xmlns:p="http://schemas.openxmlformats.org/presentationml/2006/main">
  <p:tag name="KSO_WM_SLIDE_BACKGROUND_TYPE" val="general"/>
  <p:tag name="KSO_WM_SLIDE_BK_DARK_LIGHT" val="2"/>
  <p:tag name="KSO_WM_SPECIAL_SOURCE" val="bdnull"/>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9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29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29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29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294.xml><?xml version="1.0" encoding="utf-8"?>
<p:tagLst xmlns:p="http://schemas.openxmlformats.org/presentationml/2006/main">
  <p:tag name="KSO_WM_SLIDE_BACKGROUND_TYPE" val="general"/>
  <p:tag name="KSO_WM_SLIDE_BK_DARK_LIGHT" val="2"/>
  <p:tag name="KSO_WM_SPECIAL_SOURCE" val="bdnull"/>
</p:tagLst>
</file>

<file path=ppt/tags/tag29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29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29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29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299.xml><?xml version="1.0" encoding="utf-8"?>
<p:tagLst xmlns:p="http://schemas.openxmlformats.org/presentationml/2006/main">
  <p:tag name="KSO_WM_SLIDE_BACKGROUND_TYPE" val="general"/>
  <p:tag name="KSO_WM_SLIDE_BK_DARK_LIGHT" val="2"/>
  <p:tag name="KSO_WM_SPECIAL_SOURCE" val="bdnull"/>
</p:tagLst>
</file>

<file path=ppt/tags/tag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0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30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30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30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304.xml><?xml version="1.0" encoding="utf-8"?>
<p:tagLst xmlns:p="http://schemas.openxmlformats.org/presentationml/2006/main">
  <p:tag name="KSO_WM_SLIDE_BACKGROUND_TYPE" val="general"/>
  <p:tag name="KSO_WM_SLIDE_BK_DARK_LIGHT" val="2"/>
  <p:tag name="KSO_WM_SPECIAL_SOURCE" val="bdnull"/>
</p:tagLst>
</file>

<file path=ppt/tags/tag30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30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30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30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309.xml><?xml version="1.0" encoding="utf-8"?>
<p:tagLst xmlns:p="http://schemas.openxmlformats.org/presentationml/2006/main">
  <p:tag name="KSO_WM_SLIDE_BACKGROUND_TYPE" val="general"/>
  <p:tag name="KSO_WM_SLIDE_BK_DARK_LIGHT" val="2"/>
  <p:tag name="KSO_WM_SPECIAL_SOURCE" val="bdnull"/>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31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31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31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314.xml><?xml version="1.0" encoding="utf-8"?>
<p:tagLst xmlns:p="http://schemas.openxmlformats.org/presentationml/2006/main">
  <p:tag name="KSO_WM_SLIDE_BACKGROUND_TYPE" val="general"/>
  <p:tag name="KSO_WM_SLIDE_BK_DARK_LIGHT" val="2"/>
  <p:tag name="KSO_WM_SPECIAL_SOURCE" val="bdnull"/>
</p:tagLst>
</file>

<file path=ppt/tags/tag31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31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31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31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319.xml><?xml version="1.0" encoding="utf-8"?>
<p:tagLst xmlns:p="http://schemas.openxmlformats.org/presentationml/2006/main">
  <p:tag name="KSO_WM_SLIDE_BACKGROUND_TYPE" val="general"/>
  <p:tag name="KSO_WM_SLIDE_BK_DARK_LIGHT" val="2"/>
  <p:tag name="KSO_WM_SPECIAL_SOURCE" val="bdnull"/>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2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32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32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32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324.xml><?xml version="1.0" encoding="utf-8"?>
<p:tagLst xmlns:p="http://schemas.openxmlformats.org/presentationml/2006/main">
  <p:tag name="KSO_WM_SLIDE_BACKGROUND_TYPE" val="general"/>
  <p:tag name="KSO_WM_SLIDE_BK_DARK_LIGHT" val="2"/>
  <p:tag name="KSO_WM_SPECIAL_SOURCE" val="bdnull"/>
</p:tagLst>
</file>

<file path=ppt/tags/tag32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32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32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32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329.xml><?xml version="1.0" encoding="utf-8"?>
<p:tagLst xmlns:p="http://schemas.openxmlformats.org/presentationml/2006/main">
  <p:tag name="KSO_WM_SLIDE_BACKGROUND_TYPE" val="general"/>
  <p:tag name="KSO_WM_SLIDE_BK_DARK_LIGHT" val="2"/>
  <p:tag name="KSO_WM_SPECIAL_SOURCE" val="bdnull"/>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3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33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33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33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334.xml><?xml version="1.0" encoding="utf-8"?>
<p:tagLst xmlns:p="http://schemas.openxmlformats.org/presentationml/2006/main">
  <p:tag name="KSO_WM_SLIDE_BACKGROUND_TYPE" val="general"/>
  <p:tag name="KSO_WM_SLIDE_BK_DARK_LIGHT" val="2"/>
  <p:tag name="KSO_WM_SPECIAL_SOURCE" val="bdnull"/>
</p:tagLst>
</file>

<file path=ppt/tags/tag33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33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33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33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339.xml><?xml version="1.0" encoding="utf-8"?>
<p:tagLst xmlns:p="http://schemas.openxmlformats.org/presentationml/2006/main">
  <p:tag name="KSO_WM_SLIDE_BACKGROUND_TYPE" val="general"/>
  <p:tag name="KSO_WM_SLIDE_BK_DARK_LIGHT" val="2"/>
  <p:tag name="KSO_WM_SPECIAL_SOURCE" val="bdnull"/>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34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34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34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344.xml><?xml version="1.0" encoding="utf-8"?>
<p:tagLst xmlns:p="http://schemas.openxmlformats.org/presentationml/2006/main">
  <p:tag name="KSO_WM_SLIDE_BACKGROUND_TYPE" val="general"/>
  <p:tag name="KSO_WM_SLIDE_BK_DARK_LIGHT" val="2"/>
  <p:tag name="KSO_WM_SPECIAL_SOURCE" val="bdnull"/>
</p:tagLst>
</file>

<file path=ppt/tags/tag34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34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34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34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349.xml><?xml version="1.0" encoding="utf-8"?>
<p:tagLst xmlns:p="http://schemas.openxmlformats.org/presentationml/2006/main">
  <p:tag name="KSO_WM_SLIDE_BACKGROUND_TYPE" val="general"/>
  <p:tag name="KSO_WM_SLIDE_BK_DARK_LIGHT" val="2"/>
  <p:tag name="KSO_WM_SPECIAL_SOURCE" val="bdnull"/>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5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35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35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35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354.xml><?xml version="1.0" encoding="utf-8"?>
<p:tagLst xmlns:p="http://schemas.openxmlformats.org/presentationml/2006/main">
  <p:tag name="KSO_WM_SLIDE_BACKGROUND_TYPE" val="general"/>
  <p:tag name="KSO_WM_SLIDE_BK_DARK_LIGHT" val="2"/>
  <p:tag name="KSO_WM_SPECIAL_SOURCE" val="bdnull"/>
</p:tagLst>
</file>

<file path=ppt/tags/tag35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35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35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35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359.xml><?xml version="1.0" encoding="utf-8"?>
<p:tagLst xmlns:p="http://schemas.openxmlformats.org/presentationml/2006/main">
  <p:tag name="KSO_WM_BEAUTIFY_FLAG" val="#wm#"/>
  <p:tag name="KSO_WM_SLIDE_BACKGROUND_TYPE" val="general"/>
  <p:tag name="KSO_WM_SLIDE_BK_DARK_LIGHT" val="2"/>
  <p:tag name="KSO_WM_SPECIAL_SOURCE" val="bdnull"/>
  <p:tag name="KSO_WM_TEMPLATE_CATEGORY" val="custom"/>
  <p:tag name="KSO_WM_TEMPLATE_INDEX" val="20187308"/>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6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36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36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36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364.xml><?xml version="1.0" encoding="utf-8"?>
<p:tagLst xmlns:p="http://schemas.openxmlformats.org/presentationml/2006/main">
  <p:tag name="KSO_WM_BEAUTIFY_FLAG" val="#wm#"/>
  <p:tag name="KSO_WM_SLIDE_BACKGROUND_TYPE" val="general"/>
  <p:tag name="KSO_WM_SLIDE_BK_DARK_LIGHT" val="2"/>
  <p:tag name="KSO_WM_SPECIAL_SOURCE" val="bdnull"/>
  <p:tag name="KSO_WM_TEMPLATE_CATEGORY" val="custom"/>
  <p:tag name="KSO_WM_TEMPLATE_INDEX" val="20187308"/>
</p:tagLst>
</file>

<file path=ppt/tags/tag36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36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36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36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369.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70.xml><?xml version="1.0" encoding="utf-8"?>
<p:tagLst xmlns:p="http://schemas.openxmlformats.org/presentationml/2006/main">
  <p:tag name="KSO_WM_SLIDE_BACKGROUND_TYPE" val="general"/>
  <p:tag name="KSO_WM_SLIDE_BK_DARK_LIGHT" val="2"/>
  <p:tag name="KSO_WM_SPECIAL_SOURCE" val="bdnull"/>
</p:tagLst>
</file>

<file path=ppt/tags/tag37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37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37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37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375.xml><?xml version="1.0" encoding="utf-8"?>
<p:tagLst xmlns:p="http://schemas.openxmlformats.org/presentationml/2006/main">
  <p:tag name="KSO_WM_SLIDE_BACKGROUND_TYPE" val="general"/>
  <p:tag name="KSO_WM_SLIDE_BK_DARK_LIGHT" val="2"/>
  <p:tag name="KSO_WM_SPECIAL_SOURCE" val="bdnull"/>
</p:tagLst>
</file>

<file path=ppt/tags/tag37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37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37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37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80.xml><?xml version="1.0" encoding="utf-8"?>
<p:tagLst xmlns:p="http://schemas.openxmlformats.org/presentationml/2006/main">
  <p:tag name="KSO_WM_SLIDE_BACKGROUND_TYPE" val="general"/>
  <p:tag name="KSO_WM_SLIDE_BK_DARK_LIGHT" val="2"/>
  <p:tag name="KSO_WM_SPECIAL_SOURCE" val="bdnull"/>
</p:tagLst>
</file>

<file path=ppt/tags/tag38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38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38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38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385.xml><?xml version="1.0" encoding="utf-8"?>
<p:tagLst xmlns:p="http://schemas.openxmlformats.org/presentationml/2006/main">
  <p:tag name="KSO_WM_SLIDE_BACKGROUND_TYPE" val="general"/>
  <p:tag name="KSO_WM_SLIDE_BK_DARK_LIGHT" val="2"/>
  <p:tag name="KSO_WM_SPECIAL_SOURCE" val="bdnull"/>
</p:tagLst>
</file>

<file path=ppt/tags/tag38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38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38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38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0.xml><?xml version="1.0" encoding="utf-8"?>
<p:tagLst xmlns:p="http://schemas.openxmlformats.org/presentationml/2006/main">
  <p:tag name="KSO_WM_SLIDE_BACKGROUND_TYPE" val="general"/>
  <p:tag name="KSO_WM_SLIDE_BK_DARK_LIGHT" val="2"/>
  <p:tag name="KSO_WM_SPECIAL_SOURCE" val="bdnull"/>
</p:tagLst>
</file>

<file path=ppt/tags/tag39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39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39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39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395.xml><?xml version="1.0" encoding="utf-8"?>
<p:tagLst xmlns:p="http://schemas.openxmlformats.org/presentationml/2006/main">
  <p:tag name="KSO_WM_SLIDE_BACKGROUND_TYPE" val="general"/>
  <p:tag name="KSO_WM_SLIDE_BK_DARK_LIGHT" val="2"/>
  <p:tag name="KSO_WM_SPECIAL_SOURCE" val="bdnull"/>
</p:tagLst>
</file>

<file path=ppt/tags/tag39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39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39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39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00.xml><?xml version="1.0" encoding="utf-8"?>
<p:tagLst xmlns:p="http://schemas.openxmlformats.org/presentationml/2006/main">
  <p:tag name="KSO_WM_SLIDE_BACKGROUND_TYPE" val="general"/>
  <p:tag name="KSO_WM_SLIDE_BK_DARK_LIGHT" val="2"/>
  <p:tag name="KSO_WM_SPECIAL_SOURCE" val="bdnull"/>
</p:tagLst>
</file>

<file path=ppt/tags/tag40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40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40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40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405.xml><?xml version="1.0" encoding="utf-8"?>
<p:tagLst xmlns:p="http://schemas.openxmlformats.org/presentationml/2006/main">
  <p:tag name="KSO_WM_BEAUTIFY_FLAG" val="#wm#"/>
  <p:tag name="KSO_WM_TAG_VERSION" val="1.0"/>
  <p:tag name="KSO_WM_TEMPLATE_CATEGORY" val="custom"/>
  <p:tag name="KSO_WM_TEMPLATE_INDEX" val="154"/>
  <p:tag name="KSO_WM_UNIT_CLEAR" val="1"/>
  <p:tag name="KSO_WM_UNIT_COMPATIBLE" val="0"/>
  <p:tag name="KSO_WM_UNIT_HIGHLIGHT" val="0"/>
  <p:tag name="KSO_WM_UNIT_ID" val="custom154_2*f*1"/>
  <p:tag name="KSO_WM_UNIT_INDEX" val="1"/>
  <p:tag name="KSO_WM_UNIT_LAYERLEVEL" val="1"/>
  <p:tag name="KSO_WM_UNIT_PRESET_TEXT_INDEX" val="5"/>
  <p:tag name="KSO_WM_UNIT_PRESET_TEXT_LEN" val="232"/>
  <p:tag name="KSO_WM_UNIT_TYPE" val="f"/>
  <p:tag name="KSO_WM_UNIT_VALUE" val="330"/>
</p:tagLst>
</file>

<file path=ppt/tags/tag406.xml><?xml version="1.0" encoding="utf-8"?>
<p:tagLst xmlns:p="http://schemas.openxmlformats.org/presentationml/2006/main">
  <p:tag name="KSO_WM_BEAUTIFY_FLAG" val="#wm#"/>
  <p:tag name="KSO_WM_SLIDE_BACKGROUND_TYPE" val="general"/>
  <p:tag name="KSO_WM_SLIDE_BK_DARK_LIGHT" val="2"/>
  <p:tag name="KSO_WM_SLIDE_ID" val="custom154_2"/>
  <p:tag name="KSO_WM_SLIDE_INDEX" val="2"/>
  <p:tag name="KSO_WM_SLIDE_ITEM_CNT" val="1"/>
  <p:tag name="KSO_WM_SLIDE_LAYOUT" val="a_f"/>
  <p:tag name="KSO_WM_SLIDE_LAYOUT_CNT" val="1_1"/>
  <p:tag name="KSO_WM_SLIDE_POSITION" val="50*144"/>
  <p:tag name="KSO_WM_SLIDE_SIZE" val="621*343"/>
  <p:tag name="KSO_WM_SLIDE_TYPE" val="text"/>
  <p:tag name="KSO_WM_SPECIAL_SOURCE" val="bdnull"/>
  <p:tag name="KSO_WM_TAG_VERSION" val="1.0"/>
  <p:tag name="KSO_WM_TEMPLATE_CATEGORY" val="custom"/>
  <p:tag name="KSO_WM_TEMPLATE_INDEX" val="154"/>
</p:tagLst>
</file>

<file path=ppt/tags/tag40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40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40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1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411.xml><?xml version="1.0" encoding="utf-8"?>
<p:tagLst xmlns:p="http://schemas.openxmlformats.org/presentationml/2006/main">
  <p:tag name="KSO_WM_BEAUTIFY_FLAG" val="#wm#"/>
  <p:tag name="KSO_WM_TAG_VERSION" val="1.0"/>
  <p:tag name="KSO_WM_TEMPLATE_CATEGORY" val="custom"/>
  <p:tag name="KSO_WM_TEMPLATE_INDEX" val="154"/>
  <p:tag name="KSO_WM_UNIT_CLEAR" val="1"/>
  <p:tag name="KSO_WM_UNIT_COMPATIBLE" val="0"/>
  <p:tag name="KSO_WM_UNIT_HIGHLIGHT" val="0"/>
  <p:tag name="KSO_WM_UNIT_ID" val="custom154_2*f*1"/>
  <p:tag name="KSO_WM_UNIT_INDEX" val="1"/>
  <p:tag name="KSO_WM_UNIT_LAYERLEVEL" val="1"/>
  <p:tag name="KSO_WM_UNIT_PRESET_TEXT_INDEX" val="5"/>
  <p:tag name="KSO_WM_UNIT_PRESET_TEXT_LEN" val="232"/>
  <p:tag name="KSO_WM_UNIT_TYPE" val="f"/>
  <p:tag name="KSO_WM_UNIT_VALUE" val="330"/>
</p:tagLst>
</file>

<file path=ppt/tags/tag412.xml><?xml version="1.0" encoding="utf-8"?>
<p:tagLst xmlns:p="http://schemas.openxmlformats.org/presentationml/2006/main">
  <p:tag name="KSO_WM_BEAUTIFY_FLAG" val="#wm#"/>
  <p:tag name="KSO_WM_SLIDE_BACKGROUND_TYPE" val="general"/>
  <p:tag name="KSO_WM_SLIDE_BK_DARK_LIGHT" val="2"/>
  <p:tag name="KSO_WM_SLIDE_ID" val="custom154_2"/>
  <p:tag name="KSO_WM_SLIDE_INDEX" val="2"/>
  <p:tag name="KSO_WM_SLIDE_ITEM_CNT" val="1"/>
  <p:tag name="KSO_WM_SLIDE_LAYOUT" val="a_f"/>
  <p:tag name="KSO_WM_SLIDE_LAYOUT_CNT" val="1_1"/>
  <p:tag name="KSO_WM_SLIDE_POSITION" val="50*144"/>
  <p:tag name="KSO_WM_SLIDE_SIZE" val="621*343"/>
  <p:tag name="KSO_WM_SLIDE_TYPE" val="text"/>
  <p:tag name="KSO_WM_SPECIAL_SOURCE" val="bdnull"/>
  <p:tag name="KSO_WM_TAG_VERSION" val="1.0"/>
  <p:tag name="KSO_WM_TEMPLATE_CATEGORY" val="custom"/>
  <p:tag name="KSO_WM_TEMPLATE_INDEX" val="154"/>
</p:tagLst>
</file>

<file path=ppt/tags/tag41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41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41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41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417.xml><?xml version="1.0" encoding="utf-8"?>
<p:tagLst xmlns:p="http://schemas.openxmlformats.org/presentationml/2006/main">
  <p:tag name="KSO_WM_BEAUTIFY_FLAG" val="#wm#"/>
  <p:tag name="KSO_WM_TAG_VERSION" val="1.0"/>
  <p:tag name="KSO_WM_TEMPLATE_CATEGORY" val="custom"/>
  <p:tag name="KSO_WM_TEMPLATE_INDEX" val="154"/>
  <p:tag name="KSO_WM_UNIT_CLEAR" val="1"/>
  <p:tag name="KSO_WM_UNIT_COMPATIBLE" val="0"/>
  <p:tag name="KSO_WM_UNIT_HIGHLIGHT" val="0"/>
  <p:tag name="KSO_WM_UNIT_ID" val="custom154_2*a*1"/>
  <p:tag name="KSO_WM_UNIT_INDEX" val="1"/>
  <p:tag name="KSO_WM_UNIT_ISCONTENTSTITLE" val="0"/>
  <p:tag name="KSO_WM_UNIT_LAYERLEVEL" val="1"/>
  <p:tag name="KSO_WM_UNIT_PRESET_TEXT_INDEX" val="3"/>
  <p:tag name="KSO_WM_UNIT_PRESET_TEXT_LEN" val="17"/>
  <p:tag name="KSO_WM_UNIT_TYPE" val="a"/>
  <p:tag name="KSO_WM_UNIT_VALUE" val="63"/>
</p:tagLst>
</file>

<file path=ppt/tags/tag418.xml><?xml version="1.0" encoding="utf-8"?>
<p:tagLst xmlns:p="http://schemas.openxmlformats.org/presentationml/2006/main">
  <p:tag name="KSO_WM_BEAUTIFY_FLAG" val="#wm#"/>
  <p:tag name="KSO_WM_TAG_VERSION" val="1.0"/>
  <p:tag name="KSO_WM_TEMPLATE_CATEGORY" val="custom"/>
  <p:tag name="KSO_WM_TEMPLATE_INDEX" val="154"/>
  <p:tag name="KSO_WM_UNIT_CLEAR" val="1"/>
  <p:tag name="KSO_WM_UNIT_COMPATIBLE" val="0"/>
  <p:tag name="KSO_WM_UNIT_HIGHLIGHT" val="0"/>
  <p:tag name="KSO_WM_UNIT_ID" val="custom154_2*f*1"/>
  <p:tag name="KSO_WM_UNIT_INDEX" val="1"/>
  <p:tag name="KSO_WM_UNIT_LAYERLEVEL" val="1"/>
  <p:tag name="KSO_WM_UNIT_PRESET_TEXT_INDEX" val="5"/>
  <p:tag name="KSO_WM_UNIT_PRESET_TEXT_LEN" val="232"/>
  <p:tag name="KSO_WM_UNIT_TYPE" val="f"/>
  <p:tag name="KSO_WM_UNIT_VALUE" val="330"/>
</p:tagLst>
</file>

<file path=ppt/tags/tag419.xml><?xml version="1.0" encoding="utf-8"?>
<p:tagLst xmlns:p="http://schemas.openxmlformats.org/presentationml/2006/main">
  <p:tag name="KSO_WM_BEAUTIFY_FLAG" val="#wm#"/>
  <p:tag name="KSO_WM_SLIDE_BACKGROUND_TYPE" val="general"/>
  <p:tag name="KSO_WM_SLIDE_BK_DARK_LIGHT" val="2"/>
  <p:tag name="KSO_WM_SLIDE_ID" val="custom154_2"/>
  <p:tag name="KSO_WM_SLIDE_INDEX" val="2"/>
  <p:tag name="KSO_WM_SLIDE_ITEM_CNT" val="1"/>
  <p:tag name="KSO_WM_SLIDE_LAYOUT" val="a_f"/>
  <p:tag name="KSO_WM_SLIDE_LAYOUT_CNT" val="1_1"/>
  <p:tag name="KSO_WM_SLIDE_POSITION" val="50*144"/>
  <p:tag name="KSO_WM_SLIDE_SIZE" val="621*343"/>
  <p:tag name="KSO_WM_SLIDE_TYPE" val="text"/>
  <p:tag name="KSO_WM_SPECIAL_SOURCE" val="bdnull"/>
  <p:tag name="KSO_WM_TAG_VERSION" val="1.0"/>
  <p:tag name="KSO_WM_TEMPLATE_CATEGORY" val="custom"/>
  <p:tag name="KSO_WM_TEMPLATE_INDEX" val="154"/>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2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42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42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42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424.xml><?xml version="1.0" encoding="utf-8"?>
<p:tagLst xmlns:p="http://schemas.openxmlformats.org/presentationml/2006/main">
  <p:tag name="KSO_WM_BEAUTIFY_FLAG" val="#wm#"/>
  <p:tag name="KSO_WM_TAG_VERSION" val="1.0"/>
  <p:tag name="KSO_WM_TEMPLATE_CATEGORY" val="custom"/>
  <p:tag name="KSO_WM_TEMPLATE_INDEX" val="154"/>
  <p:tag name="KSO_WM_UNIT_CLEAR" val="1"/>
  <p:tag name="KSO_WM_UNIT_COMPATIBLE" val="0"/>
  <p:tag name="KSO_WM_UNIT_HIGHLIGHT" val="0"/>
  <p:tag name="KSO_WM_UNIT_ID" val="custom154_2*a*1"/>
  <p:tag name="KSO_WM_UNIT_INDEX" val="1"/>
  <p:tag name="KSO_WM_UNIT_ISCONTENTSTITLE" val="0"/>
  <p:tag name="KSO_WM_UNIT_LAYERLEVEL" val="1"/>
  <p:tag name="KSO_WM_UNIT_PRESET_TEXT_INDEX" val="3"/>
  <p:tag name="KSO_WM_UNIT_PRESET_TEXT_LEN" val="17"/>
  <p:tag name="KSO_WM_UNIT_TYPE" val="a"/>
  <p:tag name="KSO_WM_UNIT_VALUE" val="63"/>
</p:tagLst>
</file>

<file path=ppt/tags/tag425.xml><?xml version="1.0" encoding="utf-8"?>
<p:tagLst xmlns:p="http://schemas.openxmlformats.org/presentationml/2006/main">
  <p:tag name="KSO_WM_BEAUTIFY_FLAG" val="#wm#"/>
  <p:tag name="KSO_WM_TAG_VERSION" val="1.0"/>
  <p:tag name="KSO_WM_TEMPLATE_CATEGORY" val="custom"/>
  <p:tag name="KSO_WM_TEMPLATE_INDEX" val="154"/>
  <p:tag name="KSO_WM_UNIT_CLEAR" val="1"/>
  <p:tag name="KSO_WM_UNIT_COMPATIBLE" val="0"/>
  <p:tag name="KSO_WM_UNIT_HIGHLIGHT" val="0"/>
  <p:tag name="KSO_WM_UNIT_ID" val="custom154_2*f*1"/>
  <p:tag name="KSO_WM_UNIT_INDEX" val="1"/>
  <p:tag name="KSO_WM_UNIT_LAYERLEVEL" val="1"/>
  <p:tag name="KSO_WM_UNIT_PRESET_TEXT_INDEX" val="5"/>
  <p:tag name="KSO_WM_UNIT_PRESET_TEXT_LEN" val="232"/>
  <p:tag name="KSO_WM_UNIT_TYPE" val="f"/>
  <p:tag name="KSO_WM_UNIT_VALUE" val="330"/>
</p:tagLst>
</file>

<file path=ppt/tags/tag426.xml><?xml version="1.0" encoding="utf-8"?>
<p:tagLst xmlns:p="http://schemas.openxmlformats.org/presentationml/2006/main">
  <p:tag name="KSO_WM_BEAUTIFY_FLAG" val="#wm#"/>
  <p:tag name="KSO_WM_SLIDE_BACKGROUND_TYPE" val="general"/>
  <p:tag name="KSO_WM_SLIDE_BK_DARK_LIGHT" val="2"/>
  <p:tag name="KSO_WM_SLIDE_ID" val="custom154_2"/>
  <p:tag name="KSO_WM_SLIDE_INDEX" val="2"/>
  <p:tag name="KSO_WM_SLIDE_ITEM_CNT" val="1"/>
  <p:tag name="KSO_WM_SLIDE_LAYOUT" val="a_f"/>
  <p:tag name="KSO_WM_SLIDE_LAYOUT_CNT" val="1_1"/>
  <p:tag name="KSO_WM_SLIDE_POSITION" val="50*144"/>
  <p:tag name="KSO_WM_SLIDE_SIZE" val="621*343"/>
  <p:tag name="KSO_WM_SLIDE_TYPE" val="text"/>
  <p:tag name="KSO_WM_SPECIAL_SOURCE" val="bdnull"/>
  <p:tag name="KSO_WM_TAG_VERSION" val="1.0"/>
  <p:tag name="KSO_WM_TEMPLATE_CATEGORY" val="custom"/>
  <p:tag name="KSO_WM_TEMPLATE_INDEX" val="154"/>
</p:tagLst>
</file>

<file path=ppt/tags/tag42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42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42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3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431.xml><?xml version="1.0" encoding="utf-8"?>
<p:tagLst xmlns:p="http://schemas.openxmlformats.org/presentationml/2006/main">
  <p:tag name="KSO_WM_BEAUTIFY_FLAG" val="#wm#"/>
  <p:tag name="KSO_WM_TAG_VERSION" val="1.0"/>
  <p:tag name="KSO_WM_TEMPLATE_CATEGORY" val="custom"/>
  <p:tag name="KSO_WM_TEMPLATE_INDEX" val="154"/>
  <p:tag name="KSO_WM_UNIT_CLEAR" val="1"/>
  <p:tag name="KSO_WM_UNIT_COMPATIBLE" val="0"/>
  <p:tag name="KSO_WM_UNIT_HIGHLIGHT" val="0"/>
  <p:tag name="KSO_WM_UNIT_ID" val="custom154_2*a*1"/>
  <p:tag name="KSO_WM_UNIT_INDEX" val="1"/>
  <p:tag name="KSO_WM_UNIT_ISCONTENTSTITLE" val="0"/>
  <p:tag name="KSO_WM_UNIT_LAYERLEVEL" val="1"/>
  <p:tag name="KSO_WM_UNIT_PRESET_TEXT_INDEX" val="3"/>
  <p:tag name="KSO_WM_UNIT_PRESET_TEXT_LEN" val="17"/>
  <p:tag name="KSO_WM_UNIT_TYPE" val="a"/>
  <p:tag name="KSO_WM_UNIT_VALUE" val="63"/>
</p:tagLst>
</file>

<file path=ppt/tags/tag432.xml><?xml version="1.0" encoding="utf-8"?>
<p:tagLst xmlns:p="http://schemas.openxmlformats.org/presentationml/2006/main">
  <p:tag name="KSO_WM_BEAUTIFY_FLAG" val="#wm#"/>
  <p:tag name="KSO_WM_TAG_VERSION" val="1.0"/>
  <p:tag name="KSO_WM_TEMPLATE_CATEGORY" val="custom"/>
  <p:tag name="KSO_WM_TEMPLATE_INDEX" val="154"/>
  <p:tag name="KSO_WM_UNIT_CLEAR" val="1"/>
  <p:tag name="KSO_WM_UNIT_COMPATIBLE" val="0"/>
  <p:tag name="KSO_WM_UNIT_HIGHLIGHT" val="0"/>
  <p:tag name="KSO_WM_UNIT_ID" val="custom154_2*f*1"/>
  <p:tag name="KSO_WM_UNIT_INDEX" val="1"/>
  <p:tag name="KSO_WM_UNIT_LAYERLEVEL" val="1"/>
  <p:tag name="KSO_WM_UNIT_PRESET_TEXT_INDEX" val="5"/>
  <p:tag name="KSO_WM_UNIT_PRESET_TEXT_LEN" val="232"/>
  <p:tag name="KSO_WM_UNIT_TYPE" val="f"/>
  <p:tag name="KSO_WM_UNIT_VALUE" val="330"/>
</p:tagLst>
</file>

<file path=ppt/tags/tag433.xml><?xml version="1.0" encoding="utf-8"?>
<p:tagLst xmlns:p="http://schemas.openxmlformats.org/presentationml/2006/main">
  <p:tag name="KSO_WM_BEAUTIFY_FLAG" val="#wm#"/>
  <p:tag name="KSO_WM_SLIDE_BACKGROUND_TYPE" val="general"/>
  <p:tag name="KSO_WM_SLIDE_BK_DARK_LIGHT" val="2"/>
  <p:tag name="KSO_WM_SLIDE_ID" val="custom154_2"/>
  <p:tag name="KSO_WM_SLIDE_INDEX" val="2"/>
  <p:tag name="KSO_WM_SLIDE_ITEM_CNT" val="1"/>
  <p:tag name="KSO_WM_SLIDE_LAYOUT" val="a_f"/>
  <p:tag name="KSO_WM_SLIDE_LAYOUT_CNT" val="1_1"/>
  <p:tag name="KSO_WM_SLIDE_POSITION" val="50*144"/>
  <p:tag name="KSO_WM_SLIDE_SIZE" val="621*343"/>
  <p:tag name="KSO_WM_SLIDE_TYPE" val="text"/>
  <p:tag name="KSO_WM_SPECIAL_SOURCE" val="bdnull"/>
  <p:tag name="KSO_WM_TAG_VERSION" val="1.0"/>
  <p:tag name="KSO_WM_TEMPLATE_CATEGORY" val="custom"/>
  <p:tag name="KSO_WM_TEMPLATE_INDEX" val="154"/>
</p:tagLst>
</file>

<file path=ppt/tags/tag43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43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43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43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438.xml><?xml version="1.0" encoding="utf-8"?>
<p:tagLst xmlns:p="http://schemas.openxmlformats.org/presentationml/2006/main">
  <p:tag name="KSO_WM_BEAUTIFY_FLAG" val="#wm#"/>
  <p:tag name="KSO_WM_TAG_VERSION" val="1.0"/>
  <p:tag name="KSO_WM_TEMPLATE_CATEGORY" val="custom"/>
  <p:tag name="KSO_WM_TEMPLATE_INDEX" val="154"/>
  <p:tag name="KSO_WM_UNIT_CLEAR" val="1"/>
  <p:tag name="KSO_WM_UNIT_COMPATIBLE" val="0"/>
  <p:tag name="KSO_WM_UNIT_HIGHLIGHT" val="0"/>
  <p:tag name="KSO_WM_UNIT_ID" val="custom154_2*a*1"/>
  <p:tag name="KSO_WM_UNIT_INDEX" val="1"/>
  <p:tag name="KSO_WM_UNIT_ISCONTENTSTITLE" val="0"/>
  <p:tag name="KSO_WM_UNIT_LAYERLEVEL" val="1"/>
  <p:tag name="KSO_WM_UNIT_PRESET_TEXT_INDEX" val="3"/>
  <p:tag name="KSO_WM_UNIT_PRESET_TEXT_LEN" val="17"/>
  <p:tag name="KSO_WM_UNIT_TYPE" val="a"/>
  <p:tag name="KSO_WM_UNIT_VALUE" val="63"/>
</p:tagLst>
</file>

<file path=ppt/tags/tag439.xml><?xml version="1.0" encoding="utf-8"?>
<p:tagLst xmlns:p="http://schemas.openxmlformats.org/presentationml/2006/main">
  <p:tag name="KSO_WM_BEAUTIFY_FLAG" val="#wm#"/>
  <p:tag name="KSO_WM_TAG_VERSION" val="1.0"/>
  <p:tag name="KSO_WM_TEMPLATE_CATEGORY" val="custom"/>
  <p:tag name="KSO_WM_TEMPLATE_INDEX" val="154"/>
  <p:tag name="KSO_WM_UNIT_CLEAR" val="1"/>
  <p:tag name="KSO_WM_UNIT_COMPATIBLE" val="0"/>
  <p:tag name="KSO_WM_UNIT_HIGHLIGHT" val="0"/>
  <p:tag name="KSO_WM_UNIT_ID" val="custom154_2*f*1"/>
  <p:tag name="KSO_WM_UNIT_INDEX" val="1"/>
  <p:tag name="KSO_WM_UNIT_LAYERLEVEL" val="1"/>
  <p:tag name="KSO_WM_UNIT_PRESET_TEXT_INDEX" val="5"/>
  <p:tag name="KSO_WM_UNIT_PRESET_TEXT_LEN" val="232"/>
  <p:tag name="KSO_WM_UNIT_TYPE" val="f"/>
  <p:tag name="KSO_WM_UNIT_VALUE" val="330"/>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40.xml><?xml version="1.0" encoding="utf-8"?>
<p:tagLst xmlns:p="http://schemas.openxmlformats.org/presentationml/2006/main">
  <p:tag name="KSO_WM_BEAUTIFY_FLAG" val="#wm#"/>
  <p:tag name="KSO_WM_SLIDE_BACKGROUND_TYPE" val="general"/>
  <p:tag name="KSO_WM_SLIDE_BK_DARK_LIGHT" val="2"/>
  <p:tag name="KSO_WM_SLIDE_ID" val="custom154_2"/>
  <p:tag name="KSO_WM_SLIDE_INDEX" val="2"/>
  <p:tag name="KSO_WM_SLIDE_ITEM_CNT" val="1"/>
  <p:tag name="KSO_WM_SLIDE_LAYOUT" val="a_f"/>
  <p:tag name="KSO_WM_SLIDE_LAYOUT_CNT" val="1_1"/>
  <p:tag name="KSO_WM_SLIDE_POSITION" val="50*144"/>
  <p:tag name="KSO_WM_SLIDE_SIZE" val="621*343"/>
  <p:tag name="KSO_WM_SLIDE_TYPE" val="text"/>
  <p:tag name="KSO_WM_SPECIAL_SOURCE" val="bdnull"/>
  <p:tag name="KSO_WM_TAG_VERSION" val="1.0"/>
  <p:tag name="KSO_WM_TEMPLATE_CATEGORY" val="custom"/>
  <p:tag name="KSO_WM_TEMPLATE_INDEX" val="154"/>
</p:tagLst>
</file>

<file path=ppt/tags/tag44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44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44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44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445.xml><?xml version="1.0" encoding="utf-8"?>
<p:tagLst xmlns:p="http://schemas.openxmlformats.org/presentationml/2006/main">
  <p:tag name="KSO_WM_BEAUTIFY_FLAG" val="#wm#"/>
  <p:tag name="KSO_WM_TAG_VERSION" val="1.0"/>
  <p:tag name="KSO_WM_TEMPLATE_CATEGORY" val="custom"/>
  <p:tag name="KSO_WM_TEMPLATE_INDEX" val="154"/>
  <p:tag name="KSO_WM_UNIT_CLEAR" val="1"/>
  <p:tag name="KSO_WM_UNIT_COMPATIBLE" val="0"/>
  <p:tag name="KSO_WM_UNIT_HIGHLIGHT" val="0"/>
  <p:tag name="KSO_WM_UNIT_ID" val="custom154_2*a*1"/>
  <p:tag name="KSO_WM_UNIT_INDEX" val="1"/>
  <p:tag name="KSO_WM_UNIT_ISCONTENTSTITLE" val="0"/>
  <p:tag name="KSO_WM_UNIT_LAYERLEVEL" val="1"/>
  <p:tag name="KSO_WM_UNIT_PRESET_TEXT_INDEX" val="3"/>
  <p:tag name="KSO_WM_UNIT_PRESET_TEXT_LEN" val="17"/>
  <p:tag name="KSO_WM_UNIT_TYPE" val="a"/>
  <p:tag name="KSO_WM_UNIT_VALUE" val="63"/>
</p:tagLst>
</file>

<file path=ppt/tags/tag446.xml><?xml version="1.0" encoding="utf-8"?>
<p:tagLst xmlns:p="http://schemas.openxmlformats.org/presentationml/2006/main">
  <p:tag name="KSO_WM_BEAUTIFY_FLAG" val="#wm#"/>
  <p:tag name="KSO_WM_TAG_VERSION" val="1.0"/>
  <p:tag name="KSO_WM_TEMPLATE_CATEGORY" val="custom"/>
  <p:tag name="KSO_WM_TEMPLATE_INDEX" val="154"/>
  <p:tag name="KSO_WM_UNIT_CLEAR" val="1"/>
  <p:tag name="KSO_WM_UNIT_COMPATIBLE" val="0"/>
  <p:tag name="KSO_WM_UNIT_HIGHLIGHT" val="0"/>
  <p:tag name="KSO_WM_UNIT_ID" val="custom154_2*f*1"/>
  <p:tag name="KSO_WM_UNIT_INDEX" val="1"/>
  <p:tag name="KSO_WM_UNIT_LAYERLEVEL" val="1"/>
  <p:tag name="KSO_WM_UNIT_PRESET_TEXT_INDEX" val="5"/>
  <p:tag name="KSO_WM_UNIT_PRESET_TEXT_LEN" val="232"/>
  <p:tag name="KSO_WM_UNIT_TYPE" val="f"/>
  <p:tag name="KSO_WM_UNIT_VALUE" val="330"/>
</p:tagLst>
</file>

<file path=ppt/tags/tag447.xml><?xml version="1.0" encoding="utf-8"?>
<p:tagLst xmlns:p="http://schemas.openxmlformats.org/presentationml/2006/main">
  <p:tag name="KSO_WM_BEAUTIFY_FLAG" val="#wm#"/>
  <p:tag name="KSO_WM_SLIDE_BACKGROUND_TYPE" val="general"/>
  <p:tag name="KSO_WM_SLIDE_BK_DARK_LIGHT" val="2"/>
  <p:tag name="KSO_WM_SLIDE_ID" val="custom154_2"/>
  <p:tag name="KSO_WM_SLIDE_INDEX" val="2"/>
  <p:tag name="KSO_WM_SLIDE_ITEM_CNT" val="1"/>
  <p:tag name="KSO_WM_SLIDE_LAYOUT" val="a_f"/>
  <p:tag name="KSO_WM_SLIDE_LAYOUT_CNT" val="1_1"/>
  <p:tag name="KSO_WM_SLIDE_POSITION" val="50*144"/>
  <p:tag name="KSO_WM_SLIDE_SIZE" val="621*343"/>
  <p:tag name="KSO_WM_SLIDE_TYPE" val="text"/>
  <p:tag name="KSO_WM_SPECIAL_SOURCE" val="bdnull"/>
  <p:tag name="KSO_WM_TAG_VERSION" val="1.0"/>
  <p:tag name="KSO_WM_TEMPLATE_CATEGORY" val="custom"/>
  <p:tag name="KSO_WM_TEMPLATE_INDEX" val="154"/>
</p:tagLst>
</file>

<file path=ppt/tags/tag44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44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5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45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452.xml><?xml version="1.0" encoding="utf-8"?>
<p:tagLst xmlns:p="http://schemas.openxmlformats.org/presentationml/2006/main">
  <p:tag name="KSO_WM_SLIDE_BACKGROUND_TYPE" val="general"/>
  <p:tag name="KSO_WM_SLIDE_BK_DARK_LIGHT" val="2"/>
  <p:tag name="KSO_WM_SPECIAL_SOURCE" val="bdnull"/>
</p:tagLst>
</file>

<file path=ppt/tags/tag45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45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45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45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457.xml><?xml version="1.0" encoding="utf-8"?>
<p:tagLst xmlns:p="http://schemas.openxmlformats.org/presentationml/2006/main">
  <p:tag name="KSO_WM_SLIDE_BACKGROUND_TYPE" val="general"/>
  <p:tag name="KSO_WM_SLIDE_BK_DARK_LIGHT" val="2"/>
  <p:tag name="KSO_WM_SPECIAL_SOURCE" val="bdnull"/>
</p:tagLst>
</file>

<file path=ppt/tags/tag45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45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6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46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462.xml><?xml version="1.0" encoding="utf-8"?>
<p:tagLst xmlns:p="http://schemas.openxmlformats.org/presentationml/2006/main">
  <p:tag name="KSO_WM_SLIDE_BACKGROUND_TYPE" val="general"/>
  <p:tag name="KSO_WM_SLIDE_BK_DARK_LIGHT" val="2"/>
  <p:tag name="KSO_WM_SPECIAL_SOURCE" val="bdnull"/>
</p:tagLst>
</file>

<file path=ppt/tags/tag46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46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46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46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467.xml><?xml version="1.0" encoding="utf-8"?>
<p:tagLst xmlns:p="http://schemas.openxmlformats.org/presentationml/2006/main">
  <p:tag name="KSO_WM_SLIDE_BACKGROUND_TYPE" val="general"/>
  <p:tag name="KSO_WM_SLIDE_BK_DARK_LIGHT" val="2"/>
  <p:tag name="KSO_WM_SPECIAL_SOURCE" val="bdnull"/>
</p:tagLst>
</file>

<file path=ppt/tags/tag46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46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7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47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472.xml><?xml version="1.0" encoding="utf-8"?>
<p:tagLst xmlns:p="http://schemas.openxmlformats.org/presentationml/2006/main">
  <p:tag name="KSO_WM_SLIDE_BACKGROUND_TYPE" val="general"/>
  <p:tag name="KSO_WM_SLIDE_BK_DARK_LIGHT" val="2"/>
  <p:tag name="KSO_WM_SPECIAL_SOURCE" val="bdnull"/>
</p:tagLst>
</file>

<file path=ppt/tags/tag47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47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47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47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477.xml><?xml version="1.0" encoding="utf-8"?>
<p:tagLst xmlns:p="http://schemas.openxmlformats.org/presentationml/2006/main">
  <p:tag name="KSO_WM_SLIDE_BACKGROUND_TYPE" val="general"/>
  <p:tag name="KSO_WM_SLIDE_BK_DARK_LIGHT" val="2"/>
  <p:tag name="KSO_WM_SPECIAL_SOURCE" val="bdnull"/>
</p:tagLst>
</file>

<file path=ppt/tags/tag47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47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8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48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482.xml><?xml version="1.0" encoding="utf-8"?>
<p:tagLst xmlns:p="http://schemas.openxmlformats.org/presentationml/2006/main">
  <p:tag name="KSO_WM_SLIDE_BACKGROUND_TYPE" val="general"/>
  <p:tag name="KSO_WM_SLIDE_BK_DARK_LIGHT" val="2"/>
  <p:tag name="KSO_WM_SPECIAL_SOURCE" val="bdnull"/>
</p:tagLst>
</file>

<file path=ppt/tags/tag48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48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48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48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487.xml><?xml version="1.0" encoding="utf-8"?>
<p:tagLst xmlns:p="http://schemas.openxmlformats.org/presentationml/2006/main">
  <p:tag name="KSO_WM_SLIDE_BACKGROUND_TYPE" val="general"/>
  <p:tag name="KSO_WM_SLIDE_BK_DARK_LIGHT" val="2"/>
  <p:tag name="KSO_WM_SPECIAL_SOURCE" val="bdnull"/>
</p:tagLst>
</file>

<file path=ppt/tags/tag48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48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9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49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492.xml><?xml version="1.0" encoding="utf-8"?>
<p:tagLst xmlns:p="http://schemas.openxmlformats.org/presentationml/2006/main">
  <p:tag name="KSO_WM_SLIDE_BACKGROUND_TYPE" val="general"/>
  <p:tag name="KSO_WM_SLIDE_BK_DARK_LIGHT" val="2"/>
  <p:tag name="KSO_WM_SPECIAL_SOURCE" val="bdnull"/>
</p:tagLst>
</file>

<file path=ppt/tags/tag49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49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49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49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497.xml><?xml version="1.0" encoding="utf-8"?>
<p:tagLst xmlns:p="http://schemas.openxmlformats.org/presentationml/2006/main">
  <p:tag name="KSO_WM_SLIDE_BACKGROUND_TYPE" val="general"/>
  <p:tag name="KSO_WM_SLIDE_BK_DARK_LIGHT" val="2"/>
  <p:tag name="KSO_WM_SPECIAL_SOURCE" val="bdnull"/>
</p:tagLst>
</file>

<file path=ppt/tags/tag49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49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0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50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502.xml><?xml version="1.0" encoding="utf-8"?>
<p:tagLst xmlns:p="http://schemas.openxmlformats.org/presentationml/2006/main">
  <p:tag name="KSO_WM_BEAUTIFY_FLAG" val="#wm#"/>
  <p:tag name="KSO_WM_TAG_VERSION" val="1.0"/>
  <p:tag name="KSO_WM_TEMPLATE_CATEGORY" val="custom"/>
  <p:tag name="KSO_WM_TEMPLATE_INDEX" val="154"/>
  <p:tag name="KSO_WM_UNIT_CLEAR" val="1"/>
  <p:tag name="KSO_WM_UNIT_COMPATIBLE" val="0"/>
  <p:tag name="KSO_WM_UNIT_HIGHLIGHT" val="0"/>
  <p:tag name="KSO_WM_UNIT_ID" val="custom154_2*f*1"/>
  <p:tag name="KSO_WM_UNIT_INDEX" val="1"/>
  <p:tag name="KSO_WM_UNIT_LAYERLEVEL" val="1"/>
  <p:tag name="KSO_WM_UNIT_PRESET_TEXT_INDEX" val="5"/>
  <p:tag name="KSO_WM_UNIT_PRESET_TEXT_LEN" val="232"/>
  <p:tag name="KSO_WM_UNIT_TYPE" val="f"/>
  <p:tag name="KSO_WM_UNIT_VALUE" val="330"/>
</p:tagLst>
</file>

<file path=ppt/tags/tag503.xml><?xml version="1.0" encoding="utf-8"?>
<p:tagLst xmlns:p="http://schemas.openxmlformats.org/presentationml/2006/main">
  <p:tag name="KSO_WM_BEAUTIFY_FLAG" val="#wm#"/>
  <p:tag name="KSO_WM_TAG_VERSION" val="1.0"/>
  <p:tag name="KSO_WM_TEMPLATE_CATEGORY" val="custom"/>
  <p:tag name="KSO_WM_TEMPLATE_INDEX" val="154"/>
  <p:tag name="KSO_WM_UNIT_CLEAR" val="1"/>
  <p:tag name="KSO_WM_UNIT_COMPATIBLE" val="0"/>
  <p:tag name="KSO_WM_UNIT_HIGHLIGHT" val="0"/>
  <p:tag name="KSO_WM_UNIT_ID" val="custom154_2*f*1"/>
  <p:tag name="KSO_WM_UNIT_INDEX" val="1"/>
  <p:tag name="KSO_WM_UNIT_LAYERLEVEL" val="1"/>
  <p:tag name="KSO_WM_UNIT_PRESET_TEXT_INDEX" val="5"/>
  <p:tag name="KSO_WM_UNIT_PRESET_TEXT_LEN" val="232"/>
  <p:tag name="KSO_WM_UNIT_TYPE" val="f"/>
  <p:tag name="KSO_WM_UNIT_VALUE" val="330"/>
</p:tagLst>
</file>

<file path=ppt/tags/tag504.xml><?xml version="1.0" encoding="utf-8"?>
<p:tagLst xmlns:p="http://schemas.openxmlformats.org/presentationml/2006/main">
  <p:tag name="KSO_WM_BEAUTIFY_FLAG" val="#wm#"/>
  <p:tag name="KSO_WM_SLIDE_BACKGROUND_TYPE" val="general"/>
  <p:tag name="KSO_WM_SLIDE_BK_DARK_LIGHT" val="2"/>
  <p:tag name="KSO_WM_SLIDE_ID" val="custom154_2"/>
  <p:tag name="KSO_WM_SLIDE_INDEX" val="2"/>
  <p:tag name="KSO_WM_SLIDE_ITEM_CNT" val="1"/>
  <p:tag name="KSO_WM_SLIDE_LAYOUT" val="a_f"/>
  <p:tag name="KSO_WM_SLIDE_LAYOUT_CNT" val="1_1"/>
  <p:tag name="KSO_WM_SLIDE_POSITION" val="50*144"/>
  <p:tag name="KSO_WM_SLIDE_SIZE" val="621*343"/>
  <p:tag name="KSO_WM_SLIDE_TYPE" val="text"/>
  <p:tag name="KSO_WM_SPECIAL_SOURCE" val="bdnull"/>
  <p:tag name="KSO_WM_TAG_VERSION" val="1.0"/>
  <p:tag name="KSO_WM_TEMPLATE_CATEGORY" val="custom"/>
  <p:tag name="KSO_WM_TEMPLATE_INDEX" val="154"/>
</p:tagLst>
</file>

<file path=ppt/tags/tag50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50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50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50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509.xml><?xml version="1.0" encoding="utf-8"?>
<p:tagLst xmlns:p="http://schemas.openxmlformats.org/presentationml/2006/main">
  <p:tag name="KSO_WM_BEAUTIFY_FLAG" val="#wm#"/>
  <p:tag name="KSO_WM_TAG_VERSION" val="1.0"/>
  <p:tag name="KSO_WM_TEMPLATE_CATEGORY" val="custom"/>
  <p:tag name="KSO_WM_TEMPLATE_INDEX" val="154"/>
  <p:tag name="KSO_WM_UNIT_CLEAR" val="1"/>
  <p:tag name="KSO_WM_UNIT_COMPATIBLE" val="0"/>
  <p:tag name="KSO_WM_UNIT_HIGHLIGHT" val="0"/>
  <p:tag name="KSO_WM_UNIT_ID" val="custom154_2*a*1"/>
  <p:tag name="KSO_WM_UNIT_INDEX" val="1"/>
  <p:tag name="KSO_WM_UNIT_ISCONTENTSTITLE" val="0"/>
  <p:tag name="KSO_WM_UNIT_LAYERLEVEL" val="1"/>
  <p:tag name="KSO_WM_UNIT_PRESET_TEXT_INDEX" val="3"/>
  <p:tag name="KSO_WM_UNIT_PRESET_TEXT_LEN" val="17"/>
  <p:tag name="KSO_WM_UNIT_TYPE" val="a"/>
  <p:tag name="KSO_WM_UNIT_VALUE" val="63"/>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10.xml><?xml version="1.0" encoding="utf-8"?>
<p:tagLst xmlns:p="http://schemas.openxmlformats.org/presentationml/2006/main">
  <p:tag name="KSO_WM_BEAUTIFY_FLAG" val="#wm#"/>
  <p:tag name="KSO_WM_TAG_VERSION" val="1.0"/>
  <p:tag name="KSO_WM_TEMPLATE_CATEGORY" val="custom"/>
  <p:tag name="KSO_WM_TEMPLATE_INDEX" val="154"/>
  <p:tag name="KSO_WM_UNIT_CLEAR" val="1"/>
  <p:tag name="KSO_WM_UNIT_COMPATIBLE" val="0"/>
  <p:tag name="KSO_WM_UNIT_HIGHLIGHT" val="0"/>
  <p:tag name="KSO_WM_UNIT_ID" val="custom154_2*f*1"/>
  <p:tag name="KSO_WM_UNIT_INDEX" val="1"/>
  <p:tag name="KSO_WM_UNIT_LAYERLEVEL" val="1"/>
  <p:tag name="KSO_WM_UNIT_PRESET_TEXT_INDEX" val="5"/>
  <p:tag name="KSO_WM_UNIT_PRESET_TEXT_LEN" val="232"/>
  <p:tag name="KSO_WM_UNIT_TYPE" val="f"/>
  <p:tag name="KSO_WM_UNIT_VALUE" val="330"/>
</p:tagLst>
</file>

<file path=ppt/tags/tag511.xml><?xml version="1.0" encoding="utf-8"?>
<p:tagLst xmlns:p="http://schemas.openxmlformats.org/presentationml/2006/main">
  <p:tag name="KSO_WM_BEAUTIFY_FLAG" val="#wm#"/>
  <p:tag name="KSO_WM_SLIDE_BACKGROUND_TYPE" val="general"/>
  <p:tag name="KSO_WM_SLIDE_BK_DARK_LIGHT" val="2"/>
  <p:tag name="KSO_WM_SLIDE_ID" val="custom154_2"/>
  <p:tag name="KSO_WM_SLIDE_INDEX" val="2"/>
  <p:tag name="KSO_WM_SLIDE_ITEM_CNT" val="1"/>
  <p:tag name="KSO_WM_SLIDE_LAYOUT" val="a_f"/>
  <p:tag name="KSO_WM_SLIDE_LAYOUT_CNT" val="1_1"/>
  <p:tag name="KSO_WM_SLIDE_POSITION" val="50*144"/>
  <p:tag name="KSO_WM_SLIDE_SIZE" val="621*343"/>
  <p:tag name="KSO_WM_SLIDE_TYPE" val="text"/>
  <p:tag name="KSO_WM_SPECIAL_SOURCE" val="bdnull"/>
  <p:tag name="KSO_WM_TAG_VERSION" val="1.0"/>
  <p:tag name="KSO_WM_TEMPLATE_CATEGORY" val="custom"/>
  <p:tag name="KSO_WM_TEMPLATE_INDEX" val="154"/>
</p:tagLst>
</file>

<file path=ppt/tags/tag51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51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51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51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516.xml><?xml version="1.0" encoding="utf-8"?>
<p:tagLst xmlns:p="http://schemas.openxmlformats.org/presentationml/2006/main">
  <p:tag name="KSO_WM_BEAUTIFY_FLAG" val="#wm#"/>
  <p:tag name="KSO_WM_TAG_VERSION" val="1.0"/>
  <p:tag name="KSO_WM_TEMPLATE_CATEGORY" val="custom"/>
  <p:tag name="KSO_WM_TEMPLATE_INDEX" val="154"/>
  <p:tag name="KSO_WM_UNIT_CLEAR" val="1"/>
  <p:tag name="KSO_WM_UNIT_COMPATIBLE" val="0"/>
  <p:tag name="KSO_WM_UNIT_HIGHLIGHT" val="0"/>
  <p:tag name="KSO_WM_UNIT_ID" val="custom154_2*f*1"/>
  <p:tag name="KSO_WM_UNIT_INDEX" val="1"/>
  <p:tag name="KSO_WM_UNIT_LAYERLEVEL" val="1"/>
  <p:tag name="KSO_WM_UNIT_PRESET_TEXT_INDEX" val="5"/>
  <p:tag name="KSO_WM_UNIT_PRESET_TEXT_LEN" val="232"/>
  <p:tag name="KSO_WM_UNIT_TYPE" val="f"/>
  <p:tag name="KSO_WM_UNIT_VALUE" val="330"/>
</p:tagLst>
</file>

<file path=ppt/tags/tag517.xml><?xml version="1.0" encoding="utf-8"?>
<p:tagLst xmlns:p="http://schemas.openxmlformats.org/presentationml/2006/main">
  <p:tag name="KSO_WM_BEAUTIFY_FLAG" val="#wm#"/>
  <p:tag name="KSO_WM_TAG_VERSION" val="1.0"/>
  <p:tag name="KSO_WM_TEMPLATE_CATEGORY" val="custom"/>
  <p:tag name="KSO_WM_TEMPLATE_INDEX" val="154"/>
  <p:tag name="KSO_WM_UNIT_CLEAR" val="1"/>
  <p:tag name="KSO_WM_UNIT_COMPATIBLE" val="0"/>
  <p:tag name="KSO_WM_UNIT_HIGHLIGHT" val="0"/>
  <p:tag name="KSO_WM_UNIT_ID" val="custom154_2*f*1"/>
  <p:tag name="KSO_WM_UNIT_INDEX" val="1"/>
  <p:tag name="KSO_WM_UNIT_LAYERLEVEL" val="1"/>
  <p:tag name="KSO_WM_UNIT_PRESET_TEXT_INDEX" val="5"/>
  <p:tag name="KSO_WM_UNIT_PRESET_TEXT_LEN" val="232"/>
  <p:tag name="KSO_WM_UNIT_TYPE" val="f"/>
  <p:tag name="KSO_WM_UNIT_VALUE" val="330"/>
</p:tagLst>
</file>

<file path=ppt/tags/tag518.xml><?xml version="1.0" encoding="utf-8"?>
<p:tagLst xmlns:p="http://schemas.openxmlformats.org/presentationml/2006/main">
  <p:tag name="KSO_WM_BEAUTIFY_FLAG" val="#wm#"/>
  <p:tag name="KSO_WM_SLIDE_BACKGROUND_TYPE" val="general"/>
  <p:tag name="KSO_WM_SLIDE_BK_DARK_LIGHT" val="2"/>
  <p:tag name="KSO_WM_SLIDE_ID" val="custom154_2"/>
  <p:tag name="KSO_WM_SLIDE_INDEX" val="2"/>
  <p:tag name="KSO_WM_SLIDE_ITEM_CNT" val="1"/>
  <p:tag name="KSO_WM_SLIDE_LAYOUT" val="a_f"/>
  <p:tag name="KSO_WM_SLIDE_LAYOUT_CNT" val="1_1"/>
  <p:tag name="KSO_WM_SLIDE_POSITION" val="50*144"/>
  <p:tag name="KSO_WM_SLIDE_SIZE" val="621*343"/>
  <p:tag name="KSO_WM_SLIDE_TYPE" val="text"/>
  <p:tag name="KSO_WM_SPECIAL_SOURCE" val="bdnull"/>
  <p:tag name="KSO_WM_TAG_VERSION" val="1.0"/>
  <p:tag name="KSO_WM_TEMPLATE_CATEGORY" val="custom"/>
  <p:tag name="KSO_WM_TEMPLATE_INDEX" val="154"/>
</p:tagLst>
</file>

<file path=ppt/tags/tag51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2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52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52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523.xml><?xml version="1.0" encoding="utf-8"?>
<p:tagLst xmlns:p="http://schemas.openxmlformats.org/presentationml/2006/main">
  <p:tag name="KSO_WM_BEAUTIFY_FLAG" val="#wm#"/>
  <p:tag name="KSO_WM_TAG_VERSION" val="1.0"/>
  <p:tag name="KSO_WM_TEMPLATE_CATEGORY" val="custom"/>
  <p:tag name="KSO_WM_TEMPLATE_INDEX" val="154"/>
  <p:tag name="KSO_WM_UNIT_CLEAR" val="1"/>
  <p:tag name="KSO_WM_UNIT_COMPATIBLE" val="0"/>
  <p:tag name="KSO_WM_UNIT_HIGHLIGHT" val="0"/>
  <p:tag name="KSO_WM_UNIT_ID" val="custom154_2*a*1"/>
  <p:tag name="KSO_WM_UNIT_INDEX" val="1"/>
  <p:tag name="KSO_WM_UNIT_ISCONTENTSTITLE" val="0"/>
  <p:tag name="KSO_WM_UNIT_LAYERLEVEL" val="1"/>
  <p:tag name="KSO_WM_UNIT_PRESET_TEXT_INDEX" val="3"/>
  <p:tag name="KSO_WM_UNIT_PRESET_TEXT_LEN" val="17"/>
  <p:tag name="KSO_WM_UNIT_TYPE" val="a"/>
  <p:tag name="KSO_WM_UNIT_VALUE" val="63"/>
</p:tagLst>
</file>

<file path=ppt/tags/tag524.xml><?xml version="1.0" encoding="utf-8"?>
<p:tagLst xmlns:p="http://schemas.openxmlformats.org/presentationml/2006/main">
  <p:tag name="KSO_WM_BEAUTIFY_FLAG" val="#wm#"/>
  <p:tag name="KSO_WM_TAG_VERSION" val="1.0"/>
  <p:tag name="KSO_WM_TEMPLATE_CATEGORY" val="custom"/>
  <p:tag name="KSO_WM_TEMPLATE_INDEX" val="154"/>
  <p:tag name="KSO_WM_UNIT_CLEAR" val="1"/>
  <p:tag name="KSO_WM_UNIT_COMPATIBLE" val="0"/>
  <p:tag name="KSO_WM_UNIT_HIGHLIGHT" val="0"/>
  <p:tag name="KSO_WM_UNIT_ID" val="custom154_2*f*1"/>
  <p:tag name="KSO_WM_UNIT_INDEX" val="1"/>
  <p:tag name="KSO_WM_UNIT_LAYERLEVEL" val="1"/>
  <p:tag name="KSO_WM_UNIT_PRESET_TEXT_INDEX" val="5"/>
  <p:tag name="KSO_WM_UNIT_PRESET_TEXT_LEN" val="232"/>
  <p:tag name="KSO_WM_UNIT_TYPE" val="f"/>
  <p:tag name="KSO_WM_UNIT_VALUE" val="330"/>
</p:tagLst>
</file>

<file path=ppt/tags/tag525.xml><?xml version="1.0" encoding="utf-8"?>
<p:tagLst xmlns:p="http://schemas.openxmlformats.org/presentationml/2006/main">
  <p:tag name="KSO_WM_BEAUTIFY_FLAG" val="#wm#"/>
  <p:tag name="KSO_WM_SLIDE_BACKGROUND_TYPE" val="general"/>
  <p:tag name="KSO_WM_SLIDE_BK_DARK_LIGHT" val="2"/>
  <p:tag name="KSO_WM_SLIDE_ID" val="custom154_2"/>
  <p:tag name="KSO_WM_SLIDE_INDEX" val="2"/>
  <p:tag name="KSO_WM_SLIDE_ITEM_CNT" val="1"/>
  <p:tag name="KSO_WM_SLIDE_LAYOUT" val="a_f"/>
  <p:tag name="KSO_WM_SLIDE_LAYOUT_CNT" val="1_1"/>
  <p:tag name="KSO_WM_SLIDE_POSITION" val="50*144"/>
  <p:tag name="KSO_WM_SLIDE_SIZE" val="621*343"/>
  <p:tag name="KSO_WM_SLIDE_TYPE" val="text"/>
  <p:tag name="KSO_WM_SPECIAL_SOURCE" val="bdnull"/>
  <p:tag name="KSO_WM_TAG_VERSION" val="1.0"/>
  <p:tag name="KSO_WM_TEMPLATE_CATEGORY" val="custom"/>
  <p:tag name="KSO_WM_TEMPLATE_INDEX" val="154"/>
</p:tagLst>
</file>

<file path=ppt/tags/tag52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52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52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52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30.xml><?xml version="1.0" encoding="utf-8"?>
<p:tagLst xmlns:p="http://schemas.openxmlformats.org/presentationml/2006/main">
  <p:tag name="KSO_WM_UNIT_FILL_FORE_SCHEMECOLOR_INDEX" val="5"/>
  <p:tag name="KSO_WM_UNIT_FILL_FORE_SCHEMECOLOR_INDEX_BRIGHTNESS" val="0"/>
  <p:tag name="KSO_WM_UNIT_FILL_TYPE" val="1"/>
  <p:tag name="KSO_WM_UNIT_LINE_FILL_TYPE" val="2"/>
  <p:tag name="KSO_WM_UNIT_LINE_FORE_SCHEMECOLOR_INDEX" val="5"/>
  <p:tag name="KSO_WM_UNIT_LINE_FORE_SCHEMECOLOR_INDEX_BRIGHTNESS" val="0"/>
</p:tagLst>
</file>

<file path=ppt/tags/tag531.xml><?xml version="1.0" encoding="utf-8"?>
<p:tagLst xmlns:p="http://schemas.openxmlformats.org/presentationml/2006/main">
  <p:tag name="KSO_WM_UNIT_FILL_FORE_SCHEMECOLOR_INDEX" val="5"/>
  <p:tag name="KSO_WM_UNIT_FILL_FORE_SCHEMECOLOR_INDEX_BRIGHTNESS" val="0"/>
  <p:tag name="KSO_WM_UNIT_FILL_TYPE" val="1"/>
  <p:tag name="KSO_WM_UNIT_LINE_FILL_TYPE" val="2"/>
  <p:tag name="KSO_WM_UNIT_LINE_FORE_SCHEMECOLOR_INDEX" val="5"/>
  <p:tag name="KSO_WM_UNIT_LINE_FORE_SCHEMECOLOR_INDEX_BRIGHTNESS" val="0"/>
</p:tagLst>
</file>

<file path=ppt/tags/tag532.xml><?xml version="1.0" encoding="utf-8"?>
<p:tagLst xmlns:p="http://schemas.openxmlformats.org/presentationml/2006/main">
  <p:tag name="KSO_WM_UNIT_FILL_FORE_SCHEMECOLOR_INDEX" val="5"/>
  <p:tag name="KSO_WM_UNIT_FILL_FORE_SCHEMECOLOR_INDEX_BRIGHTNESS" val="0"/>
  <p:tag name="KSO_WM_UNIT_FILL_TYPE" val="1"/>
  <p:tag name="KSO_WM_UNIT_LINE_FILL_TYPE" val="2"/>
  <p:tag name="KSO_WM_UNIT_LINE_FORE_SCHEMECOLOR_INDEX" val="5"/>
  <p:tag name="KSO_WM_UNIT_LINE_FORE_SCHEMECOLOR_INDEX_BRIGHTNESS" val="0"/>
</p:tagLst>
</file>

<file path=ppt/tags/tag533.xml><?xml version="1.0" encoding="utf-8"?>
<p:tagLst xmlns:p="http://schemas.openxmlformats.org/presentationml/2006/main">
  <p:tag name="KSO_WM_UNIT_FILL_FORE_SCHEMECOLOR_INDEX" val="5"/>
  <p:tag name="KSO_WM_UNIT_FILL_FORE_SCHEMECOLOR_INDEX_BRIGHTNESS" val="0"/>
  <p:tag name="KSO_WM_UNIT_FILL_TYPE" val="1"/>
  <p:tag name="KSO_WM_UNIT_LINE_FILL_TYPE" val="2"/>
  <p:tag name="KSO_WM_UNIT_LINE_FORE_SCHEMECOLOR_INDEX" val="5"/>
  <p:tag name="KSO_WM_UNIT_LINE_FORE_SCHEMECOLOR_INDEX_BRIGHTNESS" val="0"/>
</p:tagLst>
</file>

<file path=ppt/tags/tag534.xml><?xml version="1.0" encoding="utf-8"?>
<p:tagLst xmlns:p="http://schemas.openxmlformats.org/presentationml/2006/main">
  <p:tag name="KSO_WM_UNIT_FILL_FORE_SCHEMECOLOR_INDEX" val="5"/>
  <p:tag name="KSO_WM_UNIT_FILL_FORE_SCHEMECOLOR_INDEX_BRIGHTNESS" val="0"/>
  <p:tag name="KSO_WM_UNIT_FILL_TYPE" val="1"/>
  <p:tag name="KSO_WM_UNIT_LINE_FILL_TYPE" val="2"/>
  <p:tag name="KSO_WM_UNIT_LINE_FORE_SCHEMECOLOR_INDEX" val="5"/>
  <p:tag name="KSO_WM_UNIT_LINE_FORE_SCHEMECOLOR_INDEX_BRIGHTNESS" val="0"/>
</p:tagLst>
</file>

<file path=ppt/tags/tag535.xml><?xml version="1.0" encoding="utf-8"?>
<p:tagLst xmlns:p="http://schemas.openxmlformats.org/presentationml/2006/main">
  <p:tag name="KSO_WM_SLIDE_BACKGROUND_TYPE" val="general"/>
  <p:tag name="KSO_WM_SLIDE_BK_DARK_LIGHT" val="2"/>
  <p:tag name="KSO_WM_SPECIAL_SOURCE" val="bdnull"/>
</p:tagLst>
</file>

<file path=ppt/tags/tag53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53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53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53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40.xml><?xml version="1.0" encoding="utf-8"?>
<p:tagLst xmlns:p="http://schemas.openxmlformats.org/presentationml/2006/main">
  <p:tag name="KSO_WM_SLIDE_BACKGROUND_TYPE" val="general"/>
  <p:tag name="KSO_WM_SLIDE_BK_DARK_LIGHT" val="2"/>
  <p:tag name="KSO_WM_SPECIAL_SOURCE" val="bdnull"/>
</p:tagLst>
</file>

<file path=ppt/tags/tag54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54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54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54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545.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546.xml><?xml version="1.0" encoding="utf-8"?>
<p:tagLst xmlns:p="http://schemas.openxmlformats.org/presentationml/2006/main">
  <p:tag name="KSO_WM_SLIDE_BACKGROUND_TYPE" val="general"/>
  <p:tag name="KSO_WM_SLIDE_BK_DARK_LIGHT" val="2"/>
  <p:tag name="KSO_WM_SPECIAL_SOURCE" val="bdnull"/>
</p:tagLst>
</file>

<file path=ppt/tags/tag54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54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54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5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551.xml><?xml version="1.0" encoding="utf-8"?>
<p:tagLst xmlns:p="http://schemas.openxmlformats.org/presentationml/2006/main">
  <p:tag name="KSO_WM_SLIDE_BACKGROUND_TYPE" val="general"/>
  <p:tag name="KSO_WM_SLIDE_BK_DARK_LIGHT" val="2"/>
  <p:tag name="KSO_WM_SPECIAL_SOURCE" val="bdnull"/>
</p:tagLst>
</file>

<file path=ppt/tags/tag55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55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55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55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556.xml><?xml version="1.0" encoding="utf-8"?>
<p:tagLst xmlns:p="http://schemas.openxmlformats.org/presentationml/2006/main">
  <p:tag name="KSO_WM_UNIT_FILL_FORE_SCHEMECOLOR_INDEX" val="5"/>
  <p:tag name="KSO_WM_UNIT_FILL_FORE_SCHEMECOLOR_INDEX_BRIGHTNESS" val="0"/>
  <p:tag name="KSO_WM_UNIT_FILL_TYPE"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Lst>
</file>

<file path=ppt/tags/tag557.xml><?xml version="1.0" encoding="utf-8"?>
<p:tagLst xmlns:p="http://schemas.openxmlformats.org/presentationml/2006/main">
  <p:tag name="KSO_WM_UNIT_FILL_FORE_SCHEMECOLOR_INDEX" val="5"/>
  <p:tag name="KSO_WM_UNIT_FILL_FORE_SCHEMECOLOR_INDEX_BRIGHTNESS" val="0"/>
  <p:tag name="KSO_WM_UNIT_FILL_TYPE" val="1"/>
  <p:tag name="KSO_WM_UNIT_LINE_FILL_TYPE" val="2"/>
  <p:tag name="KSO_WM_UNIT_LINE_FORE_SCHEMECOLOR_INDEX" val="5"/>
  <p:tag name="KSO_WM_UNIT_LINE_FORE_SCHEMECOLOR_INDEX_BRIGHTNESS" val="0"/>
  <p:tag name="KSO_WM_UNIT_TEXT_FILL_FORE_SCHEMECOLOR_INDEX" val="14"/>
  <p:tag name="KSO_WM_UNIT_TEXT_FILL_FORE_SCHEMECOLOR_INDEX_BRIGHTNESS" val="-0.05"/>
  <p:tag name="KSO_WM_UNIT_TEXT_FILL_TYPE" val="1"/>
</p:tagLst>
</file>

<file path=ppt/tags/tag558.xml><?xml version="1.0" encoding="utf-8"?>
<p:tagLst xmlns:p="http://schemas.openxmlformats.org/presentationml/2006/main">
  <p:tag name="KSO_WM_SLIDE_BACKGROUND_TYPE" val="general"/>
  <p:tag name="KSO_WM_SLIDE_BK_DARK_LIGHT" val="2"/>
  <p:tag name="KSO_WM_SPECIAL_SOURCE" val="bdnull"/>
</p:tagLst>
</file>

<file path=ppt/tags/tag55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6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56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56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563.xml><?xml version="1.0" encoding="utf-8"?>
<p:tagLst xmlns:p="http://schemas.openxmlformats.org/presentationml/2006/main">
  <p:tag name="KSO_WM_SLIDE_BACKGROUND_TYPE" val="general"/>
  <p:tag name="KSO_WM_SLIDE_BK_DARK_LIGHT" val="2"/>
  <p:tag name="KSO_WM_SPECIAL_SOURCE" val="bdnull"/>
</p:tagLst>
</file>

<file path=ppt/tags/tag56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56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56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56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568.xml><?xml version="1.0" encoding="utf-8"?>
<p:tagLst xmlns:p="http://schemas.openxmlformats.org/presentationml/2006/main">
  <p:tag name="KSO_WM_SLIDE_BACKGROUND_TYPE" val="general"/>
  <p:tag name="KSO_WM_SLIDE_BK_DARK_LIGHT" val="2"/>
  <p:tag name="KSO_WM_SPECIAL_SOURCE" val="bdnull"/>
</p:tagLst>
</file>

<file path=ppt/tags/tag56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7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57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57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573.xml><?xml version="1.0" encoding="utf-8"?>
<p:tagLst xmlns:p="http://schemas.openxmlformats.org/presentationml/2006/main">
  <p:tag name="KSO_WM_SLIDE_BACKGROUND_TYPE" val="general"/>
  <p:tag name="KSO_WM_SLIDE_BK_DARK_LIGHT" val="2"/>
  <p:tag name="KSO_WM_SPECIAL_SOURCE" val="bdnull"/>
</p:tagLst>
</file>

<file path=ppt/tags/tag57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57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57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57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578.xml><?xml version="1.0" encoding="utf-8"?>
<p:tagLst xmlns:p="http://schemas.openxmlformats.org/presentationml/2006/main">
  <p:tag name="KSO_WM_SLIDE_BACKGROUND_TYPE" val="general"/>
  <p:tag name="KSO_WM_SLIDE_BK_DARK_LIGHT" val="2"/>
  <p:tag name="KSO_WM_SPECIAL_SOURCE" val="bdnull"/>
</p:tagLst>
</file>

<file path=ppt/tags/tag57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8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58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58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583.xml><?xml version="1.0" encoding="utf-8"?>
<p:tagLst xmlns:p="http://schemas.openxmlformats.org/presentationml/2006/main">
  <p:tag name="KSO_WM_UNIT_FILL_FORE_SCHEMECOLOR_INDEX" val="2"/>
  <p:tag name="KSO_WM_UNIT_FILL_FORE_SCHEMECOLOR_INDEX_BRIGHTNESS" val="0"/>
  <p:tag name="KSO_WM_UNIT_FILL_TYPE" val="1"/>
  <p:tag name="KSO_WM_UNIT_LINE_FILL_TYPE" val="2"/>
  <p:tag name="KSO_WM_UNIT_LINE_FORE_SCHEMECOLOR_INDEX" val="5"/>
  <p:tag name="KSO_WM_UNIT_LINE_FORE_SCHEMECOLOR_INDEX_BRIGHTNESS" val="0"/>
</p:tagLst>
</file>

<file path=ppt/tags/tag584.xml><?xml version="1.0" encoding="utf-8"?>
<p:tagLst xmlns:p="http://schemas.openxmlformats.org/presentationml/2006/main">
  <p:tag name="KSO_WM_SLIDE_BACKGROUND_TYPE" val="general"/>
  <p:tag name="KSO_WM_SLIDE_BK_DARK_LIGHT" val="2"/>
  <p:tag name="KSO_WM_SPECIAL_SOURCE" val="bdnull"/>
</p:tagLst>
</file>

<file path=ppt/tags/tag58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58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58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58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589.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90.xml><?xml version="1.0" encoding="utf-8"?>
<p:tagLst xmlns:p="http://schemas.openxmlformats.org/presentationml/2006/main">
  <p:tag name="KSO_WM_SLIDE_BACKGROUND_TYPE" val="general"/>
  <p:tag name="KSO_WM_SLIDE_BK_DARK_LIGHT" val="2"/>
  <p:tag name="KSO_WM_SPECIAL_SOURCE" val="bdnull"/>
</p:tagLst>
</file>

<file path=ppt/tags/tag59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59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59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59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595.xml><?xml version="1.0" encoding="utf-8"?>
<p:tagLst xmlns:p="http://schemas.openxmlformats.org/presentationml/2006/main">
  <p:tag name="KSO_WM_UNIT_FILL_FORE_SCHEMECOLOR_INDEX" val="2"/>
  <p:tag name="KSO_WM_UNIT_FILL_FORE_SCHEMECOLOR_INDEX_BRIGHTNESS" val="0"/>
  <p:tag name="KSO_WM_UNIT_FILL_TYPE" val="1"/>
  <p:tag name="KSO_WM_UNIT_LINE_FILL_TYPE" val="2"/>
  <p:tag name="KSO_WM_UNIT_LINE_FORE_SCHEMECOLOR_INDEX" val="1"/>
  <p:tag name="KSO_WM_UNIT_LINE_FORE_SCHEMECOLOR_INDEX_BRIGHTNESS" val="0"/>
</p:tagLst>
</file>

<file path=ppt/tags/tag596.xml><?xml version="1.0" encoding="utf-8"?>
<p:tagLst xmlns:p="http://schemas.openxmlformats.org/presentationml/2006/main">
  <p:tag name="KSO_WM_SLIDE_BACKGROUND_TYPE" val="general"/>
  <p:tag name="KSO_WM_SLIDE_BK_DARK_LIGHT" val="2"/>
  <p:tag name="KSO_WM_SPECIAL_SOURCE" val="bdnull"/>
</p:tagLst>
</file>

<file path=ppt/tags/tag59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59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59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60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601.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602.xml><?xml version="1.0" encoding="utf-8"?>
<p:tagLst xmlns:p="http://schemas.openxmlformats.org/presentationml/2006/main">
  <p:tag name="KSO_WM_SLIDE_BACKGROUND_TYPE" val="general"/>
  <p:tag name="KSO_WM_SLIDE_BK_DARK_LIGHT" val="2"/>
  <p:tag name="KSO_WM_SPECIAL_SOURCE" val="bdnull"/>
</p:tagLst>
</file>

<file path=ppt/tags/tag60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60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60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60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607.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608.xml><?xml version="1.0" encoding="utf-8"?>
<p:tagLst xmlns:p="http://schemas.openxmlformats.org/presentationml/2006/main">
  <p:tag name="KSO_WM_SLIDE_BACKGROUND_TYPE" val="general"/>
  <p:tag name="KSO_WM_SLIDE_BK_DARK_LIGHT" val="2"/>
  <p:tag name="KSO_WM_SPECIAL_SOURCE" val="bdnull"/>
</p:tagLst>
</file>

<file path=ppt/tags/tag60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61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61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61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613.xml><?xml version="1.0" encoding="utf-8"?>
<p:tagLst xmlns:p="http://schemas.openxmlformats.org/presentationml/2006/main">
  <p:tag name="KSO_WM_SLIDE_BACKGROUND_TYPE" val="general"/>
  <p:tag name="KSO_WM_SLIDE_BK_DARK_LIGHT" val="2"/>
  <p:tag name="KSO_WM_SPECIAL_SOURCE" val="bdnull"/>
</p:tagLst>
</file>

<file path=ppt/tags/tag61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61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61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61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618.xml><?xml version="1.0" encoding="utf-8"?>
<p:tagLst xmlns:p="http://schemas.openxmlformats.org/presentationml/2006/main">
  <p:tag name="KSO_WM_SLIDE_BACKGROUND_TYPE" val="general"/>
  <p:tag name="KSO_WM_SLIDE_BK_DARK_LIGHT" val="2"/>
  <p:tag name="KSO_WM_SPECIAL_SOURCE" val="bdnull"/>
</p:tagLst>
</file>

<file path=ppt/tags/tag61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2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62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62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623.xml><?xml version="1.0" encoding="utf-8"?>
<p:tagLst xmlns:p="http://schemas.openxmlformats.org/presentationml/2006/main">
  <p:tag name="KSO_WM_SLIDE_BACKGROUND_TYPE" val="general"/>
  <p:tag name="KSO_WM_SLIDE_BK_DARK_LIGHT" val="2"/>
  <p:tag name="KSO_WM_SPECIAL_SOURCE" val="bdnull"/>
</p:tagLst>
</file>

<file path=ppt/tags/tag62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62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62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62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628.xml><?xml version="1.0" encoding="utf-8"?>
<p:tagLst xmlns:p="http://schemas.openxmlformats.org/presentationml/2006/main">
  <p:tag name="KSO_WM_SLIDE_BACKGROUND_TYPE" val="general"/>
  <p:tag name="KSO_WM_SLIDE_BK_DARK_LIGHT" val="2"/>
  <p:tag name="KSO_WM_SPECIAL_SOURCE" val="bdnull"/>
</p:tagLst>
</file>

<file path=ppt/tags/tag62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3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63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63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633.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634.xml><?xml version="1.0" encoding="utf-8"?>
<p:tagLst xmlns:p="http://schemas.openxmlformats.org/presentationml/2006/main">
  <p:tag name="KSO_WM_SLIDE_BACKGROUND_TYPE" val="general"/>
  <p:tag name="KSO_WM_SLIDE_BK_DARK_LIGHT" val="2"/>
  <p:tag name="KSO_WM_SPECIAL_SOURCE" val="bdnull"/>
</p:tagLst>
</file>

<file path=ppt/tags/tag63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63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63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63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639.xml><?xml version="1.0" encoding="utf-8"?>
<p:tagLst xmlns:p="http://schemas.openxmlformats.org/presentationml/2006/main">
  <p:tag name="KSO_WM_SLIDE_BACKGROUND_TYPE" val="general"/>
  <p:tag name="KSO_WM_SLIDE_BK_DARK_LIGHT" val="2"/>
  <p:tag name="KSO_WM_SPECIAL_SOURCE" val="bdnull"/>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4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64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64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64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644.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645.xml><?xml version="1.0" encoding="utf-8"?>
<p:tagLst xmlns:p="http://schemas.openxmlformats.org/presentationml/2006/main">
  <p:tag name="KSO_WM_BEAUTIFY_FLAG" val="#wm#"/>
  <p:tag name="KSO_WM_SLIDE_BACKGROUND_TYPE" val="general"/>
  <p:tag name="KSO_WM_SLIDE_BK_DARK_LIGHT" val="2"/>
  <p:tag name="KSO_WM_SPECIAL_SOURCE" val="bdnull"/>
  <p:tag name="KSO_WM_TEMPLATE_CATEGORY" val="custom"/>
  <p:tag name="KSO_WM_TEMPLATE_INDEX" val="20205176"/>
</p:tagLst>
</file>

<file path=ppt/tags/tag64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64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64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64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50.xml><?xml version="1.0" encoding="utf-8"?>
<p:tagLst xmlns:p="http://schemas.openxmlformats.org/presentationml/2006/main">
  <p:tag name="KSO_WM_UNIT_TEXT_FILL_FORE_SCHEMECOLOR_INDEX" val="8"/>
  <p:tag name="KSO_WM_UNIT_TEXT_FILL_FORE_SCHEMECOLOR_INDEX_BRIGHTNESS" val="0"/>
  <p:tag name="KSO_WM_UNIT_TEXT_FILL_TYPE" val="1"/>
</p:tagLst>
</file>

<file path=ppt/tags/tag651.xml><?xml version="1.0" encoding="utf-8"?>
<p:tagLst xmlns:p="http://schemas.openxmlformats.org/presentationml/2006/main">
  <p:tag name="KSO_WM_SLIDE_BACKGROUND_TYPE" val="general"/>
  <p:tag name="KSO_WM_SLIDE_BK_DARK_LIGHT" val="2"/>
  <p:tag name="KSO_WM_SPECIAL_SOURCE" val="bdnull"/>
</p:tagLst>
</file>

<file path=ppt/tags/tag65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65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65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65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656.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657.xml><?xml version="1.0" encoding="utf-8"?>
<p:tagLst xmlns:p="http://schemas.openxmlformats.org/presentationml/2006/main">
  <p:tag name="KSO_WM_BEAUTIFY_FLAG" val="#wm#"/>
  <p:tag name="KSO_WM_SLIDE_BACKGROUND_TYPE" val="general"/>
  <p:tag name="KSO_WM_SLIDE_BK_DARK_LIGHT" val="2"/>
  <p:tag name="KSO_WM_SPECIAL_SOURCE" val="bdnull"/>
  <p:tag name="KSO_WM_TEMPLATE_CATEGORY" val="custom"/>
  <p:tag name="KSO_WM_TEMPLATE_INDEX" val="20205176"/>
</p:tagLst>
</file>

<file path=ppt/tags/tag65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65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6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66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662.xml><?xml version="1.0" encoding="utf-8"?>
<p:tagLst xmlns:p="http://schemas.openxmlformats.org/presentationml/2006/main">
  <p:tag name="KSO_WM_BEAUTIFY_FLAG" val="#wm#"/>
  <p:tag name="KSO_WM_SLIDE_BACKGROUND_TYPE" val="general"/>
  <p:tag name="KSO_WM_SLIDE_BK_DARK_LIGHT" val="2"/>
  <p:tag name="KSO_WM_SPECIAL_SOURCE" val="bdnull"/>
  <p:tag name="KSO_WM_TEMPLATE_CATEGORY" val="custom"/>
  <p:tag name="KSO_WM_TEMPLATE_INDEX" val="20205176"/>
</p:tagLst>
</file>

<file path=ppt/tags/tag66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66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66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66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667.xml><?xml version="1.0" encoding="utf-8"?>
<p:tagLst xmlns:p="http://schemas.openxmlformats.org/presentationml/2006/main">
  <p:tag name="KSO_WM_BEAUTIFY_FLAG" val="#wm#"/>
  <p:tag name="KSO_WM_SLIDE_BACKGROUND_TYPE" val="general"/>
  <p:tag name="KSO_WM_SLIDE_BK_DARK_LIGHT" val="2"/>
  <p:tag name="KSO_WM_SPECIAL_SOURCE" val="bdnull"/>
  <p:tag name="KSO_WM_TEMPLATE_CATEGORY" val="custom"/>
  <p:tag name="KSO_WM_TEMPLATE_INDEX" val="20205176"/>
</p:tagLst>
</file>

<file path=ppt/tags/tag66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66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7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67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672.xml><?xml version="1.0" encoding="utf-8"?>
<p:tagLst xmlns:p="http://schemas.openxmlformats.org/presentationml/2006/main">
  <p:tag name="KSO_WM_BEAUTIFY_FLAG" val="#wm#"/>
  <p:tag name="KSO_WM_SLIDE_BACKGROUND_TYPE" val="general"/>
  <p:tag name="KSO_WM_SLIDE_BK_DARK_LIGHT" val="2"/>
  <p:tag name="KSO_WM_SPECIAL_SOURCE" val="bdnull"/>
  <p:tag name="KSO_WM_TEMPLATE_CATEGORY" val="custom"/>
  <p:tag name="KSO_WM_TEMPLATE_INDEX" val="20205176"/>
</p:tagLst>
</file>

<file path=ppt/tags/tag67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67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67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67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677.xml><?xml version="1.0" encoding="utf-8"?>
<p:tagLst xmlns:p="http://schemas.openxmlformats.org/presentationml/2006/main">
  <p:tag name="KSO_WM_BEAUTIFY_FLAG" val="#wm#"/>
  <p:tag name="KSO_WM_SLIDE_BACKGROUND_TYPE" val="general"/>
  <p:tag name="KSO_WM_SLIDE_BK_DARK_LIGHT" val="2"/>
  <p:tag name="KSO_WM_SPECIAL_SOURCE" val="bdnull"/>
  <p:tag name="KSO_WM_TEMPLATE_CATEGORY" val="custom"/>
  <p:tag name="KSO_WM_TEMPLATE_INDEX" val="20205176"/>
</p:tagLst>
</file>

<file path=ppt/tags/tag67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67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8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68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682.xml><?xml version="1.0" encoding="utf-8"?>
<p:tagLst xmlns:p="http://schemas.openxmlformats.org/presentationml/2006/main">
  <p:tag name="KSO_WM_BEAUTIFY_FLAG" val="#wm#"/>
  <p:tag name="KSO_WM_SLIDE_BACKGROUND_TYPE" val="general"/>
  <p:tag name="KSO_WM_SLIDE_BK_DARK_LIGHT" val="2"/>
  <p:tag name="KSO_WM_SPECIAL_SOURCE" val="bdnull"/>
  <p:tag name="KSO_WM_TEMPLATE_CATEGORY" val="custom"/>
  <p:tag name="KSO_WM_TEMPLATE_INDEX" val="20205176"/>
</p:tagLst>
</file>

<file path=ppt/tags/tag68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68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68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68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687.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688.xml><?xml version="1.0" encoding="utf-8"?>
<p:tagLst xmlns:p="http://schemas.openxmlformats.org/presentationml/2006/main">
  <p:tag name="KSO_WM_BEAUTIFY_FLAG" val="#wm#"/>
  <p:tag name="KSO_WM_SLIDE_BACKGROUND_TYPE" val="general"/>
  <p:tag name="KSO_WM_SLIDE_BK_DARK_LIGHT" val="2"/>
  <p:tag name="KSO_WM_SPECIAL_SOURCE" val="bdnull"/>
  <p:tag name="KSO_WM_TEMPLATE_CATEGORY" val="custom"/>
  <p:tag name="KSO_WM_TEMPLATE_INDEX" val="20205176"/>
</p:tagLst>
</file>

<file path=ppt/tags/tag68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9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69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69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693.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694.xml><?xml version="1.0" encoding="utf-8"?>
<p:tagLst xmlns:p="http://schemas.openxmlformats.org/presentationml/2006/main">
  <p:tag name="KSO_WM_BEAUTIFY_FLAG" val="#wm#"/>
  <p:tag name="KSO_WM_SLIDE_BACKGROUND_TYPE" val="general"/>
  <p:tag name="KSO_WM_SLIDE_BK_DARK_LIGHT" val="2"/>
  <p:tag name="KSO_WM_SPECIAL_SOURCE" val="bdnull"/>
  <p:tag name="KSO_WM_TEMPLATE_CATEGORY" val="custom"/>
  <p:tag name="KSO_WM_TEMPLATE_INDEX" val="20205176"/>
</p:tagLst>
</file>

<file path=ppt/tags/tag69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69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69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69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699.xml><?xml version="1.0" encoding="utf-8"?>
<p:tagLst xmlns:p="http://schemas.openxmlformats.org/presentationml/2006/main">
  <p:tag name="KSO_WM_BEAUTIFY_FLAG" val="#wm#"/>
  <p:tag name="KSO_WM_SLIDE_BACKGROUND_TYPE" val="general"/>
  <p:tag name="KSO_WM_SLIDE_BK_DARK_LIGHT" val="2"/>
  <p:tag name="KSO_WM_SPECIAL_SOURCE" val="bdnull"/>
  <p:tag name="KSO_WM_TEMPLATE_CATEGORY" val="custom"/>
  <p:tag name="KSO_WM_TEMPLATE_INDEX" val="20205176"/>
</p:tagLst>
</file>

<file path=ppt/tags/tag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0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70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70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70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704.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705.xml><?xml version="1.0" encoding="utf-8"?>
<p:tagLst xmlns:p="http://schemas.openxmlformats.org/presentationml/2006/main">
  <p:tag name="KSO_WM_BEAUTIFY_FLAG" val="#wm#"/>
  <p:tag name="KSO_WM_SLIDE_BACKGROUND_TYPE" val="general"/>
  <p:tag name="KSO_WM_SLIDE_BK_DARK_LIGHT" val="2"/>
  <p:tag name="KSO_WM_SPECIAL_SOURCE" val="bdnull"/>
  <p:tag name="KSO_WM_TEMPLATE_CATEGORY" val="custom"/>
  <p:tag name="KSO_WM_TEMPLATE_INDEX" val="20205176"/>
</p:tagLst>
</file>

<file path=ppt/tags/tag70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70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70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70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10.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711.xml><?xml version="1.0" encoding="utf-8"?>
<p:tagLst xmlns:p="http://schemas.openxmlformats.org/presentationml/2006/main">
  <p:tag name="KSO_WM_BEAUTIFY_FLAG" val="#wm#"/>
  <p:tag name="KSO_WM_SLIDE_BACKGROUND_TYPE" val="general"/>
  <p:tag name="KSO_WM_SLIDE_BK_DARK_LIGHT" val="2"/>
  <p:tag name="KSO_WM_SPECIAL_SOURCE" val="bdnull"/>
  <p:tag name="KSO_WM_TEMPLATE_CATEGORY" val="custom"/>
  <p:tag name="KSO_WM_TEMPLATE_INDEX" val="20205176"/>
</p:tagLst>
</file>

<file path=ppt/tags/tag71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71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71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71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716.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717.xml><?xml version="1.0" encoding="utf-8"?>
<p:tagLst xmlns:p="http://schemas.openxmlformats.org/presentationml/2006/main">
  <p:tag name="KSO_WM_BEAUTIFY_FLAG" val="#wm#"/>
  <p:tag name="KSO_WM_SLIDE_BACKGROUND_TYPE" val="general"/>
  <p:tag name="KSO_WM_SLIDE_BK_DARK_LIGHT" val="2"/>
  <p:tag name="KSO_WM_SPECIAL_SOURCE" val="bdnull"/>
  <p:tag name="KSO_WM_TEMPLATE_CATEGORY" val="custom"/>
  <p:tag name="KSO_WM_TEMPLATE_INDEX" val="20205176"/>
</p:tagLst>
</file>

<file path=ppt/tags/tag71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71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2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72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722.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723.xml><?xml version="1.0" encoding="utf-8"?>
<p:tagLst xmlns:p="http://schemas.openxmlformats.org/presentationml/2006/main">
  <p:tag name="KSO_WM_BEAUTIFY_FLAG" val="#wm#"/>
  <p:tag name="KSO_WM_SLIDE_BACKGROUND_TYPE" val="general"/>
  <p:tag name="KSO_WM_SLIDE_BK_DARK_LIGHT" val="2"/>
  <p:tag name="KSO_WM_SPECIAL_SOURCE" val="bdnull"/>
  <p:tag name="KSO_WM_TEMPLATE_CATEGORY" val="custom"/>
  <p:tag name="KSO_WM_TEMPLATE_INDEX" val="20205176"/>
</p:tagLst>
</file>

<file path=ppt/tags/tag72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72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72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72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728.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729.xml><?xml version="1.0" encoding="utf-8"?>
<p:tagLst xmlns:p="http://schemas.openxmlformats.org/presentationml/2006/main">
  <p:tag name="KSO_WM_BEAUTIFY_FLAG" val="#wm#"/>
  <p:tag name="KSO_WM_SLIDE_BACKGROUND_TYPE" val="general"/>
  <p:tag name="KSO_WM_SLIDE_BK_DARK_LIGHT" val="2"/>
  <p:tag name="KSO_WM_SPECIAL_SOURCE" val="bdnull"/>
  <p:tag name="KSO_WM_TEMPLATE_CATEGORY" val="custom"/>
  <p:tag name="KSO_WM_TEMPLATE_INDEX" val="20205176"/>
</p:tagLst>
</file>

<file path=ppt/tags/tag7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3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9788633-fea5-4a06-9736-ffe4ff74446c}"/>
</p:tagLst>
</file>

<file path=ppt/tags/tag73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 name="WM_BEAUTIFY_SHAPE_IDENTITY" val="{65ebe5e6-35ff-4b06-9a83-312bdff3bc61}"/>
</p:tagLst>
</file>

<file path=ppt/tags/tag73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73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734.xml><?xml version="1.0" encoding="utf-8"?>
<p:tagLst xmlns:p="http://schemas.openxmlformats.org/presentationml/2006/main">
  <p:tag name="KSO_WM_UNIT_FILL_FORE_SCHEMECOLOR_INDEX" val="14"/>
  <p:tag name="KSO_WM_UNIT_FILL_FORE_SCHEMECOLOR_INDEX_BRIGHTNESS" val="0"/>
  <p:tag name="KSO_WM_UNIT_FILL_TYPE" val="1"/>
  <p:tag name="KSO_WM_UNIT_LINE_FILL_TYPE" val="2"/>
  <p:tag name="KSO_WM_UNIT_LINE_FORE_SCHEMECOLOR_INDEX" val="14"/>
  <p:tag name="KSO_WM_UNIT_LINE_FORE_SCHEMECOLOR_INDEX_BRIGHTNESS" val="0"/>
  <p:tag name="KSO_WM_UNIT_TEXT_FILL_FORE_SCHEMECOLOR_INDEX_1" val="6"/>
  <p:tag name="KSO_WM_UNIT_TEXT_FILL_FORE_SCHEMECOLOR_INDEX_1_BRIGHTNESS" val="0"/>
  <p:tag name="KSO_WM_UNIT_TEXT_FILL_FORE_SCHEMECOLOR_INDEX_1_POS" val="0"/>
  <p:tag name="KSO_WM_UNIT_TEXT_FILL_FORE_SCHEMECOLOR_INDEX_1_TRANS" val="0"/>
  <p:tag name="KSO_WM_UNIT_TEXT_FILL_FORE_SCHEMECOLOR_INDEX_2" val="6"/>
  <p:tag name="KSO_WM_UNIT_TEXT_FILL_FORE_SCHEMECOLOR_INDEX_2_BRIGHTNESS" val="0"/>
  <p:tag name="KSO_WM_UNIT_TEXT_FILL_FORE_SCHEMECOLOR_INDEX_2_POS" val="0.75"/>
  <p:tag name="KSO_WM_UNIT_TEXT_FILL_FORE_SCHEMECOLOR_INDEX_2_TRANS" val="0"/>
  <p:tag name="KSO_WM_UNIT_TEXT_FILL_FORE_SCHEMECOLOR_INDEX_3" val="6"/>
  <p:tag name="KSO_WM_UNIT_TEXT_FILL_FORE_SCHEMECOLOR_INDEX_3_BRIGHTNESS" val="0"/>
  <p:tag name="KSO_WM_UNIT_TEXT_FILL_FORE_SCHEMECOLOR_INDEX_3_POS" val="1"/>
  <p:tag name="KSO_WM_UNIT_TEXT_FILL_FORE_SCHEMECOLOR_INDEX_3_TRANS" val="0"/>
  <p:tag name="KSO_WM_UNIT_TEXT_FILL_GRADIENT_ANGLE" val="90"/>
  <p:tag name="KSO_WM_UNIT_TEXT_FILL_GRADIENT_DIRECTION" val="1"/>
  <p:tag name="KSO_WM_UNIT_TEXT_FILL_GRADIENT_TYPE" val="0"/>
  <p:tag name="KSO_WM_UNIT_TEXT_FILL_TYPE" val="3"/>
</p:tagLst>
</file>

<file path=ppt/tags/tag735.xml><?xml version="1.0" encoding="utf-8"?>
<p:tagLst xmlns:p="http://schemas.openxmlformats.org/presentationml/2006/main">
  <p:tag name="KSO_WM_SLIDE_BACKGROUND_TYPE" val="general"/>
  <p:tag name="KSO_WM_SLIDE_BK_DARK_LIGHT" val="2"/>
  <p:tag name="KSO_WM_SPECIAL_SOURCE" val="bdnull"/>
</p:tagLst>
</file>

<file path=ppt/tags/tag736.xml><?xml version="1.0" encoding="utf-8"?>
<p:tagLst xmlns:p="http://schemas.openxmlformats.org/presentationml/2006/main">
  <p:tag name="AS_OS" val="Unix 3.10 unknown"/>
  <p:tag name="AS_RELEASE_DATE" val="2020.11.30"/>
  <p:tag name="AS_TITLE" val="Aspose.Slides for Java"/>
  <p:tag name="AS_VERSION" val="20.11"/>
  <p:tag name="KSO_DOCER_TEMPLATE_OPEN_ONCE_MARK"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3_Office 主题​​">
  <a:themeElements>
    <a:clrScheme name="自定义 120">
      <a:dk1>
        <a:srgbClr val="000000"/>
      </a:dk1>
      <a:lt1>
        <a:srgbClr val="FFFFFF"/>
      </a:lt1>
      <a:dk2>
        <a:srgbClr val="ECF4EC"/>
      </a:dk2>
      <a:lt2>
        <a:srgbClr val="FFFFFF"/>
      </a:lt2>
      <a:accent1>
        <a:srgbClr val="238C3B"/>
      </a:accent1>
      <a:accent2>
        <a:srgbClr val="508834"/>
      </a:accent2>
      <a:accent3>
        <a:srgbClr val="63822C"/>
      </a:accent3>
      <a:accent4>
        <a:srgbClr val="727C27"/>
      </a:accent4>
      <a:accent5>
        <a:srgbClr val="7E7427"/>
      </a:accent5>
      <a:accent6>
        <a:srgbClr val="896D2A"/>
      </a:accent6>
      <a:hlink>
        <a:srgbClr val="1371ED"/>
      </a:hlink>
      <a:folHlink>
        <a:srgbClr val="B759BC"/>
      </a:folHlink>
    </a:clrScheme>
    <a:fontScheme name="自定义 1">
      <a:majorFont>
        <a:latin typeface="微软雅黑" panose="020b0503020204020204" charset="-122"/>
        <a:ea typeface="汉仪旗黑-85S"/>
        <a:cs typeface="Arial"/>
      </a:majorFont>
      <a:minorFont>
        <a:latin typeface="微软雅黑" panose="020b0503020204020204" charset="-122"/>
        <a:ea typeface="微软雅黑" panose="020b0503020204020204"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554</Paragraphs>
  <Slides>102</Slides>
  <Notes>26</Notes>
  <TotalTime>0</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102</vt:i4>
      </vt:variant>
    </vt:vector>
  </HeadingPairs>
  <TitlesOfParts>
    <vt:vector baseType="lpstr" size="111">
      <vt:lpstr>Arial</vt:lpstr>
      <vt:lpstr>Calibri</vt:lpstr>
      <vt:lpstr>汉仪旗黑-85S</vt:lpstr>
      <vt:lpstr>微软雅黑</vt:lpstr>
      <vt:lpstr>Calibri Light</vt:lpstr>
      <vt:lpstr>宋体</vt:lpstr>
      <vt:lpstr>黑体</vt:lpstr>
      <vt:lpstr>Wingdings</vt:lpstr>
      <vt:lpstr>Office 主题</vt:lpstr>
      <vt:lpstr>名师总结高考语文答题硬伤与提分要点</vt:lpstr>
      <vt:lpstr>PowerPoint Presentation</vt:lpstr>
      <vt:lpstr>PowerPoint Presentation</vt:lpstr>
      <vt:lpstr>PowerPoint Presentation</vt:lpstr>
      <vt:lpstr>PowerPoint Presentation</vt:lpstr>
      <vt:lpstr>PowerPoint Presentation</vt:lpstr>
      <vt:lpstr>PowerPoint Presentation</vt:lpstr>
      <vt:lpstr>书写要工整漂亮</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优秀答卷之一</vt:lpstr>
      <vt:lpstr>优秀答卷之二</vt:lpstr>
      <vt:lpstr>以下是最不讨阅卷老师喜欢的几种字体</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作文务必写完，但绝不可抄阅读材料</vt:lpstr>
      <vt:lpstr>应急方案：</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优秀题目：</vt:lpstr>
      <vt:lpstr>范文1</vt:lpstr>
      <vt:lpstr>PowerPoint Presentation</vt:lpstr>
      <vt:lpstr>     </vt:lpstr>
      <vt:lpstr>    </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2022-03-27T10:51:42.824</cp:lastPrinted>
  <dcterms:created xsi:type="dcterms:W3CDTF">2022-03-27T10:51:42Z</dcterms:created>
  <dcterms:modified xsi:type="dcterms:W3CDTF">2022-03-27T02:51:44Z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