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customXml/item1.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3"/>
    <p:sldMasterId id="2147483668" r:id="rId4"/>
    <p:sldMasterId id="2147483690" r:id="rId5"/>
    <p:sldMasterId id="2147483736" r:id="rId6"/>
    <p:sldMasterId id="2147483748" r:id="rId7"/>
    <p:sldMasterId id="2147483761" r:id="rId8"/>
    <p:sldMasterId id="2147483781" r:id="rId9"/>
    <p:sldMasterId id="2147483803" r:id="rId10"/>
    <p:sldMasterId id="2147483816" r:id="rId11"/>
    <p:sldMasterId id="2147483828" r:id="rId12"/>
    <p:sldMasterId id="2147483864" r:id="rId13"/>
  </p:sldMasterIdLst>
  <p:notesMasterIdLst>
    <p:notesMasterId r:id="rId14"/>
  </p:notesMasterIdLst>
  <p:handoutMasterIdLst>
    <p:handoutMasterId r:id="rId15"/>
  </p:handoutMasterIdLst>
  <p:sldIdLst>
    <p:sldId id="965" r:id="rId16"/>
    <p:sldId id="964" r:id="rId17"/>
    <p:sldId id="895" r:id="rId18"/>
    <p:sldId id="926" r:id="rId19"/>
    <p:sldId id="924" r:id="rId20"/>
    <p:sldId id="705" r:id="rId21"/>
    <p:sldId id="711" r:id="rId22"/>
    <p:sldId id="891" r:id="rId23"/>
    <p:sldId id="952" r:id="rId24"/>
    <p:sldId id="949" r:id="rId25"/>
    <p:sldId id="950" r:id="rId26"/>
    <p:sldId id="896" r:id="rId27"/>
    <p:sldId id="930" r:id="rId28"/>
    <p:sldId id="905" r:id="rId29"/>
    <p:sldId id="909" r:id="rId30"/>
    <p:sldId id="951" r:id="rId31"/>
    <p:sldId id="931" r:id="rId32"/>
    <p:sldId id="897" r:id="rId33"/>
    <p:sldId id="932" r:id="rId34"/>
    <p:sldId id="954" r:id="rId35"/>
    <p:sldId id="258" r:id="rId36"/>
    <p:sldId id="261" r:id="rId37"/>
    <p:sldId id="487" r:id="rId38"/>
    <p:sldId id="488" r:id="rId39"/>
    <p:sldId id="489" r:id="rId40"/>
    <p:sldId id="539" r:id="rId41"/>
    <p:sldId id="385" r:id="rId42"/>
    <p:sldId id="966" r:id="rId43"/>
    <p:sldId id="710" r:id="rId44"/>
    <p:sldId id="962" r:id="rId45"/>
    <p:sldId id="934" r:id="rId46"/>
    <p:sldId id="947" r:id="rId47"/>
    <p:sldId id="935" r:id="rId48"/>
    <p:sldId id="963" r:id="rId49"/>
    <p:sldId id="936" r:id="rId50"/>
    <p:sldId id="969" r:id="rId51"/>
    <p:sldId id="938" r:id="rId52"/>
    <p:sldId id="957" r:id="rId53"/>
    <p:sldId id="940" r:id="rId54"/>
    <p:sldId id="941" r:id="rId55"/>
    <p:sldId id="942" r:id="rId56"/>
    <p:sldId id="943" r:id="rId57"/>
    <p:sldId id="967" r:id="rId58"/>
    <p:sldId id="955" r:id="rId59"/>
    <p:sldId id="944" r:id="rId60"/>
    <p:sldId id="380" r:id="rId61"/>
    <p:sldId id="381" r:id="rId62"/>
    <p:sldId id="382" r:id="rId63"/>
    <p:sldId id="956" r:id="rId64"/>
    <p:sldId id="973" r:id="rId65"/>
    <p:sldId id="276" r:id="rId66"/>
    <p:sldId id="277" r:id="rId67"/>
    <p:sldId id="273" r:id="rId68"/>
    <p:sldId id="274" r:id="rId69"/>
    <p:sldId id="278" r:id="rId70"/>
    <p:sldId id="280" r:id="rId71"/>
    <p:sldId id="281" r:id="rId72"/>
    <p:sldId id="282" r:id="rId73"/>
    <p:sldId id="970" r:id="rId74"/>
    <p:sldId id="974" r:id="rId75"/>
    <p:sldId id="892" r:id="rId76"/>
    <p:sldId id="925" r:id="rId77"/>
    <p:sldId id="975" r:id="rId78"/>
  </p:sldIdLst>
  <p:sldSz cx="12192000" cy="6858000"/>
  <p:notesSz cx="6858000" cy="9144000"/>
  <p:custDataLst>
    <p:tags r:id="rId7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0" name="杜B格小生" initials="杜B格小生" lastIdx="0" clrIdx="0"/>
  <p:cmAuthor id="1" name="Administrator" initials="A" lastIdx="0" clrIdx="0"/>
  <p:cmAuthor id="2" name="作者" initials="A" lastIdx="0" clrIdx="1"/>
  <p:cmAuthor id="4" name="未知用户3" initials="未知用户3" lastIdx="0" clrIdx="4"/>
  <p:cmAuthor id="5" name="夏天" initials="夏" lastIdx="0" clrIdx="17"/>
  <p:cmAuthor id="6" name="未知用户1" initials="未知用户1" lastIdx="0" clrIdx="5"/>
  <p:cmAuthor id="7" name="薛 小辉" initials="薛" lastIdx="0" clrIdx="6"/>
  <p:cmAuthor id="38" name="未知用户28" initials="未知用户28" lastIdx="0" clrIdx="37"/>
  <p:cmAuthor id="14" name="lenovo" initials="l" lastIdx="0" clrIdx="13"/>
  <p:cmAuthor id="20" name="Microsoft Office 用户" initials="Microsof" lastIdx="0" clrIdx="19"/>
  <p:cmAuthor id="26" name="飞飞 顾" initials="飞飞" lastIdx="0" clrIdx="25"/>
  <p:cmAuthor id="27" name="Microsoft Office 使用者" initials="Office" lastIdx="0" clrIdx="26"/>
  <p:cmAuthor id="28" name="Office 365" initials="O3" lastIdx="0" clrIdx="27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1"/>
    <p:restoredTop sz="95091"/>
  </p:normalViewPr>
  <p:slideViewPr>
    <p:cSldViewPr snapToGrid="0" snapToObjects="1">
      <p:cViewPr varScale="1">
        <p:scale>
          <a:sx n="83" d="100"/>
          <a:sy n="83" d="100"/>
        </p:scale>
        <p:origin x="2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Master" Target="slideMasters/slideMaster8.xml" /><Relationship Id="rId11" Type="http://schemas.openxmlformats.org/officeDocument/2006/relationships/slideMaster" Target="slideMasters/slideMaster9.xml" /><Relationship Id="rId12" Type="http://schemas.openxmlformats.org/officeDocument/2006/relationships/slideMaster" Target="slideMasters/slideMaster10.xml" /><Relationship Id="rId13" Type="http://schemas.openxmlformats.org/officeDocument/2006/relationships/slideMaster" Target="slideMasters/slideMaster11.xml" /><Relationship Id="rId14" Type="http://schemas.openxmlformats.org/officeDocument/2006/relationships/notesMaster" Target="notesMasters/notesMaster1.xml" /><Relationship Id="rId15" Type="http://schemas.openxmlformats.org/officeDocument/2006/relationships/handoutMaster" Target="handoutMasters/handoutMaster1.xml" /><Relationship Id="rId16" Type="http://schemas.openxmlformats.org/officeDocument/2006/relationships/slide" Target="slides/slide1.xml" /><Relationship Id="rId17" Type="http://schemas.openxmlformats.org/officeDocument/2006/relationships/slide" Target="slides/slide2.xml" /><Relationship Id="rId18" Type="http://schemas.openxmlformats.org/officeDocument/2006/relationships/slide" Target="slides/slide3.xml" /><Relationship Id="rId19" Type="http://schemas.openxmlformats.org/officeDocument/2006/relationships/slide" Target="slides/slide4.xml" /><Relationship Id="rId2" Type="http://schemas.openxmlformats.org/officeDocument/2006/relationships/commentAuthors" Target="commentAuthors.xml" /><Relationship Id="rId20" Type="http://schemas.openxmlformats.org/officeDocument/2006/relationships/slide" Target="slides/slide5.xml" /><Relationship Id="rId21" Type="http://schemas.openxmlformats.org/officeDocument/2006/relationships/slide" Target="slides/slide6.xml" /><Relationship Id="rId22" Type="http://schemas.openxmlformats.org/officeDocument/2006/relationships/slide" Target="slides/slide7.xml" /><Relationship Id="rId23" Type="http://schemas.openxmlformats.org/officeDocument/2006/relationships/slide" Target="slides/slide8.xml" /><Relationship Id="rId24" Type="http://schemas.openxmlformats.org/officeDocument/2006/relationships/slide" Target="slides/slide9.xml" /><Relationship Id="rId25" Type="http://schemas.openxmlformats.org/officeDocument/2006/relationships/slide" Target="slides/slide10.xml" /><Relationship Id="rId26" Type="http://schemas.openxmlformats.org/officeDocument/2006/relationships/slide" Target="slides/slide11.xml" /><Relationship Id="rId27" Type="http://schemas.openxmlformats.org/officeDocument/2006/relationships/slide" Target="slides/slide12.xml" /><Relationship Id="rId28" Type="http://schemas.openxmlformats.org/officeDocument/2006/relationships/slide" Target="slides/slide13.xml" /><Relationship Id="rId29" Type="http://schemas.openxmlformats.org/officeDocument/2006/relationships/slide" Target="slides/slide14.xml" /><Relationship Id="rId3" Type="http://schemas.openxmlformats.org/officeDocument/2006/relationships/slideMaster" Target="slideMasters/slideMaster1.xml" /><Relationship Id="rId30" Type="http://schemas.openxmlformats.org/officeDocument/2006/relationships/slide" Target="slides/slide15.xml" /><Relationship Id="rId31" Type="http://schemas.openxmlformats.org/officeDocument/2006/relationships/slide" Target="slides/slide16.xml" /><Relationship Id="rId32" Type="http://schemas.openxmlformats.org/officeDocument/2006/relationships/slide" Target="slides/slide17.xml" /><Relationship Id="rId33" Type="http://schemas.openxmlformats.org/officeDocument/2006/relationships/slide" Target="slides/slide18.xml" /><Relationship Id="rId34" Type="http://schemas.openxmlformats.org/officeDocument/2006/relationships/slide" Target="slides/slide19.xml" /><Relationship Id="rId35" Type="http://schemas.openxmlformats.org/officeDocument/2006/relationships/slide" Target="slides/slide20.xml" /><Relationship Id="rId36" Type="http://schemas.openxmlformats.org/officeDocument/2006/relationships/slide" Target="slides/slide21.xml" /><Relationship Id="rId37" Type="http://schemas.openxmlformats.org/officeDocument/2006/relationships/slide" Target="slides/slide22.xml" /><Relationship Id="rId38" Type="http://schemas.openxmlformats.org/officeDocument/2006/relationships/slide" Target="slides/slide23.xml" /><Relationship Id="rId39" Type="http://schemas.openxmlformats.org/officeDocument/2006/relationships/slide" Target="slides/slide24.xml" /><Relationship Id="rId4" Type="http://schemas.openxmlformats.org/officeDocument/2006/relationships/slideMaster" Target="slideMasters/slideMaster2.xml" /><Relationship Id="rId40" Type="http://schemas.openxmlformats.org/officeDocument/2006/relationships/slide" Target="slides/slide25.xml" /><Relationship Id="rId41" Type="http://schemas.openxmlformats.org/officeDocument/2006/relationships/slide" Target="slides/slide26.xml" /><Relationship Id="rId42" Type="http://schemas.openxmlformats.org/officeDocument/2006/relationships/slide" Target="slides/slide27.xml" /><Relationship Id="rId43" Type="http://schemas.openxmlformats.org/officeDocument/2006/relationships/slide" Target="slides/slide28.xml" /><Relationship Id="rId44" Type="http://schemas.openxmlformats.org/officeDocument/2006/relationships/slide" Target="slides/slide29.xml" /><Relationship Id="rId45" Type="http://schemas.openxmlformats.org/officeDocument/2006/relationships/slide" Target="slides/slide30.xml" /><Relationship Id="rId46" Type="http://schemas.openxmlformats.org/officeDocument/2006/relationships/slide" Target="slides/slide31.xml" /><Relationship Id="rId47" Type="http://schemas.openxmlformats.org/officeDocument/2006/relationships/slide" Target="slides/slide32.xml" /><Relationship Id="rId48" Type="http://schemas.openxmlformats.org/officeDocument/2006/relationships/slide" Target="slides/slide33.xml" /><Relationship Id="rId49" Type="http://schemas.openxmlformats.org/officeDocument/2006/relationships/slide" Target="slides/slide34.xml" /><Relationship Id="rId5" Type="http://schemas.openxmlformats.org/officeDocument/2006/relationships/slideMaster" Target="slideMasters/slideMaster3.xml" /><Relationship Id="rId50" Type="http://schemas.openxmlformats.org/officeDocument/2006/relationships/slide" Target="slides/slide35.xml" /><Relationship Id="rId51" Type="http://schemas.openxmlformats.org/officeDocument/2006/relationships/slide" Target="slides/slide36.xml" /><Relationship Id="rId52" Type="http://schemas.openxmlformats.org/officeDocument/2006/relationships/slide" Target="slides/slide37.xml" /><Relationship Id="rId53" Type="http://schemas.openxmlformats.org/officeDocument/2006/relationships/slide" Target="slides/slide38.xml" /><Relationship Id="rId54" Type="http://schemas.openxmlformats.org/officeDocument/2006/relationships/slide" Target="slides/slide39.xml" /><Relationship Id="rId55" Type="http://schemas.openxmlformats.org/officeDocument/2006/relationships/slide" Target="slides/slide40.xml" /><Relationship Id="rId56" Type="http://schemas.openxmlformats.org/officeDocument/2006/relationships/slide" Target="slides/slide41.xml" /><Relationship Id="rId57" Type="http://schemas.openxmlformats.org/officeDocument/2006/relationships/slide" Target="slides/slide42.xml" /><Relationship Id="rId58" Type="http://schemas.openxmlformats.org/officeDocument/2006/relationships/slide" Target="slides/slide43.xml" /><Relationship Id="rId59" Type="http://schemas.openxmlformats.org/officeDocument/2006/relationships/slide" Target="slides/slide44.xml" /><Relationship Id="rId6" Type="http://schemas.openxmlformats.org/officeDocument/2006/relationships/slideMaster" Target="slideMasters/slideMaster4.xml" /><Relationship Id="rId60" Type="http://schemas.openxmlformats.org/officeDocument/2006/relationships/slide" Target="slides/slide45.xml" /><Relationship Id="rId61" Type="http://schemas.openxmlformats.org/officeDocument/2006/relationships/slide" Target="slides/slide46.xml" /><Relationship Id="rId62" Type="http://schemas.openxmlformats.org/officeDocument/2006/relationships/slide" Target="slides/slide47.xml" /><Relationship Id="rId63" Type="http://schemas.openxmlformats.org/officeDocument/2006/relationships/slide" Target="slides/slide48.xml" /><Relationship Id="rId64" Type="http://schemas.openxmlformats.org/officeDocument/2006/relationships/slide" Target="slides/slide49.xml" /><Relationship Id="rId65" Type="http://schemas.openxmlformats.org/officeDocument/2006/relationships/slide" Target="slides/slide50.xml" /><Relationship Id="rId66" Type="http://schemas.openxmlformats.org/officeDocument/2006/relationships/slide" Target="slides/slide51.xml" /><Relationship Id="rId67" Type="http://schemas.openxmlformats.org/officeDocument/2006/relationships/slide" Target="slides/slide52.xml" /><Relationship Id="rId68" Type="http://schemas.openxmlformats.org/officeDocument/2006/relationships/slide" Target="slides/slide53.xml" /><Relationship Id="rId69" Type="http://schemas.openxmlformats.org/officeDocument/2006/relationships/slide" Target="slides/slide54.xml" /><Relationship Id="rId7" Type="http://schemas.openxmlformats.org/officeDocument/2006/relationships/slideMaster" Target="slideMasters/slideMaster5.xml" /><Relationship Id="rId70" Type="http://schemas.openxmlformats.org/officeDocument/2006/relationships/slide" Target="slides/slide55.xml" /><Relationship Id="rId71" Type="http://schemas.openxmlformats.org/officeDocument/2006/relationships/slide" Target="slides/slide56.xml" /><Relationship Id="rId72" Type="http://schemas.openxmlformats.org/officeDocument/2006/relationships/slide" Target="slides/slide57.xml" /><Relationship Id="rId73" Type="http://schemas.openxmlformats.org/officeDocument/2006/relationships/slide" Target="slides/slide58.xml" /><Relationship Id="rId74" Type="http://schemas.openxmlformats.org/officeDocument/2006/relationships/slide" Target="slides/slide59.xml" /><Relationship Id="rId75" Type="http://schemas.openxmlformats.org/officeDocument/2006/relationships/slide" Target="slides/slide60.xml" /><Relationship Id="rId76" Type="http://schemas.openxmlformats.org/officeDocument/2006/relationships/slide" Target="slides/slide61.xml" /><Relationship Id="rId77" Type="http://schemas.openxmlformats.org/officeDocument/2006/relationships/slide" Target="slides/slide62.xml" /><Relationship Id="rId78" Type="http://schemas.openxmlformats.org/officeDocument/2006/relationships/slide" Target="slides/slide63.xml" /><Relationship Id="rId79" Type="http://schemas.openxmlformats.org/officeDocument/2006/relationships/tags" Target="tags/tag1735.xml" /><Relationship Id="rId8" Type="http://schemas.openxmlformats.org/officeDocument/2006/relationships/slideMaster" Target="slideMasters/slideMaster6.xml" /><Relationship Id="rId80" Type="http://schemas.openxmlformats.org/officeDocument/2006/relationships/presProps" Target="presProps.xml" /><Relationship Id="rId81" Type="http://schemas.openxmlformats.org/officeDocument/2006/relationships/viewProps" Target="viewProps.xml" /><Relationship Id="rId82" Type="http://schemas.openxmlformats.org/officeDocument/2006/relationships/theme" Target="theme/theme1.xml" /><Relationship Id="rId83" Type="http://schemas.openxmlformats.org/officeDocument/2006/relationships/tableStyles" Target="tableStyles.xml" /><Relationship Id="rId9" Type="http://schemas.openxmlformats.org/officeDocument/2006/relationships/slideMaster" Target="slideMasters/slideMaster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7.xml" /><Relationship Id="rId2" Type="http://schemas.openxmlformats.org/officeDocument/2006/relationships/tags" Target="../tags/tag1348.xml" /><Relationship Id="rId3" Type="http://schemas.openxmlformats.org/officeDocument/2006/relationships/tags" Target="../tags/tag1349.xml" /><Relationship Id="rId4" Type="http://schemas.openxmlformats.org/officeDocument/2006/relationships/tags" Target="../tags/tag1350.xml" /><Relationship Id="rId5" Type="http://schemas.openxmlformats.org/officeDocument/2006/relationships/tags" Target="../tags/tag1351.xml" /><Relationship Id="rId6" Type="http://schemas.openxmlformats.org/officeDocument/2006/relationships/theme" Target="../theme/theme1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0.xml" /><Relationship Id="rId2" Type="http://schemas.openxmlformats.org/officeDocument/2006/relationships/tags" Target="../tags/tag1341.xml" /><Relationship Id="rId3" Type="http://schemas.openxmlformats.org/officeDocument/2006/relationships/tags" Target="../tags/tag1342.xml" /><Relationship Id="rId4" Type="http://schemas.openxmlformats.org/officeDocument/2006/relationships/tags" Target="../tags/tag1343.xml" /><Relationship Id="rId5" Type="http://schemas.openxmlformats.org/officeDocument/2006/relationships/tags" Target="../tags/tag1344.xml" /><Relationship Id="rId6" Type="http://schemas.openxmlformats.org/officeDocument/2006/relationships/tags" Target="../tags/tag1345.xml" /><Relationship Id="rId7" Type="http://schemas.openxmlformats.org/officeDocument/2006/relationships/tags" Target="../tags/tag1346.xml" /><Relationship Id="rId8" Type="http://schemas.openxmlformats.org/officeDocument/2006/relationships/theme" Target="../theme/theme1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52.xml" /><Relationship Id="rId4" Type="http://schemas.openxmlformats.org/officeDocument/2006/relationships/tags" Target="../tags/tag1353.xml" /><Relationship Id="rId5" Type="http://schemas.openxmlformats.org/officeDocument/2006/relationships/tags" Target="../tags/tag1354.xml" /><Relationship Id="rId6" Type="http://schemas.openxmlformats.org/officeDocument/2006/relationships/tags" Target="../tags/tag135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2.xml" /><Relationship Id="rId4" Type="http://schemas.openxmlformats.org/officeDocument/2006/relationships/tags" Target="../tags/tag1553.xml" /><Relationship Id="rId5" Type="http://schemas.openxmlformats.org/officeDocument/2006/relationships/tags" Target="../tags/tag1554.xml" /><Relationship Id="rId6" Type="http://schemas.openxmlformats.org/officeDocument/2006/relationships/tags" Target="../tags/tag1555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67.xml" /><Relationship Id="rId4" Type="http://schemas.openxmlformats.org/officeDocument/2006/relationships/tags" Target="../tags/tag1568.xml" /><Relationship Id="rId5" Type="http://schemas.openxmlformats.org/officeDocument/2006/relationships/tags" Target="../tags/tag1569.xml" /><Relationship Id="rId6" Type="http://schemas.openxmlformats.org/officeDocument/2006/relationships/tags" Target="../tags/tag1570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8.xml" /><Relationship Id="rId4" Type="http://schemas.openxmlformats.org/officeDocument/2006/relationships/tags" Target="../tags/tag1589.xml" /><Relationship Id="rId5" Type="http://schemas.openxmlformats.org/officeDocument/2006/relationships/tags" Target="../tags/tag1590.xml" /><Relationship Id="rId6" Type="http://schemas.openxmlformats.org/officeDocument/2006/relationships/tags" Target="../tags/tag159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13.xml" /><Relationship Id="rId4" Type="http://schemas.openxmlformats.org/officeDocument/2006/relationships/tags" Target="../tags/tag1614.xml" /><Relationship Id="rId5" Type="http://schemas.openxmlformats.org/officeDocument/2006/relationships/tags" Target="../tags/tag1615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31.xml" /><Relationship Id="rId4" Type="http://schemas.openxmlformats.org/officeDocument/2006/relationships/tags" Target="../tags/tag1632.xml" /><Relationship Id="rId5" Type="http://schemas.openxmlformats.org/officeDocument/2006/relationships/tags" Target="../tags/tag1633.xml" /><Relationship Id="rId6" Type="http://schemas.openxmlformats.org/officeDocument/2006/relationships/tags" Target="../tags/tag1634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38.xml" /><Relationship Id="rId4" Type="http://schemas.openxmlformats.org/officeDocument/2006/relationships/tags" Target="../tags/tag1639.xml" /><Relationship Id="rId5" Type="http://schemas.openxmlformats.org/officeDocument/2006/relationships/tags" Target="../tags/tag1640.xml" /><Relationship Id="rId6" Type="http://schemas.openxmlformats.org/officeDocument/2006/relationships/tags" Target="../tags/tag164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65.xml" /><Relationship Id="rId4" Type="http://schemas.openxmlformats.org/officeDocument/2006/relationships/tags" Target="../tags/tag1666.xml" /><Relationship Id="rId5" Type="http://schemas.openxmlformats.org/officeDocument/2006/relationships/tags" Target="../tags/tag1667.xml" /><Relationship Id="rId6" Type="http://schemas.openxmlformats.org/officeDocument/2006/relationships/tags" Target="../tags/tag166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75.xml" /><Relationship Id="rId4" Type="http://schemas.openxmlformats.org/officeDocument/2006/relationships/tags" Target="../tags/tag1676.xml" /><Relationship Id="rId5" Type="http://schemas.openxmlformats.org/officeDocument/2006/relationships/tags" Target="../tags/tag1677.xml" /><Relationship Id="rId6" Type="http://schemas.openxmlformats.org/officeDocument/2006/relationships/tags" Target="../tags/tag1678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19.xml" /><Relationship Id="rId4" Type="http://schemas.openxmlformats.org/officeDocument/2006/relationships/tags" Target="../tags/tag1720.xml" /><Relationship Id="rId5" Type="http://schemas.openxmlformats.org/officeDocument/2006/relationships/tags" Target="../tags/tag1721.xml" /><Relationship Id="rId6" Type="http://schemas.openxmlformats.org/officeDocument/2006/relationships/tags" Target="../tags/tag172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74.xml" /><Relationship Id="rId4" Type="http://schemas.openxmlformats.org/officeDocument/2006/relationships/tags" Target="../tags/tag1375.xml" /><Relationship Id="rId5" Type="http://schemas.openxmlformats.org/officeDocument/2006/relationships/tags" Target="../tags/tag1376.xml" /><Relationship Id="rId6" Type="http://schemas.openxmlformats.org/officeDocument/2006/relationships/tags" Target="../tags/tag137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85.xml" /><Relationship Id="rId4" Type="http://schemas.openxmlformats.org/officeDocument/2006/relationships/tags" Target="../tags/tag1386.xml" /><Relationship Id="rId5" Type="http://schemas.openxmlformats.org/officeDocument/2006/relationships/tags" Target="../tags/tag1387.xml" /><Relationship Id="rId6" Type="http://schemas.openxmlformats.org/officeDocument/2006/relationships/tags" Target="../tags/tag138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08.xml" /><Relationship Id="rId4" Type="http://schemas.openxmlformats.org/officeDocument/2006/relationships/tags" Target="../tags/tag1409.xml" /><Relationship Id="rId5" Type="http://schemas.openxmlformats.org/officeDocument/2006/relationships/tags" Target="../tags/tag141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16.xml" /><Relationship Id="rId4" Type="http://schemas.openxmlformats.org/officeDocument/2006/relationships/tags" Target="../tags/tag1417.xml" /><Relationship Id="rId5" Type="http://schemas.openxmlformats.org/officeDocument/2006/relationships/tags" Target="../tags/tag141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46.xml" /><Relationship Id="rId4" Type="http://schemas.openxmlformats.org/officeDocument/2006/relationships/tags" Target="../tags/tag1447.xml" /><Relationship Id="rId5" Type="http://schemas.openxmlformats.org/officeDocument/2006/relationships/tags" Target="../tags/tag1448.xml" /><Relationship Id="rId6" Type="http://schemas.openxmlformats.org/officeDocument/2006/relationships/tags" Target="../tags/tag144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5.xml" /><Relationship Id="rId4" Type="http://schemas.openxmlformats.org/officeDocument/2006/relationships/tags" Target="../tags/tag1476.xml" /><Relationship Id="rId5" Type="http://schemas.openxmlformats.org/officeDocument/2006/relationships/tags" Target="../tags/tag1477.xml" /><Relationship Id="rId6" Type="http://schemas.openxmlformats.org/officeDocument/2006/relationships/tags" Target="../tags/tag147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11.xml" /><Relationship Id="rId4" Type="http://schemas.openxmlformats.org/officeDocument/2006/relationships/tags" Target="../tags/tag1512.xml" /><Relationship Id="rId5" Type="http://schemas.openxmlformats.org/officeDocument/2006/relationships/tags" Target="../tags/tag1513.xml" /><Relationship Id="rId6" Type="http://schemas.openxmlformats.org/officeDocument/2006/relationships/tags" Target="../tags/tag1514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1.xml" /><Relationship Id="rId4" Type="http://schemas.openxmlformats.org/officeDocument/2006/relationships/tags" Target="../tags/tag1522.xml" /><Relationship Id="rId5" Type="http://schemas.openxmlformats.org/officeDocument/2006/relationships/tags" Target="../tags/tag1523.xml" /><Relationship Id="rId6" Type="http://schemas.openxmlformats.org/officeDocument/2006/relationships/tags" Target="../tags/tag152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65536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FD65D2-3D3F-4108-9C1E-21CB58C64C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844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77438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89211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90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2021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844330-D65E-433C-A90B-DC730FD555C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9312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14" Type="http://schemas.openxmlformats.org/officeDocument/2006/relationships/tags" Target="../tags/tag1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1.jpe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5.xml" /><Relationship Id="rId10" Type="http://schemas.openxmlformats.org/officeDocument/2006/relationships/tags" Target="../tags/tag933.xml" /><Relationship Id="rId11" Type="http://schemas.openxmlformats.org/officeDocument/2006/relationships/slideMaster" Target="../slideMasters/slideMaster7.xml" /><Relationship Id="rId2" Type="http://schemas.openxmlformats.org/officeDocument/2006/relationships/image" Target="../media/image39.png" /><Relationship Id="rId3" Type="http://schemas.openxmlformats.org/officeDocument/2006/relationships/tags" Target="../tags/tag926.xml" /><Relationship Id="rId4" Type="http://schemas.openxmlformats.org/officeDocument/2006/relationships/tags" Target="../tags/tag927.xml" /><Relationship Id="rId5" Type="http://schemas.openxmlformats.org/officeDocument/2006/relationships/tags" Target="../tags/tag928.xml" /><Relationship Id="rId6" Type="http://schemas.openxmlformats.org/officeDocument/2006/relationships/tags" Target="../tags/tag929.xml" /><Relationship Id="rId7" Type="http://schemas.openxmlformats.org/officeDocument/2006/relationships/tags" Target="../tags/tag930.xml" /><Relationship Id="rId8" Type="http://schemas.openxmlformats.org/officeDocument/2006/relationships/tags" Target="../tags/tag931.xml" /><Relationship Id="rId9" Type="http://schemas.openxmlformats.org/officeDocument/2006/relationships/tags" Target="../tags/tag932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4.xml" /><Relationship Id="rId10" Type="http://schemas.openxmlformats.org/officeDocument/2006/relationships/tags" Target="../tags/tag942.xml" /><Relationship Id="rId11" Type="http://schemas.openxmlformats.org/officeDocument/2006/relationships/tags" Target="../tags/tag943.xml" /><Relationship Id="rId12" Type="http://schemas.openxmlformats.org/officeDocument/2006/relationships/tags" Target="../tags/tag944.xml" /><Relationship Id="rId13" Type="http://schemas.openxmlformats.org/officeDocument/2006/relationships/slideMaster" Target="../slideMasters/slideMaster7.xml" /><Relationship Id="rId2" Type="http://schemas.openxmlformats.org/officeDocument/2006/relationships/image" Target="../media/image44.png" /><Relationship Id="rId3" Type="http://schemas.openxmlformats.org/officeDocument/2006/relationships/tags" Target="../tags/tag935.xml" /><Relationship Id="rId4" Type="http://schemas.openxmlformats.org/officeDocument/2006/relationships/tags" Target="../tags/tag936.xml" /><Relationship Id="rId5" Type="http://schemas.openxmlformats.org/officeDocument/2006/relationships/tags" Target="../tags/tag937.xml" /><Relationship Id="rId6" Type="http://schemas.openxmlformats.org/officeDocument/2006/relationships/tags" Target="../tags/tag938.xml" /><Relationship Id="rId7" Type="http://schemas.openxmlformats.org/officeDocument/2006/relationships/tags" Target="../tags/tag939.xml" /><Relationship Id="rId8" Type="http://schemas.openxmlformats.org/officeDocument/2006/relationships/tags" Target="../tags/tag940.xml" /><Relationship Id="rId9" Type="http://schemas.openxmlformats.org/officeDocument/2006/relationships/tags" Target="../tags/tag941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5.xml" /><Relationship Id="rId10" Type="http://schemas.openxmlformats.org/officeDocument/2006/relationships/tags" Target="../tags/tag952.xml" /><Relationship Id="rId11" Type="http://schemas.openxmlformats.org/officeDocument/2006/relationships/tags" Target="../tags/tag953.xml" /><Relationship Id="rId12" Type="http://schemas.openxmlformats.org/officeDocument/2006/relationships/slideMaster" Target="../slideMasters/slideMaster7.xml" /><Relationship Id="rId2" Type="http://schemas.openxmlformats.org/officeDocument/2006/relationships/tags" Target="../tags/tag946.xml" /><Relationship Id="rId3" Type="http://schemas.openxmlformats.org/officeDocument/2006/relationships/image" Target="../media/image45.png" /><Relationship Id="rId4" Type="http://schemas.openxmlformats.org/officeDocument/2006/relationships/tags" Target="../tags/tag947.xml" /><Relationship Id="rId5" Type="http://schemas.openxmlformats.org/officeDocument/2006/relationships/image" Target="../media/image46.png" /><Relationship Id="rId6" Type="http://schemas.openxmlformats.org/officeDocument/2006/relationships/tags" Target="../tags/tag948.xml" /><Relationship Id="rId7" Type="http://schemas.openxmlformats.org/officeDocument/2006/relationships/tags" Target="../tags/tag949.xml" /><Relationship Id="rId8" Type="http://schemas.openxmlformats.org/officeDocument/2006/relationships/tags" Target="../tags/tag950.xml" /><Relationship Id="rId9" Type="http://schemas.openxmlformats.org/officeDocument/2006/relationships/tags" Target="../tags/tag951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4.xml" /><Relationship Id="rId10" Type="http://schemas.openxmlformats.org/officeDocument/2006/relationships/tags" Target="../tags/tag962.xml" /><Relationship Id="rId11" Type="http://schemas.openxmlformats.org/officeDocument/2006/relationships/image" Target="../media/image48.png" /><Relationship Id="rId12" Type="http://schemas.openxmlformats.org/officeDocument/2006/relationships/tags" Target="../tags/tag963.xml" /><Relationship Id="rId13" Type="http://schemas.openxmlformats.org/officeDocument/2006/relationships/slideMaster" Target="../slideMasters/slideMaster7.xml" /><Relationship Id="rId2" Type="http://schemas.openxmlformats.org/officeDocument/2006/relationships/tags" Target="../tags/tag955.xml" /><Relationship Id="rId3" Type="http://schemas.openxmlformats.org/officeDocument/2006/relationships/tags" Target="../tags/tag956.xml" /><Relationship Id="rId4" Type="http://schemas.openxmlformats.org/officeDocument/2006/relationships/tags" Target="../tags/tag957.xml" /><Relationship Id="rId5" Type="http://schemas.openxmlformats.org/officeDocument/2006/relationships/image" Target="../media/image47.png" /><Relationship Id="rId6" Type="http://schemas.openxmlformats.org/officeDocument/2006/relationships/tags" Target="../tags/tag958.xml" /><Relationship Id="rId7" Type="http://schemas.openxmlformats.org/officeDocument/2006/relationships/tags" Target="../tags/tag959.xml" /><Relationship Id="rId8" Type="http://schemas.openxmlformats.org/officeDocument/2006/relationships/tags" Target="../tags/tag960.xml" /><Relationship Id="rId9" Type="http://schemas.openxmlformats.org/officeDocument/2006/relationships/tags" Target="../tags/tag961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4.xml" /><Relationship Id="rId10" Type="http://schemas.openxmlformats.org/officeDocument/2006/relationships/tags" Target="../tags/tag971.xml" /><Relationship Id="rId11" Type="http://schemas.openxmlformats.org/officeDocument/2006/relationships/slideMaster" Target="../slideMasters/slideMaster7.xml" /><Relationship Id="rId2" Type="http://schemas.openxmlformats.org/officeDocument/2006/relationships/image" Target="../media/image47.png" /><Relationship Id="rId3" Type="http://schemas.openxmlformats.org/officeDocument/2006/relationships/tags" Target="../tags/tag965.xml" /><Relationship Id="rId4" Type="http://schemas.openxmlformats.org/officeDocument/2006/relationships/tags" Target="../tags/tag966.xml" /><Relationship Id="rId5" Type="http://schemas.openxmlformats.org/officeDocument/2006/relationships/image" Target="../media/image48.png" /><Relationship Id="rId6" Type="http://schemas.openxmlformats.org/officeDocument/2006/relationships/tags" Target="../tags/tag967.xml" /><Relationship Id="rId7" Type="http://schemas.openxmlformats.org/officeDocument/2006/relationships/tags" Target="../tags/tag968.xml" /><Relationship Id="rId8" Type="http://schemas.openxmlformats.org/officeDocument/2006/relationships/tags" Target="../tags/tag969.xml" /><Relationship Id="rId9" Type="http://schemas.openxmlformats.org/officeDocument/2006/relationships/tags" Target="../tags/tag97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2.xml" /><Relationship Id="rId2" Type="http://schemas.openxmlformats.org/officeDocument/2006/relationships/image" Target="../media/image47.png" /><Relationship Id="rId3" Type="http://schemas.openxmlformats.org/officeDocument/2006/relationships/tags" Target="../tags/tag973.xml" /><Relationship Id="rId4" Type="http://schemas.openxmlformats.org/officeDocument/2006/relationships/tags" Target="../tags/tag974.xml" /><Relationship Id="rId5" Type="http://schemas.openxmlformats.org/officeDocument/2006/relationships/tags" Target="../tags/tag975.xml" /><Relationship Id="rId6" Type="http://schemas.openxmlformats.org/officeDocument/2006/relationships/tags" Target="../tags/tag976.xml" /><Relationship Id="rId7" Type="http://schemas.openxmlformats.org/officeDocument/2006/relationships/tags" Target="../tags/tag977.xml" /><Relationship Id="rId8" Type="http://schemas.openxmlformats.org/officeDocument/2006/relationships/slideMaster" Target="../slideMasters/slideMaster7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0.xml" /><Relationship Id="rId2" Type="http://schemas.openxmlformats.org/officeDocument/2006/relationships/tags" Target="../tags/tag991.xml" /><Relationship Id="rId3" Type="http://schemas.openxmlformats.org/officeDocument/2006/relationships/tags" Target="../tags/tag992.xml" /><Relationship Id="rId4" Type="http://schemas.openxmlformats.org/officeDocument/2006/relationships/tags" Target="../tags/tag993.xml" /><Relationship Id="rId5" Type="http://schemas.openxmlformats.org/officeDocument/2006/relationships/tags" Target="../tags/tag994.xml" /><Relationship Id="rId6" Type="http://schemas.openxmlformats.org/officeDocument/2006/relationships/tags" Target="../tags/tag995.xml" /><Relationship Id="rId7" Type="http://schemas.openxmlformats.org/officeDocument/2006/relationships/slideMaster" Target="../slideMasters/slideMaster8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6.xml" /><Relationship Id="rId2" Type="http://schemas.openxmlformats.org/officeDocument/2006/relationships/tags" Target="../tags/tag997.xml" /><Relationship Id="rId3" Type="http://schemas.openxmlformats.org/officeDocument/2006/relationships/tags" Target="../tags/tag998.xml" /><Relationship Id="rId4" Type="http://schemas.openxmlformats.org/officeDocument/2006/relationships/tags" Target="../tags/tag999.xml" /><Relationship Id="rId5" Type="http://schemas.openxmlformats.org/officeDocument/2006/relationships/tags" Target="../tags/tag1000.xml" /><Relationship Id="rId6" Type="http://schemas.openxmlformats.org/officeDocument/2006/relationships/tags" Target="../tags/tag1001.xml" /><Relationship Id="rId7" Type="http://schemas.openxmlformats.org/officeDocument/2006/relationships/slideMaster" Target="../slideMasters/slideMaster8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2.xml" /><Relationship Id="rId2" Type="http://schemas.openxmlformats.org/officeDocument/2006/relationships/tags" Target="../tags/tag1003.xml" /><Relationship Id="rId3" Type="http://schemas.openxmlformats.org/officeDocument/2006/relationships/tags" Target="../tags/tag1004.xml" /><Relationship Id="rId4" Type="http://schemas.openxmlformats.org/officeDocument/2006/relationships/tags" Target="../tags/tag1005.xml" /><Relationship Id="rId5" Type="http://schemas.openxmlformats.org/officeDocument/2006/relationships/tags" Target="../tags/tag1006.xml" /><Relationship Id="rId6" Type="http://schemas.openxmlformats.org/officeDocument/2006/relationships/tags" Target="../tags/tag1007.xml" /><Relationship Id="rId7" Type="http://schemas.openxmlformats.org/officeDocument/2006/relationships/slideMaster" Target="../slideMasters/slideMaster8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8.xml" /><Relationship Id="rId2" Type="http://schemas.openxmlformats.org/officeDocument/2006/relationships/tags" Target="../tags/tag1009.xml" /><Relationship Id="rId3" Type="http://schemas.openxmlformats.org/officeDocument/2006/relationships/tags" Target="../tags/tag1010.xml" /><Relationship Id="rId4" Type="http://schemas.openxmlformats.org/officeDocument/2006/relationships/tags" Target="../tags/tag1011.xml" /><Relationship Id="rId5" Type="http://schemas.openxmlformats.org/officeDocument/2006/relationships/tags" Target="../tags/tag1012.xml" /><Relationship Id="rId6" Type="http://schemas.openxmlformats.org/officeDocument/2006/relationships/tags" Target="../tags/tag1013.xml" /><Relationship Id="rId7" Type="http://schemas.openxmlformats.org/officeDocument/2006/relationships/tags" Target="../tags/tag1014.xml" /><Relationship Id="rId8" Type="http://schemas.openxmlformats.org/officeDocument/2006/relationships/slideMaster" Target="../slideMasters/slideMaster8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tags" Target="../tags/tag92.xml" /><Relationship Id="rId11" Type="http://schemas.openxmlformats.org/officeDocument/2006/relationships/tags" Target="../tags/tag93.xml" /><Relationship Id="rId12" Type="http://schemas.openxmlformats.org/officeDocument/2006/relationships/tags" Target="../tags/tag94.xml" /><Relationship Id="rId13" Type="http://schemas.openxmlformats.org/officeDocument/2006/relationships/tags" Target="../tags/tag95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5.xml" /><Relationship Id="rId10" Type="http://schemas.openxmlformats.org/officeDocument/2006/relationships/slideMaster" Target="../slideMasters/slideMaster8.xml" /><Relationship Id="rId2" Type="http://schemas.openxmlformats.org/officeDocument/2006/relationships/tags" Target="../tags/tag1016.xml" /><Relationship Id="rId3" Type="http://schemas.openxmlformats.org/officeDocument/2006/relationships/tags" Target="../tags/tag1017.xml" /><Relationship Id="rId4" Type="http://schemas.openxmlformats.org/officeDocument/2006/relationships/tags" Target="../tags/tag1018.xml" /><Relationship Id="rId5" Type="http://schemas.openxmlformats.org/officeDocument/2006/relationships/tags" Target="../tags/tag1019.xml" /><Relationship Id="rId6" Type="http://schemas.openxmlformats.org/officeDocument/2006/relationships/tags" Target="../tags/tag1020.xml" /><Relationship Id="rId7" Type="http://schemas.openxmlformats.org/officeDocument/2006/relationships/tags" Target="../tags/tag1021.xml" /><Relationship Id="rId8" Type="http://schemas.openxmlformats.org/officeDocument/2006/relationships/tags" Target="../tags/tag1022.xml" /><Relationship Id="rId9" Type="http://schemas.openxmlformats.org/officeDocument/2006/relationships/tags" Target="../tags/tag1023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4.xml" /><Relationship Id="rId2" Type="http://schemas.openxmlformats.org/officeDocument/2006/relationships/tags" Target="../tags/tag1025.xml" /><Relationship Id="rId3" Type="http://schemas.openxmlformats.org/officeDocument/2006/relationships/tags" Target="../tags/tag1026.xml" /><Relationship Id="rId4" Type="http://schemas.openxmlformats.org/officeDocument/2006/relationships/tags" Target="../tags/tag1027.xml" /><Relationship Id="rId5" Type="http://schemas.openxmlformats.org/officeDocument/2006/relationships/tags" Target="../tags/tag1028.xml" /><Relationship Id="rId6" Type="http://schemas.openxmlformats.org/officeDocument/2006/relationships/slideMaster" Target="../slideMasters/slideMaster8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9.xml" /><Relationship Id="rId2" Type="http://schemas.openxmlformats.org/officeDocument/2006/relationships/tags" Target="../tags/tag1030.xml" /><Relationship Id="rId3" Type="http://schemas.openxmlformats.org/officeDocument/2006/relationships/tags" Target="../tags/tag1031.xml" /><Relationship Id="rId4" Type="http://schemas.openxmlformats.org/officeDocument/2006/relationships/tags" Target="../tags/tag1032.xml" /><Relationship Id="rId5" Type="http://schemas.openxmlformats.org/officeDocument/2006/relationships/slideMaster" Target="../slideMasters/slideMaster8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3.xml" /><Relationship Id="rId2" Type="http://schemas.openxmlformats.org/officeDocument/2006/relationships/tags" Target="../tags/tag1034.xml" /><Relationship Id="rId3" Type="http://schemas.openxmlformats.org/officeDocument/2006/relationships/tags" Target="../tags/tag1035.xml" /><Relationship Id="rId4" Type="http://schemas.openxmlformats.org/officeDocument/2006/relationships/tags" Target="../tags/tag1036.xml" /><Relationship Id="rId5" Type="http://schemas.openxmlformats.org/officeDocument/2006/relationships/tags" Target="../tags/tag1037.xml" /><Relationship Id="rId6" Type="http://schemas.openxmlformats.org/officeDocument/2006/relationships/tags" Target="../tags/tag1038.xml" /><Relationship Id="rId7" Type="http://schemas.openxmlformats.org/officeDocument/2006/relationships/tags" Target="../tags/tag1039.xml" /><Relationship Id="rId8" Type="http://schemas.openxmlformats.org/officeDocument/2006/relationships/slideMaster" Target="../slideMasters/slideMaster8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0.xml" /><Relationship Id="rId2" Type="http://schemas.openxmlformats.org/officeDocument/2006/relationships/tags" Target="../tags/tag1041.xml" /><Relationship Id="rId3" Type="http://schemas.openxmlformats.org/officeDocument/2006/relationships/tags" Target="../tags/tag1042.xml" /><Relationship Id="rId4" Type="http://schemas.openxmlformats.org/officeDocument/2006/relationships/tags" Target="../tags/tag1043.xml" /><Relationship Id="rId5" Type="http://schemas.openxmlformats.org/officeDocument/2006/relationships/tags" Target="../tags/tag1044.xml" /><Relationship Id="rId6" Type="http://schemas.openxmlformats.org/officeDocument/2006/relationships/tags" Target="../tags/tag1045.xml" /><Relationship Id="rId7" Type="http://schemas.openxmlformats.org/officeDocument/2006/relationships/slideMaster" Target="../slideMasters/slideMaster8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6.xml" /><Relationship Id="rId2" Type="http://schemas.openxmlformats.org/officeDocument/2006/relationships/tags" Target="../tags/tag1047.xml" /><Relationship Id="rId3" Type="http://schemas.openxmlformats.org/officeDocument/2006/relationships/tags" Target="../tags/tag1048.xml" /><Relationship Id="rId4" Type="http://schemas.openxmlformats.org/officeDocument/2006/relationships/tags" Target="../tags/tag1049.xml" /><Relationship Id="rId5" Type="http://schemas.openxmlformats.org/officeDocument/2006/relationships/tags" Target="../tags/tag1050.xml" /><Relationship Id="rId6" Type="http://schemas.openxmlformats.org/officeDocument/2006/relationships/slideMaster" Target="../slideMasters/slideMaster8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1.xml" /><Relationship Id="rId2" Type="http://schemas.openxmlformats.org/officeDocument/2006/relationships/image" Target="../media/image50.jpeg" /><Relationship Id="rId3" Type="http://schemas.openxmlformats.org/officeDocument/2006/relationships/tags" Target="../tags/tag1052.xml" /><Relationship Id="rId4" Type="http://schemas.openxmlformats.org/officeDocument/2006/relationships/tags" Target="../tags/tag1053.xml" /><Relationship Id="rId5" Type="http://schemas.openxmlformats.org/officeDocument/2006/relationships/image" Target="../media/image51.png" /><Relationship Id="rId6" Type="http://schemas.openxmlformats.org/officeDocument/2006/relationships/tags" Target="../tags/tag1054.xml" /><Relationship Id="rId7" Type="http://schemas.openxmlformats.org/officeDocument/2006/relationships/slideMaster" Target="../slideMasters/slideMaster8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5.xml" /><Relationship Id="rId2" Type="http://schemas.openxmlformats.org/officeDocument/2006/relationships/slideMaster" Target="../slideMasters/slideMaster8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6.xml" /><Relationship Id="rId2" Type="http://schemas.openxmlformats.org/officeDocument/2006/relationships/tags" Target="../tags/tag1067.xml" /><Relationship Id="rId3" Type="http://schemas.openxmlformats.org/officeDocument/2006/relationships/tags" Target="../tags/tag1068.xml" /><Relationship Id="rId4" Type="http://schemas.openxmlformats.org/officeDocument/2006/relationships/tags" Target="../tags/tag1069.xml" /><Relationship Id="rId5" Type="http://schemas.openxmlformats.org/officeDocument/2006/relationships/tags" Target="../tags/tag1070.xml" /><Relationship Id="rId6" Type="http://schemas.openxmlformats.org/officeDocument/2006/relationships/tags" Target="../tags/tag1071.xml" /><Relationship Id="rId7" Type="http://schemas.openxmlformats.org/officeDocument/2006/relationships/slideMaster" Target="../slideMasters/slideMaster9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2.xml" /><Relationship Id="rId2" Type="http://schemas.openxmlformats.org/officeDocument/2006/relationships/tags" Target="../tags/tag1073.xml" /><Relationship Id="rId3" Type="http://schemas.openxmlformats.org/officeDocument/2006/relationships/tags" Target="../tags/tag1074.xml" /><Relationship Id="rId4" Type="http://schemas.openxmlformats.org/officeDocument/2006/relationships/tags" Target="../tags/tag1075.xml" /><Relationship Id="rId5" Type="http://schemas.openxmlformats.org/officeDocument/2006/relationships/tags" Target="../tags/tag1076.xml" /><Relationship Id="rId6" Type="http://schemas.openxmlformats.org/officeDocument/2006/relationships/tags" Target="../tags/tag1077.xml" /><Relationship Id="rId7" Type="http://schemas.openxmlformats.org/officeDocument/2006/relationships/slideMaster" Target="../slideMasters/slideMaster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image" Target="../media/image1.jpeg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1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8.xml" /><Relationship Id="rId2" Type="http://schemas.openxmlformats.org/officeDocument/2006/relationships/tags" Target="../tags/tag1079.xml" /><Relationship Id="rId3" Type="http://schemas.openxmlformats.org/officeDocument/2006/relationships/tags" Target="../tags/tag1080.xml" /><Relationship Id="rId4" Type="http://schemas.openxmlformats.org/officeDocument/2006/relationships/tags" Target="../tags/tag1081.xml" /><Relationship Id="rId5" Type="http://schemas.openxmlformats.org/officeDocument/2006/relationships/tags" Target="../tags/tag1082.xml" /><Relationship Id="rId6" Type="http://schemas.openxmlformats.org/officeDocument/2006/relationships/tags" Target="../tags/tag1083.xml" /><Relationship Id="rId7" Type="http://schemas.openxmlformats.org/officeDocument/2006/relationships/slideMaster" Target="../slideMasters/slideMaster9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4.xml" /><Relationship Id="rId2" Type="http://schemas.openxmlformats.org/officeDocument/2006/relationships/tags" Target="../tags/tag1085.xml" /><Relationship Id="rId3" Type="http://schemas.openxmlformats.org/officeDocument/2006/relationships/tags" Target="../tags/tag1086.xml" /><Relationship Id="rId4" Type="http://schemas.openxmlformats.org/officeDocument/2006/relationships/tags" Target="../tags/tag1087.xml" /><Relationship Id="rId5" Type="http://schemas.openxmlformats.org/officeDocument/2006/relationships/tags" Target="../tags/tag1088.xml" /><Relationship Id="rId6" Type="http://schemas.openxmlformats.org/officeDocument/2006/relationships/tags" Target="../tags/tag1089.xml" /><Relationship Id="rId7" Type="http://schemas.openxmlformats.org/officeDocument/2006/relationships/tags" Target="../tags/tag1090.xml" /><Relationship Id="rId8" Type="http://schemas.openxmlformats.org/officeDocument/2006/relationships/slideMaster" Target="../slideMasters/slideMaster9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1.xml" /><Relationship Id="rId10" Type="http://schemas.openxmlformats.org/officeDocument/2006/relationships/slideMaster" Target="../slideMasters/slideMaster9.xml" /><Relationship Id="rId2" Type="http://schemas.openxmlformats.org/officeDocument/2006/relationships/tags" Target="../tags/tag1092.xml" /><Relationship Id="rId3" Type="http://schemas.openxmlformats.org/officeDocument/2006/relationships/tags" Target="../tags/tag1093.xml" /><Relationship Id="rId4" Type="http://schemas.openxmlformats.org/officeDocument/2006/relationships/tags" Target="../tags/tag1094.xml" /><Relationship Id="rId5" Type="http://schemas.openxmlformats.org/officeDocument/2006/relationships/tags" Target="../tags/tag1095.xml" /><Relationship Id="rId6" Type="http://schemas.openxmlformats.org/officeDocument/2006/relationships/tags" Target="../tags/tag1096.xml" /><Relationship Id="rId7" Type="http://schemas.openxmlformats.org/officeDocument/2006/relationships/tags" Target="../tags/tag1097.xml" /><Relationship Id="rId8" Type="http://schemas.openxmlformats.org/officeDocument/2006/relationships/tags" Target="../tags/tag1098.xml" /><Relationship Id="rId9" Type="http://schemas.openxmlformats.org/officeDocument/2006/relationships/tags" Target="../tags/tag1099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0.xml" /><Relationship Id="rId2" Type="http://schemas.openxmlformats.org/officeDocument/2006/relationships/tags" Target="../tags/tag1101.xml" /><Relationship Id="rId3" Type="http://schemas.openxmlformats.org/officeDocument/2006/relationships/tags" Target="../tags/tag1102.xml" /><Relationship Id="rId4" Type="http://schemas.openxmlformats.org/officeDocument/2006/relationships/tags" Target="../tags/tag1103.xml" /><Relationship Id="rId5" Type="http://schemas.openxmlformats.org/officeDocument/2006/relationships/tags" Target="../tags/tag1104.xml" /><Relationship Id="rId6" Type="http://schemas.openxmlformats.org/officeDocument/2006/relationships/slideMaster" Target="../slideMasters/slideMaster9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5.xml" /><Relationship Id="rId2" Type="http://schemas.openxmlformats.org/officeDocument/2006/relationships/tags" Target="../tags/tag1106.xml" /><Relationship Id="rId3" Type="http://schemas.openxmlformats.org/officeDocument/2006/relationships/tags" Target="../tags/tag1107.xml" /><Relationship Id="rId4" Type="http://schemas.openxmlformats.org/officeDocument/2006/relationships/tags" Target="../tags/tag1108.xml" /><Relationship Id="rId5" Type="http://schemas.openxmlformats.org/officeDocument/2006/relationships/slideMaster" Target="../slideMasters/slideMaster9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9.xml" /><Relationship Id="rId2" Type="http://schemas.openxmlformats.org/officeDocument/2006/relationships/tags" Target="../tags/tag1110.xml" /><Relationship Id="rId3" Type="http://schemas.openxmlformats.org/officeDocument/2006/relationships/tags" Target="../tags/tag1111.xml" /><Relationship Id="rId4" Type="http://schemas.openxmlformats.org/officeDocument/2006/relationships/tags" Target="../tags/tag1112.xml" /><Relationship Id="rId5" Type="http://schemas.openxmlformats.org/officeDocument/2006/relationships/tags" Target="../tags/tag1113.xml" /><Relationship Id="rId6" Type="http://schemas.openxmlformats.org/officeDocument/2006/relationships/tags" Target="../tags/tag1114.xml" /><Relationship Id="rId7" Type="http://schemas.openxmlformats.org/officeDocument/2006/relationships/tags" Target="../tags/tag1115.xml" /><Relationship Id="rId8" Type="http://schemas.openxmlformats.org/officeDocument/2006/relationships/slideMaster" Target="../slideMasters/slideMaster9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6.xml" /><Relationship Id="rId2" Type="http://schemas.openxmlformats.org/officeDocument/2006/relationships/tags" Target="../tags/tag1117.xml" /><Relationship Id="rId3" Type="http://schemas.openxmlformats.org/officeDocument/2006/relationships/tags" Target="../tags/tag1118.xml" /><Relationship Id="rId4" Type="http://schemas.openxmlformats.org/officeDocument/2006/relationships/tags" Target="../tags/tag1119.xml" /><Relationship Id="rId5" Type="http://schemas.openxmlformats.org/officeDocument/2006/relationships/tags" Target="../tags/tag1120.xml" /><Relationship Id="rId6" Type="http://schemas.openxmlformats.org/officeDocument/2006/relationships/tags" Target="../tags/tag1121.xml" /><Relationship Id="rId7" Type="http://schemas.openxmlformats.org/officeDocument/2006/relationships/slideMaster" Target="../slideMasters/slideMaster9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2.xml" /><Relationship Id="rId2" Type="http://schemas.openxmlformats.org/officeDocument/2006/relationships/tags" Target="../tags/tag1123.xml" /><Relationship Id="rId3" Type="http://schemas.openxmlformats.org/officeDocument/2006/relationships/tags" Target="../tags/tag1124.xml" /><Relationship Id="rId4" Type="http://schemas.openxmlformats.org/officeDocument/2006/relationships/tags" Target="../tags/tag1125.xml" /><Relationship Id="rId5" Type="http://schemas.openxmlformats.org/officeDocument/2006/relationships/tags" Target="../tags/tag1126.xml" /><Relationship Id="rId6" Type="http://schemas.openxmlformats.org/officeDocument/2006/relationships/slideMaster" Target="../slideMasters/slideMaster9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7.xml" /><Relationship Id="rId2" Type="http://schemas.openxmlformats.org/officeDocument/2006/relationships/tags" Target="../tags/tag1128.xml" /><Relationship Id="rId3" Type="http://schemas.openxmlformats.org/officeDocument/2006/relationships/tags" Target="../tags/tag1129.xml" /><Relationship Id="rId4" Type="http://schemas.openxmlformats.org/officeDocument/2006/relationships/tags" Target="../tags/tag1130.xml" /><Relationship Id="rId5" Type="http://schemas.openxmlformats.org/officeDocument/2006/relationships/tags" Target="../tags/tag1131.xml" /><Relationship Id="rId6" Type="http://schemas.openxmlformats.org/officeDocument/2006/relationships/tags" Target="../tags/tag1132.xml" /><Relationship Id="rId7" Type="http://schemas.openxmlformats.org/officeDocument/2006/relationships/slideMaster" Target="../slideMasters/slideMaster9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2.xml" /><Relationship Id="rId2" Type="http://schemas.openxmlformats.org/officeDocument/2006/relationships/slideMaster" Target="../slideMasters/slideMaster10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image" Target="../media/image1.jpe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8.xml" /><Relationship Id="rId10" Type="http://schemas.openxmlformats.org/officeDocument/2006/relationships/tags" Target="../tags/tag1155.xml" /><Relationship Id="rId11" Type="http://schemas.openxmlformats.org/officeDocument/2006/relationships/tags" Target="../tags/tag1156.xml" /><Relationship Id="rId12" Type="http://schemas.openxmlformats.org/officeDocument/2006/relationships/tags" Target="../tags/tag1157.xml" /><Relationship Id="rId13" Type="http://schemas.openxmlformats.org/officeDocument/2006/relationships/tags" Target="../tags/tag1158.xml" /><Relationship Id="rId14" Type="http://schemas.openxmlformats.org/officeDocument/2006/relationships/tags" Target="../tags/tag1159.xml" /><Relationship Id="rId15" Type="http://schemas.openxmlformats.org/officeDocument/2006/relationships/tags" Target="../tags/tag1160.xml" /><Relationship Id="rId16" Type="http://schemas.openxmlformats.org/officeDocument/2006/relationships/slideMaster" Target="../slideMasters/slideMaster11.xml" /><Relationship Id="rId2" Type="http://schemas.openxmlformats.org/officeDocument/2006/relationships/tags" Target="../tags/tag1149.xml" /><Relationship Id="rId3" Type="http://schemas.openxmlformats.org/officeDocument/2006/relationships/tags" Target="../tags/tag1150.xml" /><Relationship Id="rId4" Type="http://schemas.openxmlformats.org/officeDocument/2006/relationships/image" Target="../media/image53.png" /><Relationship Id="rId5" Type="http://schemas.openxmlformats.org/officeDocument/2006/relationships/tags" Target="../tags/tag1151.xml" /><Relationship Id="rId6" Type="http://schemas.openxmlformats.org/officeDocument/2006/relationships/tags" Target="../tags/tag1152.xml" /><Relationship Id="rId7" Type="http://schemas.openxmlformats.org/officeDocument/2006/relationships/image" Target="../media/image54.png" /><Relationship Id="rId8" Type="http://schemas.openxmlformats.org/officeDocument/2006/relationships/tags" Target="../tags/tag1153.xml" /><Relationship Id="rId9" Type="http://schemas.openxmlformats.org/officeDocument/2006/relationships/tags" Target="../tags/tag1154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1.xml" /><Relationship Id="rId2" Type="http://schemas.openxmlformats.org/officeDocument/2006/relationships/image" Target="../media/image8.png" /><Relationship Id="rId3" Type="http://schemas.openxmlformats.org/officeDocument/2006/relationships/tags" Target="../tags/tag1162.xml" /><Relationship Id="rId4" Type="http://schemas.openxmlformats.org/officeDocument/2006/relationships/tags" Target="../tags/tag1163.xml" /><Relationship Id="rId5" Type="http://schemas.openxmlformats.org/officeDocument/2006/relationships/tags" Target="../tags/tag1164.xml" /><Relationship Id="rId6" Type="http://schemas.openxmlformats.org/officeDocument/2006/relationships/tags" Target="../tags/tag1165.xml" /><Relationship Id="rId7" Type="http://schemas.openxmlformats.org/officeDocument/2006/relationships/tags" Target="../tags/tag1166.xml" /><Relationship Id="rId8" Type="http://schemas.openxmlformats.org/officeDocument/2006/relationships/tags" Target="../tags/tag1167.xml" /><Relationship Id="rId9" Type="http://schemas.openxmlformats.org/officeDocument/2006/relationships/slideMaster" Target="../slideMasters/slideMaster11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8.xml" /><Relationship Id="rId10" Type="http://schemas.openxmlformats.org/officeDocument/2006/relationships/tags" Target="../tags/tag1175.xml" /><Relationship Id="rId11" Type="http://schemas.openxmlformats.org/officeDocument/2006/relationships/tags" Target="../tags/tag1176.xml" /><Relationship Id="rId12" Type="http://schemas.openxmlformats.org/officeDocument/2006/relationships/tags" Target="../tags/tag1177.xml" /><Relationship Id="rId13" Type="http://schemas.openxmlformats.org/officeDocument/2006/relationships/tags" Target="../tags/tag1178.xml" /><Relationship Id="rId14" Type="http://schemas.openxmlformats.org/officeDocument/2006/relationships/tags" Target="../tags/tag1179.xml" /><Relationship Id="rId15" Type="http://schemas.openxmlformats.org/officeDocument/2006/relationships/slideMaster" Target="../slideMasters/slideMaster11.xml" /><Relationship Id="rId2" Type="http://schemas.openxmlformats.org/officeDocument/2006/relationships/tags" Target="../tags/tag1169.xml" /><Relationship Id="rId3" Type="http://schemas.openxmlformats.org/officeDocument/2006/relationships/tags" Target="../tags/tag1170.xml" /><Relationship Id="rId4" Type="http://schemas.openxmlformats.org/officeDocument/2006/relationships/image" Target="../media/image9.png" /><Relationship Id="rId5" Type="http://schemas.openxmlformats.org/officeDocument/2006/relationships/tags" Target="../tags/tag1171.xml" /><Relationship Id="rId6" Type="http://schemas.openxmlformats.org/officeDocument/2006/relationships/tags" Target="../tags/tag1172.xml" /><Relationship Id="rId7" Type="http://schemas.openxmlformats.org/officeDocument/2006/relationships/image" Target="../media/image54.png" /><Relationship Id="rId8" Type="http://schemas.openxmlformats.org/officeDocument/2006/relationships/tags" Target="../tags/tag1173.xml" /><Relationship Id="rId9" Type="http://schemas.openxmlformats.org/officeDocument/2006/relationships/tags" Target="../tags/tag1174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0.xml" /><Relationship Id="rId10" Type="http://schemas.openxmlformats.org/officeDocument/2006/relationships/slideMaster" Target="../slideMasters/slideMaster11.xml" /><Relationship Id="rId2" Type="http://schemas.openxmlformats.org/officeDocument/2006/relationships/image" Target="../media/image8.png" /><Relationship Id="rId3" Type="http://schemas.openxmlformats.org/officeDocument/2006/relationships/tags" Target="../tags/tag1181.xml" /><Relationship Id="rId4" Type="http://schemas.openxmlformats.org/officeDocument/2006/relationships/tags" Target="../tags/tag1182.xml" /><Relationship Id="rId5" Type="http://schemas.openxmlformats.org/officeDocument/2006/relationships/tags" Target="../tags/tag1183.xml" /><Relationship Id="rId6" Type="http://schemas.openxmlformats.org/officeDocument/2006/relationships/tags" Target="../tags/tag1184.xml" /><Relationship Id="rId7" Type="http://schemas.openxmlformats.org/officeDocument/2006/relationships/tags" Target="../tags/tag1185.xml" /><Relationship Id="rId8" Type="http://schemas.openxmlformats.org/officeDocument/2006/relationships/tags" Target="../tags/tag1186.xml" /><Relationship Id="rId9" Type="http://schemas.openxmlformats.org/officeDocument/2006/relationships/tags" Target="../tags/tag1187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8.xml" /><Relationship Id="rId10" Type="http://schemas.openxmlformats.org/officeDocument/2006/relationships/tags" Target="../tags/tag1196.xml" /><Relationship Id="rId11" Type="http://schemas.openxmlformats.org/officeDocument/2006/relationships/tags" Target="../tags/tag1197.xml" /><Relationship Id="rId12" Type="http://schemas.openxmlformats.org/officeDocument/2006/relationships/slideMaster" Target="../slideMasters/slideMaster11.xml" /><Relationship Id="rId2" Type="http://schemas.openxmlformats.org/officeDocument/2006/relationships/image" Target="../media/image8.png" /><Relationship Id="rId3" Type="http://schemas.openxmlformats.org/officeDocument/2006/relationships/tags" Target="../tags/tag1189.xml" /><Relationship Id="rId4" Type="http://schemas.openxmlformats.org/officeDocument/2006/relationships/tags" Target="../tags/tag1190.xml" /><Relationship Id="rId5" Type="http://schemas.openxmlformats.org/officeDocument/2006/relationships/tags" Target="../tags/tag1191.xml" /><Relationship Id="rId6" Type="http://schemas.openxmlformats.org/officeDocument/2006/relationships/tags" Target="../tags/tag1192.xml" /><Relationship Id="rId7" Type="http://schemas.openxmlformats.org/officeDocument/2006/relationships/tags" Target="../tags/tag1193.xml" /><Relationship Id="rId8" Type="http://schemas.openxmlformats.org/officeDocument/2006/relationships/tags" Target="../tags/tag1194.xml" /><Relationship Id="rId9" Type="http://schemas.openxmlformats.org/officeDocument/2006/relationships/tags" Target="../tags/tag1195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8.xml" /><Relationship Id="rId10" Type="http://schemas.openxmlformats.org/officeDocument/2006/relationships/slideMaster" Target="../slideMasters/slideMaster11.xml" /><Relationship Id="rId2" Type="http://schemas.openxmlformats.org/officeDocument/2006/relationships/tags" Target="../tags/tag1199.xml" /><Relationship Id="rId3" Type="http://schemas.openxmlformats.org/officeDocument/2006/relationships/tags" Target="../tags/tag1200.xml" /><Relationship Id="rId4" Type="http://schemas.openxmlformats.org/officeDocument/2006/relationships/image" Target="../media/image9.png" /><Relationship Id="rId5" Type="http://schemas.openxmlformats.org/officeDocument/2006/relationships/tags" Target="../tags/tag1201.xml" /><Relationship Id="rId6" Type="http://schemas.openxmlformats.org/officeDocument/2006/relationships/tags" Target="../tags/tag1202.xml" /><Relationship Id="rId7" Type="http://schemas.openxmlformats.org/officeDocument/2006/relationships/tags" Target="../tags/tag1203.xml" /><Relationship Id="rId8" Type="http://schemas.openxmlformats.org/officeDocument/2006/relationships/tags" Target="../tags/tag1204.xml" /><Relationship Id="rId9" Type="http://schemas.openxmlformats.org/officeDocument/2006/relationships/tags" Target="../tags/tag1205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6.xml" /><Relationship Id="rId2" Type="http://schemas.openxmlformats.org/officeDocument/2006/relationships/tags" Target="../tags/tag1207.xml" /><Relationship Id="rId3" Type="http://schemas.openxmlformats.org/officeDocument/2006/relationships/tags" Target="../tags/tag1208.xml" /><Relationship Id="rId4" Type="http://schemas.openxmlformats.org/officeDocument/2006/relationships/tags" Target="../tags/tag1209.xml" /><Relationship Id="rId5" Type="http://schemas.openxmlformats.org/officeDocument/2006/relationships/slideMaster" Target="../slideMasters/slideMaster11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0.xml" /><Relationship Id="rId10" Type="http://schemas.openxmlformats.org/officeDocument/2006/relationships/slideMaster" Target="../slideMasters/slideMaster11.xml" /><Relationship Id="rId2" Type="http://schemas.openxmlformats.org/officeDocument/2006/relationships/image" Target="../media/image8.png" /><Relationship Id="rId3" Type="http://schemas.openxmlformats.org/officeDocument/2006/relationships/tags" Target="../tags/tag1211.xml" /><Relationship Id="rId4" Type="http://schemas.openxmlformats.org/officeDocument/2006/relationships/tags" Target="../tags/tag1212.xml" /><Relationship Id="rId5" Type="http://schemas.openxmlformats.org/officeDocument/2006/relationships/tags" Target="../tags/tag1213.xml" /><Relationship Id="rId6" Type="http://schemas.openxmlformats.org/officeDocument/2006/relationships/tags" Target="../tags/tag1214.xml" /><Relationship Id="rId7" Type="http://schemas.openxmlformats.org/officeDocument/2006/relationships/tags" Target="../tags/tag1215.xml" /><Relationship Id="rId8" Type="http://schemas.openxmlformats.org/officeDocument/2006/relationships/tags" Target="../tags/tag1216.xml" /><Relationship Id="rId9" Type="http://schemas.openxmlformats.org/officeDocument/2006/relationships/tags" Target="../tags/tag1217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8.xml" /><Relationship Id="rId2" Type="http://schemas.openxmlformats.org/officeDocument/2006/relationships/image" Target="../media/image8.png" /><Relationship Id="rId3" Type="http://schemas.openxmlformats.org/officeDocument/2006/relationships/tags" Target="../tags/tag1219.xml" /><Relationship Id="rId4" Type="http://schemas.openxmlformats.org/officeDocument/2006/relationships/tags" Target="../tags/tag1220.xml" /><Relationship Id="rId5" Type="http://schemas.openxmlformats.org/officeDocument/2006/relationships/tags" Target="../tags/tag1221.xml" /><Relationship Id="rId6" Type="http://schemas.openxmlformats.org/officeDocument/2006/relationships/tags" Target="../tags/tag1222.xml" /><Relationship Id="rId7" Type="http://schemas.openxmlformats.org/officeDocument/2006/relationships/tags" Target="../tags/tag1223.xml" /><Relationship Id="rId8" Type="http://schemas.openxmlformats.org/officeDocument/2006/relationships/tags" Target="../tags/tag1224.xml" /><Relationship Id="rId9" Type="http://schemas.openxmlformats.org/officeDocument/2006/relationships/slideMaster" Target="../slideMasters/slideMaster11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5.xml" /><Relationship Id="rId2" Type="http://schemas.openxmlformats.org/officeDocument/2006/relationships/image" Target="../media/image8.png" /><Relationship Id="rId3" Type="http://schemas.openxmlformats.org/officeDocument/2006/relationships/tags" Target="../tags/tag1226.xml" /><Relationship Id="rId4" Type="http://schemas.openxmlformats.org/officeDocument/2006/relationships/tags" Target="../tags/tag1227.xml" /><Relationship Id="rId5" Type="http://schemas.openxmlformats.org/officeDocument/2006/relationships/tags" Target="../tags/tag1228.xml" /><Relationship Id="rId6" Type="http://schemas.openxmlformats.org/officeDocument/2006/relationships/tags" Target="../tags/tag1229.xml" /><Relationship Id="rId7" Type="http://schemas.openxmlformats.org/officeDocument/2006/relationships/tags" Target="../tags/tag1230.xml" /><Relationship Id="rId8" Type="http://schemas.openxmlformats.org/officeDocument/2006/relationships/slideMaster" Target="../slideMasters/slideMaster1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9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12.xml" /><Relationship Id="rId3" Type="http://schemas.openxmlformats.org/officeDocument/2006/relationships/image" Target="../media/image1.jpeg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1.xml" /><Relationship Id="rId10" Type="http://schemas.openxmlformats.org/officeDocument/2006/relationships/tags" Target="../tags/tag1238.xml" /><Relationship Id="rId11" Type="http://schemas.openxmlformats.org/officeDocument/2006/relationships/tags" Target="../tags/tag1239.xml" /><Relationship Id="rId12" Type="http://schemas.openxmlformats.org/officeDocument/2006/relationships/tags" Target="../tags/tag1240.xml" /><Relationship Id="rId13" Type="http://schemas.openxmlformats.org/officeDocument/2006/relationships/tags" Target="../tags/tag1241.xml" /><Relationship Id="rId14" Type="http://schemas.openxmlformats.org/officeDocument/2006/relationships/tags" Target="../tags/tag1242.xml" /><Relationship Id="rId15" Type="http://schemas.openxmlformats.org/officeDocument/2006/relationships/tags" Target="../tags/tag1243.xml" /><Relationship Id="rId16" Type="http://schemas.openxmlformats.org/officeDocument/2006/relationships/slideMaster" Target="../slideMasters/slideMaster11.xml" /><Relationship Id="rId2" Type="http://schemas.openxmlformats.org/officeDocument/2006/relationships/tags" Target="../tags/tag1232.xml" /><Relationship Id="rId3" Type="http://schemas.openxmlformats.org/officeDocument/2006/relationships/tags" Target="../tags/tag1233.xml" /><Relationship Id="rId4" Type="http://schemas.openxmlformats.org/officeDocument/2006/relationships/image" Target="../media/image9.png" /><Relationship Id="rId5" Type="http://schemas.openxmlformats.org/officeDocument/2006/relationships/tags" Target="../tags/tag1234.xml" /><Relationship Id="rId6" Type="http://schemas.openxmlformats.org/officeDocument/2006/relationships/tags" Target="../tags/tag1235.xml" /><Relationship Id="rId7" Type="http://schemas.openxmlformats.org/officeDocument/2006/relationships/tags" Target="../tags/tag1236.xml" /><Relationship Id="rId8" Type="http://schemas.openxmlformats.org/officeDocument/2006/relationships/image" Target="../media/image54.png" /><Relationship Id="rId9" Type="http://schemas.openxmlformats.org/officeDocument/2006/relationships/tags" Target="../tags/tag1237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4.xml" /><Relationship Id="rId2" Type="http://schemas.openxmlformats.org/officeDocument/2006/relationships/image" Target="../media/image8.png" /><Relationship Id="rId3" Type="http://schemas.openxmlformats.org/officeDocument/2006/relationships/tags" Target="../tags/tag1245.xml" /><Relationship Id="rId4" Type="http://schemas.openxmlformats.org/officeDocument/2006/relationships/tags" Target="../tags/tag1246.xml" /><Relationship Id="rId5" Type="http://schemas.openxmlformats.org/officeDocument/2006/relationships/tags" Target="../tags/tag1247.xml" /><Relationship Id="rId6" Type="http://schemas.openxmlformats.org/officeDocument/2006/relationships/tags" Target="../tags/tag1248.xml" /><Relationship Id="rId7" Type="http://schemas.openxmlformats.org/officeDocument/2006/relationships/tags" Target="../tags/tag1249.xml" /><Relationship Id="rId8" Type="http://schemas.openxmlformats.org/officeDocument/2006/relationships/slideMaster" Target="../slideMasters/slideMaster11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0.xml" /><Relationship Id="rId10" Type="http://schemas.openxmlformats.org/officeDocument/2006/relationships/slideMaster" Target="../slideMasters/slideMaster11.xml" /><Relationship Id="rId2" Type="http://schemas.openxmlformats.org/officeDocument/2006/relationships/tags" Target="../tags/tag1251.xml" /><Relationship Id="rId3" Type="http://schemas.openxmlformats.org/officeDocument/2006/relationships/image" Target="../media/image55.png" /><Relationship Id="rId4" Type="http://schemas.openxmlformats.org/officeDocument/2006/relationships/tags" Target="../tags/tag1252.xml" /><Relationship Id="rId5" Type="http://schemas.openxmlformats.org/officeDocument/2006/relationships/tags" Target="../tags/tag1253.xml" /><Relationship Id="rId6" Type="http://schemas.openxmlformats.org/officeDocument/2006/relationships/tags" Target="../tags/tag1254.xml" /><Relationship Id="rId7" Type="http://schemas.openxmlformats.org/officeDocument/2006/relationships/tags" Target="../tags/tag1255.xml" /><Relationship Id="rId8" Type="http://schemas.openxmlformats.org/officeDocument/2006/relationships/tags" Target="../tags/tag1256.xml" /><Relationship Id="rId9" Type="http://schemas.openxmlformats.org/officeDocument/2006/relationships/tags" Target="../tags/tag1257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8.xml" /><Relationship Id="rId10" Type="http://schemas.openxmlformats.org/officeDocument/2006/relationships/tags" Target="../tags/tag1266.xml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259.xml" /><Relationship Id="rId3" Type="http://schemas.openxmlformats.org/officeDocument/2006/relationships/image" Target="../media/image56.png" /><Relationship Id="rId4" Type="http://schemas.openxmlformats.org/officeDocument/2006/relationships/tags" Target="../tags/tag1260.xml" /><Relationship Id="rId5" Type="http://schemas.openxmlformats.org/officeDocument/2006/relationships/tags" Target="../tags/tag1261.xml" /><Relationship Id="rId6" Type="http://schemas.openxmlformats.org/officeDocument/2006/relationships/tags" Target="../tags/tag1262.xml" /><Relationship Id="rId7" Type="http://schemas.openxmlformats.org/officeDocument/2006/relationships/tags" Target="../tags/tag1263.xml" /><Relationship Id="rId8" Type="http://schemas.openxmlformats.org/officeDocument/2006/relationships/tags" Target="../tags/tag1264.xml" /><Relationship Id="rId9" Type="http://schemas.openxmlformats.org/officeDocument/2006/relationships/tags" Target="../tags/tag1265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7.xml" /><Relationship Id="rId10" Type="http://schemas.openxmlformats.org/officeDocument/2006/relationships/tags" Target="../tags/tag1275.xml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268.xml" /><Relationship Id="rId3" Type="http://schemas.openxmlformats.org/officeDocument/2006/relationships/image" Target="../media/image57.png" /><Relationship Id="rId4" Type="http://schemas.openxmlformats.org/officeDocument/2006/relationships/tags" Target="../tags/tag1269.xml" /><Relationship Id="rId5" Type="http://schemas.openxmlformats.org/officeDocument/2006/relationships/tags" Target="../tags/tag1270.xml" /><Relationship Id="rId6" Type="http://schemas.openxmlformats.org/officeDocument/2006/relationships/tags" Target="../tags/tag1271.xml" /><Relationship Id="rId7" Type="http://schemas.openxmlformats.org/officeDocument/2006/relationships/tags" Target="../tags/tag1272.xml" /><Relationship Id="rId8" Type="http://schemas.openxmlformats.org/officeDocument/2006/relationships/tags" Target="../tags/tag1273.xml" /><Relationship Id="rId9" Type="http://schemas.openxmlformats.org/officeDocument/2006/relationships/tags" Target="../tags/tag1274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6.xml" /><Relationship Id="rId10" Type="http://schemas.openxmlformats.org/officeDocument/2006/relationships/tags" Target="../tags/tag1284.xml" /><Relationship Id="rId11" Type="http://schemas.openxmlformats.org/officeDocument/2006/relationships/slideMaster" Target="../slideMasters/slideMaster11.xml" /><Relationship Id="rId2" Type="http://schemas.openxmlformats.org/officeDocument/2006/relationships/image" Target="../media/image8.png" /><Relationship Id="rId3" Type="http://schemas.openxmlformats.org/officeDocument/2006/relationships/tags" Target="../tags/tag1277.xml" /><Relationship Id="rId4" Type="http://schemas.openxmlformats.org/officeDocument/2006/relationships/tags" Target="../tags/tag1278.xml" /><Relationship Id="rId5" Type="http://schemas.openxmlformats.org/officeDocument/2006/relationships/tags" Target="../tags/tag1279.xml" /><Relationship Id="rId6" Type="http://schemas.openxmlformats.org/officeDocument/2006/relationships/tags" Target="../tags/tag1280.xml" /><Relationship Id="rId7" Type="http://schemas.openxmlformats.org/officeDocument/2006/relationships/tags" Target="../tags/tag1281.xml" /><Relationship Id="rId8" Type="http://schemas.openxmlformats.org/officeDocument/2006/relationships/tags" Target="../tags/tag1282.xml" /><Relationship Id="rId9" Type="http://schemas.openxmlformats.org/officeDocument/2006/relationships/tags" Target="../tags/tag1283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5.xml" /><Relationship Id="rId10" Type="http://schemas.openxmlformats.org/officeDocument/2006/relationships/tags" Target="../tags/tag1293.xml" /><Relationship Id="rId11" Type="http://schemas.openxmlformats.org/officeDocument/2006/relationships/tags" Target="../tags/tag1294.xml" /><Relationship Id="rId12" Type="http://schemas.openxmlformats.org/officeDocument/2006/relationships/tags" Target="../tags/tag1295.xml" /><Relationship Id="rId13" Type="http://schemas.openxmlformats.org/officeDocument/2006/relationships/slideMaster" Target="../slideMasters/slideMaster11.xml" /><Relationship Id="rId2" Type="http://schemas.openxmlformats.org/officeDocument/2006/relationships/image" Target="../media/image58.png" /><Relationship Id="rId3" Type="http://schemas.openxmlformats.org/officeDocument/2006/relationships/tags" Target="../tags/tag1286.xml" /><Relationship Id="rId4" Type="http://schemas.openxmlformats.org/officeDocument/2006/relationships/tags" Target="../tags/tag1287.xml" /><Relationship Id="rId5" Type="http://schemas.openxmlformats.org/officeDocument/2006/relationships/tags" Target="../tags/tag1288.xml" /><Relationship Id="rId6" Type="http://schemas.openxmlformats.org/officeDocument/2006/relationships/tags" Target="../tags/tag1289.xml" /><Relationship Id="rId7" Type="http://schemas.openxmlformats.org/officeDocument/2006/relationships/tags" Target="../tags/tag1290.xml" /><Relationship Id="rId8" Type="http://schemas.openxmlformats.org/officeDocument/2006/relationships/tags" Target="../tags/tag1291.xml" /><Relationship Id="rId9" Type="http://schemas.openxmlformats.org/officeDocument/2006/relationships/tags" Target="../tags/tag1292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6.xml" /><Relationship Id="rId10" Type="http://schemas.openxmlformats.org/officeDocument/2006/relationships/tags" Target="../tags/tag1303.xml" /><Relationship Id="rId11" Type="http://schemas.openxmlformats.org/officeDocument/2006/relationships/tags" Target="../tags/tag1304.xml" /><Relationship Id="rId12" Type="http://schemas.openxmlformats.org/officeDocument/2006/relationships/slideMaster" Target="../slideMasters/slideMaster11.xml" /><Relationship Id="rId2" Type="http://schemas.openxmlformats.org/officeDocument/2006/relationships/tags" Target="../tags/tag1297.xml" /><Relationship Id="rId3" Type="http://schemas.openxmlformats.org/officeDocument/2006/relationships/image" Target="../media/image59.png" /><Relationship Id="rId4" Type="http://schemas.openxmlformats.org/officeDocument/2006/relationships/tags" Target="../tags/tag1298.xml" /><Relationship Id="rId5" Type="http://schemas.openxmlformats.org/officeDocument/2006/relationships/image" Target="../media/image60.png" /><Relationship Id="rId6" Type="http://schemas.openxmlformats.org/officeDocument/2006/relationships/tags" Target="../tags/tag1299.xml" /><Relationship Id="rId7" Type="http://schemas.openxmlformats.org/officeDocument/2006/relationships/tags" Target="../tags/tag1300.xml" /><Relationship Id="rId8" Type="http://schemas.openxmlformats.org/officeDocument/2006/relationships/tags" Target="../tags/tag1301.xml" /><Relationship Id="rId9" Type="http://schemas.openxmlformats.org/officeDocument/2006/relationships/tags" Target="../tags/tag1302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5.xml" /><Relationship Id="rId10" Type="http://schemas.openxmlformats.org/officeDocument/2006/relationships/tags" Target="../tags/tag1313.xml" /><Relationship Id="rId11" Type="http://schemas.openxmlformats.org/officeDocument/2006/relationships/image" Target="../media/image62.png" /><Relationship Id="rId12" Type="http://schemas.openxmlformats.org/officeDocument/2006/relationships/tags" Target="../tags/tag1314.xml" /><Relationship Id="rId13" Type="http://schemas.openxmlformats.org/officeDocument/2006/relationships/slideMaster" Target="../slideMasters/slideMaster11.xml" /><Relationship Id="rId2" Type="http://schemas.openxmlformats.org/officeDocument/2006/relationships/tags" Target="../tags/tag1306.xml" /><Relationship Id="rId3" Type="http://schemas.openxmlformats.org/officeDocument/2006/relationships/tags" Target="../tags/tag1307.xml" /><Relationship Id="rId4" Type="http://schemas.openxmlformats.org/officeDocument/2006/relationships/tags" Target="../tags/tag1308.xml" /><Relationship Id="rId5" Type="http://schemas.openxmlformats.org/officeDocument/2006/relationships/image" Target="../media/image61.png" /><Relationship Id="rId6" Type="http://schemas.openxmlformats.org/officeDocument/2006/relationships/tags" Target="../tags/tag1309.xml" /><Relationship Id="rId7" Type="http://schemas.openxmlformats.org/officeDocument/2006/relationships/tags" Target="../tags/tag1310.xml" /><Relationship Id="rId8" Type="http://schemas.openxmlformats.org/officeDocument/2006/relationships/tags" Target="../tags/tag1311.xml" /><Relationship Id="rId9" Type="http://schemas.openxmlformats.org/officeDocument/2006/relationships/tags" Target="../tags/tag1312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5.xml" /><Relationship Id="rId10" Type="http://schemas.openxmlformats.org/officeDocument/2006/relationships/tags" Target="../tags/tag1322.xml" /><Relationship Id="rId11" Type="http://schemas.openxmlformats.org/officeDocument/2006/relationships/slideMaster" Target="../slideMasters/slideMaster11.xml" /><Relationship Id="rId2" Type="http://schemas.openxmlformats.org/officeDocument/2006/relationships/image" Target="../media/image61.png" /><Relationship Id="rId3" Type="http://schemas.openxmlformats.org/officeDocument/2006/relationships/tags" Target="../tags/tag1316.xml" /><Relationship Id="rId4" Type="http://schemas.openxmlformats.org/officeDocument/2006/relationships/tags" Target="../tags/tag1317.xml" /><Relationship Id="rId5" Type="http://schemas.openxmlformats.org/officeDocument/2006/relationships/image" Target="../media/image62.png" /><Relationship Id="rId6" Type="http://schemas.openxmlformats.org/officeDocument/2006/relationships/tags" Target="../tags/tag1318.xml" /><Relationship Id="rId7" Type="http://schemas.openxmlformats.org/officeDocument/2006/relationships/tags" Target="../tags/tag1319.xml" /><Relationship Id="rId8" Type="http://schemas.openxmlformats.org/officeDocument/2006/relationships/tags" Target="../tags/tag1320.xml" /><Relationship Id="rId9" Type="http://schemas.openxmlformats.org/officeDocument/2006/relationships/tags" Target="../tags/tag132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tags" Target="../tags/tag12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image" Target="../media/image1.jpeg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3.xml" /><Relationship Id="rId2" Type="http://schemas.openxmlformats.org/officeDocument/2006/relationships/image" Target="../media/image61.png" /><Relationship Id="rId3" Type="http://schemas.openxmlformats.org/officeDocument/2006/relationships/tags" Target="../tags/tag1324.xml" /><Relationship Id="rId4" Type="http://schemas.openxmlformats.org/officeDocument/2006/relationships/tags" Target="../tags/tag1325.xml" /><Relationship Id="rId5" Type="http://schemas.openxmlformats.org/officeDocument/2006/relationships/tags" Target="../tags/tag1326.xml" /><Relationship Id="rId6" Type="http://schemas.openxmlformats.org/officeDocument/2006/relationships/tags" Target="../tags/tag1327.xml" /><Relationship Id="rId7" Type="http://schemas.openxmlformats.org/officeDocument/2006/relationships/tags" Target="../tags/tag1328.xml" /><Relationship Id="rId8" Type="http://schemas.openxmlformats.org/officeDocument/2006/relationships/slideMaster" Target="../slideMasters/slideMaster1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7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tags" Target="../tags/tag148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50.xml" /><Relationship Id="rId3" Type="http://schemas.openxmlformats.org/officeDocument/2006/relationships/image" Target="../media/image2.jpeg" /><Relationship Id="rId4" Type="http://schemas.openxmlformats.org/officeDocument/2006/relationships/tags" Target="../tags/tag151.xml" /><Relationship Id="rId5" Type="http://schemas.openxmlformats.org/officeDocument/2006/relationships/image" Target="../media/image3.jpeg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image" Target="../media/image6.png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image" Target="../media/image7.png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2" Type="http://schemas.openxmlformats.org/officeDocument/2006/relationships/image" Target="../media/image8.png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13" Type="http://schemas.openxmlformats.org/officeDocument/2006/relationships/tags" Target="../tags/tag202.xml" /><Relationship Id="rId14" Type="http://schemas.openxmlformats.org/officeDocument/2006/relationships/tags" Target="../tags/tag203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image" Target="../media/image9.png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image" Target="../media/image7.png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10" Type="http://schemas.openxmlformats.org/officeDocument/2006/relationships/tags" Target="../tags/tag220.xml" /><Relationship Id="rId11" Type="http://schemas.openxmlformats.org/officeDocument/2006/relationships/tags" Target="../tags/tag22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Relationship Id="rId7" Type="http://schemas.openxmlformats.org/officeDocument/2006/relationships/tags" Target="../tags/tag217.xml" /><Relationship Id="rId8" Type="http://schemas.openxmlformats.org/officeDocument/2006/relationships/tags" Target="../tags/tag218.xml" /><Relationship Id="rId9" Type="http://schemas.openxmlformats.org/officeDocument/2006/relationships/tags" Target="../tags/tag21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image" Target="../media/image9.png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0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tags" Target="../tags/tag240.xml" /><Relationship Id="rId9" Type="http://schemas.openxmlformats.org/officeDocument/2006/relationships/tags" Target="../tags/tag24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2" Type="http://schemas.openxmlformats.org/officeDocument/2006/relationships/image" Target="../media/image8.png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9.xml" /><Relationship Id="rId2" Type="http://schemas.openxmlformats.org/officeDocument/2006/relationships/image" Target="../media/image8.png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tags" Target="../tags/tag33.xml" /><Relationship Id="rId14" Type="http://schemas.openxmlformats.org/officeDocument/2006/relationships/tags" Target="../tags/tag3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5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13" Type="http://schemas.openxmlformats.org/officeDocument/2006/relationships/tags" Target="../tags/tag265.xml" /><Relationship Id="rId14" Type="http://schemas.openxmlformats.org/officeDocument/2006/relationships/tags" Target="../tags/tag266.xml" /><Relationship Id="rId15" Type="http://schemas.openxmlformats.org/officeDocument/2006/relationships/tags" Target="../tags/tag267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image" Target="../media/image9.png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image" Target="../media/image7.png" /><Relationship Id="rId9" Type="http://schemas.openxmlformats.org/officeDocument/2006/relationships/tags" Target="../tags/tag26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image" Target="../media/image8.png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4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75.xml" /><Relationship Id="rId3" Type="http://schemas.openxmlformats.org/officeDocument/2006/relationships/image" Target="../media/image10.png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2.xml" /><Relationship Id="rId10" Type="http://schemas.openxmlformats.org/officeDocument/2006/relationships/tags" Target="../tags/tag29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83.xml" /><Relationship Id="rId3" Type="http://schemas.openxmlformats.org/officeDocument/2006/relationships/image" Target="../media/image11.png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tags" Target="../tags/tag287.xml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1.xml" /><Relationship Id="rId10" Type="http://schemas.openxmlformats.org/officeDocument/2006/relationships/tags" Target="../tags/tag299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92.xml" /><Relationship Id="rId3" Type="http://schemas.openxmlformats.org/officeDocument/2006/relationships/image" Target="../media/image12.png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0.xml" /><Relationship Id="rId10" Type="http://schemas.openxmlformats.org/officeDocument/2006/relationships/tags" Target="../tags/tag308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9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0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321.xml" /><Relationship Id="rId3" Type="http://schemas.openxmlformats.org/officeDocument/2006/relationships/image" Target="../media/image14.png" /><Relationship Id="rId4" Type="http://schemas.openxmlformats.org/officeDocument/2006/relationships/tags" Target="../tags/tag322.xml" /><Relationship Id="rId5" Type="http://schemas.openxmlformats.org/officeDocument/2006/relationships/image" Target="../media/image15.png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9.xml" /><Relationship Id="rId10" Type="http://schemas.openxmlformats.org/officeDocument/2006/relationships/tags" Target="../tags/tag337.xml" /><Relationship Id="rId11" Type="http://schemas.openxmlformats.org/officeDocument/2006/relationships/image" Target="../media/image17.png" /><Relationship Id="rId12" Type="http://schemas.openxmlformats.org/officeDocument/2006/relationships/tags" Target="../tags/tag338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image" Target="../media/image16.png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9.xml" /><Relationship Id="rId10" Type="http://schemas.openxmlformats.org/officeDocument/2006/relationships/tags" Target="../tags/tag34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6.png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image" Target="../media/image17.png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tags" Target="../tags/tag41.xml" /><Relationship Id="rId9" Type="http://schemas.openxmlformats.org/officeDocument/2006/relationships/tags" Target="../tags/tag42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7.xml" /><Relationship Id="rId2" Type="http://schemas.openxmlformats.org/officeDocument/2006/relationships/image" Target="../media/image16.png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slideMaster" Target="../slideMasters/slideMaster2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2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6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6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8.xml" /><Relationship Id="rId2" Type="http://schemas.openxmlformats.org/officeDocument/2006/relationships/tags" Target="../tags/tag389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Relationship Id="rId7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1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0.xml" /><Relationship Id="rId2" Type="http://schemas.openxmlformats.org/officeDocument/2006/relationships/tags" Target="../tags/tag411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5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10" Type="http://schemas.openxmlformats.org/officeDocument/2006/relationships/tags" Target="../tags/tag51.xml" /><Relationship Id="rId11" Type="http://schemas.openxmlformats.org/officeDocument/2006/relationships/tags" Target="../tags/tag52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tags" Target="../tags/tag50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9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6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3.xml" /><Relationship Id="rId2" Type="http://schemas.openxmlformats.org/officeDocument/2006/relationships/tags" Target="../tags/tag434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9.xml" /><Relationship Id="rId2" Type="http://schemas.openxmlformats.org/officeDocument/2006/relationships/tags" Target="../tags/tag440.xml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slideMaster" Target="../slideMasters/slideMaster4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4.xml" /><Relationship Id="rId2" Type="http://schemas.openxmlformats.org/officeDocument/2006/relationships/tags" Target="../tags/tag455.xml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0.xml" /><Relationship Id="rId2" Type="http://schemas.openxmlformats.org/officeDocument/2006/relationships/tags" Target="../tags/tag46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6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2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tags" Target="../tags/tag478.xml" /><Relationship Id="rId8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9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tags" Target="../tags/tag485.xml" /><Relationship Id="rId8" Type="http://schemas.openxmlformats.org/officeDocument/2006/relationships/tags" Target="../tags/tag486.xml" /><Relationship Id="rId9" Type="http://schemas.openxmlformats.org/officeDocument/2006/relationships/tags" Target="../tags/tag487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8.xml" /><Relationship Id="rId2" Type="http://schemas.openxmlformats.org/officeDocument/2006/relationships/tags" Target="../tags/tag489.xml" /><Relationship Id="rId3" Type="http://schemas.openxmlformats.org/officeDocument/2006/relationships/tags" Target="../tags/tag490.xml" /><Relationship Id="rId4" Type="http://schemas.openxmlformats.org/officeDocument/2006/relationships/tags" Target="../tags/tag491.xml" /><Relationship Id="rId5" Type="http://schemas.openxmlformats.org/officeDocument/2006/relationships/tags" Target="../tags/tag492.xml" /><Relationship Id="rId6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3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slideMaster" Target="../slideMasters/slideMaster5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7.xml" /><Relationship Id="rId2" Type="http://schemas.openxmlformats.org/officeDocument/2006/relationships/tags" Target="../tags/tag498.xml" /><Relationship Id="rId3" Type="http://schemas.openxmlformats.org/officeDocument/2006/relationships/tags" Target="../tags/tag499.xml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slideMaster" Target="../slideMasters/slideMaster5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4.xml" /><Relationship Id="rId2" Type="http://schemas.openxmlformats.org/officeDocument/2006/relationships/tags" Target="../tags/tag505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tags" Target="../tags/tag508.xml" /><Relationship Id="rId6" Type="http://schemas.openxmlformats.org/officeDocument/2006/relationships/tags" Target="../tags/tag509.xml" /><Relationship Id="rId7" Type="http://schemas.openxmlformats.org/officeDocument/2006/relationships/tags" Target="../tags/tag510.xml" /><Relationship Id="rId8" Type="http://schemas.openxmlformats.org/officeDocument/2006/relationships/slideMaster" Target="../slideMasters/slideMaster5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1.xml" /><Relationship Id="rId2" Type="http://schemas.openxmlformats.org/officeDocument/2006/relationships/tags" Target="../tags/tag512.xml" /><Relationship Id="rId3" Type="http://schemas.openxmlformats.org/officeDocument/2006/relationships/tags" Target="../tags/tag513.xml" /><Relationship Id="rId4" Type="http://schemas.openxmlformats.org/officeDocument/2006/relationships/tags" Target="../tags/tag514.xml" /><Relationship Id="rId5" Type="http://schemas.openxmlformats.org/officeDocument/2006/relationships/tags" Target="../tags/tag515.xml" /><Relationship Id="rId6" Type="http://schemas.openxmlformats.org/officeDocument/2006/relationships/tags" Target="../tags/tag516.xml" /><Relationship Id="rId7" Type="http://schemas.openxmlformats.org/officeDocument/2006/relationships/slideMaster" Target="../slideMasters/slideMaster5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7.xml" /><Relationship Id="rId2" Type="http://schemas.openxmlformats.org/officeDocument/2006/relationships/tags" Target="../tags/tag518.xml" /><Relationship Id="rId3" Type="http://schemas.openxmlformats.org/officeDocument/2006/relationships/tags" Target="../tags/tag519.xml" /><Relationship Id="rId4" Type="http://schemas.openxmlformats.org/officeDocument/2006/relationships/tags" Target="../tags/tag520.xml" /><Relationship Id="rId5" Type="http://schemas.openxmlformats.org/officeDocument/2006/relationships/tags" Target="../tags/tag521.xml" /><Relationship Id="rId6" Type="http://schemas.openxmlformats.org/officeDocument/2006/relationships/tags" Target="../tags/tag522.xml" /><Relationship Id="rId7" Type="http://schemas.openxmlformats.org/officeDocument/2006/relationships/slideMaster" Target="../slideMasters/slideMaster5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3.xml" /><Relationship Id="rId2" Type="http://schemas.openxmlformats.org/officeDocument/2006/relationships/tags" Target="../tags/tag524.xml" /><Relationship Id="rId3" Type="http://schemas.openxmlformats.org/officeDocument/2006/relationships/slideMaster" Target="../slideMasters/slideMaster5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4.xml" /><Relationship Id="rId10" Type="http://schemas.openxmlformats.org/officeDocument/2006/relationships/tags" Target="../tags/tag542.xml" /><Relationship Id="rId11" Type="http://schemas.openxmlformats.org/officeDocument/2006/relationships/tags" Target="../tags/tag543.xml" /><Relationship Id="rId12" Type="http://schemas.openxmlformats.org/officeDocument/2006/relationships/tags" Target="../tags/tag544.xml" /><Relationship Id="rId13" Type="http://schemas.openxmlformats.org/officeDocument/2006/relationships/tags" Target="../tags/tag545.xml" /><Relationship Id="rId14" Type="http://schemas.openxmlformats.org/officeDocument/2006/relationships/tags" Target="../tags/tag546.xml" /><Relationship Id="rId15" Type="http://schemas.openxmlformats.org/officeDocument/2006/relationships/tags" Target="../tags/tag547.xml" /><Relationship Id="rId16" Type="http://schemas.openxmlformats.org/officeDocument/2006/relationships/tags" Target="../tags/tag548.xml" /><Relationship Id="rId17" Type="http://schemas.openxmlformats.org/officeDocument/2006/relationships/tags" Target="../tags/tag549.xml" /><Relationship Id="rId18" Type="http://schemas.openxmlformats.org/officeDocument/2006/relationships/tags" Target="../tags/tag550.xml" /><Relationship Id="rId19" Type="http://schemas.openxmlformats.org/officeDocument/2006/relationships/tags" Target="../tags/tag551.xml" /><Relationship Id="rId2" Type="http://schemas.openxmlformats.org/officeDocument/2006/relationships/tags" Target="../tags/tag535.xml" /><Relationship Id="rId20" Type="http://schemas.openxmlformats.org/officeDocument/2006/relationships/tags" Target="../tags/tag552.xml" /><Relationship Id="rId21" Type="http://schemas.openxmlformats.org/officeDocument/2006/relationships/tags" Target="../tags/tag553.xml" /><Relationship Id="rId22" Type="http://schemas.openxmlformats.org/officeDocument/2006/relationships/tags" Target="../tags/tag554.xml" /><Relationship Id="rId23" Type="http://schemas.openxmlformats.org/officeDocument/2006/relationships/tags" Target="../tags/tag555.xml" /><Relationship Id="rId24" Type="http://schemas.openxmlformats.org/officeDocument/2006/relationships/tags" Target="../tags/tag556.xml" /><Relationship Id="rId25" Type="http://schemas.openxmlformats.org/officeDocument/2006/relationships/tags" Target="../tags/tag557.xml" /><Relationship Id="rId26" Type="http://schemas.openxmlformats.org/officeDocument/2006/relationships/tags" Target="../tags/tag558.xml" /><Relationship Id="rId27" Type="http://schemas.openxmlformats.org/officeDocument/2006/relationships/tags" Target="../tags/tag559.xml" /><Relationship Id="rId28" Type="http://schemas.openxmlformats.org/officeDocument/2006/relationships/tags" Target="../tags/tag560.xml" /><Relationship Id="rId29" Type="http://schemas.openxmlformats.org/officeDocument/2006/relationships/tags" Target="../tags/tag561.xml" /><Relationship Id="rId3" Type="http://schemas.openxmlformats.org/officeDocument/2006/relationships/tags" Target="../tags/tag536.xml" /><Relationship Id="rId30" Type="http://schemas.openxmlformats.org/officeDocument/2006/relationships/tags" Target="../tags/tag562.xml" /><Relationship Id="rId31" Type="http://schemas.openxmlformats.org/officeDocument/2006/relationships/tags" Target="../tags/tag563.xml" /><Relationship Id="rId32" Type="http://schemas.openxmlformats.org/officeDocument/2006/relationships/tags" Target="../tags/tag564.xml" /><Relationship Id="rId33" Type="http://schemas.openxmlformats.org/officeDocument/2006/relationships/slideMaster" Target="../slideMasters/slideMaster6.xml" /><Relationship Id="rId4" Type="http://schemas.openxmlformats.org/officeDocument/2006/relationships/tags" Target="../tags/tag537.xml" /><Relationship Id="rId5" Type="http://schemas.openxmlformats.org/officeDocument/2006/relationships/tags" Target="../tags/tag538.xml" /><Relationship Id="rId6" Type="http://schemas.openxmlformats.org/officeDocument/2006/relationships/tags" Target="../tags/tag539.xml" /><Relationship Id="rId7" Type="http://schemas.openxmlformats.org/officeDocument/2006/relationships/tags" Target="../tags/tag540.xml" /><Relationship Id="rId8" Type="http://schemas.openxmlformats.org/officeDocument/2006/relationships/image" Target="../media/image20.png" /><Relationship Id="rId9" Type="http://schemas.openxmlformats.org/officeDocument/2006/relationships/tags" Target="../tags/tag541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5.xml" /><Relationship Id="rId10" Type="http://schemas.openxmlformats.org/officeDocument/2006/relationships/tags" Target="../tags/tag572.xml" /><Relationship Id="rId11" Type="http://schemas.openxmlformats.org/officeDocument/2006/relationships/tags" Target="../tags/tag573.xml" /><Relationship Id="rId12" Type="http://schemas.openxmlformats.org/officeDocument/2006/relationships/slideMaster" Target="../slideMasters/slideMaster6.xml" /><Relationship Id="rId2" Type="http://schemas.openxmlformats.org/officeDocument/2006/relationships/tags" Target="../tags/tag566.xml" /><Relationship Id="rId3" Type="http://schemas.openxmlformats.org/officeDocument/2006/relationships/image" Target="../media/image21.png" /><Relationship Id="rId4" Type="http://schemas.openxmlformats.org/officeDocument/2006/relationships/tags" Target="../tags/tag567.xml" /><Relationship Id="rId5" Type="http://schemas.openxmlformats.org/officeDocument/2006/relationships/image" Target="../media/image22.png" /><Relationship Id="rId6" Type="http://schemas.openxmlformats.org/officeDocument/2006/relationships/tags" Target="../tags/tag568.xml" /><Relationship Id="rId7" Type="http://schemas.openxmlformats.org/officeDocument/2006/relationships/tags" Target="../tags/tag569.xml" /><Relationship Id="rId8" Type="http://schemas.openxmlformats.org/officeDocument/2006/relationships/tags" Target="../tags/tag570.xml" /><Relationship Id="rId9" Type="http://schemas.openxmlformats.org/officeDocument/2006/relationships/tags" Target="../tags/tag571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4.xml" /><Relationship Id="rId10" Type="http://schemas.openxmlformats.org/officeDocument/2006/relationships/tags" Target="../tags/tag582.xml" /><Relationship Id="rId11" Type="http://schemas.openxmlformats.org/officeDocument/2006/relationships/tags" Target="../tags/tag583.xml" /><Relationship Id="rId12" Type="http://schemas.openxmlformats.org/officeDocument/2006/relationships/tags" Target="../tags/tag584.xml" /><Relationship Id="rId13" Type="http://schemas.openxmlformats.org/officeDocument/2006/relationships/tags" Target="../tags/tag585.xml" /><Relationship Id="rId14" Type="http://schemas.openxmlformats.org/officeDocument/2006/relationships/tags" Target="../tags/tag586.xml" /><Relationship Id="rId15" Type="http://schemas.openxmlformats.org/officeDocument/2006/relationships/tags" Target="../tags/tag587.xml" /><Relationship Id="rId16" Type="http://schemas.openxmlformats.org/officeDocument/2006/relationships/tags" Target="../tags/tag588.xml" /><Relationship Id="rId17" Type="http://schemas.openxmlformats.org/officeDocument/2006/relationships/tags" Target="../tags/tag589.xml" /><Relationship Id="rId18" Type="http://schemas.openxmlformats.org/officeDocument/2006/relationships/tags" Target="../tags/tag590.xml" /><Relationship Id="rId19" Type="http://schemas.openxmlformats.org/officeDocument/2006/relationships/tags" Target="../tags/tag591.xml" /><Relationship Id="rId2" Type="http://schemas.openxmlformats.org/officeDocument/2006/relationships/tags" Target="../tags/tag575.xml" /><Relationship Id="rId20" Type="http://schemas.openxmlformats.org/officeDocument/2006/relationships/tags" Target="../tags/tag592.xml" /><Relationship Id="rId21" Type="http://schemas.openxmlformats.org/officeDocument/2006/relationships/tags" Target="../tags/tag593.xml" /><Relationship Id="rId22" Type="http://schemas.openxmlformats.org/officeDocument/2006/relationships/tags" Target="../tags/tag594.xml" /><Relationship Id="rId23" Type="http://schemas.openxmlformats.org/officeDocument/2006/relationships/tags" Target="../tags/tag595.xml" /><Relationship Id="rId24" Type="http://schemas.openxmlformats.org/officeDocument/2006/relationships/tags" Target="../tags/tag596.xml" /><Relationship Id="rId25" Type="http://schemas.openxmlformats.org/officeDocument/2006/relationships/tags" Target="../tags/tag597.xml" /><Relationship Id="rId26" Type="http://schemas.openxmlformats.org/officeDocument/2006/relationships/tags" Target="../tags/tag598.xml" /><Relationship Id="rId27" Type="http://schemas.openxmlformats.org/officeDocument/2006/relationships/tags" Target="../tags/tag599.xml" /><Relationship Id="rId28" Type="http://schemas.openxmlformats.org/officeDocument/2006/relationships/tags" Target="../tags/tag600.xml" /><Relationship Id="rId29" Type="http://schemas.openxmlformats.org/officeDocument/2006/relationships/tags" Target="../tags/tag601.xml" /><Relationship Id="rId3" Type="http://schemas.openxmlformats.org/officeDocument/2006/relationships/tags" Target="../tags/tag576.xml" /><Relationship Id="rId30" Type="http://schemas.openxmlformats.org/officeDocument/2006/relationships/tags" Target="../tags/tag602.xml" /><Relationship Id="rId31" Type="http://schemas.openxmlformats.org/officeDocument/2006/relationships/tags" Target="../tags/tag603.xml" /><Relationship Id="rId32" Type="http://schemas.openxmlformats.org/officeDocument/2006/relationships/tags" Target="../tags/tag604.xml" /><Relationship Id="rId33" Type="http://schemas.openxmlformats.org/officeDocument/2006/relationships/tags" Target="../tags/tag605.xml" /><Relationship Id="rId34" Type="http://schemas.openxmlformats.org/officeDocument/2006/relationships/tags" Target="../tags/tag606.xml" /><Relationship Id="rId35" Type="http://schemas.openxmlformats.org/officeDocument/2006/relationships/tags" Target="../tags/tag607.xml" /><Relationship Id="rId36" Type="http://schemas.openxmlformats.org/officeDocument/2006/relationships/slideMaster" Target="../slideMasters/slideMaster6.xml" /><Relationship Id="rId4" Type="http://schemas.openxmlformats.org/officeDocument/2006/relationships/tags" Target="../tags/tag577.xml" /><Relationship Id="rId5" Type="http://schemas.openxmlformats.org/officeDocument/2006/relationships/tags" Target="../tags/tag578.xml" /><Relationship Id="rId6" Type="http://schemas.openxmlformats.org/officeDocument/2006/relationships/tags" Target="../tags/tag579.xml" /><Relationship Id="rId7" Type="http://schemas.openxmlformats.org/officeDocument/2006/relationships/image" Target="../media/image23.png" /><Relationship Id="rId8" Type="http://schemas.openxmlformats.org/officeDocument/2006/relationships/tags" Target="../tags/tag580.xml" /><Relationship Id="rId9" Type="http://schemas.openxmlformats.org/officeDocument/2006/relationships/tags" Target="../tags/tag581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8.xml" /><Relationship Id="rId10" Type="http://schemas.openxmlformats.org/officeDocument/2006/relationships/tags" Target="../tags/tag615.xml" /><Relationship Id="rId11" Type="http://schemas.openxmlformats.org/officeDocument/2006/relationships/tags" Target="../tags/tag616.xml" /><Relationship Id="rId12" Type="http://schemas.openxmlformats.org/officeDocument/2006/relationships/tags" Target="../tags/tag617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609.xml" /><Relationship Id="rId3" Type="http://schemas.openxmlformats.org/officeDocument/2006/relationships/image" Target="../media/image21.png" /><Relationship Id="rId4" Type="http://schemas.openxmlformats.org/officeDocument/2006/relationships/tags" Target="../tags/tag610.xml" /><Relationship Id="rId5" Type="http://schemas.openxmlformats.org/officeDocument/2006/relationships/image" Target="../media/image22.png" /><Relationship Id="rId6" Type="http://schemas.openxmlformats.org/officeDocument/2006/relationships/tags" Target="../tags/tag611.xml" /><Relationship Id="rId7" Type="http://schemas.openxmlformats.org/officeDocument/2006/relationships/tags" Target="../tags/tag612.xml" /><Relationship Id="rId8" Type="http://schemas.openxmlformats.org/officeDocument/2006/relationships/tags" Target="../tags/tag613.xml" /><Relationship Id="rId9" Type="http://schemas.openxmlformats.org/officeDocument/2006/relationships/tags" Target="../tags/tag61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8.xml" /><Relationship Id="rId10" Type="http://schemas.openxmlformats.org/officeDocument/2006/relationships/tags" Target="../tags/tag625.xml" /><Relationship Id="rId11" Type="http://schemas.openxmlformats.org/officeDocument/2006/relationships/tags" Target="../tags/tag626.xml" /><Relationship Id="rId12" Type="http://schemas.openxmlformats.org/officeDocument/2006/relationships/tags" Target="../tags/tag627.xml" /><Relationship Id="rId13" Type="http://schemas.openxmlformats.org/officeDocument/2006/relationships/tags" Target="../tags/tag628.xml" /><Relationship Id="rId14" Type="http://schemas.openxmlformats.org/officeDocument/2006/relationships/tags" Target="../tags/tag629.xml" /><Relationship Id="rId15" Type="http://schemas.openxmlformats.org/officeDocument/2006/relationships/slideMaster" Target="../slideMasters/slideMaster6.xml" /><Relationship Id="rId2" Type="http://schemas.openxmlformats.org/officeDocument/2006/relationships/tags" Target="../tags/tag619.xml" /><Relationship Id="rId3" Type="http://schemas.openxmlformats.org/officeDocument/2006/relationships/image" Target="../media/image21.png" /><Relationship Id="rId4" Type="http://schemas.openxmlformats.org/officeDocument/2006/relationships/tags" Target="../tags/tag620.xml" /><Relationship Id="rId5" Type="http://schemas.openxmlformats.org/officeDocument/2006/relationships/image" Target="../media/image22.png" /><Relationship Id="rId6" Type="http://schemas.openxmlformats.org/officeDocument/2006/relationships/tags" Target="../tags/tag621.xml" /><Relationship Id="rId7" Type="http://schemas.openxmlformats.org/officeDocument/2006/relationships/tags" Target="../tags/tag622.xml" /><Relationship Id="rId8" Type="http://schemas.openxmlformats.org/officeDocument/2006/relationships/tags" Target="../tags/tag623.xml" /><Relationship Id="rId9" Type="http://schemas.openxmlformats.org/officeDocument/2006/relationships/tags" Target="../tags/tag624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0.xml" /><Relationship Id="rId10" Type="http://schemas.openxmlformats.org/officeDocument/2006/relationships/tags" Target="../tags/tag637.xml" /><Relationship Id="rId11" Type="http://schemas.openxmlformats.org/officeDocument/2006/relationships/tags" Target="../tags/tag638.xml" /><Relationship Id="rId12" Type="http://schemas.openxmlformats.org/officeDocument/2006/relationships/tags" Target="../tags/tag639.xml" /><Relationship Id="rId13" Type="http://schemas.openxmlformats.org/officeDocument/2006/relationships/tags" Target="../tags/tag640.xml" /><Relationship Id="rId14" Type="http://schemas.openxmlformats.org/officeDocument/2006/relationships/tags" Target="../tags/tag641.xml" /><Relationship Id="rId15" Type="http://schemas.openxmlformats.org/officeDocument/2006/relationships/tags" Target="../tags/tag642.xml" /><Relationship Id="rId16" Type="http://schemas.openxmlformats.org/officeDocument/2006/relationships/tags" Target="../tags/tag643.xml" /><Relationship Id="rId17" Type="http://schemas.openxmlformats.org/officeDocument/2006/relationships/tags" Target="../tags/tag644.xml" /><Relationship Id="rId18" Type="http://schemas.openxmlformats.org/officeDocument/2006/relationships/tags" Target="../tags/tag645.xml" /><Relationship Id="rId19" Type="http://schemas.openxmlformats.org/officeDocument/2006/relationships/tags" Target="../tags/tag646.xml" /><Relationship Id="rId2" Type="http://schemas.openxmlformats.org/officeDocument/2006/relationships/tags" Target="../tags/tag631.xml" /><Relationship Id="rId20" Type="http://schemas.openxmlformats.org/officeDocument/2006/relationships/tags" Target="../tags/tag647.xml" /><Relationship Id="rId21" Type="http://schemas.openxmlformats.org/officeDocument/2006/relationships/tags" Target="../tags/tag648.xml" /><Relationship Id="rId22" Type="http://schemas.openxmlformats.org/officeDocument/2006/relationships/tags" Target="../tags/tag649.xml" /><Relationship Id="rId23" Type="http://schemas.openxmlformats.org/officeDocument/2006/relationships/tags" Target="../tags/tag650.xml" /><Relationship Id="rId24" Type="http://schemas.openxmlformats.org/officeDocument/2006/relationships/tags" Target="../tags/tag651.xml" /><Relationship Id="rId25" Type="http://schemas.openxmlformats.org/officeDocument/2006/relationships/tags" Target="../tags/tag652.xml" /><Relationship Id="rId26" Type="http://schemas.openxmlformats.org/officeDocument/2006/relationships/tags" Target="../tags/tag653.xml" /><Relationship Id="rId27" Type="http://schemas.openxmlformats.org/officeDocument/2006/relationships/tags" Target="../tags/tag654.xml" /><Relationship Id="rId28" Type="http://schemas.openxmlformats.org/officeDocument/2006/relationships/tags" Target="../tags/tag655.xml" /><Relationship Id="rId29" Type="http://schemas.openxmlformats.org/officeDocument/2006/relationships/slideMaster" Target="../slideMasters/slideMaster6.xml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image" Target="../media/image24.png" /><Relationship Id="rId7" Type="http://schemas.openxmlformats.org/officeDocument/2006/relationships/tags" Target="../tags/tag635.xml" /><Relationship Id="rId8" Type="http://schemas.openxmlformats.org/officeDocument/2006/relationships/image" Target="../media/image25.png" /><Relationship Id="rId9" Type="http://schemas.openxmlformats.org/officeDocument/2006/relationships/tags" Target="../tags/tag636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6.xml" /><Relationship Id="rId2" Type="http://schemas.openxmlformats.org/officeDocument/2006/relationships/tags" Target="../tags/tag657.xml" /><Relationship Id="rId3" Type="http://schemas.openxmlformats.org/officeDocument/2006/relationships/tags" Target="../tags/tag658.xml" /><Relationship Id="rId4" Type="http://schemas.openxmlformats.org/officeDocument/2006/relationships/tags" Target="../tags/tag659.xml" /><Relationship Id="rId5" Type="http://schemas.openxmlformats.org/officeDocument/2006/relationships/slideMaster" Target="../slideMasters/slideMaster6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0.xml" /><Relationship Id="rId10" Type="http://schemas.openxmlformats.org/officeDocument/2006/relationships/tags" Target="../tags/tag667.xml" /><Relationship Id="rId11" Type="http://schemas.openxmlformats.org/officeDocument/2006/relationships/tags" Target="../tags/tag668.xml" /><Relationship Id="rId12" Type="http://schemas.openxmlformats.org/officeDocument/2006/relationships/tags" Target="../tags/tag669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661.xml" /><Relationship Id="rId3" Type="http://schemas.openxmlformats.org/officeDocument/2006/relationships/image" Target="../media/image21.png" /><Relationship Id="rId4" Type="http://schemas.openxmlformats.org/officeDocument/2006/relationships/tags" Target="../tags/tag662.xml" /><Relationship Id="rId5" Type="http://schemas.openxmlformats.org/officeDocument/2006/relationships/image" Target="../media/image22.png" /><Relationship Id="rId6" Type="http://schemas.openxmlformats.org/officeDocument/2006/relationships/tags" Target="../tags/tag663.xml" /><Relationship Id="rId7" Type="http://schemas.openxmlformats.org/officeDocument/2006/relationships/tags" Target="../tags/tag664.xml" /><Relationship Id="rId8" Type="http://schemas.openxmlformats.org/officeDocument/2006/relationships/tags" Target="../tags/tag665.xml" /><Relationship Id="rId9" Type="http://schemas.openxmlformats.org/officeDocument/2006/relationships/tags" Target="../tags/tag666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0.xml" /><Relationship Id="rId10" Type="http://schemas.openxmlformats.org/officeDocument/2006/relationships/tags" Target="../tags/tag677.xml" /><Relationship Id="rId11" Type="http://schemas.openxmlformats.org/officeDocument/2006/relationships/tags" Target="../tags/tag678.xml" /><Relationship Id="rId12" Type="http://schemas.openxmlformats.org/officeDocument/2006/relationships/slideMaster" Target="../slideMasters/slideMaster6.xml" /><Relationship Id="rId2" Type="http://schemas.openxmlformats.org/officeDocument/2006/relationships/tags" Target="../tags/tag671.xml" /><Relationship Id="rId3" Type="http://schemas.openxmlformats.org/officeDocument/2006/relationships/image" Target="../media/image21.png" /><Relationship Id="rId4" Type="http://schemas.openxmlformats.org/officeDocument/2006/relationships/tags" Target="../tags/tag672.xml" /><Relationship Id="rId5" Type="http://schemas.openxmlformats.org/officeDocument/2006/relationships/image" Target="../media/image22.png" /><Relationship Id="rId6" Type="http://schemas.openxmlformats.org/officeDocument/2006/relationships/tags" Target="../tags/tag673.xml" /><Relationship Id="rId7" Type="http://schemas.openxmlformats.org/officeDocument/2006/relationships/tags" Target="../tags/tag674.xml" /><Relationship Id="rId8" Type="http://schemas.openxmlformats.org/officeDocument/2006/relationships/tags" Target="../tags/tag675.xml" /><Relationship Id="rId9" Type="http://schemas.openxmlformats.org/officeDocument/2006/relationships/tags" Target="../tags/tag676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9.xml" /><Relationship Id="rId10" Type="http://schemas.openxmlformats.org/officeDocument/2006/relationships/tags" Target="../tags/tag686.xml" /><Relationship Id="rId11" Type="http://schemas.openxmlformats.org/officeDocument/2006/relationships/slideMaster" Target="../slideMasters/slideMaster6.xml" /><Relationship Id="rId2" Type="http://schemas.openxmlformats.org/officeDocument/2006/relationships/tags" Target="../tags/tag680.xml" /><Relationship Id="rId3" Type="http://schemas.openxmlformats.org/officeDocument/2006/relationships/image" Target="../media/image21.png" /><Relationship Id="rId4" Type="http://schemas.openxmlformats.org/officeDocument/2006/relationships/tags" Target="../tags/tag681.xml" /><Relationship Id="rId5" Type="http://schemas.openxmlformats.org/officeDocument/2006/relationships/image" Target="../media/image22.png" /><Relationship Id="rId6" Type="http://schemas.openxmlformats.org/officeDocument/2006/relationships/tags" Target="../tags/tag682.xml" /><Relationship Id="rId7" Type="http://schemas.openxmlformats.org/officeDocument/2006/relationships/tags" Target="../tags/tag683.xml" /><Relationship Id="rId8" Type="http://schemas.openxmlformats.org/officeDocument/2006/relationships/tags" Target="../tags/tag684.xml" /><Relationship Id="rId9" Type="http://schemas.openxmlformats.org/officeDocument/2006/relationships/tags" Target="../tags/tag68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7.xml" /><Relationship Id="rId10" Type="http://schemas.openxmlformats.org/officeDocument/2006/relationships/tags" Target="../tags/tag696.xml" /><Relationship Id="rId11" Type="http://schemas.openxmlformats.org/officeDocument/2006/relationships/tags" Target="../tags/tag697.xml" /><Relationship Id="rId12" Type="http://schemas.openxmlformats.org/officeDocument/2006/relationships/tags" Target="../tags/tag698.xml" /><Relationship Id="rId13" Type="http://schemas.openxmlformats.org/officeDocument/2006/relationships/tags" Target="../tags/tag699.xml" /><Relationship Id="rId14" Type="http://schemas.openxmlformats.org/officeDocument/2006/relationships/tags" Target="../tags/tag700.xml" /><Relationship Id="rId15" Type="http://schemas.openxmlformats.org/officeDocument/2006/relationships/tags" Target="../tags/tag701.xml" /><Relationship Id="rId16" Type="http://schemas.openxmlformats.org/officeDocument/2006/relationships/tags" Target="../tags/tag702.xml" /><Relationship Id="rId17" Type="http://schemas.openxmlformats.org/officeDocument/2006/relationships/tags" Target="../tags/tag703.xml" /><Relationship Id="rId18" Type="http://schemas.openxmlformats.org/officeDocument/2006/relationships/tags" Target="../tags/tag704.xml" /><Relationship Id="rId19" Type="http://schemas.openxmlformats.org/officeDocument/2006/relationships/tags" Target="../tags/tag705.xml" /><Relationship Id="rId2" Type="http://schemas.openxmlformats.org/officeDocument/2006/relationships/tags" Target="../tags/tag688.xml" /><Relationship Id="rId20" Type="http://schemas.openxmlformats.org/officeDocument/2006/relationships/tags" Target="../tags/tag706.xml" /><Relationship Id="rId21" Type="http://schemas.openxmlformats.org/officeDocument/2006/relationships/tags" Target="../tags/tag707.xml" /><Relationship Id="rId22" Type="http://schemas.openxmlformats.org/officeDocument/2006/relationships/tags" Target="../tags/tag708.xml" /><Relationship Id="rId23" Type="http://schemas.openxmlformats.org/officeDocument/2006/relationships/tags" Target="../tags/tag709.xml" /><Relationship Id="rId24" Type="http://schemas.openxmlformats.org/officeDocument/2006/relationships/tags" Target="../tags/tag710.xml" /><Relationship Id="rId25" Type="http://schemas.openxmlformats.org/officeDocument/2006/relationships/image" Target="../media/image26.png" /><Relationship Id="rId26" Type="http://schemas.openxmlformats.org/officeDocument/2006/relationships/tags" Target="../tags/tag711.xml" /><Relationship Id="rId27" Type="http://schemas.openxmlformats.org/officeDocument/2006/relationships/tags" Target="../tags/tag712.xml" /><Relationship Id="rId28" Type="http://schemas.openxmlformats.org/officeDocument/2006/relationships/tags" Target="../tags/tag713.xml" /><Relationship Id="rId29" Type="http://schemas.openxmlformats.org/officeDocument/2006/relationships/tags" Target="../tags/tag714.xml" /><Relationship Id="rId3" Type="http://schemas.openxmlformats.org/officeDocument/2006/relationships/tags" Target="../tags/tag689.xml" /><Relationship Id="rId30" Type="http://schemas.openxmlformats.org/officeDocument/2006/relationships/tags" Target="../tags/tag715.xml" /><Relationship Id="rId31" Type="http://schemas.openxmlformats.org/officeDocument/2006/relationships/tags" Target="../tags/tag716.xml" /><Relationship Id="rId32" Type="http://schemas.openxmlformats.org/officeDocument/2006/relationships/slideMaster" Target="../slideMasters/slideMaster6.xml" /><Relationship Id="rId4" Type="http://schemas.openxmlformats.org/officeDocument/2006/relationships/tags" Target="../tags/tag690.xml" /><Relationship Id="rId5" Type="http://schemas.openxmlformats.org/officeDocument/2006/relationships/tags" Target="../tags/tag691.xml" /><Relationship Id="rId6" Type="http://schemas.openxmlformats.org/officeDocument/2006/relationships/tags" Target="../tags/tag692.xml" /><Relationship Id="rId7" Type="http://schemas.openxmlformats.org/officeDocument/2006/relationships/tags" Target="../tags/tag693.xml" /><Relationship Id="rId8" Type="http://schemas.openxmlformats.org/officeDocument/2006/relationships/tags" Target="../tags/tag694.xml" /><Relationship Id="rId9" Type="http://schemas.openxmlformats.org/officeDocument/2006/relationships/tags" Target="../tags/tag69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7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718.xml" /><Relationship Id="rId3" Type="http://schemas.openxmlformats.org/officeDocument/2006/relationships/tags" Target="../tags/tag719.xml" /><Relationship Id="rId4" Type="http://schemas.openxmlformats.org/officeDocument/2006/relationships/tags" Target="../tags/tag720.xml" /><Relationship Id="rId5" Type="http://schemas.openxmlformats.org/officeDocument/2006/relationships/tags" Target="../tags/tag721.xml" /><Relationship Id="rId6" Type="http://schemas.openxmlformats.org/officeDocument/2006/relationships/image" Target="../media/image27.png" /><Relationship Id="rId7" Type="http://schemas.openxmlformats.org/officeDocument/2006/relationships/tags" Target="../tags/tag722.xml" /><Relationship Id="rId8" Type="http://schemas.openxmlformats.org/officeDocument/2006/relationships/image" Target="../media/image28.png" /><Relationship Id="rId9" Type="http://schemas.openxmlformats.org/officeDocument/2006/relationships/tags" Target="../tags/tag723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4.xml" /><Relationship Id="rId10" Type="http://schemas.openxmlformats.org/officeDocument/2006/relationships/image" Target="../media/image30.png" /><Relationship Id="rId11" Type="http://schemas.openxmlformats.org/officeDocument/2006/relationships/tags" Target="../tags/tag732.xml" /><Relationship Id="rId12" Type="http://schemas.openxmlformats.org/officeDocument/2006/relationships/slideMaster" Target="../slideMasters/slideMaster6.xml" /><Relationship Id="rId2" Type="http://schemas.openxmlformats.org/officeDocument/2006/relationships/tags" Target="../tags/tag725.xml" /><Relationship Id="rId3" Type="http://schemas.openxmlformats.org/officeDocument/2006/relationships/tags" Target="../tags/tag726.xml" /><Relationship Id="rId4" Type="http://schemas.openxmlformats.org/officeDocument/2006/relationships/tags" Target="../tags/tag727.xml" /><Relationship Id="rId5" Type="http://schemas.openxmlformats.org/officeDocument/2006/relationships/tags" Target="../tags/tag728.xml" /><Relationship Id="rId6" Type="http://schemas.openxmlformats.org/officeDocument/2006/relationships/tags" Target="../tags/tag729.xml" /><Relationship Id="rId7" Type="http://schemas.openxmlformats.org/officeDocument/2006/relationships/tags" Target="../tags/tag730.xml" /><Relationship Id="rId8" Type="http://schemas.openxmlformats.org/officeDocument/2006/relationships/image" Target="../media/image29.png" /><Relationship Id="rId9" Type="http://schemas.openxmlformats.org/officeDocument/2006/relationships/tags" Target="../tags/tag731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3.xml" /><Relationship Id="rId10" Type="http://schemas.openxmlformats.org/officeDocument/2006/relationships/tags" Target="../tags/tag741.xml" /><Relationship Id="rId11" Type="http://schemas.openxmlformats.org/officeDocument/2006/relationships/slideMaster" Target="../slideMasters/slideMaster6.xml" /><Relationship Id="rId2" Type="http://schemas.openxmlformats.org/officeDocument/2006/relationships/tags" Target="../tags/tag734.xml" /><Relationship Id="rId3" Type="http://schemas.openxmlformats.org/officeDocument/2006/relationships/tags" Target="../tags/tag735.xml" /><Relationship Id="rId4" Type="http://schemas.openxmlformats.org/officeDocument/2006/relationships/tags" Target="../tags/tag736.xml" /><Relationship Id="rId5" Type="http://schemas.openxmlformats.org/officeDocument/2006/relationships/tags" Target="../tags/tag737.xml" /><Relationship Id="rId6" Type="http://schemas.openxmlformats.org/officeDocument/2006/relationships/tags" Target="../tags/tag738.xml" /><Relationship Id="rId7" Type="http://schemas.openxmlformats.org/officeDocument/2006/relationships/tags" Target="../tags/tag739.xml" /><Relationship Id="rId8" Type="http://schemas.openxmlformats.org/officeDocument/2006/relationships/tags" Target="../tags/tag740.xml" /><Relationship Id="rId9" Type="http://schemas.openxmlformats.org/officeDocument/2006/relationships/image" Target="../media/image31.png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2.xml" /><Relationship Id="rId10" Type="http://schemas.openxmlformats.org/officeDocument/2006/relationships/tags" Target="../tags/tag750.xml" /><Relationship Id="rId11" Type="http://schemas.openxmlformats.org/officeDocument/2006/relationships/slideMaster" Target="../slideMasters/slideMaster6.xml" /><Relationship Id="rId2" Type="http://schemas.openxmlformats.org/officeDocument/2006/relationships/tags" Target="../tags/tag743.xml" /><Relationship Id="rId3" Type="http://schemas.openxmlformats.org/officeDocument/2006/relationships/tags" Target="../tags/tag744.xml" /><Relationship Id="rId4" Type="http://schemas.openxmlformats.org/officeDocument/2006/relationships/tags" Target="../tags/tag745.xml" /><Relationship Id="rId5" Type="http://schemas.openxmlformats.org/officeDocument/2006/relationships/tags" Target="../tags/tag746.xml" /><Relationship Id="rId6" Type="http://schemas.openxmlformats.org/officeDocument/2006/relationships/tags" Target="../tags/tag747.xml" /><Relationship Id="rId7" Type="http://schemas.openxmlformats.org/officeDocument/2006/relationships/tags" Target="../tags/tag748.xml" /><Relationship Id="rId8" Type="http://schemas.openxmlformats.org/officeDocument/2006/relationships/tags" Target="../tags/tag749.xml" /><Relationship Id="rId9" Type="http://schemas.openxmlformats.org/officeDocument/2006/relationships/image" Target="../media/image32.png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1.xml" /><Relationship Id="rId10" Type="http://schemas.openxmlformats.org/officeDocument/2006/relationships/tags" Target="../tags/tag759.xml" /><Relationship Id="rId11" Type="http://schemas.openxmlformats.org/officeDocument/2006/relationships/image" Target="../media/image22.png" /><Relationship Id="rId12" Type="http://schemas.openxmlformats.org/officeDocument/2006/relationships/tags" Target="../tags/tag760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752.xml" /><Relationship Id="rId3" Type="http://schemas.openxmlformats.org/officeDocument/2006/relationships/tags" Target="../tags/tag753.xml" /><Relationship Id="rId4" Type="http://schemas.openxmlformats.org/officeDocument/2006/relationships/tags" Target="../tags/tag754.xml" /><Relationship Id="rId5" Type="http://schemas.openxmlformats.org/officeDocument/2006/relationships/tags" Target="../tags/tag755.xml" /><Relationship Id="rId6" Type="http://schemas.openxmlformats.org/officeDocument/2006/relationships/tags" Target="../tags/tag756.xml" /><Relationship Id="rId7" Type="http://schemas.openxmlformats.org/officeDocument/2006/relationships/tags" Target="../tags/tag757.xml" /><Relationship Id="rId8" Type="http://schemas.openxmlformats.org/officeDocument/2006/relationships/tags" Target="../tags/tag758.xml" /><Relationship Id="rId9" Type="http://schemas.openxmlformats.org/officeDocument/2006/relationships/image" Target="../media/image21.png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1.xml" /><Relationship Id="rId10" Type="http://schemas.openxmlformats.org/officeDocument/2006/relationships/tags" Target="../tags/tag770.xml" /><Relationship Id="rId11" Type="http://schemas.openxmlformats.org/officeDocument/2006/relationships/image" Target="../media/image33.png" /><Relationship Id="rId12" Type="http://schemas.openxmlformats.org/officeDocument/2006/relationships/tags" Target="../tags/tag771.xml" /><Relationship Id="rId13" Type="http://schemas.openxmlformats.org/officeDocument/2006/relationships/image" Target="../media/image34.png" /><Relationship Id="rId14" Type="http://schemas.openxmlformats.org/officeDocument/2006/relationships/tags" Target="../tags/tag772.xml" /><Relationship Id="rId15" Type="http://schemas.openxmlformats.org/officeDocument/2006/relationships/slideMaster" Target="../slideMasters/slideMaster6.xml" /><Relationship Id="rId2" Type="http://schemas.openxmlformats.org/officeDocument/2006/relationships/tags" Target="../tags/tag762.xml" /><Relationship Id="rId3" Type="http://schemas.openxmlformats.org/officeDocument/2006/relationships/tags" Target="../tags/tag763.xml" /><Relationship Id="rId4" Type="http://schemas.openxmlformats.org/officeDocument/2006/relationships/tags" Target="../tags/tag764.xml" /><Relationship Id="rId5" Type="http://schemas.openxmlformats.org/officeDocument/2006/relationships/tags" Target="../tags/tag765.xml" /><Relationship Id="rId6" Type="http://schemas.openxmlformats.org/officeDocument/2006/relationships/tags" Target="../tags/tag766.xml" /><Relationship Id="rId7" Type="http://schemas.openxmlformats.org/officeDocument/2006/relationships/tags" Target="../tags/tag767.xml" /><Relationship Id="rId8" Type="http://schemas.openxmlformats.org/officeDocument/2006/relationships/tags" Target="../tags/tag768.xml" /><Relationship Id="rId9" Type="http://schemas.openxmlformats.org/officeDocument/2006/relationships/tags" Target="../tags/tag769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3.xml" /><Relationship Id="rId10" Type="http://schemas.openxmlformats.org/officeDocument/2006/relationships/image" Target="../media/image36.png" /><Relationship Id="rId11" Type="http://schemas.openxmlformats.org/officeDocument/2006/relationships/tags" Target="../tags/tag781.xml" /><Relationship Id="rId12" Type="http://schemas.openxmlformats.org/officeDocument/2006/relationships/slideMaster" Target="../slideMasters/slideMaster6.xml" /><Relationship Id="rId2" Type="http://schemas.openxmlformats.org/officeDocument/2006/relationships/tags" Target="../tags/tag774.xml" /><Relationship Id="rId3" Type="http://schemas.openxmlformats.org/officeDocument/2006/relationships/tags" Target="../tags/tag775.xml" /><Relationship Id="rId4" Type="http://schemas.openxmlformats.org/officeDocument/2006/relationships/tags" Target="../tags/tag776.xml" /><Relationship Id="rId5" Type="http://schemas.openxmlformats.org/officeDocument/2006/relationships/tags" Target="../tags/tag777.xml" /><Relationship Id="rId6" Type="http://schemas.openxmlformats.org/officeDocument/2006/relationships/tags" Target="../tags/tag778.xml" /><Relationship Id="rId7" Type="http://schemas.openxmlformats.org/officeDocument/2006/relationships/tags" Target="../tags/tag779.xml" /><Relationship Id="rId8" Type="http://schemas.openxmlformats.org/officeDocument/2006/relationships/image" Target="../media/image35.png" /><Relationship Id="rId9" Type="http://schemas.openxmlformats.org/officeDocument/2006/relationships/tags" Target="../tags/tag780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2.xml" /><Relationship Id="rId2" Type="http://schemas.openxmlformats.org/officeDocument/2006/relationships/tags" Target="../tags/tag783.xml" /><Relationship Id="rId3" Type="http://schemas.openxmlformats.org/officeDocument/2006/relationships/tags" Target="../tags/tag784.xml" /><Relationship Id="rId4" Type="http://schemas.openxmlformats.org/officeDocument/2006/relationships/tags" Target="../tags/tag785.xml" /><Relationship Id="rId5" Type="http://schemas.openxmlformats.org/officeDocument/2006/relationships/tags" Target="../tags/tag786.xml" /><Relationship Id="rId6" Type="http://schemas.openxmlformats.org/officeDocument/2006/relationships/slideMaster" Target="../slideMasters/slideMaster6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7.xml" /><Relationship Id="rId10" Type="http://schemas.openxmlformats.org/officeDocument/2006/relationships/tags" Target="../tags/tag804.xml" /><Relationship Id="rId11" Type="http://schemas.openxmlformats.org/officeDocument/2006/relationships/tags" Target="../tags/tag805.xml" /><Relationship Id="rId12" Type="http://schemas.openxmlformats.org/officeDocument/2006/relationships/tags" Target="../tags/tag806.xml" /><Relationship Id="rId13" Type="http://schemas.openxmlformats.org/officeDocument/2006/relationships/tags" Target="../tags/tag807.xml" /><Relationship Id="rId14" Type="http://schemas.openxmlformats.org/officeDocument/2006/relationships/tags" Target="../tags/tag808.xml" /><Relationship Id="rId15" Type="http://schemas.openxmlformats.org/officeDocument/2006/relationships/tags" Target="../tags/tag809.xml" /><Relationship Id="rId16" Type="http://schemas.openxmlformats.org/officeDocument/2006/relationships/slideMaster" Target="../slideMasters/slideMaster7.xml" /><Relationship Id="rId2" Type="http://schemas.openxmlformats.org/officeDocument/2006/relationships/tags" Target="../tags/tag798.xml" /><Relationship Id="rId3" Type="http://schemas.openxmlformats.org/officeDocument/2006/relationships/tags" Target="../tags/tag799.xml" /><Relationship Id="rId4" Type="http://schemas.openxmlformats.org/officeDocument/2006/relationships/image" Target="../media/image37.png" /><Relationship Id="rId5" Type="http://schemas.openxmlformats.org/officeDocument/2006/relationships/tags" Target="../tags/tag800.xml" /><Relationship Id="rId6" Type="http://schemas.openxmlformats.org/officeDocument/2006/relationships/tags" Target="../tags/tag801.xml" /><Relationship Id="rId7" Type="http://schemas.openxmlformats.org/officeDocument/2006/relationships/image" Target="../media/image38.png" /><Relationship Id="rId8" Type="http://schemas.openxmlformats.org/officeDocument/2006/relationships/tags" Target="../tags/tag802.xml" /><Relationship Id="rId9" Type="http://schemas.openxmlformats.org/officeDocument/2006/relationships/tags" Target="../tags/tag803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0.xml" /><Relationship Id="rId2" Type="http://schemas.openxmlformats.org/officeDocument/2006/relationships/image" Target="../media/image39.png" /><Relationship Id="rId3" Type="http://schemas.openxmlformats.org/officeDocument/2006/relationships/tags" Target="../tags/tag811.xml" /><Relationship Id="rId4" Type="http://schemas.openxmlformats.org/officeDocument/2006/relationships/tags" Target="../tags/tag812.xml" /><Relationship Id="rId5" Type="http://schemas.openxmlformats.org/officeDocument/2006/relationships/tags" Target="../tags/tag813.xml" /><Relationship Id="rId6" Type="http://schemas.openxmlformats.org/officeDocument/2006/relationships/tags" Target="../tags/tag814.xml" /><Relationship Id="rId7" Type="http://schemas.openxmlformats.org/officeDocument/2006/relationships/tags" Target="../tags/tag815.xml" /><Relationship Id="rId8" Type="http://schemas.openxmlformats.org/officeDocument/2006/relationships/tags" Target="../tags/tag816.xml" /><Relationship Id="rId9" Type="http://schemas.openxmlformats.org/officeDocument/2006/relationships/slideMaster" Target="../slideMasters/slideMaster7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7.xml" /><Relationship Id="rId10" Type="http://schemas.openxmlformats.org/officeDocument/2006/relationships/tags" Target="../tags/tag824.xml" /><Relationship Id="rId11" Type="http://schemas.openxmlformats.org/officeDocument/2006/relationships/tags" Target="../tags/tag825.xml" /><Relationship Id="rId12" Type="http://schemas.openxmlformats.org/officeDocument/2006/relationships/tags" Target="../tags/tag826.xml" /><Relationship Id="rId13" Type="http://schemas.openxmlformats.org/officeDocument/2006/relationships/tags" Target="../tags/tag827.xml" /><Relationship Id="rId14" Type="http://schemas.openxmlformats.org/officeDocument/2006/relationships/tags" Target="../tags/tag828.xml" /><Relationship Id="rId15" Type="http://schemas.openxmlformats.org/officeDocument/2006/relationships/slideMaster" Target="../slideMasters/slideMaster7.xml" /><Relationship Id="rId2" Type="http://schemas.openxmlformats.org/officeDocument/2006/relationships/tags" Target="../tags/tag818.xml" /><Relationship Id="rId3" Type="http://schemas.openxmlformats.org/officeDocument/2006/relationships/tags" Target="../tags/tag819.xml" /><Relationship Id="rId4" Type="http://schemas.openxmlformats.org/officeDocument/2006/relationships/image" Target="../media/image40.png" /><Relationship Id="rId5" Type="http://schemas.openxmlformats.org/officeDocument/2006/relationships/tags" Target="../tags/tag820.xml" /><Relationship Id="rId6" Type="http://schemas.openxmlformats.org/officeDocument/2006/relationships/tags" Target="../tags/tag821.xml" /><Relationship Id="rId7" Type="http://schemas.openxmlformats.org/officeDocument/2006/relationships/image" Target="../media/image38.png" /><Relationship Id="rId8" Type="http://schemas.openxmlformats.org/officeDocument/2006/relationships/tags" Target="../tags/tag822.xml" /><Relationship Id="rId9" Type="http://schemas.openxmlformats.org/officeDocument/2006/relationships/tags" Target="../tags/tag823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9.xml" /><Relationship Id="rId10" Type="http://schemas.openxmlformats.org/officeDocument/2006/relationships/slideMaster" Target="../slideMasters/slideMaster7.xml" /><Relationship Id="rId2" Type="http://schemas.openxmlformats.org/officeDocument/2006/relationships/image" Target="../media/image39.png" /><Relationship Id="rId3" Type="http://schemas.openxmlformats.org/officeDocument/2006/relationships/tags" Target="../tags/tag830.xml" /><Relationship Id="rId4" Type="http://schemas.openxmlformats.org/officeDocument/2006/relationships/tags" Target="../tags/tag831.xml" /><Relationship Id="rId5" Type="http://schemas.openxmlformats.org/officeDocument/2006/relationships/tags" Target="../tags/tag832.xml" /><Relationship Id="rId6" Type="http://schemas.openxmlformats.org/officeDocument/2006/relationships/tags" Target="../tags/tag833.xml" /><Relationship Id="rId7" Type="http://schemas.openxmlformats.org/officeDocument/2006/relationships/tags" Target="../tags/tag834.xml" /><Relationship Id="rId8" Type="http://schemas.openxmlformats.org/officeDocument/2006/relationships/tags" Target="../tags/tag835.xml" /><Relationship Id="rId9" Type="http://schemas.openxmlformats.org/officeDocument/2006/relationships/tags" Target="../tags/tag836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7.xml" /><Relationship Id="rId10" Type="http://schemas.openxmlformats.org/officeDocument/2006/relationships/tags" Target="../tags/tag845.xml" /><Relationship Id="rId11" Type="http://schemas.openxmlformats.org/officeDocument/2006/relationships/tags" Target="../tags/tag846.xml" /><Relationship Id="rId12" Type="http://schemas.openxmlformats.org/officeDocument/2006/relationships/slideMaster" Target="../slideMasters/slideMaster7.xml" /><Relationship Id="rId2" Type="http://schemas.openxmlformats.org/officeDocument/2006/relationships/image" Target="../media/image39.png" /><Relationship Id="rId3" Type="http://schemas.openxmlformats.org/officeDocument/2006/relationships/tags" Target="../tags/tag838.xml" /><Relationship Id="rId4" Type="http://schemas.openxmlformats.org/officeDocument/2006/relationships/tags" Target="../tags/tag839.xml" /><Relationship Id="rId5" Type="http://schemas.openxmlformats.org/officeDocument/2006/relationships/tags" Target="../tags/tag840.xml" /><Relationship Id="rId6" Type="http://schemas.openxmlformats.org/officeDocument/2006/relationships/tags" Target="../tags/tag841.xml" /><Relationship Id="rId7" Type="http://schemas.openxmlformats.org/officeDocument/2006/relationships/tags" Target="../tags/tag842.xml" /><Relationship Id="rId8" Type="http://schemas.openxmlformats.org/officeDocument/2006/relationships/tags" Target="../tags/tag843.xml" /><Relationship Id="rId9" Type="http://schemas.openxmlformats.org/officeDocument/2006/relationships/tags" Target="../tags/tag844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image" Target="../media/image1.jpeg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7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848.xml" /><Relationship Id="rId3" Type="http://schemas.openxmlformats.org/officeDocument/2006/relationships/tags" Target="../tags/tag849.xml" /><Relationship Id="rId4" Type="http://schemas.openxmlformats.org/officeDocument/2006/relationships/image" Target="../media/image40.png" /><Relationship Id="rId5" Type="http://schemas.openxmlformats.org/officeDocument/2006/relationships/tags" Target="../tags/tag850.xml" /><Relationship Id="rId6" Type="http://schemas.openxmlformats.org/officeDocument/2006/relationships/tags" Target="../tags/tag851.xml" /><Relationship Id="rId7" Type="http://schemas.openxmlformats.org/officeDocument/2006/relationships/tags" Target="../tags/tag852.xml" /><Relationship Id="rId8" Type="http://schemas.openxmlformats.org/officeDocument/2006/relationships/tags" Target="../tags/tag853.xml" /><Relationship Id="rId9" Type="http://schemas.openxmlformats.org/officeDocument/2006/relationships/tags" Target="../tags/tag854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5.xml" /><Relationship Id="rId2" Type="http://schemas.openxmlformats.org/officeDocument/2006/relationships/tags" Target="../tags/tag856.xml" /><Relationship Id="rId3" Type="http://schemas.openxmlformats.org/officeDocument/2006/relationships/tags" Target="../tags/tag857.xml" /><Relationship Id="rId4" Type="http://schemas.openxmlformats.org/officeDocument/2006/relationships/tags" Target="../tags/tag858.xml" /><Relationship Id="rId5" Type="http://schemas.openxmlformats.org/officeDocument/2006/relationships/slideMaster" Target="../slideMasters/slideMaster7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9.xml" /><Relationship Id="rId10" Type="http://schemas.openxmlformats.org/officeDocument/2006/relationships/slideMaster" Target="../slideMasters/slideMaster7.xml" /><Relationship Id="rId2" Type="http://schemas.openxmlformats.org/officeDocument/2006/relationships/image" Target="../media/image39.png" /><Relationship Id="rId3" Type="http://schemas.openxmlformats.org/officeDocument/2006/relationships/tags" Target="../tags/tag860.xml" /><Relationship Id="rId4" Type="http://schemas.openxmlformats.org/officeDocument/2006/relationships/tags" Target="../tags/tag861.xml" /><Relationship Id="rId5" Type="http://schemas.openxmlformats.org/officeDocument/2006/relationships/tags" Target="../tags/tag862.xml" /><Relationship Id="rId6" Type="http://schemas.openxmlformats.org/officeDocument/2006/relationships/tags" Target="../tags/tag863.xml" /><Relationship Id="rId7" Type="http://schemas.openxmlformats.org/officeDocument/2006/relationships/tags" Target="../tags/tag864.xml" /><Relationship Id="rId8" Type="http://schemas.openxmlformats.org/officeDocument/2006/relationships/tags" Target="../tags/tag865.xml" /><Relationship Id="rId9" Type="http://schemas.openxmlformats.org/officeDocument/2006/relationships/tags" Target="../tags/tag866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7.xml" /><Relationship Id="rId2" Type="http://schemas.openxmlformats.org/officeDocument/2006/relationships/image" Target="../media/image39.png" /><Relationship Id="rId3" Type="http://schemas.openxmlformats.org/officeDocument/2006/relationships/tags" Target="../tags/tag868.xml" /><Relationship Id="rId4" Type="http://schemas.openxmlformats.org/officeDocument/2006/relationships/tags" Target="../tags/tag869.xml" /><Relationship Id="rId5" Type="http://schemas.openxmlformats.org/officeDocument/2006/relationships/tags" Target="../tags/tag870.xml" /><Relationship Id="rId6" Type="http://schemas.openxmlformats.org/officeDocument/2006/relationships/tags" Target="../tags/tag871.xml" /><Relationship Id="rId7" Type="http://schemas.openxmlformats.org/officeDocument/2006/relationships/tags" Target="../tags/tag872.xml" /><Relationship Id="rId8" Type="http://schemas.openxmlformats.org/officeDocument/2006/relationships/tags" Target="../tags/tag873.xml" /><Relationship Id="rId9" Type="http://schemas.openxmlformats.org/officeDocument/2006/relationships/slideMaster" Target="../slideMasters/slideMaster7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4.xml" /><Relationship Id="rId2" Type="http://schemas.openxmlformats.org/officeDocument/2006/relationships/image" Target="../media/image39.png" /><Relationship Id="rId3" Type="http://schemas.openxmlformats.org/officeDocument/2006/relationships/tags" Target="../tags/tag875.xml" /><Relationship Id="rId4" Type="http://schemas.openxmlformats.org/officeDocument/2006/relationships/tags" Target="../tags/tag876.xml" /><Relationship Id="rId5" Type="http://schemas.openxmlformats.org/officeDocument/2006/relationships/tags" Target="../tags/tag877.xml" /><Relationship Id="rId6" Type="http://schemas.openxmlformats.org/officeDocument/2006/relationships/tags" Target="../tags/tag878.xml" /><Relationship Id="rId7" Type="http://schemas.openxmlformats.org/officeDocument/2006/relationships/tags" Target="../tags/tag879.xml" /><Relationship Id="rId8" Type="http://schemas.openxmlformats.org/officeDocument/2006/relationships/slideMaster" Target="../slideMasters/slideMaster7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0.xml" /><Relationship Id="rId10" Type="http://schemas.openxmlformats.org/officeDocument/2006/relationships/tags" Target="../tags/tag887.xml" /><Relationship Id="rId11" Type="http://schemas.openxmlformats.org/officeDocument/2006/relationships/tags" Target="../tags/tag888.xml" /><Relationship Id="rId12" Type="http://schemas.openxmlformats.org/officeDocument/2006/relationships/tags" Target="../tags/tag889.xml" /><Relationship Id="rId13" Type="http://schemas.openxmlformats.org/officeDocument/2006/relationships/tags" Target="../tags/tag890.xml" /><Relationship Id="rId14" Type="http://schemas.openxmlformats.org/officeDocument/2006/relationships/tags" Target="../tags/tag891.xml" /><Relationship Id="rId15" Type="http://schemas.openxmlformats.org/officeDocument/2006/relationships/tags" Target="../tags/tag892.xml" /><Relationship Id="rId16" Type="http://schemas.openxmlformats.org/officeDocument/2006/relationships/slideMaster" Target="../slideMasters/slideMaster7.xml" /><Relationship Id="rId2" Type="http://schemas.openxmlformats.org/officeDocument/2006/relationships/tags" Target="../tags/tag881.xml" /><Relationship Id="rId3" Type="http://schemas.openxmlformats.org/officeDocument/2006/relationships/tags" Target="../tags/tag882.xml" /><Relationship Id="rId4" Type="http://schemas.openxmlformats.org/officeDocument/2006/relationships/image" Target="../media/image40.png" /><Relationship Id="rId5" Type="http://schemas.openxmlformats.org/officeDocument/2006/relationships/tags" Target="../tags/tag883.xml" /><Relationship Id="rId6" Type="http://schemas.openxmlformats.org/officeDocument/2006/relationships/tags" Target="../tags/tag884.xml" /><Relationship Id="rId7" Type="http://schemas.openxmlformats.org/officeDocument/2006/relationships/tags" Target="../tags/tag885.xml" /><Relationship Id="rId8" Type="http://schemas.openxmlformats.org/officeDocument/2006/relationships/image" Target="../media/image38.png" /><Relationship Id="rId9" Type="http://schemas.openxmlformats.org/officeDocument/2006/relationships/tags" Target="../tags/tag886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3.xml" /><Relationship Id="rId2" Type="http://schemas.openxmlformats.org/officeDocument/2006/relationships/image" Target="../media/image39.png" /><Relationship Id="rId3" Type="http://schemas.openxmlformats.org/officeDocument/2006/relationships/tags" Target="../tags/tag894.xml" /><Relationship Id="rId4" Type="http://schemas.openxmlformats.org/officeDocument/2006/relationships/tags" Target="../tags/tag895.xml" /><Relationship Id="rId5" Type="http://schemas.openxmlformats.org/officeDocument/2006/relationships/tags" Target="../tags/tag896.xml" /><Relationship Id="rId6" Type="http://schemas.openxmlformats.org/officeDocument/2006/relationships/tags" Target="../tags/tag897.xml" /><Relationship Id="rId7" Type="http://schemas.openxmlformats.org/officeDocument/2006/relationships/tags" Target="../tags/tag898.xml" /><Relationship Id="rId8" Type="http://schemas.openxmlformats.org/officeDocument/2006/relationships/slideMaster" Target="../slideMasters/slideMaster7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9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900.xml" /><Relationship Id="rId3" Type="http://schemas.openxmlformats.org/officeDocument/2006/relationships/image" Target="../media/image41.png" /><Relationship Id="rId4" Type="http://schemas.openxmlformats.org/officeDocument/2006/relationships/tags" Target="../tags/tag901.xml" /><Relationship Id="rId5" Type="http://schemas.openxmlformats.org/officeDocument/2006/relationships/tags" Target="../tags/tag902.xml" /><Relationship Id="rId6" Type="http://schemas.openxmlformats.org/officeDocument/2006/relationships/tags" Target="../tags/tag903.xml" /><Relationship Id="rId7" Type="http://schemas.openxmlformats.org/officeDocument/2006/relationships/tags" Target="../tags/tag904.xml" /><Relationship Id="rId8" Type="http://schemas.openxmlformats.org/officeDocument/2006/relationships/tags" Target="../tags/tag905.xml" /><Relationship Id="rId9" Type="http://schemas.openxmlformats.org/officeDocument/2006/relationships/tags" Target="../tags/tag906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7.xml" /><Relationship Id="rId10" Type="http://schemas.openxmlformats.org/officeDocument/2006/relationships/tags" Target="../tags/tag915.xml" /><Relationship Id="rId11" Type="http://schemas.openxmlformats.org/officeDocument/2006/relationships/slideMaster" Target="../slideMasters/slideMaster7.xml" /><Relationship Id="rId2" Type="http://schemas.openxmlformats.org/officeDocument/2006/relationships/tags" Target="../tags/tag908.xml" /><Relationship Id="rId3" Type="http://schemas.openxmlformats.org/officeDocument/2006/relationships/image" Target="../media/image42.png" /><Relationship Id="rId4" Type="http://schemas.openxmlformats.org/officeDocument/2006/relationships/tags" Target="../tags/tag909.xml" /><Relationship Id="rId5" Type="http://schemas.openxmlformats.org/officeDocument/2006/relationships/tags" Target="../tags/tag910.xml" /><Relationship Id="rId6" Type="http://schemas.openxmlformats.org/officeDocument/2006/relationships/tags" Target="../tags/tag911.xml" /><Relationship Id="rId7" Type="http://schemas.openxmlformats.org/officeDocument/2006/relationships/tags" Target="../tags/tag912.xml" /><Relationship Id="rId8" Type="http://schemas.openxmlformats.org/officeDocument/2006/relationships/tags" Target="../tags/tag913.xml" /><Relationship Id="rId9" Type="http://schemas.openxmlformats.org/officeDocument/2006/relationships/tags" Target="../tags/tag914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6.xml" /><Relationship Id="rId10" Type="http://schemas.openxmlformats.org/officeDocument/2006/relationships/tags" Target="../tags/tag924.xml" /><Relationship Id="rId11" Type="http://schemas.openxmlformats.org/officeDocument/2006/relationships/slideMaster" Target="../slideMasters/slideMaster7.xml" /><Relationship Id="rId2" Type="http://schemas.openxmlformats.org/officeDocument/2006/relationships/tags" Target="../tags/tag917.xml" /><Relationship Id="rId3" Type="http://schemas.openxmlformats.org/officeDocument/2006/relationships/image" Target="../media/image43.png" /><Relationship Id="rId4" Type="http://schemas.openxmlformats.org/officeDocument/2006/relationships/tags" Target="../tags/tag918.xml" /><Relationship Id="rId5" Type="http://schemas.openxmlformats.org/officeDocument/2006/relationships/tags" Target="../tags/tag919.xml" /><Relationship Id="rId6" Type="http://schemas.openxmlformats.org/officeDocument/2006/relationships/tags" Target="../tags/tag920.xml" /><Relationship Id="rId7" Type="http://schemas.openxmlformats.org/officeDocument/2006/relationships/tags" Target="../tags/tag921.xml" /><Relationship Id="rId8" Type="http://schemas.openxmlformats.org/officeDocument/2006/relationships/tags" Target="../tags/tag922.xml" /><Relationship Id="rId9" Type="http://schemas.openxmlformats.org/officeDocument/2006/relationships/tags" Target="../tags/tag92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1728389" y="1328417"/>
            <a:ext cx="1871900" cy="1946728"/>
            <a:chOff x="1911161" y="1409185"/>
            <a:chExt cx="1766230" cy="1836834"/>
          </a:xfrm>
        </p:grpSpPr>
        <p:grpSp>
          <p:nvGrpSpPr>
            <p:cNvPr id="10" name="组合 9"/>
            <p:cNvGrpSpPr/>
            <p:nvPr>
              <p:custDataLst>
                <p:tags r:id="rId3"/>
              </p:custDataLst>
            </p:nvPr>
          </p:nvGrpSpPr>
          <p:grpSpPr>
            <a:xfrm>
              <a:off x="2368043" y="1915059"/>
              <a:ext cx="794606" cy="794606"/>
              <a:chOff x="2623146" y="1445496"/>
              <a:chExt cx="723842" cy="723842"/>
            </a:xfrm>
          </p:grpSpPr>
          <p:sp>
            <p:nvSpPr>
              <p:cNvPr id="13" name="弧形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弧形 13"/>
              <p:cNvSpPr/>
              <p:nvPr>
                <p:custDataLst>
                  <p:tags r:id="rId5"/>
                </p:custDataLst>
              </p:nvPr>
            </p:nvSpPr>
            <p:spPr>
              <a:xfrm flipH="1" flipV="1"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6"/>
              </p:custDataLst>
            </p:nvPr>
          </p:nvCxnSpPr>
          <p:spPr>
            <a:xfrm flipV="1">
              <a:off x="3067257" y="1409185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 flipV="1">
              <a:off x="1911161" y="2574824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 flipH="1">
            <a:off x="2088906" y="4209837"/>
            <a:ext cx="0" cy="1157211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9"/>
            </p:custDataLst>
          </p:nvPr>
        </p:nvCxnSpPr>
        <p:spPr>
          <a:xfrm flipH="1">
            <a:off x="3187142" y="4494317"/>
            <a:ext cx="0" cy="872731"/>
          </a:xfrm>
          <a:prstGeom prst="line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298409" y="1993642"/>
            <a:ext cx="939317" cy="3637762"/>
          </a:xfrm>
        </p:spPr>
        <p:txBody>
          <a:bodyPr vert="eaVert" lIns="90000" tIns="46800" rIns="90000" bIns="46800" anchor="b" anchorCtr="0">
            <a:normAutofit/>
          </a:bodyPr>
          <a:lstStyle>
            <a:lvl1pPr algn="l">
              <a:defRPr sz="44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3237726" y="3022553"/>
            <a:ext cx="546865" cy="2608851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1066145" y="5903595"/>
            <a:ext cx="1125855" cy="9512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162362"/>
            <a:ext cx="2168524" cy="129563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4933026"/>
      </p:ext>
    </p:extLst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descr="3d3bb1310ed491e1b9c1437a347cf09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57624" y="5516922"/>
            <a:ext cx="910136" cy="134107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84131040"/>
      </p:ext>
    </p:extLst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8" name="图片 7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2710" y="3785235"/>
            <a:ext cx="3206115" cy="3072765"/>
          </a:xfrm>
          <a:prstGeom prst="rect">
            <a:avLst/>
          </a:prstGeom>
        </p:spPr>
      </p:pic>
      <p:pic>
        <p:nvPicPr>
          <p:cNvPr id="9" name="图片 8" descr="c32f63ba877fe4200a342ca2da9832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4022725" cy="24034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600329"/>
      </p:ext>
    </p:extLst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270813" y="376736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720000" y="2664511"/>
            <a:ext cx="5222109" cy="2548216"/>
          </a:xfrm>
          <a:solidFill>
            <a:srgbClr val="C90F11"/>
          </a:solidFill>
          <a:ln w="92075">
            <a:noFill/>
          </a:ln>
        </p:spPr>
        <p:txBody>
          <a:bodyPr lIns="288000" tIns="180000" rIns="180000" bIns="180000" anchor="ctr" anchorCtr="0">
            <a:spAutoFit/>
          </a:bodyPr>
          <a:lstStyle>
            <a:lvl1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2pPr>
            <a:lvl3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3pPr>
            <a:lvl4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4pPr>
            <a:lvl5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sz="quarter" idx="15"/>
            <p:custDataLst>
              <p:tags r:id="rId10"/>
            </p:custDataLst>
          </p:nvPr>
        </p:nvSpPr>
        <p:spPr>
          <a:xfrm>
            <a:off x="6699621" y="1869174"/>
            <a:ext cx="5013325" cy="4254500"/>
          </a:xfrm>
        </p:spPr>
        <p:txBody>
          <a:bodyPr>
            <a:normAutofit/>
          </a:bodyPr>
          <a:lstStyle>
            <a:lvl1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1pPr>
            <a:lvl2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2pPr>
            <a:lvl3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3pPr>
            <a:lvl4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4pPr>
            <a:lvl5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64760"/>
      </p:ext>
    </p:extLst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/>
          <p:cNvSpPr/>
          <p:nvPr userDrawn="1">
            <p:custDataLst>
              <p:tags r:id="rId4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4182136"/>
      </p:ext>
    </p:extLst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30249127"/>
      </p:ext>
    </p:extLst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059828"/>
      </p:ext>
    </p:extLst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73324"/>
      </p:ext>
    </p:extLst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46886"/>
      </p:ext>
    </p:extLst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7925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198289" y="1328417"/>
            <a:ext cx="1871900" cy="1946728"/>
            <a:chOff x="1911161" y="1409185"/>
            <a:chExt cx="1766230" cy="1836834"/>
          </a:xfrm>
        </p:grpSpPr>
        <p:grpSp>
          <p:nvGrpSpPr>
            <p:cNvPr id="9" name="组合 8"/>
            <p:cNvGrpSpPr/>
            <p:nvPr>
              <p:custDataLst>
                <p:tags r:id="rId3"/>
              </p:custDataLst>
            </p:nvPr>
          </p:nvGrpSpPr>
          <p:grpSpPr>
            <a:xfrm>
              <a:off x="2368043" y="1915059"/>
              <a:ext cx="794606" cy="794606"/>
              <a:chOff x="2623146" y="1445496"/>
              <a:chExt cx="723842" cy="723842"/>
            </a:xfrm>
          </p:grpSpPr>
          <p:sp>
            <p:nvSpPr>
              <p:cNvPr id="12" name="弧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弧形 12"/>
              <p:cNvSpPr/>
              <p:nvPr>
                <p:custDataLst>
                  <p:tags r:id="rId5"/>
                </p:custDataLst>
              </p:nvPr>
            </p:nvSpPr>
            <p:spPr>
              <a:xfrm flipH="1" flipV="1"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 flipV="1">
              <a:off x="3067257" y="1409185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 flipV="1">
              <a:off x="1911161" y="2574824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2558806" y="4209837"/>
            <a:ext cx="0" cy="1157211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 flipH="1">
            <a:off x="3657042" y="4494317"/>
            <a:ext cx="0" cy="872731"/>
          </a:xfrm>
          <a:prstGeom prst="line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608073" y="1955799"/>
            <a:ext cx="1011419" cy="3825591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72014"/>
      </p:ext>
    </p:extLst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54612"/>
      </p:ext>
    </p:extLst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31663"/>
      </p:ext>
    </p:extLst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12684"/>
      </p:ext>
    </p:extLst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79846"/>
      </p:ext>
    </p:extLst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46101"/>
      </p:ext>
    </p:extLst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r="208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缺角矩形 1"/>
          <p:cNvSpPr/>
          <p:nvPr userDrawn="1">
            <p:custDataLst>
              <p:tags r:id="rId4"/>
            </p:custDataLst>
          </p:nvPr>
        </p:nvSpPr>
        <p:spPr>
          <a:xfrm>
            <a:off x="381000" y="350520"/>
            <a:ext cx="11460480" cy="6111240"/>
          </a:xfrm>
          <a:prstGeom prst="plaque">
            <a:avLst>
              <a:gd name="adj" fmla="val 4607"/>
            </a:avLst>
          </a:prstGeom>
          <a:solidFill>
            <a:schemeClr val="bg1"/>
          </a:solidFill>
          <a:ln w="28575">
            <a:solidFill>
              <a:srgbClr val="632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4060"/>
          <a:stretch>
            <a:fillRect/>
          </a:stretch>
        </p:blipFill>
        <p:spPr>
          <a:xfrm>
            <a:off x="10574507" y="4776903"/>
            <a:ext cx="1617493" cy="208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49675"/>
      </p:ext>
    </p:extLst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847110439"/>
      </p:ext>
    </p:extLst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77828"/>
      </p:ext>
    </p:extLst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1269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4560" y="3175"/>
            <a:ext cx="1125855" cy="95123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75116"/>
      </p:ext>
    </p:extLst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9897"/>
      </p:ext>
    </p:extLst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972864"/>
      </p:ext>
    </p:extLst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83097"/>
      </p:ext>
    </p:extLst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45001"/>
      </p:ext>
    </p:extLst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12854763"/>
      </p:ext>
    </p:extLst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097610"/>
      </p:ext>
    </p:extLst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064481"/>
      </p:ext>
    </p:extLst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76783903"/>
      </p:ext>
    </p:extLst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604618163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14685" y="273050"/>
            <a:ext cx="1125855" cy="951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248285" y="5633720"/>
            <a:ext cx="1125855" cy="951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62865" y="4445"/>
            <a:ext cx="11926570" cy="6887210"/>
            <a:chOff x="-62865" y="4445"/>
            <a:chExt cx="11926570" cy="688721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62865" y="4445"/>
              <a:ext cx="5227320" cy="688721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 userDrawn="1">
            <p:custDataLst>
              <p:tags r:id="rId6"/>
            </p:custDataLst>
          </p:nvPr>
        </p:nvGrpSpPr>
        <p:grpSpPr>
          <a:xfrm>
            <a:off x="9176341" y="2004695"/>
            <a:ext cx="526415" cy="539750"/>
            <a:chOff x="9129395" y="1966595"/>
            <a:chExt cx="526415" cy="539750"/>
          </a:xfrm>
        </p:grpSpPr>
        <p:pic>
          <p:nvPicPr>
            <p:cNvPr id="20" name="图片 19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6920142" y="952500"/>
            <a:ext cx="2054993" cy="5286611"/>
          </a:xfrm>
        </p:spPr>
        <p:txBody>
          <a:bodyPr vert="eaVert" lIns="90000" tIns="46800" rIns="90000" bIns="46800" anchor="t" anchorCtr="0">
            <a:normAutofit/>
          </a:bodyPr>
          <a:lstStyle>
            <a:lvl1pPr algn="ctr">
              <a:defRPr sz="9600" spc="600" baseline="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9081091" y="2534920"/>
            <a:ext cx="788057" cy="310189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竖排文字占位符 12"/>
          <p:cNvSpPr>
            <a:spLocks noGrp="1"/>
          </p:cNvSpPr>
          <p:nvPr>
            <p:ph type="body" orient="vert" sz="quarter" idx="13" hasCustomPrompt="1"/>
            <p:custDataLst>
              <p:tags r:id="rId15"/>
            </p:custDataLst>
          </p:nvPr>
        </p:nvSpPr>
        <p:spPr>
          <a:xfrm>
            <a:off x="9964398" y="2427521"/>
            <a:ext cx="1100544" cy="392231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1136024903"/>
      </p:ext>
    </p:extLst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11606"/>
      </p:ext>
    </p:extLst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>
            <a:off x="8976995" y="1291590"/>
            <a:ext cx="526415" cy="539750"/>
            <a:chOff x="8899525" y="1878330"/>
            <a:chExt cx="526415" cy="539750"/>
          </a:xfrm>
        </p:grpSpPr>
        <p:pic>
          <p:nvPicPr>
            <p:cNvPr id="13" name="图片 12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899525" y="1878330"/>
              <a:ext cx="526415" cy="53975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8976995" y="1925955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8652147" y="2017710"/>
            <a:ext cx="852262" cy="3758752"/>
          </a:xfrm>
        </p:spPr>
        <p:txBody>
          <a:bodyPr vert="eaVert" lIns="90000" tIns="46800" rIns="90000" bIns="46800" anchor="t" anchorCtr="0">
            <a:normAutofit/>
          </a:bodyPr>
          <a:lstStyle>
            <a:lvl1pPr>
              <a:defRPr sz="32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9550675" y="2017934"/>
            <a:ext cx="988241" cy="375875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75836"/>
      </p:ext>
    </p:extLst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97317"/>
      </p:ext>
    </p:extLst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232091"/>
      </p:ext>
    </p:extLst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55521"/>
      </p:ext>
    </p:extLst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09744"/>
      </p:ext>
    </p:extLst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02865"/>
      </p:ext>
    </p:extLst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26061"/>
      </p:ext>
    </p:extLst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70763829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0" y="5915025"/>
            <a:ext cx="1125855" cy="951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>
            <a:normAutofit/>
          </a:bodyPr>
          <a:lstStyle>
            <a:lvl1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grpSp>
        <p:nvGrpSpPr>
          <p:cNvPr id="16" name="组合 15"/>
          <p:cNvGrpSpPr/>
          <p:nvPr userDrawn="1">
            <p:custDataLst>
              <p:tags r:id="rId7"/>
            </p:custDataLst>
          </p:nvPr>
        </p:nvGrpSpPr>
        <p:grpSpPr>
          <a:xfrm>
            <a:off x="9129395" y="1966595"/>
            <a:ext cx="526415" cy="539750"/>
            <a:chOff x="9129395" y="1966595"/>
            <a:chExt cx="526415" cy="539750"/>
          </a:xfrm>
        </p:grpSpPr>
        <p:pic>
          <p:nvPicPr>
            <p:cNvPr id="17" name="图片 16" descr="920e76e2f13926344de2dfe18db4b40b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7764124" y="1739900"/>
            <a:ext cx="1290320" cy="4270842"/>
          </a:xfrm>
        </p:spPr>
        <p:txBody>
          <a:bodyPr vert="eaVert" lIns="90170" tIns="46990" rIns="90170" bIns="4699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9751697" y="2859315"/>
            <a:ext cx="713103" cy="3151428"/>
          </a:xfrm>
        </p:spPr>
        <p:txBody>
          <a:bodyPr vert="eaVert"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5"/>
            </p:custDataLst>
          </p:nvPr>
        </p:nvSpPr>
        <p:spPr>
          <a:xfrm>
            <a:off x="9119815" y="2859315"/>
            <a:ext cx="566511" cy="2425713"/>
          </a:xfrm>
        </p:spPr>
        <p:txBody>
          <a:bodyPr vert="eaVert" anchor="b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3321769530"/>
      </p:ext>
    </p:extLst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78955"/>
      </p:ext>
    </p:extLst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566" y="5178736"/>
            <a:ext cx="2301460" cy="13750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200991"/>
      </p:ext>
    </p:extLst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4828030"/>
            <a:ext cx="2117898" cy="2029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16177307"/>
      </p:ext>
    </p:extLst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 descr="41fce7229d3063e6a36182b37ce1d9f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38103" y="400200"/>
            <a:ext cx="749872" cy="1673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40915453"/>
      </p:ext>
    </p:extLst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162362"/>
            <a:ext cx="2168524" cy="129563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39635147"/>
      </p:ext>
    </p:extLst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descr="3d3bb1310ed491e1b9c1437a347cf09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57624" y="5516922"/>
            <a:ext cx="910136" cy="134107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0291807"/>
      </p:ext>
    </p:extLst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8" name="图片 7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2710" y="3785235"/>
            <a:ext cx="3206115" cy="3072765"/>
          </a:xfrm>
          <a:prstGeom prst="rect">
            <a:avLst/>
          </a:prstGeom>
        </p:spPr>
      </p:pic>
      <p:pic>
        <p:nvPicPr>
          <p:cNvPr id="9" name="图片 8" descr="c32f63ba877fe4200a342ca2da9832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4022725" cy="24034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063173"/>
      </p:ext>
    </p:extLst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270813" y="376736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720000" y="2664511"/>
            <a:ext cx="5222109" cy="2548216"/>
          </a:xfrm>
          <a:solidFill>
            <a:srgbClr val="C90F11"/>
          </a:solidFill>
          <a:ln w="92075">
            <a:noFill/>
          </a:ln>
        </p:spPr>
        <p:txBody>
          <a:bodyPr lIns="288000" tIns="180000" rIns="180000" bIns="180000" anchor="ctr" anchorCtr="0">
            <a:spAutoFit/>
          </a:bodyPr>
          <a:lstStyle>
            <a:lvl1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2pPr>
            <a:lvl3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3pPr>
            <a:lvl4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4pPr>
            <a:lvl5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sz="quarter" idx="15"/>
            <p:custDataLst>
              <p:tags r:id="rId10"/>
            </p:custDataLst>
          </p:nvPr>
        </p:nvSpPr>
        <p:spPr>
          <a:xfrm>
            <a:off x="6699621" y="1869174"/>
            <a:ext cx="5013325" cy="4254500"/>
          </a:xfrm>
        </p:spPr>
        <p:txBody>
          <a:bodyPr>
            <a:normAutofit/>
          </a:bodyPr>
          <a:lstStyle>
            <a:lvl1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1pPr>
            <a:lvl2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2pPr>
            <a:lvl3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3pPr>
            <a:lvl4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4pPr>
            <a:lvl5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16287"/>
      </p:ext>
    </p:extLst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/>
          <p:cNvSpPr/>
          <p:nvPr userDrawn="1">
            <p:custDataLst>
              <p:tags r:id="rId4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785033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6145" y="0"/>
            <a:ext cx="1125855" cy="9512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838277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6145" y="3175"/>
            <a:ext cx="1125855" cy="9512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1066145" y="5903595"/>
            <a:ext cx="1125855" cy="95123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755" y="237490"/>
            <a:ext cx="11037570" cy="568325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4455" y="8255"/>
            <a:ext cx="1947545" cy="1645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0" y="5253990"/>
            <a:ext cx="1889760" cy="1596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62865" y="4445"/>
            <a:ext cx="11926570" cy="6887210"/>
            <a:chOff x="-62865" y="4445"/>
            <a:chExt cx="11926570" cy="688721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62865" y="4445"/>
              <a:ext cx="5227320" cy="688721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 userDrawn="1">
            <p:custDataLst>
              <p:tags r:id="rId6"/>
            </p:custDataLst>
          </p:nvPr>
        </p:nvGrpSpPr>
        <p:grpSpPr>
          <a:xfrm>
            <a:off x="9176341" y="2004695"/>
            <a:ext cx="526415" cy="539750"/>
            <a:chOff x="9129395" y="1966595"/>
            <a:chExt cx="526415" cy="539750"/>
          </a:xfrm>
        </p:grpSpPr>
        <p:pic>
          <p:nvPicPr>
            <p:cNvPr id="20" name="图片 19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6920142" y="952500"/>
            <a:ext cx="2054993" cy="5286611"/>
          </a:xfrm>
        </p:spPr>
        <p:txBody>
          <a:bodyPr vert="eaVert" lIns="90000" tIns="46800" rIns="90000" bIns="46800" anchor="t" anchorCtr="0">
            <a:normAutofit/>
          </a:bodyPr>
          <a:lstStyle>
            <a:lvl1pPr algn="ctr">
              <a:defRPr sz="9600" spc="600" baseline="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9081091" y="2534920"/>
            <a:ext cx="788057" cy="310189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竖排文字占位符 12"/>
          <p:cNvSpPr>
            <a:spLocks noGrp="1"/>
          </p:cNvSpPr>
          <p:nvPr>
            <p:ph type="body" orient="vert" sz="quarter" idx="13" hasCustomPrompt="1"/>
            <p:custDataLst>
              <p:tags r:id="rId15"/>
            </p:custDataLst>
          </p:nvPr>
        </p:nvSpPr>
        <p:spPr>
          <a:xfrm>
            <a:off x="9964398" y="2427521"/>
            <a:ext cx="1100544" cy="392231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>
            <a:off x="8976995" y="1291590"/>
            <a:ext cx="526415" cy="539750"/>
            <a:chOff x="8899525" y="1878330"/>
            <a:chExt cx="526415" cy="539750"/>
          </a:xfrm>
        </p:grpSpPr>
        <p:pic>
          <p:nvPicPr>
            <p:cNvPr id="13" name="图片 12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899525" y="1878330"/>
              <a:ext cx="526415" cy="53975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8976995" y="1925955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8652147" y="2017710"/>
            <a:ext cx="852262" cy="3758752"/>
          </a:xfrm>
        </p:spPr>
        <p:txBody>
          <a:bodyPr vert="eaVert" lIns="90000" tIns="46800" rIns="90000" bIns="46800" anchor="t" anchorCtr="0">
            <a:normAutofit/>
          </a:bodyPr>
          <a:lstStyle>
            <a:lvl1pPr>
              <a:defRPr sz="32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9550675" y="2017934"/>
            <a:ext cx="988241" cy="375875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728389" y="1328417"/>
            <a:ext cx="1871900" cy="1946728"/>
            <a:chOff x="1911161" y="1409185"/>
            <a:chExt cx="1766230" cy="1836834"/>
          </a:xfrm>
        </p:grpSpPr>
        <p:grpSp>
          <p:nvGrpSpPr>
            <p:cNvPr id="9" name="组合 8"/>
            <p:cNvGrpSpPr/>
            <p:nvPr>
              <p:custDataLst>
                <p:tags r:id="rId3"/>
              </p:custDataLst>
            </p:nvPr>
          </p:nvGrpSpPr>
          <p:grpSpPr>
            <a:xfrm>
              <a:off x="2368043" y="1915059"/>
              <a:ext cx="794606" cy="794606"/>
              <a:chOff x="2623146" y="1445496"/>
              <a:chExt cx="723842" cy="723842"/>
            </a:xfrm>
          </p:grpSpPr>
          <p:sp>
            <p:nvSpPr>
              <p:cNvPr id="12" name="弧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弧形 12"/>
              <p:cNvSpPr/>
              <p:nvPr>
                <p:custDataLst>
                  <p:tags r:id="rId5"/>
                </p:custDataLst>
              </p:nvPr>
            </p:nvSpPr>
            <p:spPr>
              <a:xfrm flipH="1" flipV="1">
                <a:off x="2623146" y="1445496"/>
                <a:ext cx="723842" cy="723842"/>
              </a:xfrm>
              <a:prstGeom prst="arc">
                <a:avLst>
                  <a:gd name="adj1" fmla="val 9693903"/>
                  <a:gd name="adj2" fmla="val 17816040"/>
                </a:avLst>
              </a:prstGeom>
              <a:ln w="19050"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 flipV="1">
              <a:off x="3067257" y="1409185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 flipV="1">
              <a:off x="1911161" y="2574824"/>
              <a:ext cx="610134" cy="67119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2201030" y="4209837"/>
            <a:ext cx="0" cy="1157211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 flipH="1">
            <a:off x="3090473" y="4478178"/>
            <a:ext cx="0" cy="888870"/>
          </a:xfrm>
          <a:prstGeom prst="line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47906" y="3185160"/>
            <a:ext cx="806845" cy="2329042"/>
          </a:xfrm>
        </p:spPr>
        <p:txBody>
          <a:bodyPr vert="eaVert" lIns="90170" tIns="46990" rIns="90170" bIns="46990" anchor="ctr" anchorCtr="0">
            <a:normAutofit/>
          </a:bodyPr>
          <a:lstStyle>
            <a:lvl1pPr algn="l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3153676" y="3667866"/>
            <a:ext cx="1387561" cy="1846336"/>
          </a:xfrm>
        </p:spPr>
        <p:txBody>
          <a:bodyPr vert="eaVert" lIns="90170" tIns="46990" rIns="90170" bIns="46990" anchor="b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grpSp>
        <p:nvGrpSpPr>
          <p:cNvPr id="16" name="组合 15"/>
          <p:cNvGrpSpPr/>
          <p:nvPr userDrawn="1">
            <p:custDataLst>
              <p:tags r:id="rId7"/>
            </p:custDataLst>
          </p:nvPr>
        </p:nvGrpSpPr>
        <p:grpSpPr>
          <a:xfrm>
            <a:off x="9129395" y="1966595"/>
            <a:ext cx="526415" cy="539750"/>
            <a:chOff x="9129395" y="1966595"/>
            <a:chExt cx="526415" cy="539750"/>
          </a:xfrm>
        </p:grpSpPr>
        <p:pic>
          <p:nvPicPr>
            <p:cNvPr id="17" name="图片 16" descr="920e76e2f13926344de2dfe18db4b40b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7764124" y="1739900"/>
            <a:ext cx="1290320" cy="4270842"/>
          </a:xfrm>
        </p:spPr>
        <p:txBody>
          <a:bodyPr vert="eaVert" lIns="90170" tIns="46990" rIns="90170" bIns="4699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9751697" y="2859315"/>
            <a:ext cx="713103" cy="3151428"/>
          </a:xfrm>
        </p:spPr>
        <p:txBody>
          <a:bodyPr vert="eaVert"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5"/>
            </p:custDataLst>
          </p:nvPr>
        </p:nvSpPr>
        <p:spPr>
          <a:xfrm>
            <a:off x="9119815" y="2859315"/>
            <a:ext cx="566511" cy="2425713"/>
          </a:xfrm>
        </p:spPr>
        <p:txBody>
          <a:bodyPr vert="eaVert" anchor="b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566" y="5178736"/>
            <a:ext cx="2301460" cy="13750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4828030"/>
            <a:ext cx="2117898" cy="2029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 descr="41fce7229d3063e6a36182b37ce1d9f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38103" y="400200"/>
            <a:ext cx="749872" cy="1673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162362"/>
            <a:ext cx="2168524" cy="129563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descr="3d3bb1310ed491e1b9c1437a347cf09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57624" y="5516922"/>
            <a:ext cx="910136" cy="134107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8" name="图片 7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2710" y="3785235"/>
            <a:ext cx="3206115" cy="3072765"/>
          </a:xfrm>
          <a:prstGeom prst="rect">
            <a:avLst/>
          </a:prstGeom>
        </p:spPr>
      </p:pic>
      <p:pic>
        <p:nvPicPr>
          <p:cNvPr id="9" name="图片 8" descr="c32f63ba877fe4200a342ca2da9832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4022725" cy="24034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270813" y="376736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720000" y="2664511"/>
            <a:ext cx="5222109" cy="2548216"/>
          </a:xfrm>
          <a:solidFill>
            <a:srgbClr val="C90F11"/>
          </a:solidFill>
          <a:ln w="92075">
            <a:noFill/>
          </a:ln>
        </p:spPr>
        <p:txBody>
          <a:bodyPr lIns="288000" tIns="180000" rIns="180000" bIns="180000" anchor="ctr" anchorCtr="0">
            <a:spAutoFit/>
          </a:bodyPr>
          <a:lstStyle>
            <a:lvl1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2pPr>
            <a:lvl3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3pPr>
            <a:lvl4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4pPr>
            <a:lvl5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sz="quarter" idx="15"/>
            <p:custDataLst>
              <p:tags r:id="rId10"/>
            </p:custDataLst>
          </p:nvPr>
        </p:nvSpPr>
        <p:spPr>
          <a:xfrm>
            <a:off x="6699621" y="1869174"/>
            <a:ext cx="5013325" cy="4254500"/>
          </a:xfrm>
        </p:spPr>
        <p:txBody>
          <a:bodyPr>
            <a:normAutofit/>
          </a:bodyPr>
          <a:lstStyle>
            <a:lvl1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1pPr>
            <a:lvl2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2pPr>
            <a:lvl3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3pPr>
            <a:lvl4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4pPr>
            <a:lvl5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/>
          <p:cNvSpPr/>
          <p:nvPr userDrawn="1">
            <p:custDataLst>
              <p:tags r:id="rId4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6145" y="3175"/>
            <a:ext cx="1125855" cy="951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6145" y="3175"/>
            <a:ext cx="1125855" cy="951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  <p:hf sldNum="0" hdr="0" ftr="0"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CLICK</a:t>
            </a:r>
            <a:r>
              <a:rPr kumimoji="1" lang="zh-CN" altLang="en-US"/>
              <a:t> </a:t>
            </a:r>
            <a:r>
              <a:rPr kumimoji="1" lang="en-US" altLang="zh-CN"/>
              <a:t>HERE</a:t>
            </a:r>
            <a:r>
              <a:rPr kumimoji="1" lang="zh-CN" altLang="en-US"/>
              <a:t> </a:t>
            </a:r>
            <a:r>
              <a:rPr kumimoji="1" lang="en-US" altLang="zh-CN"/>
              <a:t>TO</a:t>
            </a:r>
            <a:r>
              <a:rPr kumimoji="1" lang="zh-CN" altLang="en-US"/>
              <a:t> </a:t>
            </a:r>
            <a:r>
              <a:rPr kumimoji="1" lang="en-US" altLang="zh-CN"/>
              <a:t>ADD</a:t>
            </a:r>
            <a:r>
              <a:rPr kumimoji="1" lang="zh-CN" altLang="en-US"/>
              <a:t> </a:t>
            </a:r>
            <a:r>
              <a:rPr kumimoji="1" lang="en-US" altLang="zh-CN"/>
              <a:t>YOUR</a:t>
            </a:r>
            <a:r>
              <a:rPr kumimoji="1" lang="zh-CN" altLang="en-US"/>
              <a:t> </a:t>
            </a:r>
            <a:r>
              <a:rPr kumimoji="1" lang="en-US" altLang="zh-CN"/>
              <a:t>TITLE</a:t>
            </a:r>
            <a:endParaRPr kumimoji="1"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5"/>
            </p:custDataLst>
          </p:nvPr>
        </p:nvGrpSpPr>
        <p:grpSpPr>
          <a:xfrm>
            <a:off x="1958442" y="849048"/>
            <a:ext cx="8274954" cy="3526155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" y="344"/>
            <a:ext cx="12191837" cy="6857657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10"/>
            </p:custDataLst>
          </p:nvPr>
        </p:nvGrpSpPr>
        <p:grpSpPr>
          <a:xfrm>
            <a:off x="3875189" y="535940"/>
            <a:ext cx="632251" cy="568960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3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4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5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6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7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18"/>
            </p:custDataLst>
          </p:nvPr>
        </p:nvGrpSpPr>
        <p:grpSpPr>
          <a:xfrm>
            <a:off x="7620369" y="535940"/>
            <a:ext cx="632251" cy="568960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21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2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3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24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25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26"/>
            </p:custDataLst>
          </p:nvPr>
        </p:nvCxnSpPr>
        <p:spPr>
          <a:xfrm flipH="1" flipV="1">
            <a:off x="4186499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7"/>
            </p:custDataLst>
          </p:nvPr>
        </p:nvCxnSpPr>
        <p:spPr>
          <a:xfrm flipH="1" flipV="1">
            <a:off x="7936124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8"/>
            </p:custDataLst>
          </p:nvPr>
        </p:nvCxnSpPr>
        <p:spPr>
          <a:xfrm>
            <a:off x="4593231" y="2915704"/>
            <a:ext cx="3222011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9"/>
            </p:custDataLst>
          </p:nvPr>
        </p:nvSpPr>
        <p:spPr>
          <a:xfrm>
            <a:off x="2174130" y="1708401"/>
            <a:ext cx="7843681" cy="1101394"/>
          </a:xfrm>
        </p:spPr>
        <p:txBody>
          <a:bodyPr lIns="89190" tIns="46394" rIns="89190" bIns="46394" anchor="b" anchorCtr="0">
            <a:normAutofit/>
          </a:bodyPr>
          <a:lstStyle>
            <a:lvl1pPr algn="ctr">
              <a:defRPr sz="5384" spc="308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0"/>
            </p:custDataLst>
          </p:nvPr>
        </p:nvSpPr>
        <p:spPr>
          <a:xfrm>
            <a:off x="2174077" y="3001549"/>
            <a:ext cx="7843682" cy="490008"/>
          </a:xfrm>
        </p:spPr>
        <p:txBody>
          <a:bodyPr lIns="89190" tIns="46394" rIns="89190" bIns="46394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5" u="none" strike="noStrike" kern="1200" cap="none" spc="103" normalizeH="0" baseline="0">
                <a:solidFill>
                  <a:schemeClr val="tx1"/>
                </a:solidFill>
                <a:uFillTx/>
              </a:defRPr>
            </a:lvl1pPr>
            <a:lvl2pPr marL="451395" indent="0" algn="ctr">
              <a:buNone/>
              <a:defRPr sz="2000"/>
            </a:lvl2pPr>
            <a:lvl3pPr marL="902789" indent="0" algn="ctr">
              <a:buNone/>
              <a:defRPr sz="1795"/>
            </a:lvl3pPr>
            <a:lvl4pPr marL="1354184" indent="0" algn="ctr">
              <a:buNone/>
              <a:defRPr sz="1590"/>
            </a:lvl4pPr>
            <a:lvl5pPr marL="1806214" indent="0" algn="ctr">
              <a:buNone/>
              <a:defRPr sz="1590"/>
            </a:lvl5pPr>
            <a:lvl6pPr marL="2256974" indent="0" algn="ctr">
              <a:buNone/>
              <a:defRPr sz="1590"/>
            </a:lvl6pPr>
            <a:lvl7pPr marL="2709003" indent="0" algn="ctr">
              <a:buNone/>
              <a:defRPr sz="1590"/>
            </a:lvl7pPr>
            <a:lvl8pPr marL="3160398" indent="0" algn="ctr">
              <a:buNone/>
              <a:defRPr sz="1590"/>
            </a:lvl8pPr>
            <a:lvl9pPr marL="3611792" indent="0" algn="ctr">
              <a:buNone/>
              <a:defRPr sz="159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  <p:custDataLst>
              <p:tags r:id="rId31"/>
            </p:custDataLst>
          </p:nvPr>
        </p:nvSpPr>
        <p:spPr>
          <a:xfrm>
            <a:off x="6302119" y="3617837"/>
            <a:ext cx="1612270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  <p:custDataLst>
              <p:tags r:id="rId32"/>
            </p:custDataLst>
          </p:nvPr>
        </p:nvSpPr>
        <p:spPr>
          <a:xfrm>
            <a:off x="4265066" y="3615656"/>
            <a:ext cx="1612270" cy="455612"/>
          </a:xfrm>
        </p:spPr>
        <p:txBody>
          <a:bodyPr lIns="99889" tIns="0" rIns="82057" bIns="0" anchor="ctr"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</p:spTree>
    <p:extLst>
      <p:ext uri="{BB962C8B-B14F-4D97-AF65-F5344CB8AC3E}">
        <p14:creationId xmlns:p14="http://schemas.microsoft.com/office/powerpoint/2010/main" val="3224249660"/>
      </p:ext>
    </p:extLst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87884" y="443234"/>
            <a:ext cx="10816068" cy="441964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algn="l" defTabSz="464727" rtl="0" eaLnBrk="1" fontAlgn="auto" latinLnBrk="0" hangingPunct="1">
              <a:lnSpc>
                <a:spcPct val="100000"/>
              </a:lnSpc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87884" y="952561"/>
            <a:ext cx="10816068" cy="5388907"/>
          </a:xfrm>
        </p:spPr>
        <p:txBody>
          <a:bodyPr vert="horz" lIns="100689" tIns="0" rIns="81812" bIns="0" rtlCol="0">
            <a:noAutofit/>
          </a:bodyPr>
          <a:lstStyle>
            <a:lvl1pPr marL="225380" marR="0" lvl="0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77409" marR="0" lvl="1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tabLst>
                <a:tab pos="817716"/>
              </a:tabLst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28804" marR="0" lvl="2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80199" marR="0" lvl="3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31594" marR="0" lvl="4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24633"/>
      </p:ext>
    </p:extLst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PA-矩形 60"/>
          <p:cNvSpPr/>
          <p:nvPr userDrawn="1">
            <p:custDataLst>
              <p:tags r:id="rId5"/>
            </p:custDataLst>
          </p:nvPr>
        </p:nvSpPr>
        <p:spPr>
          <a:xfrm>
            <a:off x="1171897" y="845873"/>
            <a:ext cx="9704005" cy="5067935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marL="0" marR="0" lvl="0" indent="0" algn="ctr" defTabSz="4647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6"/>
            </p:custDataLst>
          </p:nvPr>
        </p:nvSpPr>
        <p:spPr>
          <a:xfrm>
            <a:off x="1335090" y="1028119"/>
            <a:ext cx="9704005" cy="506793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marL="0" marR="0" lvl="0" indent="0" algn="ctr" defTabSz="4647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pic>
        <p:nvPicPr>
          <p:cNvPr id="9" name="PA-图片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-12372"/>
            <a:ext cx="12191837" cy="6899591"/>
          </a:xfrm>
          <a:prstGeom prst="rect">
            <a:avLst/>
          </a:prstGeom>
        </p:spPr>
      </p:pic>
      <p:grpSp>
        <p:nvGrpSpPr>
          <p:cNvPr id="10" name="PA-组合 9"/>
          <p:cNvGrpSpPr>
            <a:grpSpLocks noChangeAspect="1"/>
          </p:cNvGrpSpPr>
          <p:nvPr userDrawn="1">
            <p:custDataLst>
              <p:tags r:id="rId9"/>
            </p:custDataLst>
          </p:nvPr>
        </p:nvGrpSpPr>
        <p:grpSpPr>
          <a:xfrm>
            <a:off x="3154902" y="1960889"/>
            <a:ext cx="539850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"/>
            </a:p>
          </p:txBody>
        </p:sp>
        <p:sp>
          <p:nvSpPr>
            <p:cNvPr id="12" name="PA-任意多边形: 形状 9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12"/>
            </p:custDataLst>
          </p:nvPr>
        </p:nvGrpSpPr>
        <p:grpSpPr>
          <a:xfrm rot="10800000">
            <a:off x="8683138" y="1960889"/>
            <a:ext cx="539850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"/>
            </a:p>
          </p:txBody>
        </p:sp>
        <p:sp>
          <p:nvSpPr>
            <p:cNvPr id="15" name="PA-任意多边形: 形状 9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"/>
            </a:p>
          </p:txBody>
        </p:sp>
      </p:grpSp>
      <p:grpSp>
        <p:nvGrpSpPr>
          <p:cNvPr id="16" name="PA-组合 24"/>
          <p:cNvGrpSpPr/>
          <p:nvPr userDrawn="1">
            <p:custDataLst>
              <p:tags r:id="rId15"/>
            </p:custDataLst>
          </p:nvPr>
        </p:nvGrpSpPr>
        <p:grpSpPr>
          <a:xfrm>
            <a:off x="2526907" y="-12065"/>
            <a:ext cx="922745" cy="1099820"/>
            <a:chOff x="2471687" y="0"/>
            <a:chExt cx="918749" cy="1091504"/>
          </a:xfrm>
        </p:grpSpPr>
        <p:grpSp>
          <p:nvGrpSpPr>
            <p:cNvPr id="17" name="组合 16"/>
            <p:cNvGrpSpPr/>
            <p:nvPr>
              <p:custDataLst>
                <p:tags r:id="rId16"/>
              </p:custDataLst>
            </p:nvPr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18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22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24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PA-组合 35"/>
          <p:cNvGrpSpPr/>
          <p:nvPr userDrawn="1">
            <p:custDataLst>
              <p:tags r:id="rId25"/>
            </p:custDataLst>
          </p:nvPr>
        </p:nvGrpSpPr>
        <p:grpSpPr>
          <a:xfrm>
            <a:off x="8787280" y="-12065"/>
            <a:ext cx="922745" cy="1099820"/>
            <a:chOff x="2471687" y="0"/>
            <a:chExt cx="918749" cy="1091504"/>
          </a:xfrm>
        </p:grpSpPr>
        <p:grpSp>
          <p:nvGrpSpPr>
            <p:cNvPr id="27" name="组合 26"/>
            <p:cNvGrpSpPr/>
            <p:nvPr>
              <p:custDataLst>
                <p:tags r:id="rId26"/>
              </p:custDataLst>
            </p:nvPr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27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28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29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31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32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33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34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5"/>
            </p:custDataLst>
          </p:nvPr>
        </p:nvSpPr>
        <p:spPr>
          <a:xfrm>
            <a:off x="2680464" y="3518553"/>
            <a:ext cx="6830908" cy="1217647"/>
          </a:xfrm>
        </p:spPr>
        <p:txBody>
          <a:bodyPr lIns="89190" tIns="46394" rIns="89190" bIns="46394" anchor="ctr" anchorCtr="0">
            <a:normAutofit/>
          </a:bodyPr>
          <a:lstStyle>
            <a:lvl1pPr algn="ctr">
              <a:defRPr sz="5384" u="none" strike="noStrike" kern="1200" cap="none" spc="154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1538595128"/>
      </p:ext>
    </p:extLst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87884" y="443234"/>
            <a:ext cx="10816068" cy="441964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lvl="0" algn="l" defTabSz="464727" rtl="0" eaLnBrk="1" fontAlgn="auto" latinLnBrk="0" hangingPunct="1">
              <a:lnSpc>
                <a:spcPct val="100000"/>
              </a:lnSpc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78690" y="952561"/>
            <a:ext cx="5265634" cy="5388907"/>
          </a:xfrm>
        </p:spPr>
        <p:txBody>
          <a:bodyPr vert="horz" lIns="100689" tIns="0" rIns="81812" bIns="0" rtlCol="0">
            <a:noAutofit/>
          </a:bodyPr>
          <a:lstStyle>
            <a:lvl1pPr marL="225380" marR="0" lvl="0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77409" marR="0" lvl="1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tabLst>
                <a:tab pos="817716"/>
              </a:tabLst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28804" marR="0" lvl="2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80199" marR="0" lvl="3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31594" marR="0" lvl="4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47563" y="952561"/>
            <a:ext cx="5265634" cy="5388907"/>
          </a:xfrm>
        </p:spPr>
        <p:txBody>
          <a:bodyPr>
            <a:noAutofit/>
          </a:bodyPr>
          <a:lstStyle>
            <a:lvl1pPr>
              <a:defRPr sz="159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59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59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59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59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67447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1" name="图片 10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2" name="图片 11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87884" y="443234"/>
            <a:ext cx="10816068" cy="441964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lvl="0" algn="l" defTabSz="464727" rtl="0" eaLnBrk="1" fontAlgn="auto" latinLnBrk="0" hangingPunct="1">
              <a:lnSpc>
                <a:spcPct val="100000"/>
              </a:lnSpc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78690" y="952514"/>
            <a:ext cx="5265634" cy="381003"/>
          </a:xfrm>
        </p:spPr>
        <p:txBody>
          <a:bodyPr lIns="100689" tIns="37770" rIns="75491" bIns="3777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103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1395" indent="0">
              <a:buNone/>
              <a:defRPr sz="2000" b="1"/>
            </a:lvl2pPr>
            <a:lvl3pPr marL="902789" indent="0">
              <a:buNone/>
              <a:defRPr sz="1795" b="1"/>
            </a:lvl3pPr>
            <a:lvl4pPr marL="1354184" indent="0">
              <a:buNone/>
              <a:defRPr sz="1590" b="1"/>
            </a:lvl4pPr>
            <a:lvl5pPr marL="1806214" indent="0">
              <a:buNone/>
              <a:defRPr sz="1590" b="1"/>
            </a:lvl5pPr>
            <a:lvl6pPr marL="2256974" indent="0">
              <a:buNone/>
              <a:defRPr sz="1590" b="1"/>
            </a:lvl6pPr>
            <a:lvl7pPr marL="2709003" indent="0">
              <a:buNone/>
              <a:defRPr sz="1590" b="1"/>
            </a:lvl7pPr>
            <a:lvl8pPr marL="3160398" indent="0">
              <a:buNone/>
              <a:defRPr sz="1590" b="1"/>
            </a:lvl8pPr>
            <a:lvl9pPr marL="3611792" indent="0">
              <a:buNone/>
              <a:defRPr sz="159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78685" y="1406526"/>
            <a:ext cx="5265592" cy="4934752"/>
          </a:xfrm>
        </p:spPr>
        <p:txBody>
          <a:bodyPr vert="horz" lIns="100689" tIns="0" rIns="81812" bIns="0" rtlCol="0">
            <a:noAutofit/>
          </a:bodyPr>
          <a:lstStyle>
            <a:lvl1pPr marL="225380" marR="0" lvl="0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77409" marR="0" lvl="1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tabLst>
                <a:tab pos="817716"/>
              </a:tabLst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28804" marR="0" lvl="2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80199" marR="0" lvl="3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31594" marR="0" lvl="4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44436" y="952514"/>
            <a:ext cx="5265634" cy="381003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lvl="0" indent="0" algn="l" defTabSz="464727" rtl="0" eaLnBrk="1" fontAlgn="auto" latinLnBrk="0" hangingPunct="1">
              <a:lnSpc>
                <a:spcPct val="100000"/>
              </a:lnSpc>
              <a:spcBef>
                <a:spcPct val="100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1395" indent="0">
              <a:buNone/>
              <a:defRPr sz="2000" b="1"/>
            </a:lvl2pPr>
            <a:lvl3pPr marL="902789" indent="0">
              <a:buNone/>
              <a:defRPr sz="1795" b="1"/>
            </a:lvl3pPr>
            <a:lvl4pPr marL="1354184" indent="0">
              <a:buNone/>
              <a:defRPr sz="1590" b="1"/>
            </a:lvl4pPr>
            <a:lvl5pPr marL="1806214" indent="0">
              <a:buNone/>
              <a:defRPr sz="1590" b="1"/>
            </a:lvl5pPr>
            <a:lvl6pPr marL="2256974" indent="0">
              <a:buNone/>
              <a:defRPr sz="1590" b="1"/>
            </a:lvl6pPr>
            <a:lvl7pPr marL="2709003" indent="0">
              <a:buNone/>
              <a:defRPr sz="1590" b="1"/>
            </a:lvl7pPr>
            <a:lvl8pPr marL="3160398" indent="0">
              <a:buNone/>
              <a:defRPr sz="1590" b="1"/>
            </a:lvl8pPr>
            <a:lvl9pPr marL="3611792" indent="0">
              <a:buNone/>
              <a:defRPr sz="159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44436" y="1406526"/>
            <a:ext cx="5265634" cy="4934752"/>
          </a:xfrm>
        </p:spPr>
        <p:txBody>
          <a:bodyPr vert="horz" lIns="100689" tIns="0" rIns="81812" bIns="0" rtlCol="0">
            <a:noAutofit/>
          </a:bodyPr>
          <a:lstStyle>
            <a:lvl1pPr marL="225380" marR="0" lvl="0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77409" marR="0" lvl="1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tabLst>
                <a:tab pos="817716"/>
              </a:tabLst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28804" marR="0" lvl="2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80199" marR="0" lvl="3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31594" marR="0" lvl="4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857517"/>
      </p:ext>
    </p:extLst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87884" y="443230"/>
            <a:ext cx="10816068" cy="441964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lvl="0" algn="l" defTabSz="464727" rtl="0" eaLnBrk="1" fontAlgn="auto" latinLnBrk="0" hangingPunct="1">
              <a:lnSpc>
                <a:spcPct val="100000"/>
              </a:lnSpc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9" y="-41030"/>
            <a:ext cx="12191934" cy="6899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722094" y="4854576"/>
            <a:ext cx="2131552" cy="21971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2029009" y="913765"/>
            <a:ext cx="8133821" cy="84963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marL="0" marR="0" lvl="0" indent="0" algn="ctr" defTabSz="4647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11"/>
            </p:custDataLst>
          </p:nvPr>
        </p:nvGrpSpPr>
        <p:grpSpPr>
          <a:xfrm>
            <a:off x="3875189" y="535940"/>
            <a:ext cx="632251" cy="568960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grpSp>
        <p:nvGrpSpPr>
          <p:cNvPr id="17" name="组合 16"/>
          <p:cNvGrpSpPr/>
          <p:nvPr userDrawn="1">
            <p:custDataLst>
              <p:tags r:id="rId19"/>
            </p:custDataLst>
          </p:nvPr>
        </p:nvGrpSpPr>
        <p:grpSpPr>
          <a:xfrm>
            <a:off x="7620369" y="535940"/>
            <a:ext cx="632251" cy="568960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1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4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25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26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6472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7"/>
            </p:custDataLst>
          </p:nvPr>
        </p:nvCxnSpPr>
        <p:spPr>
          <a:xfrm flipH="1" flipV="1">
            <a:off x="4186499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8"/>
            </p:custDataLst>
          </p:nvPr>
        </p:nvCxnSpPr>
        <p:spPr>
          <a:xfrm flipH="1" flipV="1">
            <a:off x="7936124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6260496"/>
      </p:ext>
    </p:extLst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22168"/>
      </p:ext>
    </p:extLst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87933" y="443234"/>
            <a:ext cx="10816068" cy="441964"/>
          </a:xfrm>
        </p:spPr>
        <p:txBody>
          <a:bodyPr vert="horz" lIns="100689" tIns="37770" rIns="75491" bIns="37770" rtlCol="0" anchor="t" anchorCtr="0">
            <a:noAutofit/>
          </a:bodyPr>
          <a:lstStyle>
            <a:lvl1pPr marL="0" marR="0" lvl="0" algn="l" defTabSz="464727" rtl="0" eaLnBrk="1" fontAlgn="auto" latinLnBrk="0" hangingPunct="1">
              <a:lnSpc>
                <a:spcPct val="100000"/>
              </a:lnSpc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78690" y="952561"/>
            <a:ext cx="5265634" cy="5388907"/>
          </a:xfrm>
        </p:spPr>
        <p:txBody>
          <a:bodyPr vert="horz" lIns="100689" tIns="0" rIns="81812" bIns="0" rtlCol="0">
            <a:noAutofit/>
          </a:bodyPr>
          <a:lstStyle>
            <a:lvl1pPr marL="0" marR="0" lvl="0" indent="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None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77409" marR="0" lvl="1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tabLst>
                <a:tab pos="817716"/>
              </a:tabLst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28804" marR="0" lvl="2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80199" marR="0" lvl="3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31594" marR="0" lvl="4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47612" y="952561"/>
            <a:ext cx="5265634" cy="5388907"/>
          </a:xfrm>
        </p:spPr>
        <p:txBody>
          <a:bodyPr vert="horz" lIns="100689" tIns="0" rIns="81812" bIns="0" rtlCol="0">
            <a:normAutofit/>
          </a:bodyPr>
          <a:lstStyle>
            <a:lvl1pPr marL="225380" marR="0" lvl="0" indent="-225380" algn="l" defTabSz="464727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515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77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634733"/>
      </p:ext>
    </p:extLst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2573" y="952561"/>
            <a:ext cx="947814" cy="5388907"/>
          </a:xfrm>
        </p:spPr>
        <p:txBody>
          <a:bodyPr vert="eaVert" lIns="100689" tIns="37770" rIns="75491" bIns="37770" rtlCol="0" anchor="ctr" anchorCtr="0">
            <a:noAutofit/>
          </a:bodyPr>
          <a:lstStyle>
            <a:lvl1pPr marL="0" marR="0" lvl="0" algn="l" defTabSz="464727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10" b="1" i="0" u="none" strike="noStrike" kern="1200" cap="none" spc="103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86280" y="952554"/>
            <a:ext cx="9795345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95190"/>
      </p:ext>
    </p:extLst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" y="-7620"/>
            <a:ext cx="12191837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87933" y="952561"/>
            <a:ext cx="10816068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79049365"/>
      </p:ext>
    </p:extLst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545228" y="652780"/>
            <a:ext cx="10917243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marL="0" marR="0" lvl="0" indent="0" algn="ctr" defTabSz="4647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729373" y="906780"/>
            <a:ext cx="10917243" cy="557022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marL="0" marR="0" lvl="0" indent="0" algn="ctr" defTabSz="4647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4"/>
            </p:custDataLst>
          </p:nvPr>
        </p:nvGrpSpPr>
        <p:grpSpPr>
          <a:xfrm>
            <a:off x="2080699" y="-12065"/>
            <a:ext cx="1037929" cy="1237615"/>
            <a:chOff x="2471687" y="0"/>
            <a:chExt cx="918749" cy="1091504"/>
          </a:xfrm>
        </p:grpSpPr>
        <p:grpSp>
          <p:nvGrpSpPr>
            <p:cNvPr id="9" name="组合 8"/>
            <p:cNvGrpSpPr/>
            <p:nvPr>
              <p:custDataLst>
                <p:tags r:id="rId5"/>
              </p:custDataLst>
            </p:nvPr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7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10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3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>
            <p:custDataLst>
              <p:tags r:id="rId14"/>
            </p:custDataLst>
          </p:nvPr>
        </p:nvGrpSpPr>
        <p:grpSpPr>
          <a:xfrm>
            <a:off x="9124017" y="-12065"/>
            <a:ext cx="1037929" cy="1237615"/>
            <a:chOff x="2471687" y="0"/>
            <a:chExt cx="918749" cy="1091504"/>
          </a:xfrm>
        </p:grpSpPr>
        <p:grpSp>
          <p:nvGrpSpPr>
            <p:cNvPr id="19" name="组合 18"/>
            <p:cNvGrpSpPr/>
            <p:nvPr>
              <p:custDataLst>
                <p:tags r:id="rId15"/>
              </p:custDataLst>
            </p:nvPr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6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7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21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22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6472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79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24"/>
            </p:custDataLst>
          </p:nvPr>
        </p:nvCxnSpPr>
        <p:spPr>
          <a:xfrm>
            <a:off x="4593231" y="3858260"/>
            <a:ext cx="3222011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29405" y="471307"/>
            <a:ext cx="10917006" cy="5982475"/>
          </a:xfrm>
          <a:prstGeom prst="rect">
            <a:avLst/>
          </a:prstGeom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0"/>
            </p:custDataLst>
          </p:nvPr>
        </p:nvSpPr>
        <p:spPr>
          <a:xfrm>
            <a:off x="2114844" y="2032002"/>
            <a:ext cx="8178679" cy="1699260"/>
          </a:xfrm>
        </p:spPr>
        <p:txBody>
          <a:bodyPr vert="horz" lIns="89190" tIns="46394" rIns="89190" bIns="46394" rtlCol="0" anchor="b" anchorCtr="0">
            <a:normAutofit/>
          </a:bodyPr>
          <a:lstStyle>
            <a:lvl1pPr marL="0" marR="0" algn="ctr" defTabSz="464727" rtl="0" eaLnBrk="1" fontAlgn="auto" latinLnBrk="0" hangingPunct="1">
              <a:lnSpc>
                <a:spcPct val="100000"/>
              </a:lnSpc>
              <a:buNone/>
              <a:defRPr kumimoji="0" lang="zh-CN" altLang="en-US" sz="8773" b="1" i="0" u="none" strike="noStrike" kern="1200" cap="none" spc="308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31"/>
            </p:custDataLst>
          </p:nvPr>
        </p:nvSpPr>
        <p:spPr>
          <a:xfrm>
            <a:off x="3475323" y="4029465"/>
            <a:ext cx="5425170" cy="827061"/>
          </a:xfrm>
        </p:spPr>
        <p:txBody>
          <a:bodyPr lIns="89190" tIns="46394" rIns="89190" bIns="46394">
            <a:normAutofit/>
          </a:bodyPr>
          <a:lstStyle>
            <a:lvl1pPr marL="0" indent="0" algn="ctr">
              <a:buNone/>
              <a:defRPr sz="3589"/>
            </a:lvl1pPr>
            <a:lvl2pPr marL="451395" indent="0">
              <a:buNone/>
              <a:defRPr/>
            </a:lvl2pPr>
            <a:lvl3pPr marL="902789" indent="0">
              <a:buNone/>
              <a:defRPr/>
            </a:lvl3pPr>
            <a:lvl4pPr marL="1354184" indent="0">
              <a:buNone/>
              <a:defRPr/>
            </a:lvl4pPr>
            <a:lvl5pPr marL="1806214" indent="0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  <p:extLst>
      <p:ext uri="{BB962C8B-B14F-4D97-AF65-F5344CB8AC3E}">
        <p14:creationId xmlns:p14="http://schemas.microsoft.com/office/powerpoint/2010/main" val="3106155671"/>
      </p:ext>
    </p:extLst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87884" y="443230"/>
            <a:ext cx="10816068" cy="441964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841356" y="5789300"/>
            <a:ext cx="1231592" cy="1068705"/>
          </a:xfrm>
          <a:prstGeom prst="rect">
            <a:avLst/>
          </a:prstGeom>
        </p:spPr>
      </p:pic>
      <p:pic>
        <p:nvPicPr>
          <p:cNvPr id="7" name="图片 6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8414" y="5976620"/>
            <a:ext cx="2155796" cy="88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90957"/>
      </p:ext>
    </p:extLst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97" y="304202"/>
            <a:ext cx="11606245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algn="ctr"/>
            <a:endParaRPr lang="zh-CN" altLang="en-US" sz="10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97561" y="1249200"/>
            <a:ext cx="9594317" cy="723600"/>
          </a:xfrm>
        </p:spPr>
        <p:txBody>
          <a:bodyPr anchor="ctr"/>
          <a:lstStyle>
            <a:lvl1pPr>
              <a:defRPr sz="3179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97074" y="2163600"/>
            <a:ext cx="9594516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819" y="64135"/>
            <a:ext cx="1153145" cy="1184910"/>
          </a:xfrm>
          <a:prstGeom prst="rect">
            <a:avLst/>
          </a:prstGeom>
        </p:spPr>
      </p:pic>
      <p:pic>
        <p:nvPicPr>
          <p:cNvPr id="10" name="内容占位符 18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21182" y="4966970"/>
            <a:ext cx="2070707" cy="189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0586"/>
      </p:ext>
    </p:extLst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48233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482" tIns="23241" rIns="46482" bIns="23241" rtlCol="0" anchor="ctr">
            <a:noAutofit/>
          </a:bodyPr>
          <a:lstStyle/>
          <a:p>
            <a:pPr lvl="0" algn="ctr"/>
            <a:endParaRPr lang="en-US" altLang="zh-CN" sz="10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9765" y="770400"/>
            <a:ext cx="3946802" cy="882000"/>
          </a:xfrm>
        </p:spPr>
        <p:txBody>
          <a:bodyPr anchor="ctr"/>
          <a:lstStyle>
            <a:lvl1pPr>
              <a:defRPr sz="3179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93360" y="1764000"/>
            <a:ext cx="3943214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11887" y="769991"/>
            <a:ext cx="6458403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552289" y="6189345"/>
            <a:ext cx="1655423" cy="67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0261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1066145" y="5903595"/>
            <a:ext cx="1125855" cy="951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2191837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482" tIns="23241" rIns="46482" bIns="23241" rtlCol="0" anchor="ctr">
            <a:noAutofit/>
          </a:bodyPr>
          <a:lstStyle/>
          <a:p>
            <a:pPr lvl="0" algn="ctr"/>
            <a:endParaRPr lang="en-US" altLang="zh-CN" sz="10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45" y="781201"/>
            <a:ext cx="10976253" cy="626400"/>
          </a:xfrm>
        </p:spPr>
        <p:txBody>
          <a:bodyPr anchor="ctr"/>
          <a:lstStyle>
            <a:lvl1pPr algn="ctr">
              <a:defRPr sz="3589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1992" y="1659601"/>
            <a:ext cx="10975828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30967" y="2808000"/>
            <a:ext cx="10929054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1" name="图片 10" descr="图层 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45" y="6304280"/>
            <a:ext cx="1353802" cy="55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90934"/>
      </p:ext>
    </p:extLst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5029253"/>
            <a:ext cx="12191837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482" tIns="23241" rIns="46482" bIns="23241" rtlCol="0" anchor="ctr">
            <a:noAutofit/>
          </a:bodyPr>
          <a:lstStyle/>
          <a:p>
            <a:pPr lvl="0" algn="ctr"/>
            <a:endParaRPr lang="en-US" altLang="zh-CN" sz="10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45" y="669601"/>
            <a:ext cx="10976253" cy="565200"/>
          </a:xfrm>
        </p:spPr>
        <p:txBody>
          <a:bodyPr anchor="ctr"/>
          <a:lstStyle>
            <a:lvl1pPr algn="ctr">
              <a:defRPr sz="3179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0" y="1681200"/>
            <a:ext cx="10990653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3993" y="5180401"/>
            <a:ext cx="11001453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10440531" y="-7620"/>
            <a:ext cx="1751307" cy="716280"/>
          </a:xfrm>
          <a:prstGeom prst="rect">
            <a:avLst/>
          </a:prstGeom>
        </p:spPr>
      </p:pic>
      <p:pic>
        <p:nvPicPr>
          <p:cNvPr id="11" name="图片 10" descr="图层 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52" y="-7620"/>
            <a:ext cx="1053451" cy="96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80678"/>
      </p:ext>
    </p:extLst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2191837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482" tIns="23241" rIns="46482" bIns="23241" rtlCol="0" anchor="ctr">
            <a:noAutofit/>
          </a:bodyPr>
          <a:lstStyle/>
          <a:p>
            <a:pPr lvl="0" algn="ctr"/>
            <a:endParaRPr lang="en-US" altLang="zh-CN" sz="10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594" y="237600"/>
            <a:ext cx="11037452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88512" y="1663200"/>
            <a:ext cx="5324595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51278" y="1663200"/>
            <a:ext cx="5349711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81313" y="4816800"/>
            <a:ext cx="5324595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62078" y="4813200"/>
            <a:ext cx="5349711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图层 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45" y="5993130"/>
            <a:ext cx="2114522" cy="864870"/>
          </a:xfrm>
          <a:prstGeom prst="rect">
            <a:avLst/>
          </a:prstGeom>
        </p:spPr>
      </p:pic>
      <p:pic>
        <p:nvPicPr>
          <p:cNvPr id="14" name="图片 13" descr="图层 4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26964" y="5516880"/>
            <a:ext cx="1467465" cy="13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59036"/>
      </p:ext>
    </p:extLst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1" y="959278"/>
            <a:ext cx="12191837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482" tIns="23241" rIns="46482" bIns="23241" rtlCol="0" anchor="ctr">
            <a:noAutofit/>
          </a:bodyPr>
          <a:lstStyle/>
          <a:p>
            <a:pPr lvl="0" algn="ctr"/>
            <a:endParaRPr lang="en-US" altLang="zh-CN" sz="10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37957" y="1339201"/>
            <a:ext cx="9113525" cy="2386800"/>
          </a:xfrm>
        </p:spPr>
        <p:txBody>
          <a:bodyPr lIns="89190" tIns="46394" rIns="89190" bIns="46394" anchor="b">
            <a:normAutofit/>
          </a:bodyPr>
          <a:lstStyle>
            <a:lvl1pPr algn="ctr">
              <a:defRPr sz="5999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264" y="6349834"/>
            <a:ext cx="2691001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22517" y="6349834"/>
            <a:ext cx="3946802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5019" y="6349834"/>
            <a:ext cx="2691001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37579" y="3862801"/>
            <a:ext cx="9113525" cy="1656000"/>
          </a:xfrm>
        </p:spPr>
        <p:txBody>
          <a:bodyPr lIns="89190" tIns="46394" rIns="89190" bIns="46394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 descr="图层 4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014451" y="4865371"/>
            <a:ext cx="2179926" cy="1992630"/>
          </a:xfrm>
          <a:prstGeom prst="rect">
            <a:avLst/>
          </a:prstGeom>
        </p:spPr>
      </p:pic>
      <p:pic>
        <p:nvPicPr>
          <p:cNvPr id="9" name="图片 8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0" y="-7619"/>
            <a:ext cx="1941804" cy="177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0187"/>
      </p:ext>
    </p:extLst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77629"/>
      </p:ext>
    </p:extLst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62865" y="4445"/>
            <a:ext cx="11926570" cy="6887210"/>
            <a:chOff x="-62865" y="4445"/>
            <a:chExt cx="11926570" cy="688721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62865" y="4445"/>
              <a:ext cx="5227320" cy="688721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 userDrawn="1">
            <p:custDataLst>
              <p:tags r:id="rId6"/>
            </p:custDataLst>
          </p:nvPr>
        </p:nvGrpSpPr>
        <p:grpSpPr>
          <a:xfrm>
            <a:off x="9176341" y="2004695"/>
            <a:ext cx="526415" cy="539750"/>
            <a:chOff x="9129395" y="1966595"/>
            <a:chExt cx="526415" cy="539750"/>
          </a:xfrm>
        </p:grpSpPr>
        <p:pic>
          <p:nvPicPr>
            <p:cNvPr id="20" name="图片 19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6920142" y="952500"/>
            <a:ext cx="2054993" cy="5286611"/>
          </a:xfrm>
        </p:spPr>
        <p:txBody>
          <a:bodyPr vert="eaVert" lIns="90000" tIns="46800" rIns="90000" bIns="46800" anchor="t" anchorCtr="0">
            <a:normAutofit/>
          </a:bodyPr>
          <a:lstStyle>
            <a:lvl1pPr algn="ctr">
              <a:defRPr sz="9600" spc="600" baseline="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9081091" y="2534920"/>
            <a:ext cx="788057" cy="310189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竖排文字占位符 12"/>
          <p:cNvSpPr>
            <a:spLocks noGrp="1"/>
          </p:cNvSpPr>
          <p:nvPr>
            <p:ph type="body" orient="vert" sz="quarter" idx="13" hasCustomPrompt="1"/>
            <p:custDataLst>
              <p:tags r:id="rId15"/>
            </p:custDataLst>
          </p:nvPr>
        </p:nvSpPr>
        <p:spPr>
          <a:xfrm>
            <a:off x="9964398" y="2427521"/>
            <a:ext cx="1100544" cy="392231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4076252782"/>
      </p:ext>
    </p:extLst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861611"/>
      </p:ext>
    </p:extLst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>
            <a:off x="8976995" y="1291590"/>
            <a:ext cx="526415" cy="539750"/>
            <a:chOff x="8899525" y="1878330"/>
            <a:chExt cx="526415" cy="539750"/>
          </a:xfrm>
        </p:grpSpPr>
        <p:pic>
          <p:nvPicPr>
            <p:cNvPr id="13" name="图片 12" descr="920e76e2f13926344de2dfe18db4b40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899525" y="1878330"/>
              <a:ext cx="526415" cy="53975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8976995" y="1925955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8652147" y="2017710"/>
            <a:ext cx="852262" cy="3758752"/>
          </a:xfrm>
        </p:spPr>
        <p:txBody>
          <a:bodyPr vert="eaVert" lIns="90000" tIns="46800" rIns="90000" bIns="46800" anchor="t" anchorCtr="0">
            <a:normAutofit/>
          </a:bodyPr>
          <a:lstStyle>
            <a:lvl1pPr>
              <a:defRPr sz="32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9550675" y="2017934"/>
            <a:ext cx="988241" cy="3758752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84823"/>
      </p:ext>
    </p:extLst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19490"/>
      </p:ext>
    </p:extLst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65324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E2DDE1"/>
              </a:clrFrom>
              <a:clrTo>
                <a:srgbClr val="E2DDE1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1066145" y="5903595"/>
            <a:ext cx="1125855" cy="9512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06907"/>
      </p:ext>
    </p:extLst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17135"/>
      </p:ext>
    </p:extLst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302848"/>
      </p:ext>
    </p:extLst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66015"/>
      </p:ext>
    </p:extLst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99800849"/>
      </p:ext>
    </p:extLst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589280" y="-4445"/>
            <a:ext cx="12452985" cy="6904990"/>
            <a:chOff x="-589280" y="-4445"/>
            <a:chExt cx="12452985" cy="690499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328295" y="334645"/>
              <a:ext cx="11535410" cy="62268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0fcbd0f0e373b9dbbf046aeb5013aaf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589280" y="-4445"/>
              <a:ext cx="5753735" cy="690499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grpSp>
        <p:nvGrpSpPr>
          <p:cNvPr id="16" name="组合 15"/>
          <p:cNvGrpSpPr/>
          <p:nvPr userDrawn="1">
            <p:custDataLst>
              <p:tags r:id="rId7"/>
            </p:custDataLst>
          </p:nvPr>
        </p:nvGrpSpPr>
        <p:grpSpPr>
          <a:xfrm>
            <a:off x="9129395" y="1966595"/>
            <a:ext cx="526415" cy="539750"/>
            <a:chOff x="9129395" y="1966595"/>
            <a:chExt cx="526415" cy="539750"/>
          </a:xfrm>
        </p:grpSpPr>
        <p:pic>
          <p:nvPicPr>
            <p:cNvPr id="17" name="图片 16" descr="920e76e2f13926344de2dfe18db4b40b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9129395" y="1966595"/>
              <a:ext cx="526415" cy="53975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9206865" y="2014220"/>
              <a:ext cx="336550" cy="4451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古典</a:t>
              </a: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7764124" y="1739900"/>
            <a:ext cx="1290320" cy="4270842"/>
          </a:xfrm>
        </p:spPr>
        <p:txBody>
          <a:bodyPr vert="eaVert" lIns="90170" tIns="46990" rIns="90170" bIns="4699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9751697" y="2859315"/>
            <a:ext cx="713103" cy="3151428"/>
          </a:xfrm>
        </p:spPr>
        <p:txBody>
          <a:bodyPr vert="eaVert"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5"/>
            </p:custDataLst>
          </p:nvPr>
        </p:nvSpPr>
        <p:spPr>
          <a:xfrm>
            <a:off x="9119815" y="2859315"/>
            <a:ext cx="566511" cy="2425713"/>
          </a:xfrm>
        </p:spPr>
        <p:txBody>
          <a:bodyPr vert="eaVert" anchor="b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1215246897"/>
      </p:ext>
    </p:extLst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c32f63ba877fe4200a342ca2da98322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3476" y="5562362"/>
            <a:ext cx="2168524" cy="12956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58222"/>
      </p:ext>
    </p:extLst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10" name="图片 9" descr="c32f63ba877fe4200a342ca2da9832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566" y="5178736"/>
            <a:ext cx="2301460" cy="13750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06530"/>
      </p:ext>
    </p:extLst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7b47f8c5e656f936a75f4e65d0ffc32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4828030"/>
            <a:ext cx="2117898" cy="2029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75467843"/>
      </p:ext>
    </p:extLst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 descr="41fce7229d3063e6a36182b37ce1d9f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38103" y="400200"/>
            <a:ext cx="749872" cy="1673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3059719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9.xml" /><Relationship Id="rId21" Type="http://schemas.openxmlformats.org/officeDocument/2006/relationships/tags" Target="../tags/tag160.xml" /><Relationship Id="rId22" Type="http://schemas.openxmlformats.org/officeDocument/2006/relationships/tags" Target="../tags/tag161.xml" /><Relationship Id="rId23" Type="http://schemas.openxmlformats.org/officeDocument/2006/relationships/tags" Target="../tags/tag162.xml" /><Relationship Id="rId24" Type="http://schemas.openxmlformats.org/officeDocument/2006/relationships/tags" Target="../tags/tag163.xml" /><Relationship Id="rId25" Type="http://schemas.openxmlformats.org/officeDocument/2006/relationships/tags" Target="../tags/tag164.xml" /><Relationship Id="rId26" Type="http://schemas.openxmlformats.org/officeDocument/2006/relationships/tags" Target="../tags/tag165.xml" /><Relationship Id="rId27" Type="http://schemas.openxmlformats.org/officeDocument/2006/relationships/tags" Target="../tags/tag166.xml" /><Relationship Id="rId28" Type="http://schemas.openxmlformats.org/officeDocument/2006/relationships/image" Target="file:///D:\qq&#25991;&#20214;\712321467\Image\C2C\Image2\%7b75232B38-A165-1FB7-499C-2E1C792CACB5%7d.png" TargetMode="External" /><Relationship Id="rId29" Type="http://schemas.openxmlformats.org/officeDocument/2006/relationships/image" Target="../media/image4.png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167.xml" /><Relationship Id="rId31" Type="http://schemas.openxmlformats.org/officeDocument/2006/relationships/tags" Target="../tags/tag168.xml" /><Relationship Id="rId32" Type="http://schemas.openxmlformats.org/officeDocument/2006/relationships/tags" Target="../tags/tag169.xml" /><Relationship Id="rId33" Type="http://schemas.openxmlformats.org/officeDocument/2006/relationships/image" Target="../media/image5.png" /><Relationship Id="rId34" Type="http://schemas.openxmlformats.org/officeDocument/2006/relationships/tags" Target="../tags/tag170.xml" /><Relationship Id="rId35" Type="http://schemas.openxmlformats.org/officeDocument/2006/relationships/tags" Target="../tags/tag171.xml" /><Relationship Id="rId36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9.xml" /><Relationship Id="rId2" Type="http://schemas.openxmlformats.org/officeDocument/2006/relationships/tags" Target="../tags/tag1143.xml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5.png" /><Relationship Id="rId5" Type="http://schemas.openxmlformats.org/officeDocument/2006/relationships/tags" Target="../tags/tag1144.xml" /><Relationship Id="rId6" Type="http://schemas.openxmlformats.org/officeDocument/2006/relationships/tags" Target="../tags/tag1145.xml" /><Relationship Id="rId7" Type="http://schemas.openxmlformats.org/officeDocument/2006/relationships/tags" Target="../tags/tag1146.xml" /><Relationship Id="rId8" Type="http://schemas.openxmlformats.org/officeDocument/2006/relationships/tags" Target="../tags/tag1147.xml" /><Relationship Id="rId9" Type="http://schemas.openxmlformats.org/officeDocument/2006/relationships/theme" Target="../theme/theme10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0.xml" /><Relationship Id="rId10" Type="http://schemas.openxmlformats.org/officeDocument/2006/relationships/slideLayout" Target="../slideLayouts/slideLayout139.xml" /><Relationship Id="rId11" Type="http://schemas.openxmlformats.org/officeDocument/2006/relationships/slideLayout" Target="../slideLayouts/slideLayout140.xml" /><Relationship Id="rId12" Type="http://schemas.openxmlformats.org/officeDocument/2006/relationships/slideLayout" Target="../slideLayouts/slideLayout141.xml" /><Relationship Id="rId13" Type="http://schemas.openxmlformats.org/officeDocument/2006/relationships/slideLayout" Target="../slideLayouts/slideLayout142.xml" /><Relationship Id="rId14" Type="http://schemas.openxmlformats.org/officeDocument/2006/relationships/slideLayout" Target="../slideLayouts/slideLayout143.xml" /><Relationship Id="rId15" Type="http://schemas.openxmlformats.org/officeDocument/2006/relationships/slideLayout" Target="../slideLayouts/slideLayout144.xml" /><Relationship Id="rId16" Type="http://schemas.openxmlformats.org/officeDocument/2006/relationships/slideLayout" Target="../slideLayouts/slideLayout145.xml" /><Relationship Id="rId17" Type="http://schemas.openxmlformats.org/officeDocument/2006/relationships/slideLayout" Target="../slideLayouts/slideLayout146.xml" /><Relationship Id="rId18" Type="http://schemas.openxmlformats.org/officeDocument/2006/relationships/slideLayout" Target="../slideLayouts/slideLayout147.xml" /><Relationship Id="rId19" Type="http://schemas.openxmlformats.org/officeDocument/2006/relationships/slideLayout" Target="../slideLayouts/slideLayout148.xml" /><Relationship Id="rId2" Type="http://schemas.openxmlformats.org/officeDocument/2006/relationships/slideLayout" Target="../slideLayouts/slideLayout131.xml" /><Relationship Id="rId20" Type="http://schemas.openxmlformats.org/officeDocument/2006/relationships/slideLayout" Target="../slideLayouts/slideLayout149.xml" /><Relationship Id="rId21" Type="http://schemas.openxmlformats.org/officeDocument/2006/relationships/slideLayout" Target="../slideLayouts/slideLayout150.xml" /><Relationship Id="rId22" Type="http://schemas.openxmlformats.org/officeDocument/2006/relationships/tags" Target="../tags/tag1329.xml" /><Relationship Id="rId23" Type="http://schemas.openxmlformats.org/officeDocument/2006/relationships/tags" Target="../tags/tag1330.xml" /><Relationship Id="rId24" Type="http://schemas.openxmlformats.org/officeDocument/2006/relationships/tags" Target="../tags/tag1331.xml" /><Relationship Id="rId25" Type="http://schemas.openxmlformats.org/officeDocument/2006/relationships/tags" Target="../tags/tag1332.xml" /><Relationship Id="rId26" Type="http://schemas.openxmlformats.org/officeDocument/2006/relationships/tags" Target="../tags/tag1333.xml" /><Relationship Id="rId27" Type="http://schemas.openxmlformats.org/officeDocument/2006/relationships/tags" Target="../tags/tag1334.xml" /><Relationship Id="rId28" Type="http://schemas.openxmlformats.org/officeDocument/2006/relationships/tags" Target="../tags/tag1335.xml" /><Relationship Id="rId29" Type="http://schemas.openxmlformats.org/officeDocument/2006/relationships/image" Target="file:///D:\qq&#25991;&#20214;\712321467\Image\C2C\Image2\%7b75232B38-A165-1FB7-499C-2E1C792CACB5%7d.png" TargetMode="External" /><Relationship Id="rId3" Type="http://schemas.openxmlformats.org/officeDocument/2006/relationships/slideLayout" Target="../slideLayouts/slideLayout132.xml" /><Relationship Id="rId30" Type="http://schemas.openxmlformats.org/officeDocument/2006/relationships/image" Target="../media/image4.png" /><Relationship Id="rId31" Type="http://schemas.openxmlformats.org/officeDocument/2006/relationships/tags" Target="../tags/tag1336.xml" /><Relationship Id="rId32" Type="http://schemas.openxmlformats.org/officeDocument/2006/relationships/tags" Target="../tags/tag1337.xml" /><Relationship Id="rId33" Type="http://schemas.openxmlformats.org/officeDocument/2006/relationships/tags" Target="../tags/tag1338.xml" /><Relationship Id="rId34" Type="http://schemas.openxmlformats.org/officeDocument/2006/relationships/image" Target="../media/image5.png" /><Relationship Id="rId35" Type="http://schemas.openxmlformats.org/officeDocument/2006/relationships/tags" Target="../tags/tag1339.xml" /><Relationship Id="rId36" Type="http://schemas.openxmlformats.org/officeDocument/2006/relationships/theme" Target="../theme/theme11.xml" /><Relationship Id="rId4" Type="http://schemas.openxmlformats.org/officeDocument/2006/relationships/slideLayout" Target="../slideLayouts/slideLayout133.xml" /><Relationship Id="rId5" Type="http://schemas.openxmlformats.org/officeDocument/2006/relationships/slideLayout" Target="../slideLayouts/slideLayout134.xml" /><Relationship Id="rId6" Type="http://schemas.openxmlformats.org/officeDocument/2006/relationships/slideLayout" Target="../slideLayouts/slideLayout135.xml" /><Relationship Id="rId7" Type="http://schemas.openxmlformats.org/officeDocument/2006/relationships/slideLayout" Target="../slideLayouts/slideLayout136.xml" /><Relationship Id="rId8" Type="http://schemas.openxmlformats.org/officeDocument/2006/relationships/slideLayout" Target="../slideLayouts/slideLayout137.xml" /><Relationship Id="rId9" Type="http://schemas.openxmlformats.org/officeDocument/2006/relationships/slideLayout" Target="../slideLayouts/slideLayout138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slideLayout" Target="../slideLayouts/slideLayout31.xml" /><Relationship Id="rId13" Type="http://schemas.openxmlformats.org/officeDocument/2006/relationships/slideLayout" Target="../slideLayouts/slideLayout32.xml" /><Relationship Id="rId14" Type="http://schemas.openxmlformats.org/officeDocument/2006/relationships/slideLayout" Target="../slideLayouts/slideLayout33.xml" /><Relationship Id="rId15" Type="http://schemas.openxmlformats.org/officeDocument/2006/relationships/slideLayout" Target="../slideLayouts/slideLayout34.xml" /><Relationship Id="rId16" Type="http://schemas.openxmlformats.org/officeDocument/2006/relationships/slideLayout" Target="../slideLayouts/slideLayout35.xml" /><Relationship Id="rId17" Type="http://schemas.openxmlformats.org/officeDocument/2006/relationships/slideLayout" Target="../slideLayouts/slideLayout36.xml" /><Relationship Id="rId18" Type="http://schemas.openxmlformats.org/officeDocument/2006/relationships/slideLayout" Target="../slideLayouts/slideLayout37.xml" /><Relationship Id="rId19" Type="http://schemas.openxmlformats.org/officeDocument/2006/relationships/slideLayout" Target="../slideLayouts/slideLayout38.xml" /><Relationship Id="rId2" Type="http://schemas.openxmlformats.org/officeDocument/2006/relationships/slideLayout" Target="../slideLayouts/slideLayout21.xml" /><Relationship Id="rId20" Type="http://schemas.openxmlformats.org/officeDocument/2006/relationships/slideLayout" Target="../slideLayouts/slideLayout39.xml" /><Relationship Id="rId21" Type="http://schemas.openxmlformats.org/officeDocument/2006/relationships/slideLayout" Target="../slideLayouts/slideLayout40.xml" /><Relationship Id="rId22" Type="http://schemas.openxmlformats.org/officeDocument/2006/relationships/tags" Target="../tags/tag353.xml" /><Relationship Id="rId23" Type="http://schemas.openxmlformats.org/officeDocument/2006/relationships/tags" Target="../tags/tag354.xml" /><Relationship Id="rId24" Type="http://schemas.openxmlformats.org/officeDocument/2006/relationships/tags" Target="../tags/tag355.xml" /><Relationship Id="rId25" Type="http://schemas.openxmlformats.org/officeDocument/2006/relationships/tags" Target="../tags/tag356.xml" /><Relationship Id="rId26" Type="http://schemas.openxmlformats.org/officeDocument/2006/relationships/tags" Target="../tags/tag357.xml" /><Relationship Id="rId27" Type="http://schemas.openxmlformats.org/officeDocument/2006/relationships/tags" Target="../tags/tag358.xml" /><Relationship Id="rId28" Type="http://schemas.openxmlformats.org/officeDocument/2006/relationships/tags" Target="../tags/tag359.xml" /><Relationship Id="rId29" Type="http://schemas.openxmlformats.org/officeDocument/2006/relationships/image" Target="file:///D:\qq&#25991;&#20214;\712321467\Image\C2C\Image2\%7b75232B38-A165-1FB7-499C-2E1C792CACB5%7d.png" TargetMode="External" /><Relationship Id="rId3" Type="http://schemas.openxmlformats.org/officeDocument/2006/relationships/slideLayout" Target="../slideLayouts/slideLayout22.xml" /><Relationship Id="rId30" Type="http://schemas.openxmlformats.org/officeDocument/2006/relationships/image" Target="../media/image4.png" /><Relationship Id="rId31" Type="http://schemas.openxmlformats.org/officeDocument/2006/relationships/tags" Target="../tags/tag360.xml" /><Relationship Id="rId32" Type="http://schemas.openxmlformats.org/officeDocument/2006/relationships/tags" Target="../tags/tag361.xml" /><Relationship Id="rId33" Type="http://schemas.openxmlformats.org/officeDocument/2006/relationships/tags" Target="../tags/tag362.xml" /><Relationship Id="rId34" Type="http://schemas.openxmlformats.org/officeDocument/2006/relationships/image" Target="../media/image5.png" /><Relationship Id="rId35" Type="http://schemas.openxmlformats.org/officeDocument/2006/relationships/tags" Target="../tags/tag363.xml" /><Relationship Id="rId36" Type="http://schemas.openxmlformats.org/officeDocument/2006/relationships/tags" Target="../tags/tag364.xml" /><Relationship Id="rId37" Type="http://schemas.openxmlformats.org/officeDocument/2006/relationships/theme" Target="../theme/theme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heme" Target="../theme/theme3.xml" /><Relationship Id="rId2" Type="http://schemas.openxmlformats.org/officeDocument/2006/relationships/slideLayout" Target="../slideLayouts/slideLayout42.xml" /><Relationship Id="rId3" Type="http://schemas.openxmlformats.org/officeDocument/2006/relationships/tags" Target="../tags/tag372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18.png" /><Relationship Id="rId6" Type="http://schemas.openxmlformats.org/officeDocument/2006/relationships/tags" Target="../tags/tag373.xml" /><Relationship Id="rId7" Type="http://schemas.openxmlformats.org/officeDocument/2006/relationships/image" Target="../media/image5.png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slideLayout" Target="../slideLayouts/slideLayout52.xml" /><Relationship Id="rId11" Type="http://schemas.openxmlformats.org/officeDocument/2006/relationships/slideLayout" Target="../slideLayouts/slideLayout53.xml" /><Relationship Id="rId12" Type="http://schemas.openxmlformats.org/officeDocument/2006/relationships/tags" Target="../tags/tag445.xml" /><Relationship Id="rId13" Type="http://schemas.openxmlformats.org/officeDocument/2006/relationships/tags" Target="../tags/tag446.xml" /><Relationship Id="rId14" Type="http://schemas.openxmlformats.org/officeDocument/2006/relationships/tags" Target="../tags/tag447.xml" /><Relationship Id="rId15" Type="http://schemas.openxmlformats.org/officeDocument/2006/relationships/tags" Target="../tags/tag448.xml" /><Relationship Id="rId16" Type="http://schemas.openxmlformats.org/officeDocument/2006/relationships/tags" Target="../tags/tag449.xml" /><Relationship Id="rId17" Type="http://schemas.openxmlformats.org/officeDocument/2006/relationships/tags" Target="../tags/tag450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5.png" /><Relationship Id="rId2" Type="http://schemas.openxmlformats.org/officeDocument/2006/relationships/slideLayout" Target="../slideLayouts/slideLayout44.xml" /><Relationship Id="rId20" Type="http://schemas.openxmlformats.org/officeDocument/2006/relationships/tags" Target="../tags/tag451.xml" /><Relationship Id="rId21" Type="http://schemas.openxmlformats.org/officeDocument/2006/relationships/tags" Target="../tags/tag452.xml" /><Relationship Id="rId22" Type="http://schemas.openxmlformats.org/officeDocument/2006/relationships/tags" Target="../tags/tag453.xml" /><Relationship Id="rId23" Type="http://schemas.openxmlformats.org/officeDocument/2006/relationships/theme" Target="../theme/theme4.xml" /><Relationship Id="rId3" Type="http://schemas.openxmlformats.org/officeDocument/2006/relationships/slideLayout" Target="../slideLayouts/slideLayout45.xml" /><Relationship Id="rId4" Type="http://schemas.openxmlformats.org/officeDocument/2006/relationships/slideLayout" Target="../slideLayouts/slideLayout46.xml" /><Relationship Id="rId5" Type="http://schemas.openxmlformats.org/officeDocument/2006/relationships/slideLayout" Target="../slideLayouts/slideLayout47.xml" /><Relationship Id="rId6" Type="http://schemas.openxmlformats.org/officeDocument/2006/relationships/slideLayout" Target="../slideLayouts/slideLayout48.xml" /><Relationship Id="rId7" Type="http://schemas.openxmlformats.org/officeDocument/2006/relationships/slideLayout" Target="../slideLayouts/slideLayout49.xml" /><Relationship Id="rId8" Type="http://schemas.openxmlformats.org/officeDocument/2006/relationships/slideLayout" Target="../slideLayouts/slideLayout50.xml" /><Relationship Id="rId9" Type="http://schemas.openxmlformats.org/officeDocument/2006/relationships/slideLayout" Target="../slideLayouts/slideLayout51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10" Type="http://schemas.openxmlformats.org/officeDocument/2006/relationships/slideLayout" Target="../slideLayouts/slideLayout63.xml" /><Relationship Id="rId11" Type="http://schemas.openxmlformats.org/officeDocument/2006/relationships/slideLayout" Target="../slideLayouts/slideLayout64.xml" /><Relationship Id="rId12" Type="http://schemas.openxmlformats.org/officeDocument/2006/relationships/slideLayout" Target="../slideLayouts/slideLayout65.xml" /><Relationship Id="rId13" Type="http://schemas.openxmlformats.org/officeDocument/2006/relationships/tags" Target="../tags/tag525.xml" /><Relationship Id="rId14" Type="http://schemas.openxmlformats.org/officeDocument/2006/relationships/tags" Target="../tags/tag526.xml" /><Relationship Id="rId15" Type="http://schemas.openxmlformats.org/officeDocument/2006/relationships/tags" Target="../tags/tag527.xml" /><Relationship Id="rId16" Type="http://schemas.openxmlformats.org/officeDocument/2006/relationships/tags" Target="../tags/tag528.xml" /><Relationship Id="rId17" Type="http://schemas.openxmlformats.org/officeDocument/2006/relationships/tags" Target="../tags/tag529.xml" /><Relationship Id="rId18" Type="http://schemas.openxmlformats.org/officeDocument/2006/relationships/tags" Target="../tags/tag530.xml" /><Relationship Id="rId19" Type="http://schemas.openxmlformats.org/officeDocument/2006/relationships/tags" Target="../tags/tag531.xml" /><Relationship Id="rId2" Type="http://schemas.openxmlformats.org/officeDocument/2006/relationships/slideLayout" Target="../slideLayouts/slideLayout55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5.png" /><Relationship Id="rId22" Type="http://schemas.openxmlformats.org/officeDocument/2006/relationships/tags" Target="../tags/tag532.xml" /><Relationship Id="rId23" Type="http://schemas.openxmlformats.org/officeDocument/2006/relationships/tags" Target="../tags/tag533.xml" /><Relationship Id="rId24" Type="http://schemas.openxmlformats.org/officeDocument/2006/relationships/image" Target="../media/image19.jpeg" /><Relationship Id="rId25" Type="http://schemas.openxmlformats.org/officeDocument/2006/relationships/theme" Target="../theme/theme5.xml" /><Relationship Id="rId3" Type="http://schemas.openxmlformats.org/officeDocument/2006/relationships/slideLayout" Target="../slideLayouts/slideLayout56.xml" /><Relationship Id="rId4" Type="http://schemas.openxmlformats.org/officeDocument/2006/relationships/slideLayout" Target="../slideLayouts/slideLayout57.xml" /><Relationship Id="rId5" Type="http://schemas.openxmlformats.org/officeDocument/2006/relationships/slideLayout" Target="../slideLayouts/slideLayout58.xml" /><Relationship Id="rId6" Type="http://schemas.openxmlformats.org/officeDocument/2006/relationships/slideLayout" Target="../slideLayouts/slideLayout59.xml" /><Relationship Id="rId7" Type="http://schemas.openxmlformats.org/officeDocument/2006/relationships/slideLayout" Target="../slideLayouts/slideLayout60.xml" /><Relationship Id="rId8" Type="http://schemas.openxmlformats.org/officeDocument/2006/relationships/slideLayout" Target="../slideLayouts/slideLayout61.xml" /><Relationship Id="rId9" Type="http://schemas.openxmlformats.org/officeDocument/2006/relationships/slideLayout" Target="../slideLayouts/slideLayout62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6.xml" /><Relationship Id="rId10" Type="http://schemas.openxmlformats.org/officeDocument/2006/relationships/slideLayout" Target="../slideLayouts/slideLayout75.xml" /><Relationship Id="rId11" Type="http://schemas.openxmlformats.org/officeDocument/2006/relationships/slideLayout" Target="../slideLayouts/slideLayout76.xml" /><Relationship Id="rId12" Type="http://schemas.openxmlformats.org/officeDocument/2006/relationships/slideLayout" Target="../slideLayouts/slideLayout77.xml" /><Relationship Id="rId13" Type="http://schemas.openxmlformats.org/officeDocument/2006/relationships/slideLayout" Target="../slideLayouts/slideLayout78.xml" /><Relationship Id="rId14" Type="http://schemas.openxmlformats.org/officeDocument/2006/relationships/slideLayout" Target="../slideLayouts/slideLayout79.xml" /><Relationship Id="rId15" Type="http://schemas.openxmlformats.org/officeDocument/2006/relationships/slideLayout" Target="../slideLayouts/slideLayout80.xml" /><Relationship Id="rId16" Type="http://schemas.openxmlformats.org/officeDocument/2006/relationships/slideLayout" Target="../slideLayouts/slideLayout81.xml" /><Relationship Id="rId17" Type="http://schemas.openxmlformats.org/officeDocument/2006/relationships/slideLayout" Target="../slideLayouts/slideLayout82.xml" /><Relationship Id="rId18" Type="http://schemas.openxmlformats.org/officeDocument/2006/relationships/slideLayout" Target="../slideLayouts/slideLayout83.xml" /><Relationship Id="rId19" Type="http://schemas.openxmlformats.org/officeDocument/2006/relationships/slideLayout" Target="../slideLayouts/slideLayout84.xml" /><Relationship Id="rId2" Type="http://schemas.openxmlformats.org/officeDocument/2006/relationships/slideLayout" Target="../slideLayouts/slideLayout67.xml" /><Relationship Id="rId20" Type="http://schemas.openxmlformats.org/officeDocument/2006/relationships/tags" Target="../tags/tag787.xml" /><Relationship Id="rId21" Type="http://schemas.openxmlformats.org/officeDocument/2006/relationships/tags" Target="../tags/tag788.xml" /><Relationship Id="rId22" Type="http://schemas.openxmlformats.org/officeDocument/2006/relationships/tags" Target="../tags/tag789.xml" /><Relationship Id="rId23" Type="http://schemas.openxmlformats.org/officeDocument/2006/relationships/tags" Target="../tags/tag790.xml" /><Relationship Id="rId24" Type="http://schemas.openxmlformats.org/officeDocument/2006/relationships/tags" Target="../tags/tag791.xml" /><Relationship Id="rId25" Type="http://schemas.openxmlformats.org/officeDocument/2006/relationships/tags" Target="../tags/tag792.xml" /><Relationship Id="rId26" Type="http://schemas.openxmlformats.org/officeDocument/2006/relationships/tags" Target="../tags/tag793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5.png" /><Relationship Id="rId29" Type="http://schemas.openxmlformats.org/officeDocument/2006/relationships/tags" Target="../tags/tag794.xml" /><Relationship Id="rId3" Type="http://schemas.openxmlformats.org/officeDocument/2006/relationships/slideLayout" Target="../slideLayouts/slideLayout68.xml" /><Relationship Id="rId30" Type="http://schemas.openxmlformats.org/officeDocument/2006/relationships/tags" Target="../tags/tag795.xml" /><Relationship Id="rId31" Type="http://schemas.openxmlformats.org/officeDocument/2006/relationships/tags" Target="../tags/tag796.xml" /><Relationship Id="rId32" Type="http://schemas.openxmlformats.org/officeDocument/2006/relationships/theme" Target="../theme/theme6.xml" /><Relationship Id="rId4" Type="http://schemas.openxmlformats.org/officeDocument/2006/relationships/slideLayout" Target="../slideLayouts/slideLayout69.xml" /><Relationship Id="rId5" Type="http://schemas.openxmlformats.org/officeDocument/2006/relationships/slideLayout" Target="../slideLayouts/slideLayout70.xml" /><Relationship Id="rId6" Type="http://schemas.openxmlformats.org/officeDocument/2006/relationships/slideLayout" Target="../slideLayouts/slideLayout71.xml" /><Relationship Id="rId7" Type="http://schemas.openxmlformats.org/officeDocument/2006/relationships/slideLayout" Target="../slideLayouts/slideLayout72.xml" /><Relationship Id="rId8" Type="http://schemas.openxmlformats.org/officeDocument/2006/relationships/slideLayout" Target="../slideLayouts/slideLayout73.xml" /><Relationship Id="rId9" Type="http://schemas.openxmlformats.org/officeDocument/2006/relationships/slideLayout" Target="../slideLayouts/slideLayout7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10" Type="http://schemas.openxmlformats.org/officeDocument/2006/relationships/slideLayout" Target="../slideLayouts/slideLayout94.xml" /><Relationship Id="rId11" Type="http://schemas.openxmlformats.org/officeDocument/2006/relationships/slideLayout" Target="../slideLayouts/slideLayout95.xml" /><Relationship Id="rId12" Type="http://schemas.openxmlformats.org/officeDocument/2006/relationships/slideLayout" Target="../slideLayouts/slideLayout96.xml" /><Relationship Id="rId13" Type="http://schemas.openxmlformats.org/officeDocument/2006/relationships/slideLayout" Target="../slideLayouts/slideLayout97.xml" /><Relationship Id="rId14" Type="http://schemas.openxmlformats.org/officeDocument/2006/relationships/slideLayout" Target="../slideLayouts/slideLayout98.xml" /><Relationship Id="rId15" Type="http://schemas.openxmlformats.org/officeDocument/2006/relationships/slideLayout" Target="../slideLayouts/slideLayout99.xml" /><Relationship Id="rId16" Type="http://schemas.openxmlformats.org/officeDocument/2006/relationships/slideLayout" Target="../slideLayouts/slideLayout100.xml" /><Relationship Id="rId17" Type="http://schemas.openxmlformats.org/officeDocument/2006/relationships/slideLayout" Target="../slideLayouts/slideLayout101.xml" /><Relationship Id="rId18" Type="http://schemas.openxmlformats.org/officeDocument/2006/relationships/slideLayout" Target="../slideLayouts/slideLayout102.xml" /><Relationship Id="rId19" Type="http://schemas.openxmlformats.org/officeDocument/2006/relationships/slideLayout" Target="../slideLayouts/slideLayout103.xml" /><Relationship Id="rId2" Type="http://schemas.openxmlformats.org/officeDocument/2006/relationships/slideLayout" Target="../slideLayouts/slideLayout86.xml" /><Relationship Id="rId20" Type="http://schemas.openxmlformats.org/officeDocument/2006/relationships/slideLayout" Target="../slideLayouts/slideLayout104.xml" /><Relationship Id="rId21" Type="http://schemas.openxmlformats.org/officeDocument/2006/relationships/slideLayout" Target="../slideLayouts/slideLayout105.xml" /><Relationship Id="rId22" Type="http://schemas.openxmlformats.org/officeDocument/2006/relationships/tags" Target="../tags/tag978.xml" /><Relationship Id="rId23" Type="http://schemas.openxmlformats.org/officeDocument/2006/relationships/tags" Target="../tags/tag979.xml" /><Relationship Id="rId24" Type="http://schemas.openxmlformats.org/officeDocument/2006/relationships/tags" Target="../tags/tag980.xml" /><Relationship Id="rId25" Type="http://schemas.openxmlformats.org/officeDocument/2006/relationships/tags" Target="../tags/tag981.xml" /><Relationship Id="rId26" Type="http://schemas.openxmlformats.org/officeDocument/2006/relationships/tags" Target="../tags/tag982.xml" /><Relationship Id="rId27" Type="http://schemas.openxmlformats.org/officeDocument/2006/relationships/tags" Target="../tags/tag983.xml" /><Relationship Id="rId28" Type="http://schemas.openxmlformats.org/officeDocument/2006/relationships/tags" Target="../tags/tag984.xml" /><Relationship Id="rId29" Type="http://schemas.openxmlformats.org/officeDocument/2006/relationships/image" Target="file:///D:\qq&#25991;&#20214;\712321467\Image\C2C\Image2\%7b75232B38-A165-1FB7-499C-2E1C792CACB5%7d.png" TargetMode="External" /><Relationship Id="rId3" Type="http://schemas.openxmlformats.org/officeDocument/2006/relationships/slideLayout" Target="../slideLayouts/slideLayout87.xml" /><Relationship Id="rId30" Type="http://schemas.openxmlformats.org/officeDocument/2006/relationships/image" Target="../media/image49.png" /><Relationship Id="rId31" Type="http://schemas.openxmlformats.org/officeDocument/2006/relationships/tags" Target="../tags/tag985.xml" /><Relationship Id="rId32" Type="http://schemas.openxmlformats.org/officeDocument/2006/relationships/tags" Target="../tags/tag986.xml" /><Relationship Id="rId33" Type="http://schemas.openxmlformats.org/officeDocument/2006/relationships/tags" Target="../tags/tag987.xml" /><Relationship Id="rId34" Type="http://schemas.openxmlformats.org/officeDocument/2006/relationships/image" Target="../media/image5.png" /><Relationship Id="rId35" Type="http://schemas.openxmlformats.org/officeDocument/2006/relationships/tags" Target="../tags/tag988.xml" /><Relationship Id="rId36" Type="http://schemas.openxmlformats.org/officeDocument/2006/relationships/tags" Target="../tags/tag989.xml" /><Relationship Id="rId37" Type="http://schemas.openxmlformats.org/officeDocument/2006/relationships/theme" Target="../theme/theme7.xml" /><Relationship Id="rId4" Type="http://schemas.openxmlformats.org/officeDocument/2006/relationships/slideLayout" Target="../slideLayouts/slideLayout88.xml" /><Relationship Id="rId5" Type="http://schemas.openxmlformats.org/officeDocument/2006/relationships/slideLayout" Target="../slideLayouts/slideLayout89.xml" /><Relationship Id="rId6" Type="http://schemas.openxmlformats.org/officeDocument/2006/relationships/slideLayout" Target="../slideLayouts/slideLayout90.xml" /><Relationship Id="rId7" Type="http://schemas.openxmlformats.org/officeDocument/2006/relationships/slideLayout" Target="../slideLayouts/slideLayout91.xml" /><Relationship Id="rId8" Type="http://schemas.openxmlformats.org/officeDocument/2006/relationships/slideLayout" Target="../slideLayouts/slideLayout92.xml" /><Relationship Id="rId9" Type="http://schemas.openxmlformats.org/officeDocument/2006/relationships/slideLayout" Target="../slideLayouts/slideLayout93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6.xml" /><Relationship Id="rId10" Type="http://schemas.openxmlformats.org/officeDocument/2006/relationships/slideLayout" Target="../slideLayouts/slideLayout115.xml" /><Relationship Id="rId11" Type="http://schemas.openxmlformats.org/officeDocument/2006/relationships/slideLayout" Target="../slideLayouts/slideLayout116.xml" /><Relationship Id="rId12" Type="http://schemas.openxmlformats.org/officeDocument/2006/relationships/slideLayout" Target="../slideLayouts/slideLayout117.xml" /><Relationship Id="rId13" Type="http://schemas.openxmlformats.org/officeDocument/2006/relationships/tags" Target="../tags/tag1056.xml" /><Relationship Id="rId14" Type="http://schemas.openxmlformats.org/officeDocument/2006/relationships/tags" Target="../tags/tag1057.xml" /><Relationship Id="rId15" Type="http://schemas.openxmlformats.org/officeDocument/2006/relationships/tags" Target="../tags/tag1058.xml" /><Relationship Id="rId16" Type="http://schemas.openxmlformats.org/officeDocument/2006/relationships/tags" Target="../tags/tag1059.xml" /><Relationship Id="rId17" Type="http://schemas.openxmlformats.org/officeDocument/2006/relationships/tags" Target="../tags/tag1060.xml" /><Relationship Id="rId18" Type="http://schemas.openxmlformats.org/officeDocument/2006/relationships/tags" Target="../tags/tag1061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107.xml" /><Relationship Id="rId20" Type="http://schemas.openxmlformats.org/officeDocument/2006/relationships/image" Target="../media/image52.png" /><Relationship Id="rId21" Type="http://schemas.openxmlformats.org/officeDocument/2006/relationships/tags" Target="../tags/tag1062.xml" /><Relationship Id="rId22" Type="http://schemas.openxmlformats.org/officeDocument/2006/relationships/tags" Target="../tags/tag1063.xml" /><Relationship Id="rId23" Type="http://schemas.openxmlformats.org/officeDocument/2006/relationships/image" Target="../media/image5.png" /><Relationship Id="rId24" Type="http://schemas.openxmlformats.org/officeDocument/2006/relationships/tags" Target="../tags/tag1064.xml" /><Relationship Id="rId25" Type="http://schemas.openxmlformats.org/officeDocument/2006/relationships/tags" Target="../tags/tag1065.xml" /><Relationship Id="rId26" Type="http://schemas.openxmlformats.org/officeDocument/2006/relationships/theme" Target="../theme/theme8.xml" /><Relationship Id="rId3" Type="http://schemas.openxmlformats.org/officeDocument/2006/relationships/slideLayout" Target="../slideLayouts/slideLayout108.xml" /><Relationship Id="rId4" Type="http://schemas.openxmlformats.org/officeDocument/2006/relationships/slideLayout" Target="../slideLayouts/slideLayout109.xml" /><Relationship Id="rId5" Type="http://schemas.openxmlformats.org/officeDocument/2006/relationships/slideLayout" Target="../slideLayouts/slideLayout110.xml" /><Relationship Id="rId6" Type="http://schemas.openxmlformats.org/officeDocument/2006/relationships/slideLayout" Target="../slideLayouts/slideLayout111.xml" /><Relationship Id="rId7" Type="http://schemas.openxmlformats.org/officeDocument/2006/relationships/slideLayout" Target="../slideLayouts/slideLayout112.xml" /><Relationship Id="rId8" Type="http://schemas.openxmlformats.org/officeDocument/2006/relationships/slideLayout" Target="../slideLayouts/slideLayout113.xml" /><Relationship Id="rId9" Type="http://schemas.openxmlformats.org/officeDocument/2006/relationships/slideLayout" Target="../slideLayouts/slideLayout114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8.xml" /><Relationship Id="rId10" Type="http://schemas.openxmlformats.org/officeDocument/2006/relationships/slideLayout" Target="../slideLayouts/slideLayout127.xml" /><Relationship Id="rId11" Type="http://schemas.openxmlformats.org/officeDocument/2006/relationships/slideLayout" Target="../slideLayouts/slideLayout128.xml" /><Relationship Id="rId12" Type="http://schemas.openxmlformats.org/officeDocument/2006/relationships/tags" Target="../tags/tag1133.xml" /><Relationship Id="rId13" Type="http://schemas.openxmlformats.org/officeDocument/2006/relationships/tags" Target="../tags/tag1134.xml" /><Relationship Id="rId14" Type="http://schemas.openxmlformats.org/officeDocument/2006/relationships/tags" Target="../tags/tag1135.xml" /><Relationship Id="rId15" Type="http://schemas.openxmlformats.org/officeDocument/2006/relationships/tags" Target="../tags/tag1136.xml" /><Relationship Id="rId16" Type="http://schemas.openxmlformats.org/officeDocument/2006/relationships/tags" Target="../tags/tag1137.xml" /><Relationship Id="rId17" Type="http://schemas.openxmlformats.org/officeDocument/2006/relationships/tags" Target="../tags/tag1138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5.png" /><Relationship Id="rId2" Type="http://schemas.openxmlformats.org/officeDocument/2006/relationships/slideLayout" Target="../slideLayouts/slideLayout119.xml" /><Relationship Id="rId20" Type="http://schemas.openxmlformats.org/officeDocument/2006/relationships/tags" Target="../tags/tag1139.xml" /><Relationship Id="rId21" Type="http://schemas.openxmlformats.org/officeDocument/2006/relationships/tags" Target="../tags/tag1140.xml" /><Relationship Id="rId22" Type="http://schemas.openxmlformats.org/officeDocument/2006/relationships/tags" Target="../tags/tag1141.xml" /><Relationship Id="rId23" Type="http://schemas.openxmlformats.org/officeDocument/2006/relationships/theme" Target="../theme/theme9.xml" /><Relationship Id="rId3" Type="http://schemas.openxmlformats.org/officeDocument/2006/relationships/slideLayout" Target="../slideLayouts/slideLayout120.xml" /><Relationship Id="rId4" Type="http://schemas.openxmlformats.org/officeDocument/2006/relationships/slideLayout" Target="../slideLayouts/slideLayout121.xml" /><Relationship Id="rId5" Type="http://schemas.openxmlformats.org/officeDocument/2006/relationships/slideLayout" Target="../slideLayouts/slideLayout122.xml" /><Relationship Id="rId6" Type="http://schemas.openxmlformats.org/officeDocument/2006/relationships/slideLayout" Target="../slideLayouts/slideLayout123.xml" /><Relationship Id="rId7" Type="http://schemas.openxmlformats.org/officeDocument/2006/relationships/slideLayout" Target="../slideLayouts/slideLayout124.xml" /><Relationship Id="rId8" Type="http://schemas.openxmlformats.org/officeDocument/2006/relationships/slideLayout" Target="../slideLayouts/slideLayout125.xml" /><Relationship Id="rId9" Type="http://schemas.openxmlformats.org/officeDocument/2006/relationships/slideLayout" Target="../slideLayouts/slideLayout12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27"/>
            </p:custDataLst>
          </p:nvPr>
        </p:nvSpPr>
        <p:spPr>
          <a:xfrm>
            <a:off x="169545" y="153035"/>
            <a:ext cx="11853545" cy="6568440"/>
          </a:xfrm>
          <a:prstGeom prst="rect">
            <a:avLst/>
          </a:prstGeom>
          <a:solidFill>
            <a:schemeClr val="bg1"/>
          </a:solidFill>
          <a:ln>
            <a:solidFill>
              <a:srgbClr val="23BB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9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29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" name="图片 1073743875" descr="学科网 zxxk.com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3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" name="图片 1073743875" descr="学科网 zxxk.com" title="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3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slow">
    <p:fade/>
  </p:transition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17600" y="365125"/>
            <a:ext cx="12700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" name="图片 1073743875" descr="学科网 zxxk.com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01724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 title="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911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" name="图片 1073743875" descr="学科网 zxxk.com" title="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4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</p:sldLayoutIdLst>
  <p:transition spd="slow">
    <p:fade/>
  </p:transition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35" r:id="rId2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6A0D4-8525-4FFF-B32F-E8348240786C}" type="datetime11">
              <a:rPr lang="zh-CN" altLang="en-US" smtClean="0"/>
              <a:t>08:32:54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864E1-5684-49CE-8BF9-45ADD794153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slow">
    <p:fade/>
  </p:transition>
  <p:timing/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>
            <p:custDataLst>
              <p:tags r:id="rId19"/>
            </p:custDataLst>
          </p:nvPr>
        </p:nvSpPr>
        <p:spPr>
          <a:xfrm>
            <a:off x="407670" y="332740"/>
            <a:ext cx="11300460" cy="62617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ransition spd="slow">
    <p:fade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87884" y="443230"/>
            <a:ext cx="10816068" cy="441964"/>
          </a:xfrm>
          <a:prstGeom prst="rect">
            <a:avLst/>
          </a:prstGeom>
        </p:spPr>
        <p:txBody>
          <a:bodyPr vert="horz" lIns="100689" tIns="37770" rIns="75491" bIns="3777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87884" y="952561"/>
            <a:ext cx="10816068" cy="5388907"/>
          </a:xfrm>
          <a:prstGeom prst="rect">
            <a:avLst/>
          </a:prstGeom>
        </p:spPr>
        <p:txBody>
          <a:bodyPr vert="horz" lIns="100689" tIns="0" rIns="81812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97099" y="6349834"/>
            <a:ext cx="2691001" cy="316800"/>
          </a:xfrm>
          <a:prstGeom prst="rect">
            <a:avLst/>
          </a:prstGeom>
        </p:spPr>
        <p:txBody>
          <a:bodyPr vert="horz" lIns="90631" tIns="45315" rIns="90631" bIns="45315" rtlCol="0" anchor="ctr">
            <a:normAutofit/>
          </a:bodyPr>
          <a:lstStyle>
            <a:lvl1pPr algn="l">
              <a:defRPr sz="118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22518" y="6349834"/>
            <a:ext cx="3946802" cy="316800"/>
          </a:xfrm>
          <a:prstGeom prst="rect">
            <a:avLst/>
          </a:prstGeom>
        </p:spPr>
        <p:txBody>
          <a:bodyPr vert="horz" lIns="90631" tIns="45315" rIns="90631" bIns="45315" rtlCol="0" anchor="ctr">
            <a:normAutofit/>
          </a:bodyPr>
          <a:lstStyle>
            <a:lvl1pPr algn="ctr">
              <a:defRPr sz="118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02191" y="6349834"/>
            <a:ext cx="2691001" cy="316800"/>
          </a:xfrm>
          <a:prstGeom prst="rect">
            <a:avLst/>
          </a:prstGeom>
        </p:spPr>
        <p:txBody>
          <a:bodyPr vert="horz" lIns="90631" tIns="45315" rIns="90631" bIns="45315" rtlCol="0" anchor="ctr">
            <a:normAutofit/>
          </a:bodyPr>
          <a:lstStyle>
            <a:lvl1pPr algn="r">
              <a:defRPr sz="118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20236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82" tIns="23241" rIns="46482" bIns="23241" rtlCol="0" anchor="ctr"/>
          <a:lstStyle/>
          <a:p>
            <a:pPr algn="ctr"/>
            <a:endParaRPr lang="zh-CN" altLang="en-US" sz="10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430100" y="188010"/>
            <a:ext cx="4887" cy="490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310" y="365041"/>
            <a:ext cx="9526" cy="952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820909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</p:sldLayoutIdLst>
  <p:transition/>
  <p:timing/>
  <p:txStyles>
    <p:titleStyle>
      <a:lvl1pPr algn="l" defTabSz="902789" rtl="0" eaLnBrk="1" fontAlgn="auto" latinLnBrk="0" hangingPunct="1">
        <a:lnSpc>
          <a:spcPct val="100000"/>
        </a:lnSpc>
        <a:spcBef>
          <a:spcPct val="0"/>
        </a:spcBef>
        <a:buNone/>
        <a:defRPr sz="2410" b="1" u="none" strike="noStrike" kern="1200" cap="none" spc="103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5380" indent="-225380" algn="l" defTabSz="902789" rtl="0" eaLnBrk="1" fontAlgn="auto" latinLnBrk="0" hangingPunct="1">
        <a:lnSpc>
          <a:spcPct val="130000"/>
        </a:lnSpc>
        <a:spcBef>
          <a:spcPct val="1000"/>
        </a:spcBef>
        <a:spcAft>
          <a:spcPts val="515"/>
        </a:spcAft>
        <a:buFont typeface="Arial" panose="020b0604020202020204" pitchFamily="34" charset="0"/>
        <a:buChar char="•"/>
        <a:defRPr sz="1590" u="none" strike="noStrike" kern="1200" cap="none" spc="77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77409" indent="-225380" algn="l" defTabSz="902789" rtl="0" eaLnBrk="1" fontAlgn="auto" latinLnBrk="0" hangingPunct="1">
        <a:lnSpc>
          <a:spcPct val="130000"/>
        </a:lnSpc>
        <a:spcBef>
          <a:spcPct val="1000"/>
        </a:spcBef>
        <a:spcAft>
          <a:spcPts val="515"/>
        </a:spcAft>
        <a:buFont typeface="Arial" panose="020b0604020202020204" pitchFamily="34" charset="0"/>
        <a:buChar char="•"/>
        <a:tabLst>
          <a:tab pos="1589087"/>
        </a:tabLst>
        <a:defRPr sz="1590" u="none" strike="noStrike" kern="1200" cap="none" spc="77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28804" indent="-225380" algn="l" defTabSz="902789" rtl="0" eaLnBrk="1" fontAlgn="auto" latinLnBrk="0" hangingPunct="1">
        <a:lnSpc>
          <a:spcPct val="130000"/>
        </a:lnSpc>
        <a:spcBef>
          <a:spcPct val="1000"/>
        </a:spcBef>
        <a:spcAft>
          <a:spcPts val="515"/>
        </a:spcAft>
        <a:buFont typeface="Arial" panose="020b0604020202020204" pitchFamily="34" charset="0"/>
        <a:buChar char="•"/>
        <a:defRPr sz="1590" u="none" strike="noStrike" kern="1200" cap="none" spc="77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580199" indent="-225380" algn="l" defTabSz="902789" rtl="0" eaLnBrk="1" fontAlgn="auto" latinLnBrk="0" hangingPunct="1">
        <a:lnSpc>
          <a:spcPct val="130000"/>
        </a:lnSpc>
        <a:spcBef>
          <a:spcPct val="1000"/>
        </a:spcBef>
        <a:spcAft>
          <a:spcPts val="515"/>
        </a:spcAft>
        <a:buFont typeface="Arial" panose="020b0604020202020204" pitchFamily="34" charset="0"/>
        <a:buChar char="•"/>
        <a:defRPr sz="1590" u="none" strike="noStrike" kern="1200" cap="none" spc="77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31594" indent="-225380" algn="l" defTabSz="902789" rtl="0" eaLnBrk="1" fontAlgn="auto" latinLnBrk="0" hangingPunct="1">
        <a:lnSpc>
          <a:spcPct val="130000"/>
        </a:lnSpc>
        <a:spcBef>
          <a:spcPct val="1000"/>
        </a:spcBef>
        <a:spcAft>
          <a:spcPts val="515"/>
        </a:spcAft>
        <a:buFont typeface="Arial" panose="020b0604020202020204" pitchFamily="34" charset="0"/>
        <a:buChar char="•"/>
        <a:defRPr sz="1590" u="none" strike="noStrike" kern="1200" cap="none" spc="77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482988" indent="-225380" algn="l" defTabSz="902789" rtl="0" eaLnBrk="1" latinLnBrk="0" hangingPunct="1">
        <a:lnSpc>
          <a:spcPct val="90000"/>
        </a:lnSpc>
        <a:spcBef>
          <a:spcPct val="195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34383" indent="-225380" algn="l" defTabSz="902789" rtl="0" eaLnBrk="1" latinLnBrk="0" hangingPunct="1">
        <a:lnSpc>
          <a:spcPct val="90000"/>
        </a:lnSpc>
        <a:spcBef>
          <a:spcPct val="195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385778" indent="-225380" algn="l" defTabSz="902789" rtl="0" eaLnBrk="1" latinLnBrk="0" hangingPunct="1">
        <a:lnSpc>
          <a:spcPct val="90000"/>
        </a:lnSpc>
        <a:spcBef>
          <a:spcPct val="195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37172" indent="-225380" algn="l" defTabSz="902789" rtl="0" eaLnBrk="1" latinLnBrk="0" hangingPunct="1">
        <a:lnSpc>
          <a:spcPct val="90000"/>
        </a:lnSpc>
        <a:spcBef>
          <a:spcPct val="195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1395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02789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54184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06214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56974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09003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60398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11792" algn="l" defTabSz="902789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" name="图片 1073743875" descr="学科网 zxxk.com" title="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4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03840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86529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2"/>
    </p:custDataLst>
    <p:extLst>
      <p:ext uri="{BB962C8B-B14F-4D97-AF65-F5344CB8AC3E}">
        <p14:creationId xmlns:p14="http://schemas.microsoft.com/office/powerpoint/2010/main" val="238565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356.xml" /><Relationship Id="rId4" Type="http://schemas.openxmlformats.org/officeDocument/2006/relationships/tags" Target="../tags/tag1357.xml" /><Relationship Id="rId5" Type="http://schemas.openxmlformats.org/officeDocument/2006/relationships/tags" Target="../tags/tag135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411.xml" /><Relationship Id="rId4" Type="http://schemas.openxmlformats.org/officeDocument/2006/relationships/tags" Target="../tags/tag1412.xml" /><Relationship Id="rId5" Type="http://schemas.openxmlformats.org/officeDocument/2006/relationships/image" Target="../media/image70.png" /><Relationship Id="rId6" Type="http://schemas.openxmlformats.org/officeDocument/2006/relationships/tags" Target="../tags/tag1413.xml" /><Relationship Id="rId7" Type="http://schemas.openxmlformats.org/officeDocument/2006/relationships/tags" Target="../tags/tag1414.xml" /><Relationship Id="rId8" Type="http://schemas.openxmlformats.org/officeDocument/2006/relationships/tags" Target="../tags/tag141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419.xml" /><Relationship Id="rId4" Type="http://schemas.openxmlformats.org/officeDocument/2006/relationships/tags" Target="../tags/tag1420.xml" /><Relationship Id="rId5" Type="http://schemas.openxmlformats.org/officeDocument/2006/relationships/image" Target="../media/image70.png" /><Relationship Id="rId6" Type="http://schemas.openxmlformats.org/officeDocument/2006/relationships/tags" Target="../tags/tag1421.xml" /><Relationship Id="rId7" Type="http://schemas.openxmlformats.org/officeDocument/2006/relationships/tags" Target="../tags/tag1422.xml" /><Relationship Id="rId8" Type="http://schemas.openxmlformats.org/officeDocument/2006/relationships/tags" Target="../tags/tag1423.xml" /><Relationship Id="rId9" Type="http://schemas.openxmlformats.org/officeDocument/2006/relationships/tags" Target="../tags/tag142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425.xml" /><Relationship Id="rId3" Type="http://schemas.openxmlformats.org/officeDocument/2006/relationships/tags" Target="../tags/tag1426.xml" /><Relationship Id="rId4" Type="http://schemas.openxmlformats.org/officeDocument/2006/relationships/tags" Target="../tags/tag1427.xml" /><Relationship Id="rId5" Type="http://schemas.openxmlformats.org/officeDocument/2006/relationships/tags" Target="../tags/tag142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435.xml" /><Relationship Id="rId11" Type="http://schemas.openxmlformats.org/officeDocument/2006/relationships/tags" Target="../tags/tag1436.xml" /><Relationship Id="rId12" Type="http://schemas.openxmlformats.org/officeDocument/2006/relationships/tags" Target="../tags/tag1437.xml" /><Relationship Id="rId2" Type="http://schemas.openxmlformats.org/officeDocument/2006/relationships/tags" Target="../tags/tag1429.xml" /><Relationship Id="rId3" Type="http://schemas.openxmlformats.org/officeDocument/2006/relationships/image" Target="../media/image67.png" /><Relationship Id="rId4" Type="http://schemas.openxmlformats.org/officeDocument/2006/relationships/tags" Target="../tags/tag1430.xml" /><Relationship Id="rId5" Type="http://schemas.openxmlformats.org/officeDocument/2006/relationships/image" Target="../media/image68.png" /><Relationship Id="rId6" Type="http://schemas.openxmlformats.org/officeDocument/2006/relationships/tags" Target="../tags/tag1431.xml" /><Relationship Id="rId7" Type="http://schemas.openxmlformats.org/officeDocument/2006/relationships/tags" Target="../tags/tag1432.xml" /><Relationship Id="rId8" Type="http://schemas.openxmlformats.org/officeDocument/2006/relationships/tags" Target="../tags/tag1433.xml" /><Relationship Id="rId9" Type="http://schemas.openxmlformats.org/officeDocument/2006/relationships/tags" Target="../tags/tag14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438.xml" /><Relationship Id="rId3" Type="http://schemas.openxmlformats.org/officeDocument/2006/relationships/tags" Target="../tags/tag1439.xml" /><Relationship Id="rId4" Type="http://schemas.openxmlformats.org/officeDocument/2006/relationships/tags" Target="../tags/tag1440.xml" /><Relationship Id="rId5" Type="http://schemas.openxmlformats.org/officeDocument/2006/relationships/tags" Target="../tags/tag144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442.xml" /><Relationship Id="rId3" Type="http://schemas.openxmlformats.org/officeDocument/2006/relationships/tags" Target="../tags/tag1443.xml" /><Relationship Id="rId4" Type="http://schemas.openxmlformats.org/officeDocument/2006/relationships/tags" Target="../tags/tag1444.xml" /><Relationship Id="rId5" Type="http://schemas.openxmlformats.org/officeDocument/2006/relationships/tags" Target="../tags/tag144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image" Target="../media/image70.png" /><Relationship Id="rId11" Type="http://schemas.openxmlformats.org/officeDocument/2006/relationships/tags" Target="../tags/tag1455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450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451.xml" /><Relationship Id="rId7" Type="http://schemas.openxmlformats.org/officeDocument/2006/relationships/tags" Target="../tags/tag1452.xml" /><Relationship Id="rId8" Type="http://schemas.openxmlformats.org/officeDocument/2006/relationships/tags" Target="../tags/tag1453.xml" /><Relationship Id="rId9" Type="http://schemas.openxmlformats.org/officeDocument/2006/relationships/tags" Target="../tags/tag145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462.xml" /><Relationship Id="rId2" Type="http://schemas.openxmlformats.org/officeDocument/2006/relationships/tags" Target="../tags/tag1456.xml" /><Relationship Id="rId3" Type="http://schemas.openxmlformats.org/officeDocument/2006/relationships/image" Target="../media/image68.png" /><Relationship Id="rId4" Type="http://schemas.openxmlformats.org/officeDocument/2006/relationships/tags" Target="../tags/tag1457.xml" /><Relationship Id="rId5" Type="http://schemas.openxmlformats.org/officeDocument/2006/relationships/tags" Target="../tags/tag1458.xml" /><Relationship Id="rId6" Type="http://schemas.openxmlformats.org/officeDocument/2006/relationships/image" Target="../media/image73.png" /><Relationship Id="rId7" Type="http://schemas.openxmlformats.org/officeDocument/2006/relationships/tags" Target="../tags/tag1459.xml" /><Relationship Id="rId8" Type="http://schemas.openxmlformats.org/officeDocument/2006/relationships/tags" Target="../tags/tag1460.xml" /><Relationship Id="rId9" Type="http://schemas.openxmlformats.org/officeDocument/2006/relationships/tags" Target="../tags/tag146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463.xml" /><Relationship Id="rId3" Type="http://schemas.openxmlformats.org/officeDocument/2006/relationships/tags" Target="../tags/tag1464.xml" /><Relationship Id="rId4" Type="http://schemas.openxmlformats.org/officeDocument/2006/relationships/tags" Target="../tags/tag146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472.xml" /><Relationship Id="rId11" Type="http://schemas.openxmlformats.org/officeDocument/2006/relationships/tags" Target="../tags/tag1473.xml" /><Relationship Id="rId12" Type="http://schemas.openxmlformats.org/officeDocument/2006/relationships/tags" Target="../tags/tag1474.xml" /><Relationship Id="rId2" Type="http://schemas.openxmlformats.org/officeDocument/2006/relationships/tags" Target="../tags/tag1466.xml" /><Relationship Id="rId3" Type="http://schemas.openxmlformats.org/officeDocument/2006/relationships/image" Target="../media/image68.png" /><Relationship Id="rId4" Type="http://schemas.openxmlformats.org/officeDocument/2006/relationships/tags" Target="../tags/tag1467.xml" /><Relationship Id="rId5" Type="http://schemas.openxmlformats.org/officeDocument/2006/relationships/tags" Target="../tags/tag1468.xml" /><Relationship Id="rId6" Type="http://schemas.openxmlformats.org/officeDocument/2006/relationships/image" Target="../media/image74.png" /><Relationship Id="rId7" Type="http://schemas.openxmlformats.org/officeDocument/2006/relationships/tags" Target="../tags/tag1469.xml" /><Relationship Id="rId8" Type="http://schemas.openxmlformats.org/officeDocument/2006/relationships/tags" Target="../tags/tag1470.xml" /><Relationship Id="rId9" Type="http://schemas.openxmlformats.org/officeDocument/2006/relationships/tags" Target="../tags/tag147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tags" Target="../tags/tag1359.xml" /><Relationship Id="rId3" Type="http://schemas.openxmlformats.org/officeDocument/2006/relationships/tags" Target="../tags/tag1360.xml" /><Relationship Id="rId4" Type="http://schemas.openxmlformats.org/officeDocument/2006/relationships/tags" Target="../tags/tag1361.xml" /><Relationship Id="rId5" Type="http://schemas.openxmlformats.org/officeDocument/2006/relationships/tags" Target="../tags/tag13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image" Target="../media/image70.png" /><Relationship Id="rId11" Type="http://schemas.openxmlformats.org/officeDocument/2006/relationships/tags" Target="../tags/tag148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479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480.xml" /><Relationship Id="rId7" Type="http://schemas.openxmlformats.org/officeDocument/2006/relationships/tags" Target="../tags/tag1481.xml" /><Relationship Id="rId8" Type="http://schemas.openxmlformats.org/officeDocument/2006/relationships/tags" Target="../tags/tag1482.xml" /><Relationship Id="rId9" Type="http://schemas.openxmlformats.org/officeDocument/2006/relationships/tags" Target="../tags/tag148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485.xml" /><Relationship Id="rId3" Type="http://schemas.openxmlformats.org/officeDocument/2006/relationships/tags" Target="../tags/tag1486.xml" /><Relationship Id="rId4" Type="http://schemas.openxmlformats.org/officeDocument/2006/relationships/tags" Target="../tags/tag1487.xml" /><Relationship Id="rId5" Type="http://schemas.openxmlformats.org/officeDocument/2006/relationships/tags" Target="../tags/tag148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489.xml" /><Relationship Id="rId3" Type="http://schemas.openxmlformats.org/officeDocument/2006/relationships/tags" Target="../tags/tag1490.xml" /><Relationship Id="rId4" Type="http://schemas.openxmlformats.org/officeDocument/2006/relationships/tags" Target="../tags/tag149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492.xml" /><Relationship Id="rId3" Type="http://schemas.openxmlformats.org/officeDocument/2006/relationships/tags" Target="../tags/tag1493.xml" /><Relationship Id="rId4" Type="http://schemas.openxmlformats.org/officeDocument/2006/relationships/tags" Target="../tags/tag1494.xml" /><Relationship Id="rId5" Type="http://schemas.openxmlformats.org/officeDocument/2006/relationships/tags" Target="../tags/tag149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496.xml" /><Relationship Id="rId3" Type="http://schemas.openxmlformats.org/officeDocument/2006/relationships/tags" Target="../tags/tag1497.xml" /><Relationship Id="rId4" Type="http://schemas.openxmlformats.org/officeDocument/2006/relationships/tags" Target="../tags/tag1498.xml" /><Relationship Id="rId5" Type="http://schemas.openxmlformats.org/officeDocument/2006/relationships/tags" Target="../tags/tag1499.xml" /><Relationship Id="rId6" Type="http://schemas.openxmlformats.org/officeDocument/2006/relationships/tags" Target="../tags/tag150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501.xml" /><Relationship Id="rId3" Type="http://schemas.openxmlformats.org/officeDocument/2006/relationships/tags" Target="../tags/tag1502.xml" /><Relationship Id="rId4" Type="http://schemas.openxmlformats.org/officeDocument/2006/relationships/tags" Target="../tags/tag1503.xml" /><Relationship Id="rId5" Type="http://schemas.openxmlformats.org/officeDocument/2006/relationships/tags" Target="../tags/tag150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505.xml" /><Relationship Id="rId3" Type="http://schemas.openxmlformats.org/officeDocument/2006/relationships/tags" Target="../tags/tag1506.xml" /><Relationship Id="rId4" Type="http://schemas.openxmlformats.org/officeDocument/2006/relationships/tags" Target="../tags/tag150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1508.xml" /><Relationship Id="rId3" Type="http://schemas.openxmlformats.org/officeDocument/2006/relationships/tags" Target="../tags/tag1509.xml" /><Relationship Id="rId4" Type="http://schemas.openxmlformats.org/officeDocument/2006/relationships/tags" Target="../tags/tag151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515.xml" /><Relationship Id="rId4" Type="http://schemas.openxmlformats.org/officeDocument/2006/relationships/tags" Target="../tags/tag1516.xml" /><Relationship Id="rId5" Type="http://schemas.openxmlformats.org/officeDocument/2006/relationships/tags" Target="../tags/tag151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Relationship Id="rId2" Type="http://schemas.openxmlformats.org/officeDocument/2006/relationships/tags" Target="../tags/tag1518.xml" /><Relationship Id="rId3" Type="http://schemas.openxmlformats.org/officeDocument/2006/relationships/tags" Target="../tags/tag1519.xml" /><Relationship Id="rId4" Type="http://schemas.openxmlformats.org/officeDocument/2006/relationships/tags" Target="../tags/tag152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tags" Target="../tags/tag1363.xml" /><Relationship Id="rId3" Type="http://schemas.openxmlformats.org/officeDocument/2006/relationships/tags" Target="../tags/tag1364.xml" /><Relationship Id="rId4" Type="http://schemas.openxmlformats.org/officeDocument/2006/relationships/tags" Target="../tags/tag1365.xml" /><Relationship Id="rId5" Type="http://schemas.openxmlformats.org/officeDocument/2006/relationships/tags" Target="../tags/tag136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tags" Target="../tags/tag152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525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526.xml" /><Relationship Id="rId7" Type="http://schemas.openxmlformats.org/officeDocument/2006/relationships/tags" Target="../tags/tag1527.xml" /><Relationship Id="rId8" Type="http://schemas.openxmlformats.org/officeDocument/2006/relationships/image" Target="../media/image66.png" /><Relationship Id="rId9" Type="http://schemas.openxmlformats.org/officeDocument/2006/relationships/tags" Target="../tags/tag15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536.xml" /><Relationship Id="rId2" Type="http://schemas.openxmlformats.org/officeDocument/2006/relationships/tags" Target="../tags/tag1530.xml" /><Relationship Id="rId3" Type="http://schemas.openxmlformats.org/officeDocument/2006/relationships/image" Target="../media/image68.png" /><Relationship Id="rId4" Type="http://schemas.openxmlformats.org/officeDocument/2006/relationships/tags" Target="../tags/tag1531.xml" /><Relationship Id="rId5" Type="http://schemas.openxmlformats.org/officeDocument/2006/relationships/tags" Target="../tags/tag1532.xml" /><Relationship Id="rId6" Type="http://schemas.openxmlformats.org/officeDocument/2006/relationships/image" Target="../media/image75.png" /><Relationship Id="rId7" Type="http://schemas.openxmlformats.org/officeDocument/2006/relationships/tags" Target="../tags/tag1533.xml" /><Relationship Id="rId8" Type="http://schemas.openxmlformats.org/officeDocument/2006/relationships/tags" Target="../tags/tag1534.xml" /><Relationship Id="rId9" Type="http://schemas.openxmlformats.org/officeDocument/2006/relationships/tags" Target="../tags/tag153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1544.xml" /><Relationship Id="rId2" Type="http://schemas.openxmlformats.org/officeDocument/2006/relationships/tags" Target="../tags/tag1537.xml" /><Relationship Id="rId3" Type="http://schemas.openxmlformats.org/officeDocument/2006/relationships/tags" Target="../tags/tag1538.xml" /><Relationship Id="rId4" Type="http://schemas.openxmlformats.org/officeDocument/2006/relationships/tags" Target="../tags/tag1539.xml" /><Relationship Id="rId5" Type="http://schemas.openxmlformats.org/officeDocument/2006/relationships/tags" Target="../tags/tag1540.xml" /><Relationship Id="rId6" Type="http://schemas.openxmlformats.org/officeDocument/2006/relationships/tags" Target="../tags/tag1541.xml" /><Relationship Id="rId7" Type="http://schemas.openxmlformats.org/officeDocument/2006/relationships/tags" Target="../tags/tag1542.xml" /><Relationship Id="rId8" Type="http://schemas.openxmlformats.org/officeDocument/2006/relationships/tags" Target="../tags/tag1543.xml" /><Relationship Id="rId9" Type="http://schemas.openxmlformats.org/officeDocument/2006/relationships/image" Target="../media/image76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551.xml" /><Relationship Id="rId2" Type="http://schemas.openxmlformats.org/officeDocument/2006/relationships/tags" Target="../tags/tag1545.xml" /><Relationship Id="rId3" Type="http://schemas.openxmlformats.org/officeDocument/2006/relationships/image" Target="../media/image63.png" /><Relationship Id="rId4" Type="http://schemas.openxmlformats.org/officeDocument/2006/relationships/tags" Target="../tags/tag1546.xml" /><Relationship Id="rId5" Type="http://schemas.openxmlformats.org/officeDocument/2006/relationships/tags" Target="../tags/tag1547.xml" /><Relationship Id="rId6" Type="http://schemas.openxmlformats.org/officeDocument/2006/relationships/image" Target="../media/image64.png" /><Relationship Id="rId7" Type="http://schemas.openxmlformats.org/officeDocument/2006/relationships/tags" Target="../tags/tag1548.xml" /><Relationship Id="rId8" Type="http://schemas.openxmlformats.org/officeDocument/2006/relationships/tags" Target="../tags/tag1549.xml" /><Relationship Id="rId9" Type="http://schemas.openxmlformats.org/officeDocument/2006/relationships/tags" Target="../tags/tag155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56.xml" /><Relationship Id="rId4" Type="http://schemas.openxmlformats.org/officeDocument/2006/relationships/tags" Target="../tags/tag1557.xml" /><Relationship Id="rId5" Type="http://schemas.openxmlformats.org/officeDocument/2006/relationships/tags" Target="../tags/tag1558.xml" /><Relationship Id="rId6" Type="http://schemas.openxmlformats.org/officeDocument/2006/relationships/image" Target="../media/image66.png" /><Relationship Id="rId7" Type="http://schemas.openxmlformats.org/officeDocument/2006/relationships/tags" Target="../tags/tag155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1560.xml" /><Relationship Id="rId3" Type="http://schemas.openxmlformats.org/officeDocument/2006/relationships/image" Target="../media/image63.png" /><Relationship Id="rId4" Type="http://schemas.openxmlformats.org/officeDocument/2006/relationships/tags" Target="../tags/tag1561.xml" /><Relationship Id="rId5" Type="http://schemas.openxmlformats.org/officeDocument/2006/relationships/tags" Target="../tags/tag1562.xml" /><Relationship Id="rId6" Type="http://schemas.openxmlformats.org/officeDocument/2006/relationships/tags" Target="../tags/tag1563.xml" /><Relationship Id="rId7" Type="http://schemas.openxmlformats.org/officeDocument/2006/relationships/tags" Target="../tags/tag1564.xml" /><Relationship Id="rId8" Type="http://schemas.openxmlformats.org/officeDocument/2006/relationships/tags" Target="../tags/tag1565.xml" /><Relationship Id="rId9" Type="http://schemas.openxmlformats.org/officeDocument/2006/relationships/tags" Target="../tags/tag156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tags" Target="../tags/tag1575.xml" /><Relationship Id="rId11" Type="http://schemas.openxmlformats.org/officeDocument/2006/relationships/tags" Target="../tags/tag1576.xml" /><Relationship Id="rId12" Type="http://schemas.openxmlformats.org/officeDocument/2006/relationships/tags" Target="../tags/tag1577.xml" /><Relationship Id="rId13" Type="http://schemas.openxmlformats.org/officeDocument/2006/relationships/tags" Target="../tags/tag1578.xml" /><Relationship Id="rId14" Type="http://schemas.openxmlformats.org/officeDocument/2006/relationships/tags" Target="../tags/tag157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71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572.xml" /><Relationship Id="rId7" Type="http://schemas.openxmlformats.org/officeDocument/2006/relationships/tags" Target="../tags/tag1573.xml" /><Relationship Id="rId8" Type="http://schemas.openxmlformats.org/officeDocument/2006/relationships/tags" Target="../tags/tag1574.xml" /><Relationship Id="rId9" Type="http://schemas.openxmlformats.org/officeDocument/2006/relationships/image" Target="../media/image70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586.xml" /><Relationship Id="rId11" Type="http://schemas.openxmlformats.org/officeDocument/2006/relationships/tags" Target="../tags/tag1587.xml" /><Relationship Id="rId2" Type="http://schemas.openxmlformats.org/officeDocument/2006/relationships/tags" Target="../tags/tag1580.xml" /><Relationship Id="rId3" Type="http://schemas.openxmlformats.org/officeDocument/2006/relationships/image" Target="../media/image63.png" /><Relationship Id="rId4" Type="http://schemas.openxmlformats.org/officeDocument/2006/relationships/tags" Target="../tags/tag1581.xml" /><Relationship Id="rId5" Type="http://schemas.openxmlformats.org/officeDocument/2006/relationships/tags" Target="../tags/tag1582.xml" /><Relationship Id="rId6" Type="http://schemas.openxmlformats.org/officeDocument/2006/relationships/image" Target="../media/image77.png" /><Relationship Id="rId7" Type="http://schemas.openxmlformats.org/officeDocument/2006/relationships/tags" Target="../tags/tag1583.xml" /><Relationship Id="rId8" Type="http://schemas.openxmlformats.org/officeDocument/2006/relationships/tags" Target="../tags/tag1584.xml" /><Relationship Id="rId9" Type="http://schemas.openxmlformats.org/officeDocument/2006/relationships/tags" Target="../tags/tag158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image" Target="../media/image70.png" /><Relationship Id="rId11" Type="http://schemas.openxmlformats.org/officeDocument/2006/relationships/tags" Target="../tags/tag1597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592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593.xml" /><Relationship Id="rId7" Type="http://schemas.openxmlformats.org/officeDocument/2006/relationships/tags" Target="../tags/tag1594.xml" /><Relationship Id="rId8" Type="http://schemas.openxmlformats.org/officeDocument/2006/relationships/tags" Target="../tags/tag1595.xml" /><Relationship Id="rId9" Type="http://schemas.openxmlformats.org/officeDocument/2006/relationships/tags" Target="../tags/tag159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604.xml" /><Relationship Id="rId2" Type="http://schemas.openxmlformats.org/officeDocument/2006/relationships/tags" Target="../tags/tag1598.xml" /><Relationship Id="rId3" Type="http://schemas.openxmlformats.org/officeDocument/2006/relationships/image" Target="../media/image63.png" /><Relationship Id="rId4" Type="http://schemas.openxmlformats.org/officeDocument/2006/relationships/tags" Target="../tags/tag1599.xml" /><Relationship Id="rId5" Type="http://schemas.openxmlformats.org/officeDocument/2006/relationships/tags" Target="../tags/tag1600.xml" /><Relationship Id="rId6" Type="http://schemas.openxmlformats.org/officeDocument/2006/relationships/image" Target="../media/image78.png" /><Relationship Id="rId7" Type="http://schemas.openxmlformats.org/officeDocument/2006/relationships/tags" Target="../tags/tag1601.xml" /><Relationship Id="rId8" Type="http://schemas.openxmlformats.org/officeDocument/2006/relationships/tags" Target="../tags/tag1602.xml" /><Relationship Id="rId9" Type="http://schemas.openxmlformats.org/officeDocument/2006/relationships/tags" Target="../tags/tag16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373.xml" /><Relationship Id="rId2" Type="http://schemas.openxmlformats.org/officeDocument/2006/relationships/tags" Target="../tags/tag1367.xml" /><Relationship Id="rId3" Type="http://schemas.openxmlformats.org/officeDocument/2006/relationships/image" Target="../media/image63.png" /><Relationship Id="rId4" Type="http://schemas.openxmlformats.org/officeDocument/2006/relationships/tags" Target="../tags/tag1368.xml" /><Relationship Id="rId5" Type="http://schemas.openxmlformats.org/officeDocument/2006/relationships/tags" Target="../tags/tag1369.xml" /><Relationship Id="rId6" Type="http://schemas.openxmlformats.org/officeDocument/2006/relationships/image" Target="../media/image64.png" /><Relationship Id="rId7" Type="http://schemas.openxmlformats.org/officeDocument/2006/relationships/tags" Target="../tags/tag1370.xml" /><Relationship Id="rId8" Type="http://schemas.openxmlformats.org/officeDocument/2006/relationships/tags" Target="../tags/tag1371.xml" /><Relationship Id="rId9" Type="http://schemas.openxmlformats.org/officeDocument/2006/relationships/tags" Target="../tags/tag137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611.xml" /><Relationship Id="rId11" Type="http://schemas.openxmlformats.org/officeDocument/2006/relationships/tags" Target="../tags/tag1612.xml" /><Relationship Id="rId2" Type="http://schemas.openxmlformats.org/officeDocument/2006/relationships/tags" Target="../tags/tag1605.xml" /><Relationship Id="rId3" Type="http://schemas.openxmlformats.org/officeDocument/2006/relationships/image" Target="../media/image63.png" /><Relationship Id="rId4" Type="http://schemas.openxmlformats.org/officeDocument/2006/relationships/tags" Target="../tags/tag1606.xml" /><Relationship Id="rId5" Type="http://schemas.openxmlformats.org/officeDocument/2006/relationships/tags" Target="../tags/tag1607.xml" /><Relationship Id="rId6" Type="http://schemas.openxmlformats.org/officeDocument/2006/relationships/image" Target="../media/image79.png" /><Relationship Id="rId7" Type="http://schemas.openxmlformats.org/officeDocument/2006/relationships/tags" Target="../tags/tag1608.xml" /><Relationship Id="rId8" Type="http://schemas.openxmlformats.org/officeDocument/2006/relationships/tags" Target="../tags/tag1609.xml" /><Relationship Id="rId9" Type="http://schemas.openxmlformats.org/officeDocument/2006/relationships/tags" Target="../tags/tag161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620.xml" /><Relationship Id="rId11" Type="http://schemas.openxmlformats.org/officeDocument/2006/relationships/tags" Target="../tags/tag1621.xml" /><Relationship Id="rId12" Type="http://schemas.openxmlformats.org/officeDocument/2006/relationships/tags" Target="../tags/tag162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616.xml" /><Relationship Id="rId4" Type="http://schemas.openxmlformats.org/officeDocument/2006/relationships/image" Target="../media/image80.png" /><Relationship Id="rId5" Type="http://schemas.openxmlformats.org/officeDocument/2006/relationships/tags" Target="../tags/tag1617.xml" /><Relationship Id="rId6" Type="http://schemas.openxmlformats.org/officeDocument/2006/relationships/tags" Target="../tags/tag1618.xml" /><Relationship Id="rId7" Type="http://schemas.openxmlformats.org/officeDocument/2006/relationships/image" Target="../media/image81.png" /><Relationship Id="rId8" Type="http://schemas.openxmlformats.org/officeDocument/2006/relationships/tags" Target="../tags/tag1619.xml" /><Relationship Id="rId9" Type="http://schemas.openxmlformats.org/officeDocument/2006/relationships/image" Target="../media/image82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629.xml" /><Relationship Id="rId11" Type="http://schemas.openxmlformats.org/officeDocument/2006/relationships/tags" Target="../tags/tag1630.xml" /><Relationship Id="rId2" Type="http://schemas.openxmlformats.org/officeDocument/2006/relationships/tags" Target="../tags/tag1623.xml" /><Relationship Id="rId3" Type="http://schemas.openxmlformats.org/officeDocument/2006/relationships/image" Target="../media/image80.png" /><Relationship Id="rId4" Type="http://schemas.openxmlformats.org/officeDocument/2006/relationships/tags" Target="../tags/tag1624.xml" /><Relationship Id="rId5" Type="http://schemas.openxmlformats.org/officeDocument/2006/relationships/tags" Target="../tags/tag1625.xml" /><Relationship Id="rId6" Type="http://schemas.openxmlformats.org/officeDocument/2006/relationships/image" Target="../media/image83.png" /><Relationship Id="rId7" Type="http://schemas.openxmlformats.org/officeDocument/2006/relationships/tags" Target="../tags/tag1626.xml" /><Relationship Id="rId8" Type="http://schemas.openxmlformats.org/officeDocument/2006/relationships/tags" Target="../tags/tag1627.xml" /><Relationship Id="rId9" Type="http://schemas.openxmlformats.org/officeDocument/2006/relationships/tags" Target="../tags/tag162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635.xml" /><Relationship Id="rId4" Type="http://schemas.openxmlformats.org/officeDocument/2006/relationships/tags" Target="../tags/tag1636.xml" /><Relationship Id="rId5" Type="http://schemas.openxmlformats.org/officeDocument/2006/relationships/tags" Target="../tags/tag163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tags" Target="../tags/tag1646.xml" /><Relationship Id="rId11" Type="http://schemas.openxmlformats.org/officeDocument/2006/relationships/image" Target="../media/image66.png" /><Relationship Id="rId12" Type="http://schemas.openxmlformats.org/officeDocument/2006/relationships/tags" Target="../tags/tag1647.xml" /><Relationship Id="rId13" Type="http://schemas.openxmlformats.org/officeDocument/2006/relationships/tags" Target="../tags/tag164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642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643.xml" /><Relationship Id="rId7" Type="http://schemas.openxmlformats.org/officeDocument/2006/relationships/image" Target="../media/image84.png" /><Relationship Id="rId8" Type="http://schemas.openxmlformats.org/officeDocument/2006/relationships/tags" Target="../tags/tag1644.xml" /><Relationship Id="rId9" Type="http://schemas.openxmlformats.org/officeDocument/2006/relationships/tags" Target="../tags/tag164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655.xml" /><Relationship Id="rId2" Type="http://schemas.openxmlformats.org/officeDocument/2006/relationships/tags" Target="../tags/tag1649.xml" /><Relationship Id="rId3" Type="http://schemas.openxmlformats.org/officeDocument/2006/relationships/image" Target="../media/image80.png" /><Relationship Id="rId4" Type="http://schemas.openxmlformats.org/officeDocument/2006/relationships/tags" Target="../tags/tag1650.xml" /><Relationship Id="rId5" Type="http://schemas.openxmlformats.org/officeDocument/2006/relationships/tags" Target="../tags/tag1651.xml" /><Relationship Id="rId6" Type="http://schemas.openxmlformats.org/officeDocument/2006/relationships/image" Target="../media/image85.png" /><Relationship Id="rId7" Type="http://schemas.openxmlformats.org/officeDocument/2006/relationships/tags" Target="../tags/tag1652.xml" /><Relationship Id="rId8" Type="http://schemas.openxmlformats.org/officeDocument/2006/relationships/tags" Target="../tags/tag1653.xml" /><Relationship Id="rId9" Type="http://schemas.openxmlformats.org/officeDocument/2006/relationships/tags" Target="../tags/tag165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6.xml" /><Relationship Id="rId2" Type="http://schemas.openxmlformats.org/officeDocument/2006/relationships/tags" Target="../tags/tag1656.xml" /><Relationship Id="rId3" Type="http://schemas.openxmlformats.org/officeDocument/2006/relationships/tags" Target="../tags/tag1657.xml" /><Relationship Id="rId4" Type="http://schemas.openxmlformats.org/officeDocument/2006/relationships/tags" Target="../tags/tag165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6.xml" /><Relationship Id="rId2" Type="http://schemas.openxmlformats.org/officeDocument/2006/relationships/tags" Target="../tags/tag1659.xml" /><Relationship Id="rId3" Type="http://schemas.openxmlformats.org/officeDocument/2006/relationships/tags" Target="../tags/tag1660.xml" /><Relationship Id="rId4" Type="http://schemas.openxmlformats.org/officeDocument/2006/relationships/tags" Target="../tags/tag166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6.xml" /><Relationship Id="rId2" Type="http://schemas.openxmlformats.org/officeDocument/2006/relationships/tags" Target="../tags/tag1662.xml" /><Relationship Id="rId3" Type="http://schemas.openxmlformats.org/officeDocument/2006/relationships/tags" Target="../tags/tag1663.xml" /><Relationship Id="rId4" Type="http://schemas.openxmlformats.org/officeDocument/2006/relationships/tags" Target="../tags/tag166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10" Type="http://schemas.openxmlformats.org/officeDocument/2006/relationships/tags" Target="../tags/tag1673.xml" /><Relationship Id="rId11" Type="http://schemas.openxmlformats.org/officeDocument/2006/relationships/tags" Target="../tags/tag1674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669.xml" /><Relationship Id="rId4" Type="http://schemas.openxmlformats.org/officeDocument/2006/relationships/image" Target="../media/image71.png" /><Relationship Id="rId5" Type="http://schemas.microsoft.com/office/2007/relationships/hdphoto" Target="../media/image72.wdp" /><Relationship Id="rId6" Type="http://schemas.openxmlformats.org/officeDocument/2006/relationships/tags" Target="../tags/tag1670.xml" /><Relationship Id="rId7" Type="http://schemas.openxmlformats.org/officeDocument/2006/relationships/tags" Target="../tags/tag1671.xml" /><Relationship Id="rId8" Type="http://schemas.openxmlformats.org/officeDocument/2006/relationships/tags" Target="../tags/tag1672.xml" /><Relationship Id="rId9" Type="http://schemas.openxmlformats.org/officeDocument/2006/relationships/image" Target="../media/image7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1383.xml" /><Relationship Id="rId11" Type="http://schemas.openxmlformats.org/officeDocument/2006/relationships/tags" Target="../tags/tag138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378.xml" /><Relationship Id="rId4" Type="http://schemas.openxmlformats.org/officeDocument/2006/relationships/image" Target="../media/image65.png" /><Relationship Id="rId5" Type="http://schemas.openxmlformats.org/officeDocument/2006/relationships/tags" Target="../tags/tag1379.xml" /><Relationship Id="rId6" Type="http://schemas.openxmlformats.org/officeDocument/2006/relationships/tags" Target="../tags/tag1380.xml" /><Relationship Id="rId7" Type="http://schemas.openxmlformats.org/officeDocument/2006/relationships/tags" Target="../tags/tag1381.xml" /><Relationship Id="rId8" Type="http://schemas.openxmlformats.org/officeDocument/2006/relationships/image" Target="../media/image66.png" /><Relationship Id="rId9" Type="http://schemas.openxmlformats.org/officeDocument/2006/relationships/tags" Target="../tags/tag138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679.xml" /><Relationship Id="rId4" Type="http://schemas.openxmlformats.org/officeDocument/2006/relationships/tags" Target="../tags/tag1680.xml" /><Relationship Id="rId5" Type="http://schemas.openxmlformats.org/officeDocument/2006/relationships/tags" Target="../tags/tag168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9.xml" /><Relationship Id="rId2" Type="http://schemas.openxmlformats.org/officeDocument/2006/relationships/tags" Target="../tags/tag1682.xml" /><Relationship Id="rId3" Type="http://schemas.openxmlformats.org/officeDocument/2006/relationships/tags" Target="../tags/tag1683.xml" /><Relationship Id="rId4" Type="http://schemas.openxmlformats.org/officeDocument/2006/relationships/tags" Target="../tags/tag1684.xml" /><Relationship Id="rId5" Type="http://schemas.openxmlformats.org/officeDocument/2006/relationships/tags" Target="../tags/tag1685.xml" /><Relationship Id="rId6" Type="http://schemas.openxmlformats.org/officeDocument/2006/relationships/tags" Target="../tags/tag1686.xml" /><Relationship Id="rId7" Type="http://schemas.openxmlformats.org/officeDocument/2006/relationships/image" Target="../media/image86.png" /><Relationship Id="rId8" Type="http://schemas.openxmlformats.org/officeDocument/2006/relationships/tags" Target="../tags/tag1687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9.xml" /><Relationship Id="rId2" Type="http://schemas.openxmlformats.org/officeDocument/2006/relationships/tags" Target="../tags/tag1688.xml" /><Relationship Id="rId3" Type="http://schemas.openxmlformats.org/officeDocument/2006/relationships/tags" Target="../tags/tag1689.xml" /><Relationship Id="rId4" Type="http://schemas.openxmlformats.org/officeDocument/2006/relationships/tags" Target="../tags/tag1690.xml" /><Relationship Id="rId5" Type="http://schemas.openxmlformats.org/officeDocument/2006/relationships/tags" Target="../tags/tag1691.xml" /><Relationship Id="rId6" Type="http://schemas.openxmlformats.org/officeDocument/2006/relationships/tags" Target="../tags/tag169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tags" Target="../tags/tag1693.xml" /><Relationship Id="rId3" Type="http://schemas.openxmlformats.org/officeDocument/2006/relationships/image" Target="../media/image87.png" /><Relationship Id="rId4" Type="http://schemas.openxmlformats.org/officeDocument/2006/relationships/tags" Target="../tags/tag1694.xml" /><Relationship Id="rId5" Type="http://schemas.openxmlformats.org/officeDocument/2006/relationships/tags" Target="../tags/tag1695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8.xml" /><Relationship Id="rId10" Type="http://schemas.openxmlformats.org/officeDocument/2006/relationships/tags" Target="../tags/tag1701.xml" /><Relationship Id="rId2" Type="http://schemas.openxmlformats.org/officeDocument/2006/relationships/tags" Target="../tags/tag1696.xml" /><Relationship Id="rId3" Type="http://schemas.openxmlformats.org/officeDocument/2006/relationships/image" Target="../media/image88.png" /><Relationship Id="rId4" Type="http://schemas.openxmlformats.org/officeDocument/2006/relationships/tags" Target="../tags/tag1697.xml" /><Relationship Id="rId5" Type="http://schemas.openxmlformats.org/officeDocument/2006/relationships/image" Target="../media/image87.png" /><Relationship Id="rId6" Type="http://schemas.openxmlformats.org/officeDocument/2006/relationships/tags" Target="../tags/tag1698.xml" /><Relationship Id="rId7" Type="http://schemas.openxmlformats.org/officeDocument/2006/relationships/tags" Target="../tags/tag1699.xml" /><Relationship Id="rId8" Type="http://schemas.openxmlformats.org/officeDocument/2006/relationships/tags" Target="../tags/tag1700.xml" /><Relationship Id="rId9" Type="http://schemas.openxmlformats.org/officeDocument/2006/relationships/image" Target="../media/image89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8.xml" /><Relationship Id="rId2" Type="http://schemas.openxmlformats.org/officeDocument/2006/relationships/tags" Target="../tags/tag1702.xml" /><Relationship Id="rId3" Type="http://schemas.openxmlformats.org/officeDocument/2006/relationships/image" Target="../media/image88.png" /><Relationship Id="rId4" Type="http://schemas.openxmlformats.org/officeDocument/2006/relationships/tags" Target="../tags/tag1703.xml" /><Relationship Id="rId5" Type="http://schemas.openxmlformats.org/officeDocument/2006/relationships/image" Target="../media/image87.png" /><Relationship Id="rId6" Type="http://schemas.openxmlformats.org/officeDocument/2006/relationships/tags" Target="../tags/tag1704.xml" /><Relationship Id="rId7" Type="http://schemas.openxmlformats.org/officeDocument/2006/relationships/tags" Target="../tags/tag1705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9.xml" /><Relationship Id="rId2" Type="http://schemas.openxmlformats.org/officeDocument/2006/relationships/tags" Target="../tags/tag1706.xml" /><Relationship Id="rId3" Type="http://schemas.openxmlformats.org/officeDocument/2006/relationships/image" Target="../media/image88.png" /><Relationship Id="rId4" Type="http://schemas.openxmlformats.org/officeDocument/2006/relationships/tags" Target="../tags/tag1707.xml" /><Relationship Id="rId5" Type="http://schemas.openxmlformats.org/officeDocument/2006/relationships/image" Target="../media/image87.png" /><Relationship Id="rId6" Type="http://schemas.openxmlformats.org/officeDocument/2006/relationships/tags" Target="../tags/tag1708.xml" /><Relationship Id="rId7" Type="http://schemas.openxmlformats.org/officeDocument/2006/relationships/tags" Target="../tags/tag1709.xml" /><Relationship Id="rId8" Type="http://schemas.openxmlformats.org/officeDocument/2006/relationships/tags" Target="../tags/tag1710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9.xml" /><Relationship Id="rId2" Type="http://schemas.openxmlformats.org/officeDocument/2006/relationships/tags" Target="../tags/tag1711.xml" /><Relationship Id="rId3" Type="http://schemas.openxmlformats.org/officeDocument/2006/relationships/image" Target="../media/image88.png" /><Relationship Id="rId4" Type="http://schemas.openxmlformats.org/officeDocument/2006/relationships/tags" Target="../tags/tag1712.xml" /><Relationship Id="rId5" Type="http://schemas.openxmlformats.org/officeDocument/2006/relationships/image" Target="../media/image87.png" /><Relationship Id="rId6" Type="http://schemas.openxmlformats.org/officeDocument/2006/relationships/tags" Target="../tags/tag1713.xml" /><Relationship Id="rId7" Type="http://schemas.openxmlformats.org/officeDocument/2006/relationships/tags" Target="../tags/tag1714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9.xml" /><Relationship Id="rId2" Type="http://schemas.openxmlformats.org/officeDocument/2006/relationships/tags" Target="../tags/tag1715.xml" /><Relationship Id="rId3" Type="http://schemas.openxmlformats.org/officeDocument/2006/relationships/image" Target="../media/image88.png" /><Relationship Id="rId4" Type="http://schemas.openxmlformats.org/officeDocument/2006/relationships/tags" Target="../tags/tag1716.xml" /><Relationship Id="rId5" Type="http://schemas.openxmlformats.org/officeDocument/2006/relationships/image" Target="../media/image87.png" /><Relationship Id="rId6" Type="http://schemas.openxmlformats.org/officeDocument/2006/relationships/tags" Target="../tags/tag1717.xml" /><Relationship Id="rId7" Type="http://schemas.openxmlformats.org/officeDocument/2006/relationships/tags" Target="../tags/tag1718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723.xml" /><Relationship Id="rId4" Type="http://schemas.openxmlformats.org/officeDocument/2006/relationships/tags" Target="../tags/tag1724.xml" /><Relationship Id="rId5" Type="http://schemas.openxmlformats.org/officeDocument/2006/relationships/tags" Target="../tags/tag172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389.xml" /><Relationship Id="rId4" Type="http://schemas.openxmlformats.org/officeDocument/2006/relationships/tags" Target="../tags/tag1390.xml" /><Relationship Id="rId5" Type="http://schemas.openxmlformats.org/officeDocument/2006/relationships/tags" Target="../tags/tag1391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Relationship Id="rId2" Type="http://schemas.openxmlformats.org/officeDocument/2006/relationships/tags" Target="../tags/tag1726.xml" /><Relationship Id="rId3" Type="http://schemas.openxmlformats.org/officeDocument/2006/relationships/tags" Target="../tags/tag172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Relationship Id="rId2" Type="http://schemas.openxmlformats.org/officeDocument/2006/relationships/tags" Target="../tags/tag1728.xml" /><Relationship Id="rId3" Type="http://schemas.openxmlformats.org/officeDocument/2006/relationships/tags" Target="../tags/tag1729.xml" /><Relationship Id="rId4" Type="http://schemas.openxmlformats.org/officeDocument/2006/relationships/image" Target="../media/image90.png" /><Relationship Id="rId5" Type="http://schemas.openxmlformats.org/officeDocument/2006/relationships/tags" Target="../tags/tag1730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Relationship Id="rId2" Type="http://schemas.openxmlformats.org/officeDocument/2006/relationships/tags" Target="../tags/tag1731.xml" /><Relationship Id="rId3" Type="http://schemas.openxmlformats.org/officeDocument/2006/relationships/tags" Target="../tags/tag173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Relationship Id="rId2" Type="http://schemas.openxmlformats.org/officeDocument/2006/relationships/tags" Target="../tags/tag1733.xml" /><Relationship Id="rId3" Type="http://schemas.openxmlformats.org/officeDocument/2006/relationships/tags" Target="../tags/tag173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392.xml" /><Relationship Id="rId3" Type="http://schemas.openxmlformats.org/officeDocument/2006/relationships/tags" Target="../tags/tag1393.xml" /><Relationship Id="rId4" Type="http://schemas.openxmlformats.org/officeDocument/2006/relationships/tags" Target="../tags/tag1394.xml" /><Relationship Id="rId5" Type="http://schemas.openxmlformats.org/officeDocument/2006/relationships/tags" Target="../tags/tag139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1396.xml" /><Relationship Id="rId3" Type="http://schemas.openxmlformats.org/officeDocument/2006/relationships/tags" Target="../tags/tag1397.xml" /><Relationship Id="rId4" Type="http://schemas.openxmlformats.org/officeDocument/2006/relationships/tags" Target="../tags/tag139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1405.xml" /><Relationship Id="rId11" Type="http://schemas.openxmlformats.org/officeDocument/2006/relationships/tags" Target="../tags/tag1406.xml" /><Relationship Id="rId12" Type="http://schemas.openxmlformats.org/officeDocument/2006/relationships/image" Target="../media/image69.png" /><Relationship Id="rId13" Type="http://schemas.openxmlformats.org/officeDocument/2006/relationships/tags" Target="../tags/tag1407.xml" /><Relationship Id="rId2" Type="http://schemas.openxmlformats.org/officeDocument/2006/relationships/tags" Target="../tags/tag1399.xml" /><Relationship Id="rId3" Type="http://schemas.openxmlformats.org/officeDocument/2006/relationships/image" Target="../media/image67.png" /><Relationship Id="rId4" Type="http://schemas.openxmlformats.org/officeDocument/2006/relationships/tags" Target="../tags/tag1400.xml" /><Relationship Id="rId5" Type="http://schemas.openxmlformats.org/officeDocument/2006/relationships/image" Target="../media/image68.png" /><Relationship Id="rId6" Type="http://schemas.openxmlformats.org/officeDocument/2006/relationships/tags" Target="../tags/tag1401.xml" /><Relationship Id="rId7" Type="http://schemas.openxmlformats.org/officeDocument/2006/relationships/tags" Target="../tags/tag1402.xml" /><Relationship Id="rId8" Type="http://schemas.openxmlformats.org/officeDocument/2006/relationships/tags" Target="../tags/tag1403.xml" /><Relationship Id="rId9" Type="http://schemas.openxmlformats.org/officeDocument/2006/relationships/tags" Target="../tags/tag140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6738" y="2220143"/>
            <a:ext cx="9527603" cy="2417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lvl="0" algn="ctr" defTabSz="914400">
              <a:lnSpc>
                <a:spcPct val="120000"/>
              </a:lnSpc>
              <a:spcBef>
                <a:spcPct val="50000"/>
              </a:spcBef>
            </a:pPr>
            <a:r>
              <a:rPr lang="zh-CN" altLang="en-US" sz="5400">
                <a:solidFill>
                  <a:srgbClr val="D568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议论文</a:t>
            </a:r>
          </a:p>
          <a:p>
            <a:pPr lvl="0"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D568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400">
                <a:solidFill>
                  <a:srgbClr val="D568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分论点拟写方法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78678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775460" y="655017"/>
            <a:ext cx="7687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巩固练习</a:t>
            </a:r>
            <a:r>
              <a:rPr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5325" y="355297"/>
            <a:ext cx="950595" cy="95059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031875" y="1553210"/>
            <a:ext cx="10943359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1.请在横线处填出分论点。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中心论点：树立崇高的理想是获得事业成功的前提。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分论点①：____________________________________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分论点②</a:t>
            </a:r>
            <a:r>
              <a:rPr 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____________________________________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分论点③：____________________________________</a:t>
            </a:r>
          </a:p>
        </p:txBody>
      </p:sp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1290493" y="4478972"/>
            <a:ext cx="6004560" cy="16516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分论点①：</a:t>
            </a:r>
            <a:r>
              <a:rPr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理想是奋斗的起点。</a:t>
            </a:r>
            <a:endParaRPr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分论点②：理想是奋斗的目标。</a:t>
            </a:r>
          </a:p>
          <a:p>
            <a:r>
              <a:rPr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分论点③：理想是奋斗的动力。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775460" y="655017"/>
            <a:ext cx="7687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巩固练习</a:t>
            </a:r>
            <a:r>
              <a:rPr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5325" y="355297"/>
            <a:ext cx="950595" cy="95059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405765" y="1306195"/>
            <a:ext cx="87293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1.请在横线处填出分论点。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请以：“爱心 ”为主题词，拟写三个分论点</a:t>
            </a:r>
            <a:endParaRPr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分论点①：______________________________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分论点②</a:t>
            </a:r>
            <a:r>
              <a:rPr 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______________________________</a:t>
            </a:r>
          </a:p>
          <a:p>
            <a:pPr indent="0" fontAlgn="auto">
              <a:lnSpc>
                <a:spcPct val="100000"/>
              </a:lnSpc>
            </a:pPr>
            <a:r>
              <a:rPr sz="32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分论点③：______________________________</a:t>
            </a:r>
          </a:p>
        </p:txBody>
      </p:sp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2465070" y="2246630"/>
            <a:ext cx="5337810" cy="1689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爱心，是冬日的一束暖阳。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爱心，是黑夜的一座灯塔。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爱心，是心际的一座桥梁。</a:t>
            </a:r>
          </a:p>
        </p:txBody>
      </p:sp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679450" y="4114800"/>
            <a:ext cx="11079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注意：</a:t>
            </a:r>
            <a:r>
              <a:rPr lang="en-US" altLang="zh-CN" sz="3200" b="1"/>
              <a:t>“……</a:t>
            </a:r>
            <a:r>
              <a:rPr lang="zh-CN" altLang="en-US" sz="3200" b="1"/>
              <a:t>是</a:t>
            </a:r>
            <a:r>
              <a:rPr lang="en-US" altLang="zh-CN" sz="3200" b="1"/>
              <a:t>……”</a:t>
            </a:r>
            <a:r>
              <a:rPr lang="zh-CN" altLang="en-US" sz="3200" b="1"/>
              <a:t>的句式结构，很容易出现</a:t>
            </a:r>
            <a:r>
              <a:rPr lang="zh-CN" altLang="en-US" sz="3200" b="1">
                <a:solidFill>
                  <a:srgbClr val="FF0000"/>
                </a:solidFill>
              </a:rPr>
              <a:t>偷换主题词</a:t>
            </a:r>
            <a:r>
              <a:rPr lang="zh-CN" altLang="en-US" sz="3200" b="1"/>
              <a:t>导致文章中心</a:t>
            </a:r>
            <a:r>
              <a:rPr lang="zh-CN" altLang="en-US" sz="3200" b="1">
                <a:solidFill>
                  <a:srgbClr val="FF0000"/>
                </a:solidFill>
              </a:rPr>
              <a:t>中途易辙</a:t>
            </a:r>
            <a:r>
              <a:rPr lang="zh-CN" altLang="en-US" sz="3200" b="1"/>
              <a:t>，例如：</a:t>
            </a:r>
            <a:r>
              <a:rPr lang="en-US" altLang="zh-CN" sz="3200" b="1"/>
              <a:t>“</a:t>
            </a:r>
            <a:r>
              <a:rPr lang="zh-CN" altLang="en-US" sz="3200" b="1"/>
              <a:t>勇敢就是为国牺牲的爱国</a:t>
            </a:r>
            <a:r>
              <a:rPr lang="en-US" altLang="zh-CN" sz="3200" b="1"/>
              <a:t>”</a:t>
            </a:r>
            <a:r>
              <a:rPr lang="zh-CN" altLang="en-US" sz="3200" b="1"/>
              <a:t>，这样就容易导致自己写着写着，写成</a:t>
            </a:r>
            <a:r>
              <a:rPr lang="en-US" altLang="zh-CN" sz="3200" b="1"/>
              <a:t>“</a:t>
            </a:r>
            <a:r>
              <a:rPr lang="zh-CN" altLang="en-US" sz="3200" b="1"/>
              <a:t>爱国</a:t>
            </a:r>
            <a:r>
              <a:rPr lang="en-US" altLang="zh-CN" sz="3200" b="1"/>
              <a:t>”</a:t>
            </a:r>
            <a:r>
              <a:rPr lang="zh-CN" altLang="en-US" sz="3200" b="1"/>
              <a:t>这个主题 。所以大家在使用这个句式的过程中，</a:t>
            </a:r>
            <a:r>
              <a:rPr lang="zh-CN" altLang="en-US" sz="3200" b="1">
                <a:solidFill>
                  <a:srgbClr val="FF0000"/>
                </a:solidFill>
              </a:rPr>
              <a:t>一定要小心。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224790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2696210" y="-114300"/>
            <a:ext cx="6934200" cy="906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304800" algn="l">
              <a:lnSpc>
                <a:spcPct val="15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D56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因--为什么--分析理由法</a:t>
            </a: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812801" y="841688"/>
            <a:ext cx="10584872" cy="579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【方法解读】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这种方法，就是把标题或中心论点作为结论，进行原因追问，有几个主要原因就可设置为几个分论点。</a:t>
            </a:r>
            <a:r>
              <a:rPr lang="en-US" altLang="zh-CN" sz="3200" b="1" err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如以“</a:t>
            </a:r>
            <a:r>
              <a:rPr lang="zh-CN" altLang="en-US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文化自信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”为题作文，就可以以中心论点进行发问：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“为什么</a:t>
            </a:r>
            <a:r>
              <a:rPr lang="en-US" altLang="zh-CN"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说文化自信是力量之源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？”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作答如下：</a:t>
            </a:r>
            <a:r>
              <a:rPr lang="en-US" altLang="zh-CN"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文化自信维系着中华民族的历史命脉；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文化自信造就了中华民族的精神气质；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文化自信建构了中国方案的文明气度。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作答的内容自然就形成了文章的三个分论点。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43540" y="3977005"/>
            <a:ext cx="1619250" cy="2819400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400" y="17780"/>
            <a:ext cx="1584325" cy="145542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264795" y="51562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954655" y="242570"/>
            <a:ext cx="6523355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并列式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为什么的角度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1710286" y="1147445"/>
            <a:ext cx="103416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句式结构：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……，能/才能/可以/能够/会/利于/让……。</a:t>
            </a:r>
          </a:p>
          <a:p>
            <a:pPr indent="0"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因为……，所以……</a:t>
            </a:r>
          </a:p>
          <a:p>
            <a:pPr indent="0"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之所以……是因为……</a:t>
            </a:r>
          </a:p>
          <a:p>
            <a:pPr indent="0"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如果没有……就……</a:t>
            </a: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435610" y="3844290"/>
            <a:ext cx="537591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第一组：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担起责任，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我们的人生更精彩。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担起责任，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我们的国家更富强。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担起责任，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我们的世界更美好。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1499870" y="3282661"/>
            <a:ext cx="8623300" cy="583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责任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</a:p>
        </p:txBody>
      </p:sp>
      <p:sp>
        <p:nvSpPr>
          <p:cNvPr id="10" name="文本框 9" title=""/>
          <p:cNvSpPr txBox="1"/>
          <p:nvPr>
            <p:custDataLst>
              <p:tags r:id="rId12"/>
            </p:custDataLst>
          </p:nvPr>
        </p:nvSpPr>
        <p:spPr>
          <a:xfrm>
            <a:off x="6115685" y="3844290"/>
            <a:ext cx="56508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第二组：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我们的人生更精彩。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我们的国家更富强。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责任，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我们的世界更美好。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224790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2715260" y="-160655"/>
            <a:ext cx="7495540" cy="906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304800" algn="l">
              <a:lnSpc>
                <a:spcPct val="15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D56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因--为什么--分析理由法</a:t>
            </a: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268836" y="878436"/>
            <a:ext cx="11817985" cy="45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【示例指引】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800" b="1" err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例如以“</a:t>
            </a:r>
            <a:r>
              <a:rPr lang="zh-CN" altLang="en-US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阅读</a:t>
            </a:r>
            <a:r>
              <a:rPr lang="en-US" altLang="zh-CN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”为话题写分论点</a:t>
            </a:r>
            <a:r>
              <a:rPr lang="zh-CN" altLang="en-US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。</a:t>
            </a:r>
            <a:endParaRPr lang="en-US" altLang="zh-CN" sz="2800" b="1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</a:t>
            </a: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人生需要阅读，它犹如东方缓升的启明星，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过滤</a:t>
            </a: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我们愚昧的思想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，净化我们的灵魂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。</a:t>
            </a:r>
            <a:r>
              <a:rPr 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人生需要阅读，它犹如一位无私的老师，赋予我们无穷的知识，引领我们走向成功。</a:t>
            </a:r>
          </a:p>
          <a:p>
            <a:pPr>
              <a:lnSpc>
                <a:spcPct val="120000"/>
              </a:lnSpc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</a:t>
            </a:r>
            <a:r>
              <a:rPr 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人生需要阅读，它犹如“百味瓶”，使我们品味生活的酸甜苦辣，丰富我们的情感。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224790"/>
            <a:ext cx="11450955" cy="4857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2400935" y="143510"/>
            <a:ext cx="7133590" cy="1014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304800" algn="l">
              <a:lnSpc>
                <a:spcPct val="15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D5683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因--为什么--分析理由法</a:t>
            </a: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655031" y="1245408"/>
            <a:ext cx="11322685" cy="4015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【示例指引】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36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例如以“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奋斗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”为话题写分论点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。</a:t>
            </a:r>
          </a:p>
          <a:p>
            <a:pPr indent="304800">
              <a:lnSpc>
                <a:spcPct val="150000"/>
              </a:lnSpc>
            </a:pPr>
            <a:endParaRPr lang="en-US" altLang="zh-CN" sz="10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困境时“直挂云帆”，奋斗如梯，成就凌云壮志！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逆境时“吟啸徐行”，奋斗如钥，开启智慧人生！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青春时“上下求索”，奋斗如砖，铸造梦想中国！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552450" y="1340485"/>
            <a:ext cx="1097915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3.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《暂停是为了去得更远》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中心论点：暂停是为了去得更远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汉仪字酷堂义山楷W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分论点①：___________________________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分论点②：___________________________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分论点③：___________________________</a:t>
            </a: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631950" y="620395"/>
            <a:ext cx="4507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巩固练习</a:t>
            </a:r>
            <a:r>
              <a:rPr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2460625" y="2764790"/>
            <a:ext cx="6010275" cy="2214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暂停，是为了寻回遗失的美好。</a:t>
            </a: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暂停，是为了迈出前进的脚步。</a:t>
            </a: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暂停，是为了靠近胜利的曙光。  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815" y="332437"/>
            <a:ext cx="950595" cy="9505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400" y="17780"/>
            <a:ext cx="1584325" cy="145542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64795" y="51562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85100" y="4699635"/>
            <a:ext cx="4352925" cy="214312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4117975" y="330835"/>
            <a:ext cx="3956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试一试，练一练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9"/>
            </p:custDataLst>
          </p:nvPr>
        </p:nvSpPr>
        <p:spPr>
          <a:xfrm>
            <a:off x="1532255" y="1224280"/>
            <a:ext cx="9728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请以：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勤劳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为主题词，拟写三个分论点</a:t>
            </a: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2541905" y="2383790"/>
            <a:ext cx="80346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范例：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我们的时代辉煌。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我们的国家富强。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我们的人类进步。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2458085" y="-124460"/>
            <a:ext cx="7172325" cy="1014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000" b="1">
                <a:solidFill>
                  <a:srgbClr val="D5683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法--怎么做--探寻方法法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12164" y="918614"/>
            <a:ext cx="12209145" cy="614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【方法解读】</a:t>
            </a: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这种设置分论点的方法，实际是把标题或中心论点作为一个问题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或者一个任务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，然后追问解决问题或完成任务的方法，从“怎么办”的角度，以中心论点作为结果，提炼满足这一结果的</a:t>
            </a:r>
            <a:r>
              <a:rPr lang="en-US" altLang="zh-CN" sz="2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“条件”“措施”“途径”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来设立分论点。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这里的</a:t>
            </a:r>
            <a:r>
              <a:rPr lang="en-US" altLang="zh-CN" sz="2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中心论点是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结果</a:t>
            </a:r>
            <a:r>
              <a:rPr lang="en-US" altLang="zh-CN" sz="2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，而分论点是指满足结果的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“条件”</a:t>
            </a:r>
            <a:r>
              <a:rPr lang="en-US" altLang="zh-CN" sz="2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 “豪情壮志 ”为主题词，拟写三个分论点：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豪情壮志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alpha val="10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“致君尧舜上，当使民风淳”。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豪情壮志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黄沙百战穿金甲，不破楼兰终不还 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alpha val="10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alpha val="10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豪情壮志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>
                    <a:alpha val="10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alpha val="10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数风流人物还看今朝”。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3B00FF">
                  <a:alpha val="10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</a:endParaRPr>
          </a:p>
          <a:p>
            <a:pPr>
              <a:lnSpc>
                <a:spcPct val="130000"/>
              </a:lnSpc>
            </a:pP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400" y="17780"/>
            <a:ext cx="1584325" cy="145542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64795" y="51562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26805" y="5079365"/>
            <a:ext cx="3462020" cy="175831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954655" y="242570"/>
            <a:ext cx="6523355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并列式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怎么做的角度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1184910" y="2890520"/>
            <a:ext cx="9495790" cy="514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>
              <a:lnSpc>
                <a:spcPts val="3300"/>
              </a:lnSpc>
            </a:pPr>
            <a:endParaRPr lang="zh-CN" altLang="en-US"/>
          </a:p>
        </p:txBody>
      </p: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925195" y="1777365"/>
            <a:ext cx="10341610" cy="514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>
              <a:lnSpc>
                <a:spcPts val="3300"/>
              </a:lnSpc>
            </a:pP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句式结构：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……就要/需要/应该/必须/可以……</a:t>
            </a:r>
          </a:p>
        </p:txBody>
      </p: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1104900" y="2802890"/>
            <a:ext cx="862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勇敢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2"/>
            </p:custDataLst>
          </p:nvPr>
        </p:nvSpPr>
        <p:spPr>
          <a:xfrm>
            <a:off x="1911350" y="3651885"/>
            <a:ext cx="83686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勇敢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我们不惧困难，知难而上。</a:t>
            </a: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勇敢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我们蔑视敌人，超越对手。</a:t>
            </a: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勇敢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我们克制冲动，战胜自我。</a:t>
            </a:r>
            <a:endParaRPr lang="zh-CN" altLang="en-US" sz="32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296351" y="1124959"/>
            <a:ext cx="6094589" cy="5218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12183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分论点的常见</a:t>
            </a:r>
            <a:r>
              <a:rPr kumimoji="0" lang="en-US" altLang="zh-CN" sz="2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“</a:t>
            </a:r>
            <a:r>
              <a:rPr kumimoji="0" lang="zh-CN" altLang="en-US" sz="2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重症</a:t>
            </a:r>
            <a:r>
              <a:rPr kumimoji="0" lang="en-US" altLang="zh-CN" sz="2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”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624996" y="1845517"/>
            <a:ext cx="11693358" cy="3414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831" marR="0" lvl="0" indent="-342831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病症一：观点重复（车轱辘话）</a:t>
            </a:r>
          </a:p>
          <a:p>
            <a:pPr marL="0" marR="0" lvl="0" indent="0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DE4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表现：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 分论点一：坚持是成功的基础。分论点二：成功离不开坚持。</a:t>
            </a:r>
          </a:p>
          <a:p>
            <a:pPr marL="342831" marR="0" lvl="0" indent="-342831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病症二：逻辑跳跃（想到哪写到哪）</a:t>
            </a:r>
          </a:p>
          <a:p>
            <a:pPr marL="0" marR="0" lvl="0" indent="0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DE4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表现：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 分论点一：个人需要奋斗。分论点二：国家需要创新。（二者缺乏直接关联）</a:t>
            </a:r>
          </a:p>
          <a:p>
            <a:pPr marL="342831" marR="0" lvl="0" indent="-342831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病症三：肤浅空洞（正确的废话）</a:t>
            </a:r>
          </a:p>
          <a:p>
            <a:pPr marL="0" marR="0" lvl="0" indent="0" algn="l" defTabSz="1218321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DE4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表现：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 分论点一：这很重要。分论点二：这很有意义。分论点三：这很有必要。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9815058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131570" y="1340485"/>
            <a:ext cx="11060430" cy="3428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1.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《学会欣赏别人》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中心论点：我们要学会欣赏别人。</a:t>
            </a:r>
          </a:p>
          <a:p>
            <a:pPr indent="0" fontAlgn="auto">
              <a:lnSpc>
                <a:spcPct val="150000"/>
              </a:lnSpc>
            </a:pPr>
            <a:r>
              <a:rPr sz="28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分论点①：_______________________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  <a:sym typeface="+mn-ea"/>
              </a:rPr>
              <a:t>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  <a:sym typeface="+mn-ea"/>
              </a:rPr>
              <a:t>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__________</a:t>
            </a:r>
          </a:p>
          <a:p>
            <a:pPr indent="0" fontAlgn="auto">
              <a:lnSpc>
                <a:spcPct val="150000"/>
              </a:lnSpc>
            </a:pPr>
            <a:r>
              <a:rPr sz="28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分论点②：________________________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  <a:sym typeface="+mn-ea"/>
              </a:rPr>
              <a:t>______________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__________</a:t>
            </a:r>
          </a:p>
          <a:p>
            <a:pPr indent="0" fontAlgn="auto">
              <a:lnSpc>
                <a:spcPct val="150000"/>
              </a:lnSpc>
            </a:pPr>
            <a:r>
              <a:rPr sz="28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分论点③：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_____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________________________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___________</a:t>
            </a: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631950" y="620395"/>
            <a:ext cx="4507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巩固练习</a:t>
            </a:r>
            <a:r>
              <a:rPr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2981960" y="2548255"/>
            <a:ext cx="9210040" cy="2220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①学会欣赏别人,要有坦荡的胸怀;</a:t>
            </a: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②学会欣赏别人,要努力发掘别人身上的闪光点;</a:t>
            </a: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③学会欣赏别人,要能够包容他人身上的缺点。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815" y="332437"/>
            <a:ext cx="950595" cy="9505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8315" y="365125"/>
            <a:ext cx="10515600" cy="636905"/>
          </a:xfrm>
        </p:spPr>
        <p:txBody>
          <a:bodyPr>
            <a:normAutofit fontScale="90000"/>
          </a:bodyPr>
          <a:lstStyle/>
          <a:p>
            <a:r>
              <a:rPr lang="zh-CN" altLang="en-US" sz="3600"/>
              <a:t> </a:t>
            </a:r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4、追问结果（果）</a:t>
            </a:r>
            <a:r>
              <a:rPr lang="zh-CN" altLang="en-US" sz="3200" b="1"/>
              <a:t>——从“</a:t>
            </a:r>
            <a:r>
              <a:rPr lang="zh-CN" altLang="en-US" sz="3200" b="1">
                <a:solidFill>
                  <a:srgbClr val="FF0000"/>
                </a:solidFill>
              </a:rPr>
              <a:t>会怎样</a:t>
            </a:r>
            <a:r>
              <a:rPr lang="zh-CN" altLang="en-US" sz="3200" b="1"/>
              <a:t>”的角度展开。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83285" y="1339850"/>
            <a:ext cx="7990840" cy="4521835"/>
          </a:xfr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热爱生活</a:t>
            </a: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要热爱生活</a:t>
            </a: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①热爱生活,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乐于为生活付出;</a:t>
            </a: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②热爱生活,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有奋斗的力量;</a:t>
            </a: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③热爱生活,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创造美好的生活。</a:t>
            </a: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endParaRPr lang="en-US" altLang="zh-CN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选择适当的对手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A、选择适当的对手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有助于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自己树立人生的目标。 </a:t>
            </a:r>
            <a:b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B、选择适当的对手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有助于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自己找到学习的榜样。 </a:t>
            </a:r>
            <a:b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C、选择适当的对手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有助于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自己获得巨大的动力。</a:t>
            </a: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8978900" y="1193165"/>
            <a:ext cx="254000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思路：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spcBef>
                <a:spcPts val="12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主要是回答结果、效能、意义、作用、价值、影响等问题。</a:t>
            </a:r>
          </a:p>
          <a:p>
            <a:pPr lvl="0" algn="l"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句型：</a:t>
            </a:r>
          </a:p>
          <a:p>
            <a:pPr lvl="0" algn="l">
              <a:spcBef>
                <a:spcPts val="12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1、……，才能（会使、能够、可以）……</a:t>
            </a:r>
          </a:p>
          <a:p>
            <a:pPr lvl="0" algn="l">
              <a:spcBef>
                <a:spcPts val="12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2、……有利于（有助于）……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91135" y="390525"/>
            <a:ext cx="6323965" cy="6031865"/>
          </a:xfr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 algn="l">
              <a:lnSpc>
                <a:spcPct val="14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阅读名著会让我们受益无穷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读《三国演义》，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领略到诸葛亮舌战群儒的风采；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读《西游记》，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学到孙悟空的嫉恶如仇；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读《红楼梦》，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体会到封建社会大家庭衰落的必然性。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读《水浒》，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感受到什么是义盖云天。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阅读名著会让我们受益无穷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阅读名著既可以积累知识，又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提升素养；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阅读名著既可以丰富情感，又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陶冶情操。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阅读名著既可以启迪智慧，又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塑造性格。</a:t>
            </a:r>
          </a:p>
        </p:txBody>
      </p:sp>
      <p:sp>
        <p:nvSpPr>
          <p:cNvPr id="2" name="内容占位符 2" title="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817995" y="390525"/>
            <a:ext cx="5083175" cy="603186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生活需要道德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我们的生活缺不了道德。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生活有了道德，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继承尊老爱幼的美德；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生活有了道德，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构建和谐的社会；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生活有了道德，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营造良好的国际环境。            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珍惜拥有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要珍惜拥有。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珍惜拥有，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坦然面对错过的风景。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珍惜拥有，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知足常乐，把握现在。</a:t>
            </a:r>
          </a:p>
          <a:p>
            <a:pPr lvl="0" algn="l" fontAlgn="auto">
              <a:lnSpc>
                <a:spcPct val="10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珍惜拥有，</a:t>
            </a:r>
            <a:r>
              <a:rPr lang="zh-CN" altLang="en-US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自信乐观的挑战未来。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1345" y="229870"/>
            <a:ext cx="10515600" cy="818515"/>
          </a:xfrm>
        </p:spPr>
        <p:txBody>
          <a:bodyPr>
            <a:norm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5.</a:t>
            </a:r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追问对象（谁）</a:t>
            </a:r>
            <a:r>
              <a:rPr lang="zh-CN" altLang="en-US" sz="3200" b="1"/>
              <a:t>——从“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关涉谁</a:t>
            </a:r>
            <a:r>
              <a:rPr lang="zh-CN" altLang="en-US" sz="3200" b="1"/>
              <a:t>”的角度展开。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612640" y="2028825"/>
            <a:ext cx="6130925" cy="2620010"/>
          </a:xfr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 algn="l">
              <a:lnSpc>
                <a:spcPct val="140000"/>
              </a:lnSpc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（1）关涉不同个体</a:t>
            </a:r>
          </a:p>
          <a:p>
            <a:pPr lvl="0" algn="l">
              <a:lnSpc>
                <a:spcPct val="140000"/>
              </a:lnSpc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（2）关涉不同群体</a:t>
            </a:r>
          </a:p>
          <a:p>
            <a:pPr lvl="0" algn="l">
              <a:lnSpc>
                <a:spcPct val="140000"/>
              </a:lnSpc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（3）关涉同一对象的不同境况</a:t>
            </a:r>
            <a:endParaRPr lang="zh-CN" altLang="en-US" sz="32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lvl="0" algn="l">
              <a:lnSpc>
                <a:spcPct val="140000"/>
              </a:lnSpc>
            </a:pPr>
            <a:endParaRPr lang="zh-CN" altLang="en-US" sz="32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lvl="0" algn="l">
              <a:lnSpc>
                <a:spcPct val="140000"/>
              </a:lnSpc>
            </a:pPr>
            <a:endParaRPr lang="zh-CN" altLang="en-US" sz="32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121410" y="1790700"/>
            <a:ext cx="3048000" cy="3276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en-US" altLang="zh-CN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A.看话题涉及哪些对象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人、事、物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fontAlgn="auto">
              <a:spcBef>
                <a:spcPts val="1800"/>
              </a:spcBef>
            </a:pPr>
            <a:r>
              <a:rPr lang="en-US" altLang="zh-CN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B.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技巧：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对话题的中心词进行分解。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854450" cy="862965"/>
          </a:xfrm>
        </p:spPr>
        <p:txBody>
          <a:bodyPr/>
          <a:lstStyle/>
          <a:p>
            <a:r>
              <a:rPr lang="zh-CN" alt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（1）不同个体</a:t>
            </a:r>
          </a:p>
        </p:txBody>
      </p:sp>
      <p:sp>
        <p:nvSpPr>
          <p:cNvPr id="2" name="内容占位符 2" title="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1071418"/>
            <a:ext cx="10633364" cy="2576946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《勤，是成功的保障》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孔子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“韦编三绝”，才有了世界文化史上十大名人之一的美誉。</a:t>
            </a:r>
          </a:p>
          <a:p>
            <a:pPr lvl="0" algn="l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祖逖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“闻鸡起舞”，才有了雄才大展，北伐报国的伟业。</a:t>
            </a:r>
          </a:p>
          <a:p>
            <a:pPr lvl="0" algn="l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曹雪芹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“披阅十载，增删五次”，才有了世界文学史上不朽的名著《红楼梦》。</a:t>
            </a:r>
          </a:p>
        </p:txBody>
      </p:sp>
      <p:sp>
        <p:nvSpPr>
          <p:cNvPr id="6" name="标题 1" title="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909320" y="3788410"/>
            <a:ext cx="3724275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27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（2）不同群体</a:t>
            </a:r>
          </a:p>
        </p:txBody>
      </p:sp>
      <p:sp>
        <p:nvSpPr>
          <p:cNvPr id="7" name="内容占位符 6" title="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838201" y="4224020"/>
            <a:ext cx="10633364" cy="2268855"/>
          </a:xfr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社会需要关爱。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贫贱之人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的关爱难能可贵。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患难之人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的关爱更见真情。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陌生之人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的关爱彰显伟大。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7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1" title="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96875" y="231140"/>
            <a:ext cx="5545455" cy="807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1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（3）同一人物面对不同境况</a:t>
            </a:r>
          </a:p>
        </p:txBody>
      </p:sp>
      <p:sp>
        <p:nvSpPr>
          <p:cNvPr id="6" name="内容占位符 2" title="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96265" y="1108075"/>
            <a:ext cx="10998835" cy="260477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让心底盛开一朵花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国家危难时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，一代大家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让心底盛开一朵爱国之花；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罢官遭贬时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，一代大家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让心底盛开一朵乐观之花；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文学创作时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，一代大家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让心底盛开一朵豪放之花。</a:t>
            </a:r>
          </a:p>
        </p:txBody>
      </p:sp>
      <p:sp>
        <p:nvSpPr>
          <p:cNvPr id="4" name="内容占位符 2" title="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96265" y="3974465"/>
            <a:ext cx="10999470" cy="270383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人生必须争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争，是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受到不公时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的不屈抗争；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争，是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遭受挫折时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的努力拼搏；</a:t>
            </a:r>
          </a:p>
          <a:p>
            <a:pPr lvl="0" algn="l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争，是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面对困境时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的迎难奋争。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4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89280" y="127635"/>
            <a:ext cx="6570345" cy="932180"/>
          </a:xfrm>
        </p:spPr>
        <p:txBody>
          <a:bodyPr/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练一练：</a:t>
            </a:r>
            <a:r>
              <a:rPr lang="zh-CN" altLang="en-US" sz="2800" b="1">
                <a:solidFill>
                  <a:schemeClr val="tx1"/>
                </a:solidFill>
              </a:rPr>
              <a:t>（从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关涉谁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的角度展开）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94715" y="1462520"/>
            <a:ext cx="10198158" cy="4374862"/>
          </a:xfr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 algn="l">
              <a:lnSpc>
                <a:spcPct val="14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《赏识他人》</a:t>
            </a:r>
            <a:r>
              <a:rPr lang="zh-CN" altLang="en-US" sz="40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中心论点：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要勇于赏识他人。</a:t>
            </a:r>
          </a:p>
          <a:p>
            <a:pPr lvl="0" algn="l">
              <a:lnSpc>
                <a:spcPct val="14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赏识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超出你的人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，因为他提高你的目标。 </a:t>
            </a:r>
          </a:p>
          <a:p>
            <a:pPr lvl="0" algn="l">
              <a:lnSpc>
                <a:spcPct val="14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赏识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反对你的人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，因为他增进你的智慧。 </a:t>
            </a:r>
          </a:p>
          <a:p>
            <a:pPr lvl="0" algn="l">
              <a:lnSpc>
                <a:spcPct val="14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赏识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绊倒你的人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，因为他强硬你的双腿。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1033145"/>
          </a:xfrm>
        </p:spPr>
        <p:txBody>
          <a:bodyPr/>
          <a:lstStyle/>
          <a:p>
            <a:r>
              <a:rPr lang="zh-CN" altLang="en-US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总结：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063750" y="1859280"/>
            <a:ext cx="8064500" cy="3616960"/>
          </a:xfrm>
        </p:spPr>
        <p:txBody>
          <a:bodyPr>
            <a:normAutofit/>
          </a:bodyPr>
          <a:lstStyle/>
          <a:p>
            <a:pPr fontAlgn="auto">
              <a:lnSpc>
                <a:spcPts val="3640"/>
              </a:lnSpc>
              <a:spcBef>
                <a:spcPts val="1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（类）是什么？</a:t>
            </a:r>
            <a:r>
              <a:rPr lang="zh-CN" altLang="en-US" sz="3200" b="1"/>
              <a:t>（内涵、外延）</a:t>
            </a:r>
          </a:p>
          <a:p>
            <a:pPr fontAlgn="auto">
              <a:lnSpc>
                <a:spcPts val="3640"/>
              </a:lnSpc>
              <a:spcBef>
                <a:spcPts val="1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（因）为什么？</a:t>
            </a:r>
            <a:r>
              <a:rPr lang="zh-CN" altLang="en-US" sz="3200" b="1"/>
              <a:t>（原因、目的、条件）</a:t>
            </a:r>
          </a:p>
          <a:p>
            <a:pPr fontAlgn="auto">
              <a:lnSpc>
                <a:spcPts val="3640"/>
              </a:lnSpc>
              <a:spcBef>
                <a:spcPts val="1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（法）怎么办？</a:t>
            </a:r>
            <a:r>
              <a:rPr lang="zh-CN" altLang="en-US" sz="3200" b="1"/>
              <a:t>（方法、途径、策略）</a:t>
            </a:r>
          </a:p>
          <a:p>
            <a:pPr fontAlgn="auto">
              <a:lnSpc>
                <a:spcPts val="3640"/>
              </a:lnSpc>
              <a:spcBef>
                <a:spcPts val="1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（果）会怎样？</a:t>
            </a:r>
            <a:r>
              <a:rPr lang="zh-CN" altLang="en-US" sz="3200" b="1"/>
              <a:t>（结果、意义、价值）</a:t>
            </a:r>
          </a:p>
          <a:p>
            <a:pPr fontAlgn="auto">
              <a:lnSpc>
                <a:spcPts val="3640"/>
              </a:lnSpc>
              <a:spcBef>
                <a:spcPts val="1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（谁）关涉谁？</a:t>
            </a:r>
            <a:r>
              <a:rPr lang="zh-CN" altLang="en-US" sz="3200" b="1"/>
              <a:t>（自然、社会、人生）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2992" y="3068530"/>
            <a:ext cx="9527603" cy="1005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议论文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递进式</a:t>
            </a: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分论点拟写方法</a:t>
            </a:r>
            <a:endParaRPr kumimoji="0" lang="zh-CN" altLang="zh-CN" sz="8800" b="1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4692230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288175" y="925832"/>
            <a:ext cx="11744960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总论（总）：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或引述材料，或引用故事，或引用名言警句，或开门见山提出总论点（中心论点）。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BF67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本论（分）：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分点论述，论证中心论点。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分论点一：是什么（提出问题，由材料提出，存在什么问题、现象或表现）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②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分论点二：为什么（分析问题，分析问题的严重性、危害、后果，分析产生问题的原因、根源、实质）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分论点三：怎么做（解决问题，联系材料从不同角度说明如何解决问题）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3.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结论（总）：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总结全文，重申观点；提出希望，发出号召。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85E8CD80-B752-5A1B-F689-EC689ACBAD3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08218" y="249189"/>
            <a:ext cx="6096000" cy="67012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递进式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的一般结构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9626" name="标题 104962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7385" y="1577115"/>
            <a:ext cx="12644450" cy="3703769"/>
          </a:xfrm>
        </p:spPr>
        <p:txBody>
          <a:bodyPr vert="horz" lIns="90271" tIns="45135" rIns="90271" bIns="45135" rtlCol="0" anchor="ctr" anchorCtr="0">
            <a:noAutofit/>
          </a:bodyPr>
          <a:lstStyle/>
          <a:p>
            <a:pPr algn="l">
              <a:buNone/>
            </a:pPr>
            <a:r>
              <a:rPr lang="zh-CN" altLang="en-US" sz="3200">
                <a:solidFill>
                  <a:srgbClr val="FF0000"/>
                </a:solidFill>
                <a:cs typeface="微软雅黑" panose="020b0503020204020204" pitchFamily="34" charset="-122"/>
              </a:rPr>
              <a:t>1. 扣得住：</a:t>
            </a:r>
            <a:r>
              <a:rPr lang="zh-CN" altLang="en-US" sz="3200">
                <a:cs typeface="微软雅黑" panose="020b0503020204020204" pitchFamily="34" charset="-122"/>
              </a:rPr>
              <a:t>紧扣中心论点，是中心论点的“卫星”和“支撑”。</a:t>
            </a:r>
            <a:br>
              <a:rPr lang="zh-CN" altLang="en-US" sz="3200">
                <a:cs typeface="微软雅黑" panose="020b0503020204020204" pitchFamily="34" charset="-122"/>
              </a:rPr>
            </a:br>
            <a:br>
              <a:rPr lang="zh-CN" altLang="en-US" sz="2819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3200">
                <a:solidFill>
                  <a:srgbClr val="FF0000"/>
                </a:solidFill>
                <a:cs typeface="微软雅黑" panose="020b0503020204020204" pitchFamily="34" charset="-122"/>
              </a:rPr>
              <a:t>2. 分得开：</a:t>
            </a:r>
            <a:r>
              <a:rPr lang="zh-CN" altLang="en-US" sz="3200">
                <a:cs typeface="微软雅黑" panose="020b0503020204020204" pitchFamily="34" charset="-122"/>
              </a:rPr>
              <a:t>几个分论点角度不同，互不交叉，互不包含。</a:t>
            </a:r>
            <a:br>
              <a:rPr lang="zh-CN" altLang="en-US" sz="3200">
                <a:cs typeface="微软雅黑" panose="020b0503020204020204" pitchFamily="34" charset="-122"/>
              </a:rPr>
            </a:br>
            <a:br>
              <a:rPr lang="zh-CN" altLang="en-US" sz="2819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3200">
                <a:solidFill>
                  <a:srgbClr val="FF0000"/>
                </a:solidFill>
                <a:cs typeface="微软雅黑" panose="020b0503020204020204" pitchFamily="34" charset="-122"/>
              </a:rPr>
              <a:t>3. 排得顺：</a:t>
            </a:r>
            <a:r>
              <a:rPr lang="zh-CN" altLang="en-US" sz="3200">
                <a:cs typeface="微软雅黑" panose="020b0503020204020204" pitchFamily="34" charset="-122"/>
              </a:rPr>
              <a:t>分论点之间有清晰的逻辑关系（并列、递进、辩证等）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3432316" y="1124959"/>
            <a:ext cx="6094589" cy="5218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12183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Arial"/>
              </a:rPr>
              <a:t>什么是好的分论点？——三大标准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624436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9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6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794327" y="1514764"/>
            <a:ext cx="10796559" cy="5158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20000"/>
              </a:lnSpc>
            </a:pPr>
            <a:r>
              <a:rPr sz="3200" b="1" err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写法</a:t>
            </a:r>
            <a:r>
              <a:rPr 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一</a:t>
            </a:r>
            <a:r>
              <a:rPr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：概念层进</a:t>
            </a:r>
            <a:endParaRPr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汉仪字酷堂义山楷W" panose="0002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</a:t>
            </a: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按</a:t>
            </a:r>
            <a:r>
              <a:rPr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“提出问题，分析问题，解决问题”</a:t>
            </a:r>
            <a:r>
              <a:rPr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的思路安排论证结构，即围绕中心论点回答三个问题：</a:t>
            </a:r>
            <a:r>
              <a:rPr sz="32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是什么，为什么，怎么办。</a:t>
            </a:r>
          </a:p>
          <a:p>
            <a:pPr indent="0" fontAlgn="auto">
              <a:lnSpc>
                <a:spcPct val="120000"/>
              </a:lnSpc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根据实际情况确定“是什么”、“为什么”、“怎么样”的各自的论述侧重点。 </a:t>
            </a:r>
          </a:p>
          <a:p>
            <a:pPr indent="0" fontAlgn="auto">
              <a:lnSpc>
                <a:spcPct val="120000"/>
              </a:lnSpc>
            </a:pPr>
            <a:r>
              <a:rPr lang="en-US"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</a:t>
            </a:r>
            <a:r>
              <a:rPr sz="3200" b="1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注意：</a:t>
            </a: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分析的时候要</a:t>
            </a:r>
            <a:r>
              <a:rPr sz="320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注意详略</a:t>
            </a: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，不要每部分都均衡写，可以侧重写：“怎么样”或者“为什么”</a:t>
            </a:r>
          </a:p>
        </p:txBody>
      </p:sp>
      <p:pic>
        <p:nvPicPr>
          <p:cNvPr id="12" name="图片 11" title=""/>
          <p:cNvPicPr/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8" r="80225" b="38927"/>
          <a:stretch>
            <a:fillRect/>
          </a:stretch>
        </p:blipFill>
        <p:spPr bwMode="auto">
          <a:xfrm>
            <a:off x="551803" y="85580"/>
            <a:ext cx="792088" cy="988367"/>
          </a:xfrm>
          <a:prstGeom prst="rect">
            <a:avLst/>
          </a:prstGeom>
          <a:ln>
            <a:noFill/>
          </a:ln>
        </p:spPr>
      </p:pic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2365606" y="589692"/>
            <a:ext cx="692617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层（递）进式分论点写作方法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400" y="17780"/>
            <a:ext cx="1584325" cy="145542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64795" y="51562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693275" y="4476750"/>
            <a:ext cx="2508885" cy="236918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832100" y="394335"/>
            <a:ext cx="7242810" cy="13220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递进式</a:t>
            </a: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是什么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怎么做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2215515" y="3408680"/>
            <a:ext cx="80048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爱国，它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一盏明灯，照亮前行之路。</a:t>
            </a:r>
            <a:endParaRPr lang="zh-CN" altLang="en-US" sz="3200" b="1" i="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爱国，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让我们的民族走得更远。</a:t>
            </a:r>
            <a:endParaRPr lang="zh-CN" altLang="en-US" sz="3200" b="1" i="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爱国，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我们每一个人不惧生死。</a:t>
            </a: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1451610" y="2683510"/>
            <a:ext cx="862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爱国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595" y="122555"/>
            <a:ext cx="11181080" cy="608965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课堂练习：</a:t>
            </a:r>
          </a:p>
        </p:txBody>
      </p:sp>
      <p:sp>
        <p:nvSpPr>
          <p:cNvPr id="4" name="内容占位符 3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61925" y="908685"/>
            <a:ext cx="12066905" cy="52685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请运用递进式，在横线处填上分论点。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中心论点：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人生需要梦想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分论点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分论点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分论点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日期占位符 1" title="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CB6A0D4-8525-4FFF-B32F-E8348240786C}" type="datetime11">
              <a:rPr lang="zh-CN" altLang="en-US" smtClean="0"/>
              <a:t>22:05:19</a:t>
            </a:fld>
            <a:endParaRPr lang="zh-CN" altLang="en-US"/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3271520" y="2633345"/>
            <a:ext cx="8578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u="sng">
                <a:latin typeface="方正公文小标宋" panose="02000500000000000000" charset="-122"/>
                <a:ea typeface="方正公文小标宋" panose="02000500000000000000" charset="-122"/>
              </a:rPr>
              <a:t>梦想是人生航程中的灯塔。（是什么）</a:t>
            </a: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3266440" y="3679190"/>
            <a:ext cx="8925560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u="sng">
                <a:latin typeface="方正公文小标宋" panose="02000500000000000000" charset="-122"/>
                <a:ea typeface="方正公文小标宋" panose="02000500000000000000" charset="-122"/>
              </a:rPr>
              <a:t>梦想指引我们前进，让一切充满可能。（为什么）</a:t>
            </a:r>
          </a:p>
        </p:txBody>
      </p:sp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3266440" y="4641850"/>
            <a:ext cx="88531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u="sng">
                <a:latin typeface="方正公文小标宋" panose="02000500000000000000" charset="-122"/>
                <a:ea typeface="方正公文小标宋" panose="02000500000000000000" charset="-122"/>
              </a:rPr>
              <a:t>坚持梦想，执着奋斗，坚持用汗水去换取命运的奖赏。（怎么样）</a:t>
            </a:r>
          </a:p>
        </p:txBody>
      </p:sp>
      <p:pic>
        <p:nvPicPr>
          <p:cNvPr id="8" name="Picture 8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722100" y="10883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696720" cy="169164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837295" y="5286375"/>
            <a:ext cx="3343275" cy="158115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4117975" y="330835"/>
            <a:ext cx="3956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试一试，练一练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1167130" y="1224280"/>
            <a:ext cx="10590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请以：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谦让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为主题词，拟写三个分论点</a:t>
            </a:r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2361565" y="2240280"/>
            <a:ext cx="68814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范例：</a:t>
            </a: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谦让，它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一种宽广和崇高。</a:t>
            </a:r>
            <a:endParaRPr lang="zh-CN" altLang="en-US" sz="3200" b="1" i="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谦让，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让我们赢得尊重。</a:t>
            </a:r>
            <a:endParaRPr lang="zh-CN" altLang="en-US" sz="3200" b="1" i="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谦让，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更多包容与大度。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727306" y="1566430"/>
            <a:ext cx="11036935" cy="4929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   </a:t>
            </a:r>
            <a:r>
              <a:rPr sz="3200" b="1" err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写法</a:t>
            </a:r>
            <a:r>
              <a:rPr 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二</a:t>
            </a:r>
            <a:r>
              <a:rPr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：分论点层进</a:t>
            </a:r>
            <a:endParaRPr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汉仪字酷堂义山楷W" panose="0002060004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   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将中心论点进行分解，分成几个分论点，这些分论点之间的关系是</a:t>
            </a:r>
            <a:r>
              <a:rPr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字酷堂义山楷W" panose="00020600040101010101" charset="-122"/>
              </a:rPr>
              <a:t>由小到大、由自然到人生、由个人到社会、由浅入深、由简单到复杂、由特殊到一般（或由一般到特殊）。</a:t>
            </a:r>
            <a:endParaRPr sz="3600" b="1">
              <a:latin typeface="微软雅黑" panose="020b0503020204020204" pitchFamily="34" charset="-122"/>
              <a:ea typeface="微软雅黑" panose="020b0503020204020204" pitchFamily="34" charset="-122"/>
              <a:cs typeface="汉仪字酷堂义山楷W" panose="00020600040101010101" charset="-122"/>
            </a:endParaRPr>
          </a:p>
          <a:p>
            <a:pPr indent="601345" fontAlgn="auto">
              <a:lnSpc>
                <a:spcPct val="100000"/>
              </a:lnSpc>
            </a:pPr>
            <a:r>
              <a:rPr sz="3200" b="1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例子：</a:t>
            </a:r>
          </a:p>
          <a:p>
            <a:pPr indent="601345" fontAlgn="auto">
              <a:lnSpc>
                <a:spcPct val="100000"/>
              </a:lnSpc>
            </a:pP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中心论点：寻找读书的幸福</a:t>
            </a: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indent="601345" fontAlgn="auto">
              <a:lnSpc>
                <a:spcPct val="100000"/>
              </a:lnSpc>
            </a:pP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分论点：小时候不知道读书的幸福</a:t>
            </a: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indent="601345" fontAlgn="auto">
              <a:lnSpc>
                <a:spcPct val="100000"/>
              </a:lnSpc>
            </a:pPr>
            <a:r>
              <a:rPr lang="en-US"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    </a:t>
            </a: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成长中品尝到读书的幸福</a:t>
            </a: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indent="601345" fontAlgn="auto">
              <a:lnSpc>
                <a:spcPct val="100000"/>
              </a:lnSpc>
            </a:pPr>
            <a:r>
              <a:rPr lang="en-US"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    </a:t>
            </a: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现在努力寻找读书的幸福</a:t>
            </a: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2643157" y="441015"/>
            <a:ext cx="7073497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层（递）进式分论点写作方法</a:t>
            </a:r>
          </a:p>
        </p:txBody>
      </p:sp>
      <p:pic>
        <p:nvPicPr>
          <p:cNvPr id="12" name="图片 11" title=""/>
          <p:cNvPicPr/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8" r="80225" b="38927"/>
          <a:stretch>
            <a:fillRect/>
          </a:stretch>
        </p:blipFill>
        <p:spPr bwMode="auto">
          <a:xfrm>
            <a:off x="551803" y="216390"/>
            <a:ext cx="792088" cy="98836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696720" cy="169164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3724910" y="208280"/>
            <a:ext cx="5701030" cy="13220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递进式</a:t>
            </a: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由浅入深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\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由表及里</a:t>
            </a: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241935" y="3345411"/>
            <a:ext cx="1195006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可为的时代，做有为的青年，</a:t>
            </a:r>
            <a:r>
              <a:rPr lang="zh-CN" altLang="en-US" sz="28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第一境界便是：“独上高楼，望尽 天涯路。</a:t>
            </a:r>
            <a:endParaRPr lang="zh-CN" altLang="en-US" sz="2800" b="1" i="0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可为的时代，做有为的青年，</a:t>
            </a:r>
            <a:r>
              <a:rPr lang="zh-CN" altLang="en-US" sz="28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第二境界便是：“衣带渐宽终不悔，为伊消得人憔悴。”</a:t>
            </a:r>
            <a:endParaRPr lang="zh-CN" altLang="en-US" sz="2800" b="1" i="0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可为的时代，做有为的青年，</a:t>
            </a:r>
            <a:r>
              <a:rPr lang="zh-CN" altLang="en-US" sz="28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第三境界便是：“蓦然回首，那人却在，灯火阑珊处。”</a:t>
            </a: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453448" y="2622463"/>
            <a:ext cx="10063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可为与有为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AD338EE0-EC3C-DFAA-4B3A-3F8999F68A3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10779" y="1703501"/>
            <a:ext cx="115292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由表及里、由果溯因、由现象到本质，层层递进、环环相扣等。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563245" y="1340485"/>
            <a:ext cx="11325860" cy="4351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1.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以“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在困难面前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为主题词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，写作三个分论点。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分论点①：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分论点②：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分论点③：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                         </a:t>
            </a: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631950" y="620395"/>
            <a:ext cx="4507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rPr>
              <a:t>巩固练习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rPr>
              <a:t>1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1815" y="332437"/>
            <a:ext cx="950595" cy="950595"/>
          </a:xfrm>
          <a:prstGeom prst="rect">
            <a:avLst/>
          </a:prstGeom>
        </p:spPr>
      </p:pic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7B365C4B-9DF4-552B-3758-F4C714327F6A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778551" y="2813868"/>
            <a:ext cx="71030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承认困难,因为困难无处不在,无时不有。</a:t>
            </a: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9B74757E-50E2-1D66-9AC8-601369DA9D1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78551" y="3639115"/>
            <a:ext cx="71030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600"/>
              </a:spcBef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还要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不怕困难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因为困难像弹簧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你强它就弱。</a:t>
            </a:r>
          </a:p>
        </p:txBody>
      </p:sp>
      <p:sp>
        <p:nvSpPr>
          <p:cNvPr id="11" name="文本框 10" title="">
            <a:extLst>
              <a:ext uri="{FF2B5EF4-FFF2-40B4-BE49-F238E27FC236}">
                <a16:creationId xmlns:a16="http://schemas.microsoft.com/office/drawing/2014/main" id="{5EEB8271-3557-2992-3BBD-BE344A0C0D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778551" y="4372540"/>
            <a:ext cx="71030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600"/>
              </a:spcBef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更要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分析研究困难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千方百计地战胜困难。 </a:t>
            </a:r>
          </a:p>
        </p:txBody>
      </p:sp>
      <p:sp>
        <p:nvSpPr>
          <p:cNvPr id="14" name="文本框 13" title="">
            <a:extLst>
              <a:ext uri="{FF2B5EF4-FFF2-40B4-BE49-F238E27FC236}">
                <a16:creationId xmlns:a16="http://schemas.microsoft.com/office/drawing/2014/main" id="{4BB37BDD-5E5D-34CE-5569-63DDFE96898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502409" y="5289088"/>
            <a:ext cx="10126345" cy="1036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点拨：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更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况且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而且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等表递进关系的关联词表示。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      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所以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因此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等表因果关系的关联词。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4414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696720" cy="169164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738360" y="3556000"/>
            <a:ext cx="2454910" cy="329565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3724909" y="208280"/>
            <a:ext cx="7894435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递进式</a:t>
            </a: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由小到大（由点到面）</a:t>
            </a: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939482" y="3063974"/>
            <a:ext cx="10063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勤劳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859328" y="3603625"/>
            <a:ext cx="80346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范例：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勤劳可以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人生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有价值。（个人）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勤劳可以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国家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富强。（国家）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勤劳可以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我们的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人类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进步。（人类）</a:t>
            </a: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62748D74-811B-7196-D3E2-BADCC366CE3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327584" y="1694160"/>
            <a:ext cx="115292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思路：</a:t>
            </a:r>
            <a:r>
              <a:rPr lang="zh-CN" altLang="en-US" sz="32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在大小、多少的层层递进。</a:t>
            </a:r>
          </a:p>
          <a:p>
            <a:r>
              <a:rPr lang="zh-CN" altLang="en-US" sz="3200" b="1">
                <a:solidFill>
                  <a:srgbClr val="0033CC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形式：</a:t>
            </a:r>
            <a:r>
              <a:rPr lang="zh-CN" altLang="en-US" sz="32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由小到大；由少到多；由个体、集体到国家。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563245" y="1340485"/>
            <a:ext cx="11325860" cy="4351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1.</a:t>
            </a:r>
            <a:r>
              <a:rPr sz="36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以“没有规矩，难成方圆”这个中心论点，写作三个分论点。</a:t>
            </a:r>
          </a:p>
          <a:p>
            <a:pPr indent="0" fontAlgn="auto">
              <a:lnSpc>
                <a:spcPct val="150000"/>
              </a:lnSpc>
            </a:pP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分论点①：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分论点②：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3200" err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分论点③：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___________________________________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                         </a:t>
            </a: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631950" y="620395"/>
            <a:ext cx="4507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巩固练习</a:t>
            </a:r>
            <a:r>
              <a:rPr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2712778" y="3621202"/>
            <a:ext cx="5383530" cy="2093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sz="32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没有规矩，个人不能成才；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没有规矩，集体不能稳定；</a:t>
            </a:r>
          </a:p>
          <a:p>
            <a:pPr indent="0" fontAlgn="auto">
              <a:lnSpc>
                <a:spcPct val="150000"/>
              </a:lnSpc>
            </a:pPr>
            <a:r>
              <a:rPr sz="32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没有规矩，国家不能发展。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815" y="332437"/>
            <a:ext cx="950595" cy="9505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280160" cy="127635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67640" y="3721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544050" y="4606925"/>
            <a:ext cx="2619375" cy="225996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572385" y="484505"/>
            <a:ext cx="5701030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递进式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时间顺序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9"/>
            </p:custDataLst>
          </p:nvPr>
        </p:nvSpPr>
        <p:spPr>
          <a:xfrm>
            <a:off x="1556385" y="4326255"/>
            <a:ext cx="68072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范例：</a:t>
            </a:r>
          </a:p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忆前人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——沧海桑田，岁月如歌。</a:t>
            </a:r>
          </a:p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看今人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——时和世泰，青年有为。</a:t>
            </a:r>
          </a:p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望后人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——后浪奔涌，不负时代。</a:t>
            </a:r>
          </a:p>
        </p:txBody>
      </p:sp>
      <p:sp>
        <p:nvSpPr>
          <p:cNvPr id="9" name="文本框 8" title=""/>
          <p:cNvSpPr txBox="1"/>
          <p:nvPr>
            <p:custDataLst>
              <p:tags r:id="rId10"/>
            </p:custDataLst>
          </p:nvPr>
        </p:nvSpPr>
        <p:spPr>
          <a:xfrm>
            <a:off x="125730" y="1649730"/>
            <a:ext cx="119405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①俱往矣，数风流人物，还看今朝。——毛泽东《沁园春·雪》</a:t>
            </a:r>
            <a:endParaRPr lang="zh-CN" altLang="en-US" sz="2800" b="1" noProof="1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②后之视今，亦犹今之视昔。——王羲之《兰亭集序》</a:t>
            </a:r>
            <a:endParaRPr lang="zh-CN" altLang="en-US" sz="2800" b="1" noProof="1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③后人哀之而不鉴之，亦使后人而复哀后人也。——杜牧《阿房宫赋》</a:t>
            </a:r>
            <a:endParaRPr lang="zh-CN" altLang="en-US" sz="2800" b="1" noProof="1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④后生可畏，焉知来者之不如今也？—《论语·子罕》</a:t>
            </a:r>
            <a:endParaRPr lang="zh-CN" altLang="en-US" sz="2800" b="1" noProof="1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请结合以上材料，以“</a:t>
            </a:r>
            <a:r>
              <a:rPr lang="zh-CN" altLang="en-US" sz="2800" b="1">
                <a:solidFill>
                  <a:srgbClr val="3B00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古人、今人、后人</a:t>
            </a:r>
            <a:r>
              <a:rPr lang="zh-CN" altLang="en-US" sz="28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”为主题写一篇文章，体现你的感受与思考。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696720" cy="169164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837295" y="5286375"/>
            <a:ext cx="3343275" cy="158115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3077845" y="23495"/>
            <a:ext cx="6929120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拟分论点的基本要求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60960" y="2298700"/>
            <a:ext cx="121196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字数：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分论点表述应简洁、明确，忌空泛（</a:t>
            </a:r>
            <a:r>
              <a:rPr 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字以内、陈述句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个数：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分论点一般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三、四个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，但不宜过多；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分论点一般处于醒目的位置，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放于段首或单独成段。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分论点句式要保持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相似或统一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扣题：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分论点的表述要尽量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紧扣中心论点的关键字眼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，以保证每一段都扣题，且保证在总论点的统辖之下。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①分论点间要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界线清晰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，不能存在包含重复关系，或者交叉关系。②分论点的排列应符合一定的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逻辑顺序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，不可随意放置。（并列、递进）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1689735" y="730250"/>
            <a:ext cx="10458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分论点：</a:t>
            </a:r>
            <a:r>
              <a:rPr lang="zh-CN" altLang="en-US" sz="3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为了论证中心论点，从不同角度，不同侧面，不同层次展开分析，阐述其中某一个事理，论证其中某一方面的观点，就是一个分论点。其基本要求如下：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985" y="23495"/>
            <a:ext cx="1696720" cy="169164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99345" y="4519295"/>
            <a:ext cx="2216150" cy="235394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4117975" y="330835"/>
            <a:ext cx="3956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试一试，练一练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1875790" y="1496695"/>
            <a:ext cx="10063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可为与有为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为主题词，拟写三个分论点。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283845" y="2414270"/>
            <a:ext cx="116236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可为的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上古时期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，有为的孔孟创造了儒家学说时代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可为的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当今时代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，有为的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三钱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造就了中国航天工业的发展。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可为的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未来时空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，有为的青年必定能够开创更辉煌的世界。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11"/>
            </p:custDataLst>
          </p:nvPr>
        </p:nvSpPr>
        <p:spPr>
          <a:xfrm>
            <a:off x="1590675" y="5158105"/>
            <a:ext cx="60820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三钱：钱学森、钱三强、钱伟长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（具体事迹下一张课件补充）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140" y="10795"/>
            <a:ext cx="1666875" cy="159321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885805" y="10795"/>
            <a:ext cx="1331595" cy="1240155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240" y="6240780"/>
            <a:ext cx="697865" cy="66611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390525" y="1604010"/>
            <a:ext cx="1165669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•</a:t>
            </a:r>
            <a:r>
              <a:rPr lang="zh-CN" altLang="en-US" sz="2800" b="1">
                <a:solidFill>
                  <a:srgbClr val="FF0000"/>
                </a:solidFill>
              </a:rPr>
              <a:t>钱学森</a:t>
            </a:r>
            <a:r>
              <a:rPr lang="zh-CN" altLang="en-US" sz="2800" b="1"/>
              <a:t>是中国载人航天与探月工程的倡导者之一，被誉为“中国航天之父”“中国导弹之父”“中国自动化控制之父”。他在空气动力学、火箭技术、航天技术等领域做出了巨大贡献，是中国科学技术发展的关键人物之一。</a:t>
            </a:r>
          </a:p>
          <a:p>
            <a:endParaRPr lang="zh-CN" altLang="en-US" sz="2800" b="1"/>
          </a:p>
          <a:p>
            <a:r>
              <a:rPr lang="zh-CN" altLang="en-US" sz="2800" b="1"/>
              <a:t>•</a:t>
            </a:r>
            <a:r>
              <a:rPr lang="zh-CN" altLang="en-US" sz="2800" b="1">
                <a:solidFill>
                  <a:srgbClr val="FF0000"/>
                </a:solidFill>
              </a:rPr>
              <a:t>钱三强</a:t>
            </a:r>
            <a:r>
              <a:rPr lang="zh-CN" altLang="en-US" sz="2800" b="1"/>
              <a:t>是中国原子能科学事业的创始人之一，被誉为“中国原子弹之父”。他在原子核物理研究方面取得了显著成就，特别是在“核裂变”方面的研究，为中国核武器的发展做出了重要贡献。</a:t>
            </a:r>
          </a:p>
          <a:p>
            <a:endParaRPr lang="zh-CN" altLang="en-US" sz="2800" b="1"/>
          </a:p>
          <a:p>
            <a:r>
              <a:rPr lang="zh-CN" altLang="en-US" sz="2800" b="1"/>
              <a:t>•</a:t>
            </a:r>
            <a:r>
              <a:rPr lang="zh-CN" altLang="en-US" sz="2800" b="1">
                <a:solidFill>
                  <a:srgbClr val="FF0000"/>
                </a:solidFill>
              </a:rPr>
              <a:t>钱伟长</a:t>
            </a:r>
            <a:r>
              <a:rPr lang="zh-CN" altLang="en-US" sz="2800" b="1"/>
              <a:t>是中国近代力学和应用的奠基人之一，被誉为“中国近代力学之父”。他在弹性力学、变分原理、摄动方法等领域有重要成就，提出了许多具有国际影响的力学理论</a:t>
            </a:r>
            <a:r>
              <a:rPr lang="zh-CN" altLang="en-US" sz="2800"/>
              <a:t>。</a:t>
            </a:r>
          </a:p>
        </p:txBody>
      </p:sp>
      <p:sp>
        <p:nvSpPr>
          <p:cNvPr id="6" name="文本框 5" title=""/>
          <p:cNvSpPr txBox="1"/>
          <p:nvPr>
            <p:custDataLst>
              <p:tags r:id="rId12"/>
            </p:custDataLst>
          </p:nvPr>
        </p:nvSpPr>
        <p:spPr>
          <a:xfrm>
            <a:off x="2876550" y="410210"/>
            <a:ext cx="5872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三钱：钱学森、钱三强、钱伟长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140" y="10795"/>
            <a:ext cx="1666875" cy="159321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386715" y="63881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406255" y="4003040"/>
            <a:ext cx="2782570" cy="282892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3724910" y="208280"/>
            <a:ext cx="5701030" cy="13220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递进式</a:t>
            </a: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区域范围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1962785" y="1604010"/>
            <a:ext cx="10590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请以：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奋斗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为主题词，拟写三个分论点</a:t>
            </a:r>
          </a:p>
        </p:txBody>
      </p: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2674620" y="2351405"/>
            <a:ext cx="72231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fontAlgn="auto">
              <a:lnSpc>
                <a:spcPct val="150000"/>
              </a:lnSpc>
              <a:buFont typeface="Arial"/>
              <a:buChar char=" "/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青年奋斗,可以造就一个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时代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  <a:buFont typeface="Arial"/>
              <a:buChar char=" "/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青年奋斗,可以振奋一个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民族。</a:t>
            </a:r>
            <a:endParaRPr lang="zh-CN" altLang="en-US" sz="32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fontAlgn="auto">
              <a:lnSpc>
                <a:spcPct val="150000"/>
              </a:lnSpc>
              <a:buFont typeface="Arial"/>
              <a:buChar char=" "/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青年奋斗,可以造福整个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人类。</a:t>
            </a:r>
          </a:p>
        </p:txBody>
      </p: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242570" y="4785995"/>
            <a:ext cx="11344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温馨提示：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民族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人类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可以说是由小到大，也可以说是范围上的小到大，同学们在写时，可以用：</a:t>
            </a:r>
          </a:p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外国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或是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对内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对外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内外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这样的模式去行文也可以。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2992" y="3068530"/>
            <a:ext cx="9527603" cy="1005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议论文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对照式</a:t>
            </a: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分论点拟写方法</a:t>
            </a:r>
            <a:endParaRPr kumimoji="0" lang="zh-CN" altLang="zh-CN" sz="8800" b="1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1068569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pic>
        <p:nvPicPr>
          <p:cNvPr id="4" name="C9F754DE-2CAD-44b6-B708-469DEB6407EB-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14370" y="2183130"/>
            <a:ext cx="8225155" cy="447484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728345" y="1017905"/>
            <a:ext cx="10976610" cy="2011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文章开头提出中心论点，然后从正反两方面提出分论点或摆出正反两方面的论据，对中心论点论证，加以分析议论，最后进行总结。</a:t>
            </a:r>
          </a:p>
          <a:p>
            <a:pPr indent="0" fontAlgn="auto">
              <a:lnSpc>
                <a:spcPct val="10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明确：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通过两个方面的对照，突出说明其中一个方面的正确性，另一个方面只起烘托、陪衬作用。</a:t>
            </a:r>
          </a:p>
        </p:txBody>
      </p: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271905" y="548640"/>
            <a:ext cx="1145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含义</a:t>
            </a:r>
          </a:p>
        </p:txBody>
      </p:sp>
      <p:pic>
        <p:nvPicPr>
          <p:cNvPr id="12" name="图片 11" title=""/>
          <p:cNvPicPr/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8" r="80225" b="38927"/>
          <a:stretch>
            <a:fillRect/>
          </a:stretch>
        </p:blipFill>
        <p:spPr bwMode="auto">
          <a:xfrm>
            <a:off x="551803" y="216390"/>
            <a:ext cx="792088" cy="988367"/>
          </a:xfrm>
          <a:prstGeom prst="rect">
            <a:avLst/>
          </a:prstGeom>
          <a:ln>
            <a:noFill/>
          </a:ln>
        </p:spPr>
      </p:pic>
      <p:sp>
        <p:nvSpPr>
          <p:cNvPr id="5" name="标题 1" title="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3582035" y="11430"/>
            <a:ext cx="5104130" cy="1120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ysClr val="windowText" lastClr="000000"/>
                </a:solidFill>
                <a:latin typeface="等线 Light"/>
                <a:ea typeface="等线 Light"/>
                <a:cs typeface="Arial" panose="020b0604020202020204" pitchFamily="34" charset="0"/>
              </a:defRPr>
            </a:lvl1pPr>
          </a:lstStyle>
          <a:p>
            <a:r>
              <a:rPr lang="en-US" altLang="zh-CN" sz="440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(</a:t>
            </a:r>
            <a:r>
              <a:rPr lang="zh-CN" altLang="en-US" sz="440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三</a:t>
            </a:r>
            <a:r>
              <a:rPr lang="en-US" altLang="zh-CN" sz="440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)</a:t>
            </a:r>
            <a:r>
              <a:rPr lang="zh-CN" altLang="en-US" sz="440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对照（比）式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140" y="10795"/>
            <a:ext cx="1122045" cy="87185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04140" y="19939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662795" y="5123815"/>
            <a:ext cx="2519045" cy="175260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3141980" y="199390"/>
            <a:ext cx="5701030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对照式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正反对比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0" y="995045"/>
            <a:ext cx="12192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/>
            <a:r>
              <a:rPr lang="en-US" altLang="zh-CN" sz="28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1917年4月，毛泽东在《新青年》发表《体育之研究》一文，其中论及“体育之效”时指出：人的身体会天天变化，目不明可以明，耳不聪可以聪，</a:t>
            </a:r>
            <a:r>
              <a:rPr lang="zh-CN" altLang="en-US" sz="28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生而强者如果滥用其强，即使是至强者，最终也许会转为至弱；而弱者如果勤自锻炼，增益其所不能，久之也会变而为强</a:t>
            </a:r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7030A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因此，“生而强者不必自喜也，生而弱者不必自悲也。吾生而弱乎，或者天之诱我以至于强，未可知也”</a:t>
            </a:r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b="1" i="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/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以上论述具有启示意义。请结合材料写一篇文章，体现你的感悟与思考。</a:t>
            </a: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310515" y="3637280"/>
            <a:ext cx="96901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范例：</a:t>
            </a: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强者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不必自喜，生而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弱者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不必自悲。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（两面）</a:t>
            </a:r>
            <a:endParaRPr lang="zh-CN" altLang="en-US" sz="32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强者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如果滥用其强，最终也许会转为弱。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（反面）</a:t>
            </a:r>
            <a:endParaRPr lang="zh-CN" altLang="en-US" sz="32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弱者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如果不断勤奋、努力，久之也会变强。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（正面）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429985" y="1447347"/>
            <a:ext cx="11332029" cy="44588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 eaLnBrk="1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029200"/>
                <a:tab pos="8963025"/>
              </a:tabLst>
              <a:defRPr sz="2800" b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en-US" altLang="zh-CN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2022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全国新高考</a:t>
            </a:r>
            <a:r>
              <a:rPr lang="en-US" altLang="zh-CN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Ⅰ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卷　本手、妙手、俗手</a:t>
            </a:r>
            <a:endParaRPr lang="en-US" altLang="zh-CN" sz="2400" b="1" u="sng" kern="1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2400" b="1" u="sng" kern="100">
                <a:solidFill>
                  <a:schemeClr val="tx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“本手、妙手、俗手”是围棋的三个术语。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本手</a:t>
            </a:r>
            <a:r>
              <a:rPr lang="zh-CN" altLang="en-US" sz="2400" b="1" u="sng" kern="100">
                <a:solidFill>
                  <a:schemeClr val="tx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是指合乎棋理的正规下法；妙手是指出人意料的精妙下法；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俗手</a:t>
            </a:r>
            <a:r>
              <a:rPr lang="zh-CN" altLang="en-US" sz="2400" b="1" u="sng" kern="100">
                <a:solidFill>
                  <a:schemeClr val="tx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是指貌似合理，而从全局看通常会受损的下法。对于初学者而言，应该从本手开始，本手的功夫扎实了，棋力才会提高。一些初学者热衷于追求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妙手</a:t>
            </a:r>
            <a:r>
              <a:rPr lang="zh-CN" altLang="en-US" sz="2400" b="1" u="sng" kern="100">
                <a:solidFill>
                  <a:schemeClr val="tx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，而忽视更为常用的本手。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本手是基础，妙手是创造。一般来说，对本手理解深刻，才可能出现妙手；否则，难免下出俗手，水平也不易提升。</a:t>
            </a:r>
            <a:endParaRPr lang="en-US" altLang="zh-CN" sz="2400" b="1" u="sng" kern="1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2400" b="1" u="sng" kern="100">
                <a:solidFill>
                  <a:srgbClr val="0070C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以上材料对我们颇具启示意义。请结合材料写一篇文章，体现你的感悟与思考。</a:t>
            </a:r>
            <a:endParaRPr lang="zh-CN" altLang="en-US" sz="2400" b="1" kern="100">
              <a:solidFill>
                <a:srgbClr val="0070C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742950" y="471805"/>
            <a:ext cx="4982210" cy="662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020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对照式总分总结构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827201" y="2149249"/>
            <a:ext cx="10537598" cy="3784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 eaLnBrk="1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029200"/>
                <a:tab pos="8963025"/>
              </a:tabLst>
              <a:defRPr sz="2800" b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  <a:tabLst>
                <a:tab pos="2700020"/>
              </a:tabLst>
            </a:pPr>
            <a:r>
              <a:rPr lang="en-US" altLang="zh-CN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[2022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年</a:t>
            </a:r>
            <a:r>
              <a:rPr lang="en-US" altLang="zh-CN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新</a:t>
            </a:r>
            <a:r>
              <a:rPr lang="en-US" altLang="zh-CN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Ⅰ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卷</a:t>
            </a:r>
            <a:r>
              <a:rPr lang="en-US" altLang="zh-CN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]	</a:t>
            </a:r>
            <a:r>
              <a:rPr lang="zh-CN" altLang="en-US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本手、俗手、妙手：</a:t>
            </a:r>
            <a:endParaRPr lang="en-US" altLang="zh-CN" sz="3200" b="1" u="sng" kern="1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正：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本手是基础，</a:t>
            </a:r>
            <a:r>
              <a:rPr lang="zh-CN" altLang="en-US" sz="3200" b="1" kern="100">
                <a:highlight>
                  <a:srgbClr val="FFFF00"/>
                </a:highlight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基础打牢了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，理解深刻了，就可以“妙 手”偶得。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反：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本手是基础，</a:t>
            </a:r>
            <a:r>
              <a:rPr lang="zh-CN" altLang="en-US" sz="3200" b="1" kern="100">
                <a:highlight>
                  <a:srgbClr val="FFFF00"/>
                </a:highlight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基础不扎实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，理解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不</a:t>
            </a: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深刻，棋力不会提高，水平不会提升，难免下出“俗手”。</a:t>
            </a: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827405" y="492760"/>
            <a:ext cx="5061585" cy="662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020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对照式总分总结构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674688" y="1376363"/>
            <a:ext cx="10766198" cy="3698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 eaLnBrk="1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029200"/>
                <a:tab pos="8963025"/>
              </a:tabLst>
              <a:defRPr sz="2800" b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  <a:tabLst>
                <a:tab pos="2700020"/>
              </a:tabLst>
            </a:pP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	</a:t>
            </a:r>
            <a:r>
              <a:rPr lang="zh-CN" altLang="en-US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主题词</a:t>
            </a:r>
            <a:r>
              <a:rPr lang="en-US" altLang="zh-CN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:</a:t>
            </a:r>
            <a:r>
              <a:rPr lang="zh-CN" altLang="en-US" sz="3200" b="1" u="sng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进和退分论点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进勇，退智。</a:t>
            </a:r>
            <a:endParaRPr lang="en-US" altLang="zh-CN" sz="3200" b="1" kern="100"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进是一种势如破竹、一往无前的信念。进是大勇。</a:t>
            </a:r>
            <a:endParaRPr lang="en-US" altLang="zh-CN" sz="3200" b="1" kern="100"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退是一种深沉的退让、睿智的收敛。退是大智。</a:t>
            </a:r>
            <a:endParaRPr lang="en-US" altLang="zh-CN" sz="3200" b="1" kern="100"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  <a:tabLst>
                <a:tab pos="2700020"/>
              </a:tabLst>
            </a:pPr>
            <a:r>
              <a:rPr lang="zh-CN" altLang="en-US" sz="3200" b="1" kern="100"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然而进和退是有度的。</a:t>
            </a:r>
            <a:r>
              <a:rPr lang="zh-CN" altLang="en-US" sz="3200" b="1" kern="100">
                <a:highlight>
                  <a:srgbClr val="FFFF00"/>
                </a:highlight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进无度是愚蠢。退无度是懦弱。</a:t>
            </a: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936625" y="441960"/>
            <a:ext cx="5104765" cy="662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020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对照式总分总结构</a:t>
            </a:r>
          </a:p>
        </p:txBody>
      </p:sp>
    </p:spTree>
    <p:extLst>
      <p:ext uri="{BB962C8B-B14F-4D97-AF65-F5344CB8AC3E}">
        <p14:creationId xmlns:p14="http://schemas.microsoft.com/office/powerpoint/2010/main" val="11317728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detail="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3224"/>
          <a:stretch>
            <a:fillRect/>
          </a:stretch>
        </p:blipFill>
        <p:spPr>
          <a:xfrm>
            <a:off x="407035" y="4725035"/>
            <a:ext cx="11318240" cy="243395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396875" y="1340485"/>
            <a:ext cx="11329670" cy="15597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200" b="1" kern="100">
                <a:solidFill>
                  <a:schemeClr val="dk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sz="3200" b="1" kern="100">
                <a:solidFill>
                  <a:schemeClr val="dk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请以“自知者明”为中心论点，采用对比式设置的方法写出其</a:t>
            </a:r>
            <a:r>
              <a:rPr lang="zh-CN" altLang="en-US" sz="3200" b="1" kern="100">
                <a:solidFill>
                  <a:schemeClr val="dk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中两个</a:t>
            </a:r>
            <a:r>
              <a:rPr sz="3200" b="1" kern="100" err="1">
                <a:solidFill>
                  <a:schemeClr val="dk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分论点。</a:t>
            </a: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631950" y="620395"/>
            <a:ext cx="4507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巩固练习</a:t>
            </a:r>
            <a:endParaRPr lang="en-US" altLang="zh-CN" sz="32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1815" y="332437"/>
            <a:ext cx="950595" cy="950595"/>
          </a:xfrm>
          <a:prstGeom prst="rect">
            <a:avLst/>
          </a:prstGeom>
        </p:spPr>
      </p:pic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BDE13E4E-8C76-B90E-98D2-ADFBFCD8836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14565" y="2953330"/>
            <a:ext cx="11110710" cy="3559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tabLst>
                <a:tab pos="2700020"/>
              </a:tabLst>
              <a:defRPr/>
            </a:pP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反面：</a:t>
            </a: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700020"/>
              </a:tabLst>
              <a:defRPr/>
            </a:pPr>
            <a:r>
              <a:rPr kumimoji="0" lang="en-US" altLang="zh-CN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过高估价自己，妄自尊大，刚愎自用，就会停滞不前；</a:t>
            </a: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700020"/>
              </a:tabLst>
              <a:defRPr/>
            </a:pPr>
            <a:r>
              <a:rPr kumimoji="0" lang="en-US" altLang="zh-CN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过低估价自己，妄自菲薄，畏首畏尾，就会故步自封。</a:t>
            </a:r>
          </a:p>
          <a:p>
            <a:pPr marL="457200" marR="0" lvl="0" indent="-45720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tabLst>
                <a:tab pos="2700020"/>
              </a:tabLst>
              <a:defRPr/>
            </a:pP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正面：</a:t>
            </a: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700020"/>
              </a:tabLst>
              <a:defRPr/>
            </a:pP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正确估价自己，见己之长，明己之短，才能找准位置，成就人生。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C9F754DE-2CAD-44b6-B708-469DEB6407EB-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-972" r="0"/>
          <a:stretch>
            <a:fillRect/>
          </a:stretch>
        </p:blipFill>
        <p:spPr>
          <a:xfrm>
            <a:off x="1899285" y="1349375"/>
            <a:ext cx="10292715" cy="535876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406400" y="854710"/>
            <a:ext cx="11490960" cy="1972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先提出中心论点，然后并列地从几个方面分别对中心论点加以论述，即论述部分是由并列的几个分论点的论述组成的。几个分论点常常放在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每段开头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</a:rPr>
              <a:t>，以显示层次。</a:t>
            </a: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1271905" y="147955"/>
            <a:ext cx="45078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含义</a:t>
            </a:r>
          </a:p>
        </p:txBody>
      </p:sp>
      <p:pic>
        <p:nvPicPr>
          <p:cNvPr id="12" name="图片 11" title=""/>
          <p:cNvPicPr/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8" r="80225" b="38927"/>
          <a:stretch>
            <a:fillRect/>
          </a:stretch>
        </p:blipFill>
        <p:spPr bwMode="auto">
          <a:xfrm>
            <a:off x="289548" y="-54120"/>
            <a:ext cx="792088" cy="988367"/>
          </a:xfrm>
          <a:prstGeom prst="rect">
            <a:avLst/>
          </a:prstGeom>
          <a:ln>
            <a:noFill/>
          </a:ln>
        </p:spPr>
      </p:pic>
      <p:sp>
        <p:nvSpPr>
          <p:cNvPr id="6" name="矩形 5" title=""/>
          <p:cNvSpPr/>
          <p:nvPr>
            <p:custDataLst>
              <p:tags r:id="rId10"/>
            </p:custDataLst>
          </p:nvPr>
        </p:nvSpPr>
        <p:spPr>
          <a:xfrm>
            <a:off x="2663190" y="3576320"/>
            <a:ext cx="2551430" cy="88519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议论文结构</a:t>
            </a:r>
          </a:p>
        </p:txBody>
      </p:sp>
      <p:sp>
        <p:nvSpPr>
          <p:cNvPr id="7" name="矩形 6" title=""/>
          <p:cNvSpPr/>
          <p:nvPr>
            <p:custDataLst>
              <p:tags r:id="rId11"/>
            </p:custDataLst>
          </p:nvPr>
        </p:nvSpPr>
        <p:spPr>
          <a:xfrm>
            <a:off x="8876665" y="3180715"/>
            <a:ext cx="2447290" cy="177101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</a:rPr>
              <a:t>分论点段①</a:t>
            </a: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分论点段②</a:t>
            </a: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分论点段③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2992" y="3068530"/>
            <a:ext cx="9527603" cy="1005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分论点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润色</a:t>
            </a: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方法</a:t>
            </a:r>
            <a:endParaRPr kumimoji="0" lang="zh-CN" altLang="zh-CN" sz="8800" b="1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6797151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>
            <p:custDataLst>
              <p:tags r:id="rId3"/>
            </p:custDataLst>
          </p:nvPr>
        </p:nvSpPr>
        <p:spPr>
          <a:xfrm>
            <a:off x="1524000" y="620688"/>
            <a:ext cx="291581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润色方法</a:t>
            </a:r>
          </a:p>
        </p:txBody>
      </p:sp>
      <p:sp>
        <p:nvSpPr>
          <p:cNvPr id="6" name="文本框 5" title=""/>
          <p:cNvSpPr txBox="1"/>
          <p:nvPr>
            <p:custDataLst>
              <p:tags r:id="rId4"/>
            </p:custDataLst>
          </p:nvPr>
        </p:nvSpPr>
        <p:spPr>
          <a:xfrm>
            <a:off x="4871864" y="620688"/>
            <a:ext cx="5040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增砖添瓦，精彩表达</a:t>
            </a: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1703512" y="1556792"/>
            <a:ext cx="84969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增加修饰词语，增加四字短语。</a:t>
            </a: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600364" y="2508020"/>
            <a:ext cx="11508509" cy="292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比如：逼迫，让（无所事事的）懒惰者变得奋进（勤奋向上）。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比如使用四字短语，增加节奏感与韵律感： “不惧逆境遮望眼，我自奋进成一流”“打破困境，冲出迷茫，困境内持坚定信念”。</a:t>
            </a:r>
          </a:p>
        </p:txBody>
      </p:sp>
      <p:pic>
        <p:nvPicPr>
          <p:cNvPr id="2" name="Picture 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3944600" y="12293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>
            <p:custDataLst>
              <p:tags r:id="rId3"/>
            </p:custDataLst>
          </p:nvPr>
        </p:nvSpPr>
        <p:spPr>
          <a:xfrm>
            <a:off x="1524000" y="620688"/>
            <a:ext cx="291581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润色方法</a:t>
            </a:r>
          </a:p>
        </p:txBody>
      </p:sp>
      <p:sp>
        <p:nvSpPr>
          <p:cNvPr id="6" name="文本框 5" title=""/>
          <p:cNvSpPr txBox="1"/>
          <p:nvPr>
            <p:custDataLst>
              <p:tags r:id="rId4"/>
            </p:custDataLst>
          </p:nvPr>
        </p:nvSpPr>
        <p:spPr>
          <a:xfrm>
            <a:off x="4871864" y="620688"/>
            <a:ext cx="5040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增砖添瓦，精彩表达</a:t>
            </a: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723707" y="1478687"/>
            <a:ext cx="84969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使用修辞式</a:t>
            </a: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723900" y="2277110"/>
            <a:ext cx="108991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引用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恰当的诗句或名言来增强文章的文采和说服力。如“勇者无惧，强者无敌”“长风破浪会有时，直挂云帆济沧海，面对挑战，当勇敢直视，乐观以对”。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化用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诗句，比如“不畏浮云遮望眼，敢上九天揽星辰”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“时代自有突破者，各领科技最前沿”。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比喻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修辞生动形象，富有文采，比如，“底线如标旗，牢固底线标旗，方可寻人生正道。” “底线如围墙，坚守底线围墙，方能守护一方净土。”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495632" y="700290"/>
            <a:ext cx="11200736" cy="5600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仓耳青禾体-谷力 W05" charset="0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仓耳青禾体-谷力 W05" charset="0"/>
              </a:rPr>
              <a:t>2024</a:t>
            </a:r>
            <a:r>
              <a:rPr lang="zh-CN" altLang="en-US" sz="32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仓耳青禾体-谷力 W05" charset="0"/>
              </a:rPr>
              <a:t>新高考</a:t>
            </a:r>
            <a:r>
              <a:rPr lang="en-US" altLang="zh-CN" sz="32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仓耳青禾体-谷力 W05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仓耳青禾体-谷力 W05" charset="0"/>
              </a:rPr>
              <a:t>卷为例</a:t>
            </a:r>
          </a:p>
          <a:p>
            <a:pPr algn="ctr"/>
            <a:endParaRPr lang="zh-CN" altLang="en-US" sz="3200" b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仓耳青禾体-谷力 W05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阅读下面的材料，根据要求写作。（60分）</a:t>
            </a:r>
            <a:endParaRPr lang="zh-CN" altLang="en-US" sz="3200" b="1">
              <a:latin typeface="华光中楷_CNKI" panose="02000500000000000000" charset="-122"/>
              <a:ea typeface="华光中楷_CNKI" panose="02000500000000000000" charset="-122"/>
              <a:cs typeface="华光中楷_CNKI" panose="02000500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长久以来，人们只能看到月球固定朝向地球的一面，“嫦娥四号”探月任务揭开了月背的神秘面纱；随着“天问一号”飞离地球，航天人的目光又投向遥远的深空……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 </a:t>
            </a:r>
            <a:r>
              <a:rPr lang="zh-CN" altLang="en-US" sz="3200" b="1"/>
              <a:t>正如人类的太空之旅，我们每个人也都在不断抵达未知之境。</a:t>
            </a:r>
          </a:p>
          <a:p>
            <a:pPr algn="l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华光中楷_CNKI" panose="02000500000000000000" charset="-122"/>
                <a:ea typeface="华光中楷_CNKI" panose="02000500000000000000" charset="-122"/>
                <a:cs typeface="华光中楷_CNKI" panose="02000500000000000000" charset="-122"/>
                <a:sym typeface="+mn-ea"/>
              </a:rPr>
              <a:t>这引发了你怎样的联想与思考？请写一篇文章。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142" t="4431" r="14000" b="12185"/>
          <a:stretch>
            <a:fillRect/>
          </a:stretch>
        </p:blipFill>
        <p:spPr>
          <a:xfrm>
            <a:off x="9670011" y="3429000"/>
            <a:ext cx="2174240" cy="3096895"/>
          </a:xfrm>
          <a:prstGeom prst="rect">
            <a:avLst/>
          </a:prstGeom>
          <a:effectLst>
            <a:outerShdw blurRad="190500" dist="228600" dir="13500000" rotWithShape="0">
              <a:srgbClr val="000000">
                <a:alpha val="30196"/>
              </a:srgbClr>
            </a:outerShdw>
          </a:effectLst>
        </p:spPr>
      </p:pic>
      <p:pic>
        <p:nvPicPr>
          <p:cNvPr id="6" name="图片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2927350" y="476885"/>
            <a:ext cx="7705090" cy="71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技巧二：加点</a:t>
            </a:r>
            <a:r>
              <a:rPr kumimoji="0" sz="3200" b="1" i="0" u="none" strike="noStrike" kern="1200" cap="none" spc="0" normalizeH="0" baseline="0" noProof="0" err="1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手法（比喻、引用……）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仓耳青禾体-谷力 W05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528956" y="1288415"/>
            <a:ext cx="8744354" cy="445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2024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新高考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卷）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747BE"/>
              </a:solidFill>
              <a:effectLst/>
              <a:uLnTx/>
              <a:uFillTx/>
              <a:latin typeface="Arial"/>
              <a:ea typeface="+mn-lt"/>
              <a:cs typeface="Arial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示例一：（加入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比喻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kumimoji="0" sz="3200" b="1" i="0" u="none" strike="noStrike" kern="1200" cap="none" spc="-111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仓耳青禾体-谷力 W05" charset="0"/>
              </a:rPr>
              <a:t>未知之境，如同一片广袤无垠的海洋，深藏着无尽的宝藏和秘密。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-111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仓耳青禾体-谷力 W05" charset="0"/>
              </a:rPr>
              <a:t>②</a:t>
            </a:r>
            <a:r>
              <a:rPr kumimoji="0" sz="3200" b="1" i="0" u="none" strike="noStrike" kern="1200" cap="none" spc="-111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仓耳青禾体-谷力 W05" charset="0"/>
              </a:rPr>
              <a:t>未知之境，如同</a:t>
            </a:r>
            <a:r>
              <a:rPr kumimoji="0" lang="zh-CN" altLang="en-US" sz="3200" b="1" i="0" u="none" strike="noStrike" kern="1200" cap="none" spc="-111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仓耳青禾体-谷力 W05" charset="0"/>
              </a:rPr>
              <a:t>有着无穷奥妙的茫茫宇宙，蕴含着无穷的可能与生机</a:t>
            </a:r>
            <a:r>
              <a:rPr kumimoji="0" lang="en-US" altLang="zh-CN" sz="3200" b="1" i="0" u="none" strike="noStrike" kern="1200" cap="none" spc="-111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仓耳青禾体-谷力 W05" charset="0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-111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仓耳青禾体-谷力 W05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185400" y="11391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142" t="4431" r="14000" b="12185"/>
          <a:stretch>
            <a:fillRect/>
          </a:stretch>
        </p:blipFill>
        <p:spPr>
          <a:xfrm>
            <a:off x="9670011" y="3429000"/>
            <a:ext cx="2174240" cy="3096895"/>
          </a:xfrm>
          <a:prstGeom prst="rect">
            <a:avLst/>
          </a:prstGeom>
          <a:effectLst>
            <a:outerShdw blurRad="190500" dist="228600" dir="13500000" rotWithShape="0">
              <a:srgbClr val="000000">
                <a:alpha val="30196"/>
              </a:srgbClr>
            </a:outerShdw>
          </a:effectLst>
        </p:spPr>
      </p:pic>
      <p:pic>
        <p:nvPicPr>
          <p:cNvPr id="6" name="图片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664210" y="1196975"/>
            <a:ext cx="8682989" cy="4679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2024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新高考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+mn-ea"/>
              </a:rPr>
              <a:t>卷）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示例二：（加入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引用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化用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仰观宇宙之大，方觉宇宙之无穷。唯有追求未知之境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江山留胜迹，吾辈复登临，每个人都有自己的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，每个人都在追求自己的未知之境。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追求未知之境，需要我们有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浩渺行无极，扬帆但信风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的信念与勇气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142" t="4431" r="14000" b="12185"/>
          <a:stretch>
            <a:fillRect/>
          </a:stretch>
        </p:blipFill>
        <p:spPr>
          <a:xfrm>
            <a:off x="8376920" y="3717290"/>
            <a:ext cx="2174240" cy="3096895"/>
          </a:xfrm>
          <a:prstGeom prst="rect">
            <a:avLst/>
          </a:prstGeom>
          <a:effectLst>
            <a:outerShdw blurRad="190500" dist="228600" dir="13500000" rotWithShape="0">
              <a:srgbClr val="000000">
                <a:alpha val="30196"/>
              </a:srgbClr>
            </a:outerShdw>
          </a:effectLst>
        </p:spPr>
      </p:pic>
      <p:pic>
        <p:nvPicPr>
          <p:cNvPr id="6" name="图片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752600" y="476885"/>
            <a:ext cx="850328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技巧三：加入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对象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主体人、情境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……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仓耳青禾体-谷力 W05" charset="0"/>
              </a:rPr>
              <a:t>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仓耳青禾体-谷力 W05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810260" y="1376680"/>
            <a:ext cx="10747375" cy="4758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2024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新高考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卷）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示例一：（加入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主体人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青年治学，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应如太空之旅，以精研深耕、斜杠跨界，抵达无涯学海的未知之境。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青年广才，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当学航天精神，以勇敢探索，突破自我，抵达个人发展的未知之境。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青年笃行，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当如月背之探，以终身学习，实干担当，抵达探索世界的未知之境。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142" t="4431" r="14000" b="12185"/>
          <a:stretch>
            <a:fillRect/>
          </a:stretch>
        </p:blipFill>
        <p:spPr>
          <a:xfrm>
            <a:off x="9670011" y="2424199"/>
            <a:ext cx="2174240" cy="3096895"/>
          </a:xfrm>
          <a:prstGeom prst="rect">
            <a:avLst/>
          </a:prstGeom>
          <a:effectLst>
            <a:outerShdw blurRad="190500" dist="228600" dir="13500000" rotWithShape="0">
              <a:srgbClr val="000000">
                <a:alpha val="30196"/>
              </a:srgbClr>
            </a:outerShdw>
          </a:effectLst>
        </p:spPr>
      </p:pic>
      <p:pic>
        <p:nvPicPr>
          <p:cNvPr id="6" name="图片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944881" y="1050290"/>
            <a:ext cx="8577810" cy="4758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2024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新高考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卷）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示例二：（加入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主体人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人立于世，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应如太空之旅，以精研深耕、斜杠跨界，抵达无涯学海的未知之境。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人立于世，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当学航天精神，以勇敢探索，突破自我，抵达个人发展的未知之境。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人立于世，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当如月背之探，以终身学习，实干担当，抵达探索世界的未知之境。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142" t="4431" r="14000" b="12185"/>
          <a:stretch>
            <a:fillRect/>
          </a:stretch>
        </p:blipFill>
        <p:spPr>
          <a:xfrm>
            <a:off x="9688484" y="2387254"/>
            <a:ext cx="2174240" cy="3096895"/>
          </a:xfrm>
          <a:prstGeom prst="rect">
            <a:avLst/>
          </a:prstGeom>
          <a:effectLst>
            <a:outerShdw blurRad="190500" dist="228600" dir="13500000" rotWithShape="0">
              <a:srgbClr val="000000">
                <a:alpha val="30196"/>
              </a:srgbClr>
            </a:outerShdw>
          </a:effectLst>
        </p:spPr>
      </p:pic>
      <p:pic>
        <p:nvPicPr>
          <p:cNvPr id="6" name="图片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606" t="64035" r="8820" b="19473"/>
          <a:stretch>
            <a:fillRect/>
          </a:stretch>
        </p:blipFill>
        <p:spPr>
          <a:xfrm>
            <a:off x="1559560" y="116840"/>
            <a:ext cx="2903855" cy="59118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962661" y="980440"/>
            <a:ext cx="8615448" cy="499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2024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新高考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47BE"/>
                </a:solidFill>
                <a:effectLst/>
                <a:uLnTx/>
                <a:uFillTx/>
                <a:latin typeface="等线"/>
                <a:ea typeface="等线"/>
                <a:cs typeface="+mn-lt"/>
                <a:sym typeface="+mn-ea"/>
              </a:rPr>
              <a:t>卷）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示例三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：（加入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情境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等线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遥望往昔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，在历史的长河中，人类如同勇敢的航海家，向着未知之境勇往直前。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然而揆诸当下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，有些青年却如同迷失的羔羊，在未知之境前彷徨不前。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面对未来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，面对未知之境，我们无需惧怕。因为未知，正是生活的魅力所在；因为未知，我们才有了探索的勇气与决心。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2992" y="3068530"/>
            <a:ext cx="9527603" cy="1005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课堂练习</a:t>
            </a:r>
            <a:endParaRPr kumimoji="0" lang="zh-CN" altLang="zh-CN" sz="8800" b="1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6297562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>
            <a:extLst>
              <a:ext uri="{FF2B5EF4-FFF2-40B4-BE49-F238E27FC236}">
                <a16:creationId xmlns:a16="http://schemas.microsoft.com/office/drawing/2014/main" id="{79B961E7-CE84-41F5-4C11-250D739E56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2992" y="3068530"/>
            <a:ext cx="9527603" cy="1005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议论文并列式分论点拟写方法</a:t>
            </a:r>
            <a:endParaRPr kumimoji="0" lang="zh-CN" altLang="zh-CN" sz="880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802256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0" y="133119"/>
            <a:ext cx="12349018" cy="68468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年高考语文天津卷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阅读下面的材料，根据要求写作。（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缤纷的世界中，无论是个人、群体还是国都会面对别人对我们的定义。我们要认真对待“被定义”，明辨是非，去芜存真，为自己的提升助力;也要勇于通过“自定义”来塑造自我，彰显风华，用自己的方式前进。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  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以上材料能引发你怎样的联想与思考?请结合你的体验和感悟，写一篇文章。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  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要求:①自选角度，自拟标题;②文体不限(诗歌除外)，文体特征明显;③不少于800字;④不得抄袭，不得套作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/>
              <a:cs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请为以上作文题目拟写三个分论点。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ea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95885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年高考语文天津卷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分论点：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要辨，辨是非，明态度。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要敢，敢选择，勇创新。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如同硬币的两面，相辅相成。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既需要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的打破，也需要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的证明。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《不惧外在“被定义”，更要内修“自定义”》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分论点：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“被定义”是一把锁，锁住善意，也锁住了恶意。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“自定义”是一把钥，释放风华，释放多姿人生。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以“自定义”之钥，破“被定义”之锁，相信未来一路生花。</a:t>
            </a:r>
          </a:p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《以“自定义”之钥，破“被定义”之锁》</a:t>
            </a:r>
          </a:p>
        </p:txBody>
      </p:sp>
      <p:pic>
        <p:nvPicPr>
          <p:cNvPr id="2" name="Picture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1938000" y="10528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53340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年高考语文天津卷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分论点：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被定义是一面镜子，镜子里的人不一定是你，因为它可能是一面哈哈镜。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自定义是橱窗镜，一览无遗，显示最真实的塑造中的自己。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不仅个人与群体要关照自己，常常照照哈哈镜，审视旁观视角中的自己，也须看看橱窗镜，及时修补，重建造型。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《参照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，成为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154305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D5683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年高考语文天津卷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</a:p>
          <a:p>
            <a:pPr marL="0" marR="0" lvl="0" indent="3048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分论点：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5683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048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以清醒之眼审视外界定义，明辨是非，坚守自我。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</a:p>
          <a:p>
            <a:pPr marL="0" marR="0" lvl="0" indent="3048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以率直之心勇于自我定义，去芜存真，突破自我。</a:t>
            </a:r>
          </a:p>
          <a:p>
            <a:pPr marL="0" marR="0" lvl="0" indent="3048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以踏实之足行走“定义”之路，寻找平衡，绽放真我。</a:t>
            </a:r>
          </a:p>
          <a:p>
            <a:pPr marL="0" marR="0" lvl="0" indent="3048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《破茧成蝶，绘真我风采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marR="0" lvl="0" indent="30480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489297" y="898929"/>
            <a:ext cx="11450955" cy="2109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 fontAlgn="auto">
              <a:lnSpc>
                <a:spcPct val="12000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并列式结构就是从不同的侧面横向展开来分解中心论点。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  <a:p>
            <a:pPr indent="304800"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历来我们都将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议论文分为提出问题(是什么)、分析问题(为什么)和解决问题(怎么样)三部分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，但是我们不一定要将这三个问题都阐明清楚，可以择其中从不同侧面来展开。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777191" y="3125626"/>
            <a:ext cx="8493645" cy="3925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304800" algn="l" fontAlgn="auto">
              <a:lnSpc>
                <a:spcPct val="110000"/>
              </a:lnSpc>
            </a:pPr>
            <a:r>
              <a:rPr lang="en-US" altLang="zh-CN" sz="3200" b="1" err="1">
                <a:solidFill>
                  <a:srgbClr val="D5683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并列式分论点拟写的方法</a:t>
            </a:r>
            <a:r>
              <a:rPr lang="zh-CN" altLang="en-US" sz="3200" b="1">
                <a:solidFill>
                  <a:srgbClr val="D5683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endParaRPr lang="en-US" altLang="zh-CN" sz="3200" b="1">
              <a:solidFill>
                <a:srgbClr val="D5683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304800" algn="l" fontAlgn="auto">
              <a:lnSpc>
                <a:spcPct val="11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类--是什么--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概念阐释法</a:t>
            </a:r>
          </a:p>
          <a:p>
            <a:pPr indent="304800" algn="l" fontAlgn="auto">
              <a:lnSpc>
                <a:spcPct val="11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因--为什么--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分析理由法</a:t>
            </a:r>
          </a:p>
          <a:p>
            <a:pPr indent="304800" algn="l" fontAlgn="auto">
              <a:lnSpc>
                <a:spcPct val="11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法--怎么做--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探寻方法法</a:t>
            </a:r>
            <a:endParaRPr lang="en-US" altLang="zh-CN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R="0" lvl="0" indent="-342900" algn="l" defTabSz="914400" rtl="0" eaLnBrk="1" fontAlgn="auto" latinLnBrk="0" hangingPunct="1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Arial"/>
              </a:rPr>
              <a:t>（果）会怎样？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t>（结果、意义、价值）</a:t>
            </a:r>
          </a:p>
          <a:p>
            <a:pPr marR="0" lvl="0" indent="-342900" algn="l" defTabSz="914400" rtl="0" eaLnBrk="1" fontAlgn="auto" latinLnBrk="0" hangingPunct="1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Arial"/>
              </a:rPr>
              <a:t>（谁）关涉谁？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rPr>
              <a:t>（自然、社会、人生）</a:t>
            </a:r>
            <a:endParaRPr lang="zh-CN" altLang="en-US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2691130" y="151188"/>
            <a:ext cx="6434397" cy="646331"/>
          </a:xfrm>
          <a:prstGeom prst="rect">
            <a:avLst/>
          </a:prstGeom>
          <a:solidFill>
            <a:srgbClr val="D2DC74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一、并列式分论点写作方法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378460" y="224790"/>
            <a:ext cx="11450955" cy="612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>
              <a:lnSpc>
                <a:spcPct val="150000"/>
              </a:lnSpc>
            </a:pP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【方法解读】</a:t>
            </a:r>
          </a:p>
          <a:p>
            <a:pPr indent="304800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</a:t>
            </a:r>
            <a:r>
              <a:rPr lang="en-US" altLang="zh-CN" sz="3200" b="1" err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根据标题作解说，即对标题做“是什么”的发问，解释说明的内容就形成了文章的分论点。如以“自嘲”为题作文，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运用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一问三答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的方法，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首先对“自嘲”发问：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“自嘲是什么？”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可有如下答案：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“自嘲是一种快乐的智慧”，“自嘲是一种达观的境界”，“自嘲是一种平和的心态”。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作答的内容就形成了文章的三个分论点。</a:t>
            </a:r>
            <a:endParaRPr lang="en-US" alt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3025140" y="143510"/>
            <a:ext cx="7174865" cy="922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30480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D5683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类--是什么--概念阐释法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43540" y="3977005"/>
            <a:ext cx="1619250" cy="2819400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400" y="17780"/>
            <a:ext cx="1330960" cy="122301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38430" y="399415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分论点</a:t>
            </a:r>
            <a:r>
              <a:rPr lang="zh-CN" altLang="en-US"/>
              <a:t> </a:t>
            </a: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583180" y="269240"/>
            <a:ext cx="6285230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并列式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是什么的角度</a:t>
            </a: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-85725" y="1175385"/>
            <a:ext cx="125253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注意：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适用于</a:t>
            </a:r>
            <a:r>
              <a:rPr sz="320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名词性的中心论点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。</a:t>
            </a:r>
            <a:endParaRPr sz="3200">
              <a:latin typeface="楷体" panose="02010609060101010101" charset="-122"/>
              <a:ea typeface="楷体" panose="02010609060101010101" charset="-122"/>
              <a:cs typeface="汉仪字酷堂义山楷W" panose="0002060004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方法：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汉仪字酷堂义山楷W" panose="00020600040101010101" charset="-122"/>
                <a:sym typeface="+mn-ea"/>
              </a:rPr>
              <a:t>针对话题（关键词),根据它不同的内涵或外延进行多角度分析。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句式结构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：主题词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意味着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思考提示：1、抽象的精神品质、思想意识等；</a:t>
            </a: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2、具体的言谈举止、行为方式等。</a:t>
            </a:r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1827530" y="4625687"/>
            <a:ext cx="77965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境界</a:t>
            </a:r>
            <a:r>
              <a:rPr lang="en-US" altLang="zh-CN" sz="32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面对成败时能笑对人生的豁达。</a:t>
            </a:r>
            <a:endParaRPr lang="en-US" alt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境界</a:t>
            </a:r>
            <a:r>
              <a:rPr lang="en-US" altLang="zh-CN" sz="32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面对名利时能超然物外的淡泊。</a:t>
            </a:r>
            <a:endParaRPr lang="en-US" alt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境界</a:t>
            </a:r>
            <a:r>
              <a:rPr lang="en-US" altLang="zh-CN" sz="32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320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身陷逆境时能奋发向上的追求。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1638935" y="4209473"/>
            <a:ext cx="8173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5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例如 ：以“境界”为主题词拟写三个分论点。</a:t>
            </a:r>
          </a:p>
        </p:txBody>
      </p:sp>
      <p:pic>
        <p:nvPicPr>
          <p:cNvPr id="4" name="Picture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795000" y="12496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tags/tag1.xml><?xml version="1.0" encoding="utf-8"?>
<p:tagLst xmlns:p="http://schemas.openxmlformats.org/presentationml/2006/main">
  <p:tag name="AS_UNIQUEID" val="7591"/>
</p:tagLst>
</file>

<file path=ppt/tags/tag10.xml><?xml version="1.0" encoding="utf-8"?>
<p:tagLst xmlns:p="http://schemas.openxmlformats.org/presentationml/2006/main">
  <p:tag name="AS_UNIQUEID" val="5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AS_UNIQUEID" val="60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00.xml><?xml version="1.0" encoding="utf-8"?>
<p:tagLst xmlns:p="http://schemas.openxmlformats.org/presentationml/2006/main">
  <p:tag name="AS_UNIQUEID" val="7529"/>
</p:tagLst>
</file>

<file path=ppt/tags/tag1001.xml><?xml version="1.0" encoding="utf-8"?>
<p:tagLst xmlns:p="http://schemas.openxmlformats.org/presentationml/2006/main">
  <p:tag name="AS_UNIQUEID" val="7530"/>
</p:tagLst>
</file>

<file path=ppt/tags/tag1002.xml><?xml version="1.0" encoding="utf-8"?>
<p:tagLst xmlns:p="http://schemas.openxmlformats.org/presentationml/2006/main">
  <p:tag name="AS_UNIQUEID" val="7712"/>
</p:tagLst>
</file>

<file path=ppt/tags/tag1003.xml><?xml version="1.0" encoding="utf-8"?>
<p:tagLst xmlns:p="http://schemas.openxmlformats.org/presentationml/2006/main">
  <p:tag name="AS_UNIQUEID" val="7532"/>
</p:tagLst>
</file>

<file path=ppt/tags/tag1004.xml><?xml version="1.0" encoding="utf-8"?>
<p:tagLst xmlns:p="http://schemas.openxmlformats.org/presentationml/2006/main">
  <p:tag name="AS_UNIQUEID" val="7533"/>
</p:tagLst>
</file>

<file path=ppt/tags/tag1005.xml><?xml version="1.0" encoding="utf-8"?>
<p:tagLst xmlns:p="http://schemas.openxmlformats.org/presentationml/2006/main">
  <p:tag name="AS_UNIQUEID" val="7534"/>
</p:tagLst>
</file>

<file path=ppt/tags/tag1006.xml><?xml version="1.0" encoding="utf-8"?>
<p:tagLst xmlns:p="http://schemas.openxmlformats.org/presentationml/2006/main">
  <p:tag name="AS_UNIQUEID" val="7535"/>
</p:tagLst>
</file>

<file path=ppt/tags/tag1007.xml><?xml version="1.0" encoding="utf-8"?>
<p:tagLst xmlns:p="http://schemas.openxmlformats.org/presentationml/2006/main">
  <p:tag name="AS_UNIQUEID" val="7536"/>
</p:tagLst>
</file>

<file path=ppt/tags/tag1008.xml><?xml version="1.0" encoding="utf-8"?>
<p:tagLst xmlns:p="http://schemas.openxmlformats.org/presentationml/2006/main">
  <p:tag name="AS_UNIQUEID" val="7713"/>
</p:tagLst>
</file>

<file path=ppt/tags/tag1009.xml><?xml version="1.0" encoding="utf-8"?>
<p:tagLst xmlns:p="http://schemas.openxmlformats.org/presentationml/2006/main">
  <p:tag name="AS_UNIQUEID" val="7538"/>
</p:tagLst>
</file>

<file path=ppt/tags/tag101.xml><?xml version="1.0" encoding="utf-8"?>
<p:tagLst xmlns:p="http://schemas.openxmlformats.org/presentationml/2006/main">
  <p:tag name="AS_UNIQUEID" val="6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0.xml><?xml version="1.0" encoding="utf-8"?>
<p:tagLst xmlns:p="http://schemas.openxmlformats.org/presentationml/2006/main">
  <p:tag name="AS_UNIQUEID" val="7539"/>
</p:tagLst>
</file>

<file path=ppt/tags/tag1011.xml><?xml version="1.0" encoding="utf-8"?>
<p:tagLst xmlns:p="http://schemas.openxmlformats.org/presentationml/2006/main">
  <p:tag name="AS_UNIQUEID" val="7540"/>
</p:tagLst>
</file>

<file path=ppt/tags/tag1012.xml><?xml version="1.0" encoding="utf-8"?>
<p:tagLst xmlns:p="http://schemas.openxmlformats.org/presentationml/2006/main">
  <p:tag name="AS_UNIQUEID" val="7541"/>
</p:tagLst>
</file>

<file path=ppt/tags/tag1013.xml><?xml version="1.0" encoding="utf-8"?>
<p:tagLst xmlns:p="http://schemas.openxmlformats.org/presentationml/2006/main">
  <p:tag name="AS_UNIQUEID" val="7542"/>
</p:tagLst>
</file>

<file path=ppt/tags/tag1014.xml><?xml version="1.0" encoding="utf-8"?>
<p:tagLst xmlns:p="http://schemas.openxmlformats.org/presentationml/2006/main">
  <p:tag name="AS_UNIQUEID" val="7543"/>
</p:tagLst>
</file>

<file path=ppt/tags/tag1015.xml><?xml version="1.0" encoding="utf-8"?>
<p:tagLst xmlns:p="http://schemas.openxmlformats.org/presentationml/2006/main">
  <p:tag name="AS_UNIQUEID" val="7714"/>
</p:tagLst>
</file>

<file path=ppt/tags/tag1016.xml><?xml version="1.0" encoding="utf-8"?>
<p:tagLst xmlns:p="http://schemas.openxmlformats.org/presentationml/2006/main">
  <p:tag name="AS_UNIQUEID" val="7545"/>
</p:tagLst>
</file>

<file path=ppt/tags/tag1017.xml><?xml version="1.0" encoding="utf-8"?>
<p:tagLst xmlns:p="http://schemas.openxmlformats.org/presentationml/2006/main">
  <p:tag name="AS_UNIQUEID" val="7546"/>
</p:tagLst>
</file>

<file path=ppt/tags/tag1018.xml><?xml version="1.0" encoding="utf-8"?>
<p:tagLst xmlns:p="http://schemas.openxmlformats.org/presentationml/2006/main">
  <p:tag name="AS_UNIQUEID" val="7547"/>
</p:tagLst>
</file>

<file path=ppt/tags/tag1019.xml><?xml version="1.0" encoding="utf-8"?>
<p:tagLst xmlns:p="http://schemas.openxmlformats.org/presentationml/2006/main">
  <p:tag name="AS_UNIQUEID" val="7548"/>
</p:tagLst>
</file>

<file path=ppt/tags/tag102.xml><?xml version="1.0" encoding="utf-8"?>
<p:tagLst xmlns:p="http://schemas.openxmlformats.org/presentationml/2006/main">
  <p:tag name="AS_UNIQUEID" val="7603"/>
</p:tagLst>
</file>

<file path=ppt/tags/tag1020.xml><?xml version="1.0" encoding="utf-8"?>
<p:tagLst xmlns:p="http://schemas.openxmlformats.org/presentationml/2006/main">
  <p:tag name="AS_UNIQUEID" val="7549"/>
</p:tagLst>
</file>

<file path=ppt/tags/tag1021.xml><?xml version="1.0" encoding="utf-8"?>
<p:tagLst xmlns:p="http://schemas.openxmlformats.org/presentationml/2006/main">
  <p:tag name="AS_UNIQUEID" val="7550"/>
</p:tagLst>
</file>

<file path=ppt/tags/tag1022.xml><?xml version="1.0" encoding="utf-8"?>
<p:tagLst xmlns:p="http://schemas.openxmlformats.org/presentationml/2006/main">
  <p:tag name="AS_UNIQUEID" val="7551"/>
</p:tagLst>
</file>

<file path=ppt/tags/tag1023.xml><?xml version="1.0" encoding="utf-8"?>
<p:tagLst xmlns:p="http://schemas.openxmlformats.org/presentationml/2006/main">
  <p:tag name="AS_UNIQUEID" val="7552"/>
</p:tagLst>
</file>

<file path=ppt/tags/tag1024.xml><?xml version="1.0" encoding="utf-8"?>
<p:tagLst xmlns:p="http://schemas.openxmlformats.org/presentationml/2006/main">
  <p:tag name="AS_UNIQUEID" val="7715"/>
</p:tagLst>
</file>

<file path=ppt/tags/tag1025.xml><?xml version="1.0" encoding="utf-8"?>
<p:tagLst xmlns:p="http://schemas.openxmlformats.org/presentationml/2006/main">
  <p:tag name="AS_UNIQUEID" val="7554"/>
</p:tagLst>
</file>

<file path=ppt/tags/tag1026.xml><?xml version="1.0" encoding="utf-8"?>
<p:tagLst xmlns:p="http://schemas.openxmlformats.org/presentationml/2006/main">
  <p:tag name="AS_UNIQUEID" val="7555"/>
</p:tagLst>
</file>

<file path=ppt/tags/tag1027.xml><?xml version="1.0" encoding="utf-8"?>
<p:tagLst xmlns:p="http://schemas.openxmlformats.org/presentationml/2006/main">
  <p:tag name="AS_UNIQUEID" val="7556"/>
</p:tagLst>
</file>

<file path=ppt/tags/tag1028.xml><?xml version="1.0" encoding="utf-8"?>
<p:tagLst xmlns:p="http://schemas.openxmlformats.org/presentationml/2006/main">
  <p:tag name="AS_UNIQUEID" val="7557"/>
</p:tagLst>
</file>

<file path=ppt/tags/tag1029.xml><?xml version="1.0" encoding="utf-8"?>
<p:tagLst xmlns:p="http://schemas.openxmlformats.org/presentationml/2006/main">
  <p:tag name="AS_UNIQUEID" val="7716"/>
</p:tagLst>
</file>

<file path=ppt/tags/tag103.xml><?xml version="1.0" encoding="utf-8"?>
<p:tagLst xmlns:p="http://schemas.openxmlformats.org/presentationml/2006/main">
  <p:tag name="AS_UNIQUEID" val="60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30.xml><?xml version="1.0" encoding="utf-8"?>
<p:tagLst xmlns:p="http://schemas.openxmlformats.org/presentationml/2006/main">
  <p:tag name="AS_UNIQUEID" val="7559"/>
</p:tagLst>
</file>

<file path=ppt/tags/tag1031.xml><?xml version="1.0" encoding="utf-8"?>
<p:tagLst xmlns:p="http://schemas.openxmlformats.org/presentationml/2006/main">
  <p:tag name="AS_UNIQUEID" val="7560"/>
</p:tagLst>
</file>

<file path=ppt/tags/tag1032.xml><?xml version="1.0" encoding="utf-8"?>
<p:tagLst xmlns:p="http://schemas.openxmlformats.org/presentationml/2006/main">
  <p:tag name="AS_UNIQUEID" val="7561"/>
</p:tagLst>
</file>

<file path=ppt/tags/tag1033.xml><?xml version="1.0" encoding="utf-8"?>
<p:tagLst xmlns:p="http://schemas.openxmlformats.org/presentationml/2006/main">
  <p:tag name="AS_UNIQUEID" val="7717"/>
</p:tagLst>
</file>

<file path=ppt/tags/tag1034.xml><?xml version="1.0" encoding="utf-8"?>
<p:tagLst xmlns:p="http://schemas.openxmlformats.org/presentationml/2006/main">
  <p:tag name="AS_UNIQUEID" val="7563"/>
</p:tagLst>
</file>

<file path=ppt/tags/tag1035.xml><?xml version="1.0" encoding="utf-8"?>
<p:tagLst xmlns:p="http://schemas.openxmlformats.org/presentationml/2006/main">
  <p:tag name="AS_UNIQUEID" val="7564"/>
</p:tagLst>
</file>

<file path=ppt/tags/tag1036.xml><?xml version="1.0" encoding="utf-8"?>
<p:tagLst xmlns:p="http://schemas.openxmlformats.org/presentationml/2006/main">
  <p:tag name="AS_UNIQUEID" val="7565"/>
</p:tagLst>
</file>

<file path=ppt/tags/tag1037.xml><?xml version="1.0" encoding="utf-8"?>
<p:tagLst xmlns:p="http://schemas.openxmlformats.org/presentationml/2006/main">
  <p:tag name="AS_UNIQUEID" val="7566"/>
</p:tagLst>
</file>

<file path=ppt/tags/tag1038.xml><?xml version="1.0" encoding="utf-8"?>
<p:tagLst xmlns:p="http://schemas.openxmlformats.org/presentationml/2006/main">
  <p:tag name="AS_UNIQUEID" val="7567"/>
</p:tagLst>
</file>

<file path=ppt/tags/tag1039.xml><?xml version="1.0" encoding="utf-8"?>
<p:tagLst xmlns:p="http://schemas.openxmlformats.org/presentationml/2006/main">
  <p:tag name="AS_UNIQUEID" val="7568"/>
</p:tagLst>
</file>

<file path=ppt/tags/tag104.xml><?xml version="1.0" encoding="utf-8"?>
<p:tagLst xmlns:p="http://schemas.openxmlformats.org/presentationml/2006/main">
  <p:tag name="AS_UNIQUEID" val="60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0.xml><?xml version="1.0" encoding="utf-8"?>
<p:tagLst xmlns:p="http://schemas.openxmlformats.org/presentationml/2006/main">
  <p:tag name="AS_UNIQUEID" val="7718"/>
</p:tagLst>
</file>

<file path=ppt/tags/tag1041.xml><?xml version="1.0" encoding="utf-8"?>
<p:tagLst xmlns:p="http://schemas.openxmlformats.org/presentationml/2006/main">
  <p:tag name="AS_UNIQUEID" val="7570"/>
</p:tagLst>
</file>

<file path=ppt/tags/tag1042.xml><?xml version="1.0" encoding="utf-8"?>
<p:tagLst xmlns:p="http://schemas.openxmlformats.org/presentationml/2006/main">
  <p:tag name="AS_UNIQUEID" val="7571"/>
</p:tagLst>
</file>

<file path=ppt/tags/tag1043.xml><?xml version="1.0" encoding="utf-8"?>
<p:tagLst xmlns:p="http://schemas.openxmlformats.org/presentationml/2006/main">
  <p:tag name="AS_UNIQUEID" val="7572"/>
</p:tagLst>
</file>

<file path=ppt/tags/tag1044.xml><?xml version="1.0" encoding="utf-8"?>
<p:tagLst xmlns:p="http://schemas.openxmlformats.org/presentationml/2006/main">
  <p:tag name="AS_UNIQUEID" val="7573"/>
</p:tagLst>
</file>

<file path=ppt/tags/tag1045.xml><?xml version="1.0" encoding="utf-8"?>
<p:tagLst xmlns:p="http://schemas.openxmlformats.org/presentationml/2006/main">
  <p:tag name="AS_UNIQUEID" val="7574"/>
</p:tagLst>
</file>

<file path=ppt/tags/tag1046.xml><?xml version="1.0" encoding="utf-8"?>
<p:tagLst xmlns:p="http://schemas.openxmlformats.org/presentationml/2006/main">
  <p:tag name="AS_UNIQUEID" val="7719"/>
</p:tagLst>
</file>

<file path=ppt/tags/tag1047.xml><?xml version="1.0" encoding="utf-8"?>
<p:tagLst xmlns:p="http://schemas.openxmlformats.org/presentationml/2006/main">
  <p:tag name="AS_UNIQUEID" val="7576"/>
</p:tagLst>
</file>

<file path=ppt/tags/tag1048.xml><?xml version="1.0" encoding="utf-8"?>
<p:tagLst xmlns:p="http://schemas.openxmlformats.org/presentationml/2006/main">
  <p:tag name="AS_UNIQUEID" val="7577"/>
</p:tagLst>
</file>

<file path=ppt/tags/tag1049.xml><?xml version="1.0" encoding="utf-8"?>
<p:tagLst xmlns:p="http://schemas.openxmlformats.org/presentationml/2006/main">
  <p:tag name="AS_UNIQUEID" val="7578"/>
</p:tagLst>
</file>

<file path=ppt/tags/tag105.xml><?xml version="1.0" encoding="utf-8"?>
<p:tagLst xmlns:p="http://schemas.openxmlformats.org/presentationml/2006/main">
  <p:tag name="AS_UNIQUEID" val="6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50.xml><?xml version="1.0" encoding="utf-8"?>
<p:tagLst xmlns:p="http://schemas.openxmlformats.org/presentationml/2006/main">
  <p:tag name="AS_UNIQUEID" val="7579"/>
</p:tagLst>
</file>

<file path=ppt/tags/tag1051.xml><?xml version="1.0" encoding="utf-8"?>
<p:tagLst xmlns:p="http://schemas.openxmlformats.org/presentationml/2006/main">
  <p:tag name="AS_UNIQUEID" val="7720"/>
</p:tagLst>
</file>

<file path=ppt/tags/tag1052.xml><?xml version="1.0" encoding="utf-8"?>
<p:tagLst xmlns:p="http://schemas.openxmlformats.org/presentationml/2006/main">
  <p:tag name="AS_UNIQUEID" val="6985"/>
</p:tagLst>
</file>

<file path=ppt/tags/tag1053.xml><?xml version="1.0" encoding="utf-8"?>
<p:tagLst xmlns:p="http://schemas.openxmlformats.org/presentationml/2006/main">
  <p:tag name="AS_UNIQUEID" val="6986"/>
</p:tagLst>
</file>

<file path=ppt/tags/tag1054.xml><?xml version="1.0" encoding="utf-8"?>
<p:tagLst xmlns:p="http://schemas.openxmlformats.org/presentationml/2006/main">
  <p:tag name="AS_UNIQUEID" val="6987"/>
</p:tagLst>
</file>

<file path=ppt/tags/tag1055.xml><?xml version="1.0" encoding="utf-8"?>
<p:tagLst xmlns:p="http://schemas.openxmlformats.org/presentationml/2006/main">
  <p:tag name="AS_UNIQUEID" val="7721"/>
</p:tagLst>
</file>

<file path=ppt/tags/tag1056.xml><?xml version="1.0" encoding="utf-8"?>
<p:tagLst xmlns:p="http://schemas.openxmlformats.org/presentationml/2006/main">
  <p:tag name="AS_UNIQUEID" val="7722"/>
</p:tagLst>
</file>

<file path=ppt/tags/tag1057.xml><?xml version="1.0" encoding="utf-8"?>
<p:tagLst xmlns:p="http://schemas.openxmlformats.org/presentationml/2006/main">
  <p:tag name="AS_UNIQUEID" val="7583"/>
</p:tagLst>
</file>

<file path=ppt/tags/tag1058.xml><?xml version="1.0" encoding="utf-8"?>
<p:tagLst xmlns:p="http://schemas.openxmlformats.org/presentationml/2006/main">
  <p:tag name="AS_UNIQUEID" val="7584"/>
</p:tagLst>
</file>

<file path=ppt/tags/tag1059.xml><?xml version="1.0" encoding="utf-8"?>
<p:tagLst xmlns:p="http://schemas.openxmlformats.org/presentationml/2006/main">
  <p:tag name="AS_UNIQUEID" val="7585"/>
</p:tagLst>
</file>

<file path=ppt/tags/tag106.xml><?xml version="1.0" encoding="utf-8"?>
<p:tagLst xmlns:p="http://schemas.openxmlformats.org/presentationml/2006/main">
  <p:tag name="AS_UNIQUEID" val="61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0.xml><?xml version="1.0" encoding="utf-8"?>
<p:tagLst xmlns:p="http://schemas.openxmlformats.org/presentationml/2006/main">
  <p:tag name="AS_UNIQUEID" val="7586"/>
</p:tagLst>
</file>

<file path=ppt/tags/tag1061.xml><?xml version="1.0" encoding="utf-8"?>
<p:tagLst xmlns:p="http://schemas.openxmlformats.org/presentationml/2006/main">
  <p:tag name="AS_UNIQUEID" val="7587"/>
</p:tagLst>
</file>

<file path=ppt/tags/tag1062.xml><?xml version="1.0" encoding="utf-8"?>
<p:tagLst xmlns:p="http://schemas.openxmlformats.org/presentationml/2006/main">
  <p:tag name="AS_UNIQUEID" val="7588"/>
</p:tagLst>
</file>

<file path=ppt/tags/tag1063.xml><?xml version="1.0" encoding="utf-8"?>
<p:tagLst xmlns:p="http://schemas.openxmlformats.org/presentationml/2006/main">
  <p:tag name="AS_UNIQUEID" val="7589"/>
</p:tagLst>
</file>

<file path=ppt/tags/tag1064.xml><?xml version="1.0" encoding="utf-8"?>
<p:tagLst xmlns:p="http://schemas.openxmlformats.org/presentationml/2006/main">
  <p:tag name="AS_UNIQUEID" val="7590"/>
</p:tagLst>
</file>

<file path=ppt/tags/tag1065.xml><?xml version="1.0" encoding="utf-8"?>
<p:tagLst xmlns:p="http://schemas.openxmlformats.org/presentationml/2006/main">
  <p:tag name="AS_UNIQUEID" val="7723"/>
</p:tagLst>
</file>

<file path=ppt/tags/tag1066.xml><?xml version="1.0" encoding="utf-8"?>
<p:tagLst xmlns:p="http://schemas.openxmlformats.org/presentationml/2006/main">
  <p:tag name="AS_UNIQUEID" val="7724"/>
</p:tagLst>
</file>

<file path=ppt/tags/tag1067.xml><?xml version="1.0" encoding="utf-8"?>
<p:tagLst xmlns:p="http://schemas.openxmlformats.org/presentationml/2006/main">
  <p:tag name="AS_UNIQUEID" val="4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8.xml><?xml version="1.0" encoding="utf-8"?>
<p:tagLst xmlns:p="http://schemas.openxmlformats.org/presentationml/2006/main">
  <p:tag name="AS_UNIQUEID" val="48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9.xml><?xml version="1.0" encoding="utf-8"?>
<p:tagLst xmlns:p="http://schemas.openxmlformats.org/presentationml/2006/main">
  <p:tag name="AS_UNIQUEID" val="48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.xml><?xml version="1.0" encoding="utf-8"?>
<p:tagLst xmlns:p="http://schemas.openxmlformats.org/presentationml/2006/main">
  <p:tag name="AS_UNIQUEID" val="61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0.xml><?xml version="1.0" encoding="utf-8"?>
<p:tagLst xmlns:p="http://schemas.openxmlformats.org/presentationml/2006/main">
  <p:tag name="AS_UNIQUEID" val="4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1.xml><?xml version="1.0" encoding="utf-8"?>
<p:tagLst xmlns:p="http://schemas.openxmlformats.org/presentationml/2006/main">
  <p:tag name="AS_UNIQUEID" val="4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2.xml><?xml version="1.0" encoding="utf-8"?>
<p:tagLst xmlns:p="http://schemas.openxmlformats.org/presentationml/2006/main">
  <p:tag name="AS_UNIQUEID" val="7725"/>
</p:tagLst>
</file>

<file path=ppt/tags/tag1073.xml><?xml version="1.0" encoding="utf-8"?>
<p:tagLst xmlns:p="http://schemas.openxmlformats.org/presentationml/2006/main">
  <p:tag name="AS_UNIQUEID" val="4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4.xml><?xml version="1.0" encoding="utf-8"?>
<p:tagLst xmlns:p="http://schemas.openxmlformats.org/presentationml/2006/main">
  <p:tag name="AS_UNIQUEID" val="4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5.xml><?xml version="1.0" encoding="utf-8"?>
<p:tagLst xmlns:p="http://schemas.openxmlformats.org/presentationml/2006/main">
  <p:tag name="AS_UNIQUEID" val="4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6.xml><?xml version="1.0" encoding="utf-8"?>
<p:tagLst xmlns:p="http://schemas.openxmlformats.org/presentationml/2006/main">
  <p:tag name="AS_UNIQUEID" val="4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7.xml><?xml version="1.0" encoding="utf-8"?>
<p:tagLst xmlns:p="http://schemas.openxmlformats.org/presentationml/2006/main">
  <p:tag name="AS_UNIQUEID" val="48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8.xml><?xml version="1.0" encoding="utf-8"?>
<p:tagLst xmlns:p="http://schemas.openxmlformats.org/presentationml/2006/main">
  <p:tag name="AS_UNIQUEID" val="7726"/>
</p:tagLst>
</file>

<file path=ppt/tags/tag1079.xml><?xml version="1.0" encoding="utf-8"?>
<p:tagLst xmlns:p="http://schemas.openxmlformats.org/presentationml/2006/main">
  <p:tag name="AS_UNIQUEID" val="48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AS_UNIQUEID" val="61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0.xml><?xml version="1.0" encoding="utf-8"?>
<p:tagLst xmlns:p="http://schemas.openxmlformats.org/presentationml/2006/main">
  <p:tag name="AS_UNIQUEID" val="48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1.xml><?xml version="1.0" encoding="utf-8"?>
<p:tagLst xmlns:p="http://schemas.openxmlformats.org/presentationml/2006/main">
  <p:tag name="AS_UNIQUEID" val="4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2.xml><?xml version="1.0" encoding="utf-8"?>
<p:tagLst xmlns:p="http://schemas.openxmlformats.org/presentationml/2006/main">
  <p:tag name="AS_UNIQUEID" val="4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3.xml><?xml version="1.0" encoding="utf-8"?>
<p:tagLst xmlns:p="http://schemas.openxmlformats.org/presentationml/2006/main">
  <p:tag name="AS_UNIQUEID" val="4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4.xml><?xml version="1.0" encoding="utf-8"?>
<p:tagLst xmlns:p="http://schemas.openxmlformats.org/presentationml/2006/main">
  <p:tag name="AS_UNIQUEID" val="7727"/>
</p:tagLst>
</file>

<file path=ppt/tags/tag1085.xml><?xml version="1.0" encoding="utf-8"?>
<p:tagLst xmlns:p="http://schemas.openxmlformats.org/presentationml/2006/main">
  <p:tag name="AS_UNIQUEID" val="48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6.xml><?xml version="1.0" encoding="utf-8"?>
<p:tagLst xmlns:p="http://schemas.openxmlformats.org/presentationml/2006/main">
  <p:tag name="AS_UNIQUEID" val="4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7.xml><?xml version="1.0" encoding="utf-8"?>
<p:tagLst xmlns:p="http://schemas.openxmlformats.org/presentationml/2006/main">
  <p:tag name="AS_UNIQUEID" val="4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8.xml><?xml version="1.0" encoding="utf-8"?>
<p:tagLst xmlns:p="http://schemas.openxmlformats.org/presentationml/2006/main">
  <p:tag name="AS_UNIQUEID" val="48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9.xml><?xml version="1.0" encoding="utf-8"?>
<p:tagLst xmlns:p="http://schemas.openxmlformats.org/presentationml/2006/main">
  <p:tag name="AS_UNIQUEID" val="4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9.xml><?xml version="1.0" encoding="utf-8"?>
<p:tagLst xmlns:p="http://schemas.openxmlformats.org/presentationml/2006/main">
  <p:tag name="AS_UNIQUEID" val="61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0.xml><?xml version="1.0" encoding="utf-8"?>
<p:tagLst xmlns:p="http://schemas.openxmlformats.org/presentationml/2006/main">
  <p:tag name="AS_UNIQUEID" val="4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91.xml><?xml version="1.0" encoding="utf-8"?>
<p:tagLst xmlns:p="http://schemas.openxmlformats.org/presentationml/2006/main">
  <p:tag name="AS_UNIQUEID" val="7728"/>
</p:tagLst>
</file>

<file path=ppt/tags/tag1092.xml><?xml version="1.0" encoding="utf-8"?>
<p:tagLst xmlns:p="http://schemas.openxmlformats.org/presentationml/2006/main">
  <p:tag name="AS_UNIQUEID" val="4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3.xml><?xml version="1.0" encoding="utf-8"?>
<p:tagLst xmlns:p="http://schemas.openxmlformats.org/presentationml/2006/main">
  <p:tag name="AS_UNIQUEID" val="48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4.xml><?xml version="1.0" encoding="utf-8"?>
<p:tagLst xmlns:p="http://schemas.openxmlformats.org/presentationml/2006/main">
  <p:tag name="AS_UNIQUEID" val="4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5.xml><?xml version="1.0" encoding="utf-8"?>
<p:tagLst xmlns:p="http://schemas.openxmlformats.org/presentationml/2006/main">
  <p:tag name="AS_UNIQUEID" val="4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6.xml><?xml version="1.0" encoding="utf-8"?>
<p:tagLst xmlns:p="http://schemas.openxmlformats.org/presentationml/2006/main">
  <p:tag name="AS_UNIQUEID" val="48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7.xml><?xml version="1.0" encoding="utf-8"?>
<p:tagLst xmlns:p="http://schemas.openxmlformats.org/presentationml/2006/main">
  <p:tag name="AS_UNIQUEID" val="49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8.xml><?xml version="1.0" encoding="utf-8"?>
<p:tagLst xmlns:p="http://schemas.openxmlformats.org/presentationml/2006/main">
  <p:tag name="AS_UNIQUEID" val="4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9.xml><?xml version="1.0" encoding="utf-8"?>
<p:tagLst xmlns:p="http://schemas.openxmlformats.org/presentationml/2006/main">
  <p:tag name="AS_UNIQUEID" val="4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AS_UNIQUEID" val="51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AS_UNIQUEID" val="61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00.xml><?xml version="1.0" encoding="utf-8"?>
<p:tagLst xmlns:p="http://schemas.openxmlformats.org/presentationml/2006/main">
  <p:tag name="AS_UNIQUEID" val="7729"/>
</p:tagLst>
</file>

<file path=ppt/tags/tag1101.xml><?xml version="1.0" encoding="utf-8"?>
<p:tagLst xmlns:p="http://schemas.openxmlformats.org/presentationml/2006/main">
  <p:tag name="AS_UNIQUEID" val="4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02.xml><?xml version="1.0" encoding="utf-8"?>
<p:tagLst xmlns:p="http://schemas.openxmlformats.org/presentationml/2006/main">
  <p:tag name="AS_UNIQUEID" val="4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03.xml><?xml version="1.0" encoding="utf-8"?>
<p:tagLst xmlns:p="http://schemas.openxmlformats.org/presentationml/2006/main">
  <p:tag name="AS_UNIQUEID" val="4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04.xml><?xml version="1.0" encoding="utf-8"?>
<p:tagLst xmlns:p="http://schemas.openxmlformats.org/presentationml/2006/main">
  <p:tag name="AS_UNIQUEID" val="49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05.xml><?xml version="1.0" encoding="utf-8"?>
<p:tagLst xmlns:p="http://schemas.openxmlformats.org/presentationml/2006/main">
  <p:tag name="AS_UNIQUEID" val="7730"/>
</p:tagLst>
</file>

<file path=ppt/tags/tag1106.xml><?xml version="1.0" encoding="utf-8"?>
<p:tagLst xmlns:p="http://schemas.openxmlformats.org/presentationml/2006/main">
  <p:tag name="AS_UNIQUEID" val="4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07.xml><?xml version="1.0" encoding="utf-8"?>
<p:tagLst xmlns:p="http://schemas.openxmlformats.org/presentationml/2006/main">
  <p:tag name="AS_UNIQUEID" val="49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08.xml><?xml version="1.0" encoding="utf-8"?>
<p:tagLst xmlns:p="http://schemas.openxmlformats.org/presentationml/2006/main">
  <p:tag name="AS_UNIQUEID" val="4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09.xml><?xml version="1.0" encoding="utf-8"?>
<p:tagLst xmlns:p="http://schemas.openxmlformats.org/presentationml/2006/main">
  <p:tag name="AS_UNIQUEID" val="7731"/>
</p:tagLst>
</file>

<file path=ppt/tags/tag111.xml><?xml version="1.0" encoding="utf-8"?>
<p:tagLst xmlns:p="http://schemas.openxmlformats.org/presentationml/2006/main">
  <p:tag name="AS_UNIQUEID" val="7604"/>
</p:tagLst>
</file>

<file path=ppt/tags/tag1110.xml><?xml version="1.0" encoding="utf-8"?>
<p:tagLst xmlns:p="http://schemas.openxmlformats.org/presentationml/2006/main">
  <p:tag name="AS_UNIQUEID" val="49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1.xml><?xml version="1.0" encoding="utf-8"?>
<p:tagLst xmlns:p="http://schemas.openxmlformats.org/presentationml/2006/main">
  <p:tag name="AS_UNIQUEID" val="4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2.xml><?xml version="1.0" encoding="utf-8"?>
<p:tagLst xmlns:p="http://schemas.openxmlformats.org/presentationml/2006/main">
  <p:tag name="AS_UNIQUEID" val="4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3.xml><?xml version="1.0" encoding="utf-8"?>
<p:tagLst xmlns:p="http://schemas.openxmlformats.org/presentationml/2006/main">
  <p:tag name="AS_UNIQUEID" val="4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4.xml><?xml version="1.0" encoding="utf-8"?>
<p:tagLst xmlns:p="http://schemas.openxmlformats.org/presentationml/2006/main">
  <p:tag name="AS_UNIQUEID" val="4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5.xml><?xml version="1.0" encoding="utf-8"?>
<p:tagLst xmlns:p="http://schemas.openxmlformats.org/presentationml/2006/main">
  <p:tag name="AS_UNIQUEID" val="4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6.xml><?xml version="1.0" encoding="utf-8"?>
<p:tagLst xmlns:p="http://schemas.openxmlformats.org/presentationml/2006/main">
  <p:tag name="AS_UNIQUEID" val="7732"/>
</p:tagLst>
</file>

<file path=ppt/tags/tag1117.xml><?xml version="1.0" encoding="utf-8"?>
<p:tagLst xmlns:p="http://schemas.openxmlformats.org/presentationml/2006/main">
  <p:tag name="AS_UNIQUEID" val="4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8.xml><?xml version="1.0" encoding="utf-8"?>
<p:tagLst xmlns:p="http://schemas.openxmlformats.org/presentationml/2006/main">
  <p:tag name="AS_UNIQUEID" val="4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9.xml><?xml version="1.0" encoding="utf-8"?>
<p:tagLst xmlns:p="http://schemas.openxmlformats.org/presentationml/2006/main">
  <p:tag name="AS_UNIQUEID" val="4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p="http://schemas.openxmlformats.org/presentationml/2006/main">
  <p:tag name="AS_UNIQUEID" val="61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20.xml><?xml version="1.0" encoding="utf-8"?>
<p:tagLst xmlns:p="http://schemas.openxmlformats.org/presentationml/2006/main">
  <p:tag name="AS_UNIQUEID" val="4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1.xml><?xml version="1.0" encoding="utf-8"?>
<p:tagLst xmlns:p="http://schemas.openxmlformats.org/presentationml/2006/main">
  <p:tag name="AS_UNIQUEID" val="4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2.xml><?xml version="1.0" encoding="utf-8"?>
<p:tagLst xmlns:p="http://schemas.openxmlformats.org/presentationml/2006/main">
  <p:tag name="AS_UNIQUEID" val="7733"/>
</p:tagLst>
</file>

<file path=ppt/tags/tag1123.xml><?xml version="1.0" encoding="utf-8"?>
<p:tagLst xmlns:p="http://schemas.openxmlformats.org/presentationml/2006/main">
  <p:tag name="AS_UNIQUEID" val="4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4.xml><?xml version="1.0" encoding="utf-8"?>
<p:tagLst xmlns:p="http://schemas.openxmlformats.org/presentationml/2006/main">
  <p:tag name="AS_UNIQUEID" val="4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5.xml><?xml version="1.0" encoding="utf-8"?>
<p:tagLst xmlns:p="http://schemas.openxmlformats.org/presentationml/2006/main">
  <p:tag name="AS_UNIQUEID" val="4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6.xml><?xml version="1.0" encoding="utf-8"?>
<p:tagLst xmlns:p="http://schemas.openxmlformats.org/presentationml/2006/main">
  <p:tag name="AS_UNIQUEID" val="4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7.xml><?xml version="1.0" encoding="utf-8"?>
<p:tagLst xmlns:p="http://schemas.openxmlformats.org/presentationml/2006/main">
  <p:tag name="AS_UNIQUEID" val="7734"/>
</p:tagLst>
</file>

<file path=ppt/tags/tag1128.xml><?xml version="1.0" encoding="utf-8"?>
<p:tagLst xmlns:p="http://schemas.openxmlformats.org/presentationml/2006/main">
  <p:tag name="AS_UNIQUEID" val="4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9.xml><?xml version="1.0" encoding="utf-8"?>
<p:tagLst xmlns:p="http://schemas.openxmlformats.org/presentationml/2006/main">
  <p:tag name="AS_UNIQUEID" val="49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AS_UNIQUEID" val="61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0.xml><?xml version="1.0" encoding="utf-8"?>
<p:tagLst xmlns:p="http://schemas.openxmlformats.org/presentationml/2006/main">
  <p:tag name="AS_UNIQUEID" val="49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1.xml><?xml version="1.0" encoding="utf-8"?>
<p:tagLst xmlns:p="http://schemas.openxmlformats.org/presentationml/2006/main">
  <p:tag name="AS_UNIQUEID" val="4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2.xml><?xml version="1.0" encoding="utf-8"?>
<p:tagLst xmlns:p="http://schemas.openxmlformats.org/presentationml/2006/main">
  <p:tag name="AS_UNIQUEID" val="4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3.xml><?xml version="1.0" encoding="utf-8"?>
<p:tagLst xmlns:p="http://schemas.openxmlformats.org/presentationml/2006/main">
  <p:tag name="AS_UNIQUEID" val="7735"/>
</p:tagLst>
</file>

<file path=ppt/tags/tag1134.xml><?xml version="1.0" encoding="utf-8"?>
<p:tagLst xmlns:p="http://schemas.openxmlformats.org/presentationml/2006/main">
  <p:tag name="AS_UNIQUEID" val="493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5.xml><?xml version="1.0" encoding="utf-8"?>
<p:tagLst xmlns:p="http://schemas.openxmlformats.org/presentationml/2006/main">
  <p:tag name="AS_UNIQUEID" val="49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6.xml><?xml version="1.0" encoding="utf-8"?>
<p:tagLst xmlns:p="http://schemas.openxmlformats.org/presentationml/2006/main">
  <p:tag name="AS_UNIQUEID" val="49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7.xml><?xml version="1.0" encoding="utf-8"?>
<p:tagLst xmlns:p="http://schemas.openxmlformats.org/presentationml/2006/main">
  <p:tag name="AS_UNIQUEID" val="4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8.xml><?xml version="1.0" encoding="utf-8"?>
<p:tagLst xmlns:p="http://schemas.openxmlformats.org/presentationml/2006/main">
  <p:tag name="AS_UNIQUEID" val="4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9.xml><?xml version="1.0" encoding="utf-8"?>
<p:tagLst xmlns:p="http://schemas.openxmlformats.org/presentationml/2006/main">
  <p:tag name="AS_UNIQUEID" val="4942"/>
</p:tagLst>
</file>

<file path=ppt/tags/tag114.xml><?xml version="1.0" encoding="utf-8"?>
<p:tagLst xmlns:p="http://schemas.openxmlformats.org/presentationml/2006/main">
  <p:tag name="AS_UNIQUEID" val="61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0.xml><?xml version="1.0" encoding="utf-8"?>
<p:tagLst xmlns:p="http://schemas.openxmlformats.org/presentationml/2006/main">
  <p:tag name="AS_UNIQUEID" val="7736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42.xml><?xml version="1.0" encoding="utf-8"?>
<p:tagLst xmlns:p="http://schemas.openxmlformats.org/presentationml/2006/main">
  <p:tag name="AS_UNIQUEID" val="7737"/>
</p:tagLst>
</file>

<file path=ppt/tags/tag1143.xml><?xml version="1.0" encoding="utf-8"?>
<p:tagLst xmlns:p="http://schemas.openxmlformats.org/presentationml/2006/main">
  <p:tag name="AS_UNIQUEID" val="7738"/>
</p:tagLst>
</file>

<file path=ppt/tags/tag1144.xml><?xml version="1.0" encoding="utf-8"?>
<p:tagLst xmlns:p="http://schemas.openxmlformats.org/presentationml/2006/main">
  <p:tag name="AS_UNIQUEID" val="4723"/>
</p:tagLst>
</file>

<file path=ppt/tags/tag1145.xml><?xml version="1.0" encoding="utf-8"?>
<p:tagLst xmlns:p="http://schemas.openxmlformats.org/presentationml/2006/main">
  <p:tag name="AS_UNIQUEID" val="4724"/>
</p:tagLst>
</file>

<file path=ppt/tags/tag1146.xml><?xml version="1.0" encoding="utf-8"?>
<p:tagLst xmlns:p="http://schemas.openxmlformats.org/presentationml/2006/main">
  <p:tag name="AS_UNIQUEID" val="5002"/>
</p:tagLst>
</file>

<file path=ppt/tags/tag1147.xml><?xml version="1.0" encoding="utf-8"?>
<p:tagLst xmlns:p="http://schemas.openxmlformats.org/presentationml/2006/main">
  <p:tag name="AS_UNIQUEID" val="7739"/>
</p:tagLst>
</file>

<file path=ppt/tags/tag1148.xml><?xml version="1.0" encoding="utf-8"?>
<p:tagLst xmlns:p="http://schemas.openxmlformats.org/presentationml/2006/main">
  <p:tag name="AS_UNIQUEID" val="7740"/>
</p:tagLst>
</file>

<file path=ppt/tags/tag1149.xml><?xml version="1.0" encoding="utf-8"?>
<p:tagLst xmlns:p="http://schemas.openxmlformats.org/presentationml/2006/main">
  <p:tag name="AS_UNIQUEID" val="6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.xml><?xml version="1.0" encoding="utf-8"?>
<p:tagLst xmlns:p="http://schemas.openxmlformats.org/presentationml/2006/main">
  <p:tag name="AS_UNIQUEID" val="61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0.xml><?xml version="1.0" encoding="utf-8"?>
<p:tagLst xmlns:p="http://schemas.openxmlformats.org/presentationml/2006/main">
  <p:tag name="AS_UNIQUEID" val="6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1.xml><?xml version="1.0" encoding="utf-8"?>
<p:tagLst xmlns:p="http://schemas.openxmlformats.org/presentationml/2006/main">
  <p:tag name="AS_UNIQUEID" val="6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2.xml><?xml version="1.0" encoding="utf-8"?>
<p:tagLst xmlns:p="http://schemas.openxmlformats.org/presentationml/2006/main">
  <p:tag name="AS_UNIQUEID" val="6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153.xml><?xml version="1.0" encoding="utf-8"?>
<p:tagLst xmlns:p="http://schemas.openxmlformats.org/presentationml/2006/main">
  <p:tag name="AS_UNIQUEID" val="6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154.xml><?xml version="1.0" encoding="utf-8"?>
<p:tagLst xmlns:p="http://schemas.openxmlformats.org/presentationml/2006/main">
  <p:tag name="AS_UNIQUEID" val="6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155.xml><?xml version="1.0" encoding="utf-8"?>
<p:tagLst xmlns:p="http://schemas.openxmlformats.org/presentationml/2006/main">
  <p:tag name="AS_UNIQUEID" val="6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6.xml><?xml version="1.0" encoding="utf-8"?>
<p:tagLst xmlns:p="http://schemas.openxmlformats.org/presentationml/2006/main">
  <p:tag name="AS_UNIQUEID" val="6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7.xml><?xml version="1.0" encoding="utf-8"?>
<p:tagLst xmlns:p="http://schemas.openxmlformats.org/presentationml/2006/main">
  <p:tag name="AS_UNIQUEID" val="6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8.xml><?xml version="1.0" encoding="utf-8"?>
<p:tagLst xmlns:p="http://schemas.openxmlformats.org/presentationml/2006/main">
  <p:tag name="AS_UNIQUEID" val="6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9.xml><?xml version="1.0" encoding="utf-8"?>
<p:tagLst xmlns:p="http://schemas.openxmlformats.org/presentationml/2006/main">
  <p:tag name="AS_UNIQUEID" val="6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.xml><?xml version="1.0" encoding="utf-8"?>
<p:tagLst xmlns:p="http://schemas.openxmlformats.org/presentationml/2006/main">
  <p:tag name="AS_UNIQUEID" val="62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0.xml><?xml version="1.0" encoding="utf-8"?>
<p:tagLst xmlns:p="http://schemas.openxmlformats.org/presentationml/2006/main">
  <p:tag name="AS_UNIQUEID" val="6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1.xml><?xml version="1.0" encoding="utf-8"?>
<p:tagLst xmlns:p="http://schemas.openxmlformats.org/presentationml/2006/main">
  <p:tag name="AS_UNIQUEID" val="7741"/>
</p:tagLst>
</file>

<file path=ppt/tags/tag1162.xml><?xml version="1.0" encoding="utf-8"?>
<p:tagLst xmlns:p="http://schemas.openxmlformats.org/presentationml/2006/main">
  <p:tag name="AS_UNIQUEID" val="6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3.xml><?xml version="1.0" encoding="utf-8"?>
<p:tagLst xmlns:p="http://schemas.openxmlformats.org/presentationml/2006/main">
  <p:tag name="AS_UNIQUEID" val="6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4.xml><?xml version="1.0" encoding="utf-8"?>
<p:tagLst xmlns:p="http://schemas.openxmlformats.org/presentationml/2006/main">
  <p:tag name="AS_UNIQUEID" val="6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5.xml><?xml version="1.0" encoding="utf-8"?>
<p:tagLst xmlns:p="http://schemas.openxmlformats.org/presentationml/2006/main">
  <p:tag name="AS_UNIQUEID" val="6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6.xml><?xml version="1.0" encoding="utf-8"?>
<p:tagLst xmlns:p="http://schemas.openxmlformats.org/presentationml/2006/main">
  <p:tag name="AS_UNIQUEID" val="6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7.xml><?xml version="1.0" encoding="utf-8"?>
<p:tagLst xmlns:p="http://schemas.openxmlformats.org/presentationml/2006/main">
  <p:tag name="AS_UNIQUEID" val="6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8.xml><?xml version="1.0" encoding="utf-8"?>
<p:tagLst xmlns:p="http://schemas.openxmlformats.org/presentationml/2006/main">
  <p:tag name="AS_UNIQUEID" val="7742"/>
</p:tagLst>
</file>

<file path=ppt/tags/tag1169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AS_UNIQUEID" val="62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0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1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2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3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4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5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6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7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8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9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p="http://schemas.openxmlformats.org/presentationml/2006/main">
  <p:tag name="AS_UNIQUEID" val="62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0.xml><?xml version="1.0" encoding="utf-8"?>
<p:tagLst xmlns:p="http://schemas.openxmlformats.org/presentationml/2006/main">
  <p:tag name="AS_UNIQUEID" val="7743"/>
</p:tagLst>
</file>

<file path=ppt/tags/tag1181.xml><?xml version="1.0" encoding="utf-8"?>
<p:tagLst xmlns:p="http://schemas.openxmlformats.org/presentationml/2006/main">
  <p:tag name="AS_UNIQUEID" val="7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2.xml><?xml version="1.0" encoding="utf-8"?>
<p:tagLst xmlns:p="http://schemas.openxmlformats.org/presentationml/2006/main">
  <p:tag name="AS_UNIQUEID" val="7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3.xml><?xml version="1.0" encoding="utf-8"?>
<p:tagLst xmlns:p="http://schemas.openxmlformats.org/presentationml/2006/main">
  <p:tag name="AS_UNIQUEID" val="7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4.xml><?xml version="1.0" encoding="utf-8"?>
<p:tagLst xmlns:p="http://schemas.openxmlformats.org/presentationml/2006/main">
  <p:tag name="AS_UNIQUEID" val="7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5.xml><?xml version="1.0" encoding="utf-8"?>
<p:tagLst xmlns:p="http://schemas.openxmlformats.org/presentationml/2006/main">
  <p:tag name="AS_UNIQUEID" val="7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6.xml><?xml version="1.0" encoding="utf-8"?>
<p:tagLst xmlns:p="http://schemas.openxmlformats.org/presentationml/2006/main">
  <p:tag name="AS_UNIQUEID" val="7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7.xml><?xml version="1.0" encoding="utf-8"?>
<p:tagLst xmlns:p="http://schemas.openxmlformats.org/presentationml/2006/main">
  <p:tag name="AS_UNIQUEID" val="7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8.xml><?xml version="1.0" encoding="utf-8"?>
<p:tagLst xmlns:p="http://schemas.openxmlformats.org/presentationml/2006/main">
  <p:tag name="AS_UNIQUEID" val="7744"/>
</p:tagLst>
</file>

<file path=ppt/tags/tag1189.xml><?xml version="1.0" encoding="utf-8"?>
<p:tagLst xmlns:p="http://schemas.openxmlformats.org/presentationml/2006/main">
  <p:tag name="AS_UNIQUEID" val="7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62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0.xml><?xml version="1.0" encoding="utf-8"?>
<p:tagLst xmlns:p="http://schemas.openxmlformats.org/presentationml/2006/main">
  <p:tag name="AS_UNIQUEID" val="7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1.xml><?xml version="1.0" encoding="utf-8"?>
<p:tagLst xmlns:p="http://schemas.openxmlformats.org/presentationml/2006/main">
  <p:tag name="AS_UNIQUEID" val="7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2.xml><?xml version="1.0" encoding="utf-8"?>
<p:tagLst xmlns:p="http://schemas.openxmlformats.org/presentationml/2006/main">
  <p:tag name="AS_UNIQUEID" val="7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3.xml><?xml version="1.0" encoding="utf-8"?>
<p:tagLst xmlns:p="http://schemas.openxmlformats.org/presentationml/2006/main">
  <p:tag name="AS_UNIQUEID" val="71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4.xml><?xml version="1.0" encoding="utf-8"?>
<p:tagLst xmlns:p="http://schemas.openxmlformats.org/presentationml/2006/main">
  <p:tag name="AS_UNIQUEID" val="7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5.xml><?xml version="1.0" encoding="utf-8"?>
<p:tagLst xmlns:p="http://schemas.openxmlformats.org/presentationml/2006/main">
  <p:tag name="AS_UNIQUEID" val="7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6.xml><?xml version="1.0" encoding="utf-8"?>
<p:tagLst xmlns:p="http://schemas.openxmlformats.org/presentationml/2006/main">
  <p:tag name="AS_UNIQUEID" val="7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7.xml><?xml version="1.0" encoding="utf-8"?>
<p:tagLst xmlns:p="http://schemas.openxmlformats.org/presentationml/2006/main">
  <p:tag name="AS_UNIQUEID" val="7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8.xml><?xml version="1.0" encoding="utf-8"?>
<p:tagLst xmlns:p="http://schemas.openxmlformats.org/presentationml/2006/main">
  <p:tag name="AS_UNIQUEID" val="7745"/>
</p:tagLst>
</file>

<file path=ppt/tags/tag1199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.xml><?xml version="1.0" encoding="utf-8"?>
<p:tagLst xmlns:p="http://schemas.openxmlformats.org/presentationml/2006/main">
  <p:tag name="AS_UNIQUEID" val="51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AS_UNIQUEID" val="7605"/>
</p:tagLst>
</file>

<file path=ppt/tags/tag1200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1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2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3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4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5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6.xml><?xml version="1.0" encoding="utf-8"?>
<p:tagLst xmlns:p="http://schemas.openxmlformats.org/presentationml/2006/main">
  <p:tag name="AS_UNIQUEID" val="7746"/>
</p:tagLst>
</file>

<file path=ppt/tags/tag1207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08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09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.xml><?xml version="1.0" encoding="utf-8"?>
<p:tagLst xmlns:p="http://schemas.openxmlformats.org/presentationml/2006/main">
  <p:tag name="AS_UNIQUEID" val="62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10.xml><?xml version="1.0" encoding="utf-8"?>
<p:tagLst xmlns:p="http://schemas.openxmlformats.org/presentationml/2006/main">
  <p:tag name="AS_UNIQUEID" val="7747"/>
</p:tagLst>
</file>

<file path=ppt/tags/tag1211.xml><?xml version="1.0" encoding="utf-8"?>
<p:tagLst xmlns:p="http://schemas.openxmlformats.org/presentationml/2006/main">
  <p:tag name="AS_UNIQUEID" val="7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2.xml><?xml version="1.0" encoding="utf-8"?>
<p:tagLst xmlns:p="http://schemas.openxmlformats.org/presentationml/2006/main">
  <p:tag name="AS_UNIQUEID" val="7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3.xml><?xml version="1.0" encoding="utf-8"?>
<p:tagLst xmlns:p="http://schemas.openxmlformats.org/presentationml/2006/main">
  <p:tag name="AS_UNIQUEID" val="7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4.xml><?xml version="1.0" encoding="utf-8"?>
<p:tagLst xmlns:p="http://schemas.openxmlformats.org/presentationml/2006/main">
  <p:tag name="AS_UNIQUEID" val="7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5.xml><?xml version="1.0" encoding="utf-8"?>
<p:tagLst xmlns:p="http://schemas.openxmlformats.org/presentationml/2006/main">
  <p:tag name="AS_UNIQUEID" val="7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6.xml><?xml version="1.0" encoding="utf-8"?>
<p:tagLst xmlns:p="http://schemas.openxmlformats.org/presentationml/2006/main">
  <p:tag name="AS_UNIQUEID" val="7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7.xml><?xml version="1.0" encoding="utf-8"?>
<p:tagLst xmlns:p="http://schemas.openxmlformats.org/presentationml/2006/main">
  <p:tag name="AS_UNIQUEID" val="7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8.xml><?xml version="1.0" encoding="utf-8"?>
<p:tagLst xmlns:p="http://schemas.openxmlformats.org/presentationml/2006/main">
  <p:tag name="AS_UNIQUEID" val="7748"/>
</p:tagLst>
</file>

<file path=ppt/tags/tag1219.xml><?xml version="1.0" encoding="utf-8"?>
<p:tagLst xmlns:p="http://schemas.openxmlformats.org/presentationml/2006/main">
  <p:tag name="AS_UNIQUEID" val="7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AS_UNIQUEID" val="62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0.xml><?xml version="1.0" encoding="utf-8"?>
<p:tagLst xmlns:p="http://schemas.openxmlformats.org/presentationml/2006/main">
  <p:tag name="AS_UNIQUEID" val="7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1.xml><?xml version="1.0" encoding="utf-8"?>
<p:tagLst xmlns:p="http://schemas.openxmlformats.org/presentationml/2006/main">
  <p:tag name="AS_UNIQUEID" val="7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2.xml><?xml version="1.0" encoding="utf-8"?>
<p:tagLst xmlns:p="http://schemas.openxmlformats.org/presentationml/2006/main">
  <p:tag name="AS_UNIQUEID" val="7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3.xml><?xml version="1.0" encoding="utf-8"?>
<p:tagLst xmlns:p="http://schemas.openxmlformats.org/presentationml/2006/main">
  <p:tag name="AS_UNIQUEID" val="7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4.xml><?xml version="1.0" encoding="utf-8"?>
<p:tagLst xmlns:p="http://schemas.openxmlformats.org/presentationml/2006/main">
  <p:tag name="AS_UNIQUEID" val="7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5.xml><?xml version="1.0" encoding="utf-8"?>
<p:tagLst xmlns:p="http://schemas.openxmlformats.org/presentationml/2006/main">
  <p:tag name="AS_UNIQUEID" val="7749"/>
</p:tagLst>
</file>

<file path=ppt/tags/tag1226.xml><?xml version="1.0" encoding="utf-8"?>
<p:tagLst xmlns:p="http://schemas.openxmlformats.org/presentationml/2006/main">
  <p:tag name="AS_UNIQUEID" val="7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7.xml><?xml version="1.0" encoding="utf-8"?>
<p:tagLst xmlns:p="http://schemas.openxmlformats.org/presentationml/2006/main">
  <p:tag name="AS_UNIQUEID" val="7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8.xml><?xml version="1.0" encoding="utf-8"?>
<p:tagLst xmlns:p="http://schemas.openxmlformats.org/presentationml/2006/main">
  <p:tag name="AS_UNIQUEID" val="7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9.xml><?xml version="1.0" encoding="utf-8"?>
<p:tagLst xmlns:p="http://schemas.openxmlformats.org/presentationml/2006/main">
  <p:tag name="AS_UNIQUEID" val="7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.xml><?xml version="1.0" encoding="utf-8"?>
<p:tagLst xmlns:p="http://schemas.openxmlformats.org/presentationml/2006/main">
  <p:tag name="AS_UNIQUEID" val="62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0.xml><?xml version="1.0" encoding="utf-8"?>
<p:tagLst xmlns:p="http://schemas.openxmlformats.org/presentationml/2006/main">
  <p:tag name="AS_UNIQUEID" val="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1.xml><?xml version="1.0" encoding="utf-8"?>
<p:tagLst xmlns:p="http://schemas.openxmlformats.org/presentationml/2006/main">
  <p:tag name="AS_UNIQUEID" val="7750"/>
</p:tagLst>
</file>

<file path=ppt/tags/tag1232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3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4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5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6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7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8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9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AS_UNIQUEID" val="62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0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1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2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3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4.xml><?xml version="1.0" encoding="utf-8"?>
<p:tagLst xmlns:p="http://schemas.openxmlformats.org/presentationml/2006/main">
  <p:tag name="AS_UNIQUEID" val="7751"/>
</p:tagLst>
</file>

<file path=ppt/tags/tag1245.xml><?xml version="1.0" encoding="utf-8"?>
<p:tagLst xmlns:p="http://schemas.openxmlformats.org/presentationml/2006/main">
  <p:tag name="AS_UNIQUEID" val="7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246.xml><?xml version="1.0" encoding="utf-8"?>
<p:tagLst xmlns:p="http://schemas.openxmlformats.org/presentationml/2006/main">
  <p:tag name="AS_UNIQUEID" val="7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7.xml><?xml version="1.0" encoding="utf-8"?>
<p:tagLst xmlns:p="http://schemas.openxmlformats.org/presentationml/2006/main">
  <p:tag name="AS_UNIQUEID" val="7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8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9.xml><?xml version="1.0" encoding="utf-8"?>
<p:tagLst xmlns:p="http://schemas.openxmlformats.org/presentationml/2006/main">
  <p:tag name="AS_UNIQUEID" val="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p="http://schemas.openxmlformats.org/presentationml/2006/main">
  <p:tag name="AS_UNIQUEID" val="62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0.xml><?xml version="1.0" encoding="utf-8"?>
<p:tagLst xmlns:p="http://schemas.openxmlformats.org/presentationml/2006/main">
  <p:tag name="AS_UNIQUEID" val="7752"/>
</p:tagLst>
</file>

<file path=ppt/tags/tag1251.xml><?xml version="1.0" encoding="utf-8"?>
<p:tagLst xmlns:p="http://schemas.openxmlformats.org/presentationml/2006/main">
  <p:tag name="AS_UNIQUEID" val="775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52.xml><?xml version="1.0" encoding="utf-8"?>
<p:tagLst xmlns:p="http://schemas.openxmlformats.org/presentationml/2006/main">
  <p:tag name="AS_UNIQUEID" val="7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253.xml><?xml version="1.0" encoding="utf-8"?>
<p:tagLst xmlns:p="http://schemas.openxmlformats.org/presentationml/2006/main">
  <p:tag name="AS_UNIQUEID" val="7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4.xml><?xml version="1.0" encoding="utf-8"?>
<p:tagLst xmlns:p="http://schemas.openxmlformats.org/presentationml/2006/main">
  <p:tag name="AS_UNIQUEID" val="7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5.xml><?xml version="1.0" encoding="utf-8"?>
<p:tagLst xmlns:p="http://schemas.openxmlformats.org/presentationml/2006/main">
  <p:tag name="AS_UNIQUEID" val="7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6.xml><?xml version="1.0" encoding="utf-8"?>
<p:tagLst xmlns:p="http://schemas.openxmlformats.org/presentationml/2006/main">
  <p:tag name="AS_UNIQUEID" val="78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7.xml><?xml version="1.0" encoding="utf-8"?>
<p:tagLst xmlns:p="http://schemas.openxmlformats.org/presentationml/2006/main">
  <p:tag name="AS_UNIQUEID" val="7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8.xml><?xml version="1.0" encoding="utf-8"?>
<p:tagLst xmlns:p="http://schemas.openxmlformats.org/presentationml/2006/main">
  <p:tag name="AS_UNIQUEID" val="7753"/>
</p:tagLst>
</file>

<file path=ppt/tags/tag1259.xml><?xml version="1.0" encoding="utf-8"?>
<p:tagLst xmlns:p="http://schemas.openxmlformats.org/presentationml/2006/main">
  <p:tag name="AS_UNIQUEID" val="783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6.xml><?xml version="1.0" encoding="utf-8"?>
<p:tagLst xmlns:p="http://schemas.openxmlformats.org/presentationml/2006/main">
  <p:tag name="AS_UNIQUEID" val="63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0.xml><?xml version="1.0" encoding="utf-8"?>
<p:tagLst xmlns:p="http://schemas.openxmlformats.org/presentationml/2006/main">
  <p:tag name="AS_UNIQUEID" val="7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261.xml><?xml version="1.0" encoding="utf-8"?>
<p:tagLst xmlns:p="http://schemas.openxmlformats.org/presentationml/2006/main">
  <p:tag name="AS_UNIQUEID" val="7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2.xml><?xml version="1.0" encoding="utf-8"?>
<p:tagLst xmlns:p="http://schemas.openxmlformats.org/presentationml/2006/main">
  <p:tag name="AS_UNIQUEID" val="78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3.xml><?xml version="1.0" encoding="utf-8"?>
<p:tagLst xmlns:p="http://schemas.openxmlformats.org/presentationml/2006/main">
  <p:tag name="AS_UNIQUEID" val="7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4.xml><?xml version="1.0" encoding="utf-8"?>
<p:tagLst xmlns:p="http://schemas.openxmlformats.org/presentationml/2006/main">
  <p:tag name="AS_UNIQUEID" val="78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5.xml><?xml version="1.0" encoding="utf-8"?>
<p:tagLst xmlns:p="http://schemas.openxmlformats.org/presentationml/2006/main">
  <p:tag name="AS_UNIQUEID" val="7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6.xml><?xml version="1.0" encoding="utf-8"?>
<p:tagLst xmlns:p="http://schemas.openxmlformats.org/presentationml/2006/main">
  <p:tag name="AS_UNIQUEID" val="7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7.xml><?xml version="1.0" encoding="utf-8"?>
<p:tagLst xmlns:p="http://schemas.openxmlformats.org/presentationml/2006/main">
  <p:tag name="AS_UNIQUEID" val="7754"/>
</p:tagLst>
</file>

<file path=ppt/tags/tag1268.xml><?xml version="1.0" encoding="utf-8"?>
<p:tagLst xmlns:p="http://schemas.openxmlformats.org/presentationml/2006/main">
  <p:tag name="AS_UNIQUEID" val="79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69.xml><?xml version="1.0" encoding="utf-8"?>
<p:tagLst xmlns:p="http://schemas.openxmlformats.org/presentationml/2006/main">
  <p:tag name="AS_UNIQUEID" val="7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AS_UNIQUEID" val="63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0.xml><?xml version="1.0" encoding="utf-8"?>
<p:tagLst xmlns:p="http://schemas.openxmlformats.org/presentationml/2006/main">
  <p:tag name="AS_UNIQUEID" val="7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1.xml><?xml version="1.0" encoding="utf-8"?>
<p:tagLst xmlns:p="http://schemas.openxmlformats.org/presentationml/2006/main">
  <p:tag name="AS_UNIQUEID" val="7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2.xml><?xml version="1.0" encoding="utf-8"?>
<p:tagLst xmlns:p="http://schemas.openxmlformats.org/presentationml/2006/main">
  <p:tag name="AS_UNIQUEID" val="7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3.xml><?xml version="1.0" encoding="utf-8"?>
<p:tagLst xmlns:p="http://schemas.openxmlformats.org/presentationml/2006/main">
  <p:tag name="AS_UNIQUEID" val="7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4.xml><?xml version="1.0" encoding="utf-8"?>
<p:tagLst xmlns:p="http://schemas.openxmlformats.org/presentationml/2006/main">
  <p:tag name="AS_UNIQUEID" val="7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5.xml><?xml version="1.0" encoding="utf-8"?>
<p:tagLst xmlns:p="http://schemas.openxmlformats.org/presentationml/2006/main">
  <p:tag name="AS_UNIQUEID" val="7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6.xml><?xml version="1.0" encoding="utf-8"?>
<p:tagLst xmlns:p="http://schemas.openxmlformats.org/presentationml/2006/main">
  <p:tag name="AS_UNIQUEID" val="7755"/>
</p:tagLst>
</file>

<file path=ppt/tags/tag1277.xml><?xml version="1.0" encoding="utf-8"?>
<p:tagLst xmlns:p="http://schemas.openxmlformats.org/presentationml/2006/main">
  <p:tag name="AS_UNIQUEID" val="8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278.xml><?xml version="1.0" encoding="utf-8"?>
<p:tagLst xmlns:p="http://schemas.openxmlformats.org/presentationml/2006/main">
  <p:tag name="AS_UNIQUEID" val="80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79.xml><?xml version="1.0" encoding="utf-8"?>
<p:tagLst xmlns:p="http://schemas.openxmlformats.org/presentationml/2006/main">
  <p:tag name="AS_UNIQUEID" val="8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63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0.xml><?xml version="1.0" encoding="utf-8"?>
<p:tagLst xmlns:p="http://schemas.openxmlformats.org/presentationml/2006/main">
  <p:tag name="AS_UNIQUEID" val="80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1.xml><?xml version="1.0" encoding="utf-8"?>
<p:tagLst xmlns:p="http://schemas.openxmlformats.org/presentationml/2006/main">
  <p:tag name="AS_UNIQUEID" val="80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2.xml><?xml version="1.0" encoding="utf-8"?>
<p:tagLst xmlns:p="http://schemas.openxmlformats.org/presentationml/2006/main">
  <p:tag name="AS_UNIQUEID" val="8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3.xml><?xml version="1.0" encoding="utf-8"?>
<p:tagLst xmlns:p="http://schemas.openxmlformats.org/presentationml/2006/main">
  <p:tag name="AS_UNIQUEID" val="8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4.xml><?xml version="1.0" encoding="utf-8"?>
<p:tagLst xmlns:p="http://schemas.openxmlformats.org/presentationml/2006/main">
  <p:tag name="AS_UNIQUEID" val="8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5.xml><?xml version="1.0" encoding="utf-8"?>
<p:tagLst xmlns:p="http://schemas.openxmlformats.org/presentationml/2006/main">
  <p:tag name="AS_UNIQUEID" val="7756"/>
</p:tagLst>
</file>

<file path=ppt/tags/tag1286.xml><?xml version="1.0" encoding="utf-8"?>
<p:tagLst xmlns:p="http://schemas.openxmlformats.org/presentationml/2006/main">
  <p:tag name="AS_UNIQUEID" val="8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287.xml><?xml version="1.0" encoding="utf-8"?>
<p:tagLst xmlns:p="http://schemas.openxmlformats.org/presentationml/2006/main">
  <p:tag name="AS_UNIQUEID" val="81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88.xml><?xml version="1.0" encoding="utf-8"?>
<p:tagLst xmlns:p="http://schemas.openxmlformats.org/presentationml/2006/main">
  <p:tag name="AS_UNIQUEID" val="8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9.xml><?xml version="1.0" encoding="utf-8"?>
<p:tagLst xmlns:p="http://schemas.openxmlformats.org/presentationml/2006/main">
  <p:tag name="AS_UNIQUEID" val="8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AS_UNIQUEID" val="7606"/>
</p:tagLst>
</file>

<file path=ppt/tags/tag1290.xml><?xml version="1.0" encoding="utf-8"?>
<p:tagLst xmlns:p="http://schemas.openxmlformats.org/presentationml/2006/main">
  <p:tag name="AS_UNIQUEID" val="8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1.xml><?xml version="1.0" encoding="utf-8"?>
<p:tagLst xmlns:p="http://schemas.openxmlformats.org/presentationml/2006/main">
  <p:tag name="AS_UNIQUEID" val="8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2.xml><?xml version="1.0" encoding="utf-8"?>
<p:tagLst xmlns:p="http://schemas.openxmlformats.org/presentationml/2006/main">
  <p:tag name="AS_UNIQUEID" val="8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3.xml><?xml version="1.0" encoding="utf-8"?>
<p:tagLst xmlns:p="http://schemas.openxmlformats.org/presentationml/2006/main">
  <p:tag name="AS_UNIQUEID" val="8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4.xml><?xml version="1.0" encoding="utf-8"?>
<p:tagLst xmlns:p="http://schemas.openxmlformats.org/presentationml/2006/main">
  <p:tag name="AS_UNIQUEID" val="8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5.xml><?xml version="1.0" encoding="utf-8"?>
<p:tagLst xmlns:p="http://schemas.openxmlformats.org/presentationml/2006/main">
  <p:tag name="AS_UNIQUEID" val="8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6.xml><?xml version="1.0" encoding="utf-8"?>
<p:tagLst xmlns:p="http://schemas.openxmlformats.org/presentationml/2006/main">
  <p:tag name="AS_UNIQUEID" val="7757"/>
</p:tagLst>
</file>

<file path=ppt/tags/tag1297.xml><?xml version="1.0" encoding="utf-8"?>
<p:tagLst xmlns:p="http://schemas.openxmlformats.org/presentationml/2006/main">
  <p:tag name="AS_UNIQUEID" val="82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98.xml><?xml version="1.0" encoding="utf-8"?>
<p:tagLst xmlns:p="http://schemas.openxmlformats.org/presentationml/2006/main">
  <p:tag name="AS_UNIQUEID" val="8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99.xml><?xml version="1.0" encoding="utf-8"?>
<p:tagLst xmlns:p="http://schemas.openxmlformats.org/presentationml/2006/main">
  <p:tag name="AS_UNIQUEID" val="8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AS_UNIQUEID" val="51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AS_UNIQUEID" val="6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00.xml><?xml version="1.0" encoding="utf-8"?>
<p:tagLst xmlns:p="http://schemas.openxmlformats.org/presentationml/2006/main">
  <p:tag name="AS_UNIQUEID" val="82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1.xml><?xml version="1.0" encoding="utf-8"?>
<p:tagLst xmlns:p="http://schemas.openxmlformats.org/presentationml/2006/main">
  <p:tag name="AS_UNIQUEID" val="82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2.xml><?xml version="1.0" encoding="utf-8"?>
<p:tagLst xmlns:p="http://schemas.openxmlformats.org/presentationml/2006/main">
  <p:tag name="AS_UNIQUEID" val="82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3.xml><?xml version="1.0" encoding="utf-8"?>
<p:tagLst xmlns:p="http://schemas.openxmlformats.org/presentationml/2006/main">
  <p:tag name="AS_UNIQUEID" val="82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4.xml><?xml version="1.0" encoding="utf-8"?>
<p:tagLst xmlns:p="http://schemas.openxmlformats.org/presentationml/2006/main">
  <p:tag name="AS_UNIQUEID" val="82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5.xml><?xml version="1.0" encoding="utf-8"?>
<p:tagLst xmlns:p="http://schemas.openxmlformats.org/presentationml/2006/main">
  <p:tag name="AS_UNIQUEID" val="7758"/>
</p:tagLst>
</file>

<file path=ppt/tags/tag1306.xml><?xml version="1.0" encoding="utf-8"?>
<p:tagLst xmlns:p="http://schemas.openxmlformats.org/presentationml/2006/main">
  <p:tag name="AS_UNIQUEID" val="886"/>
</p:tagLst>
</file>

<file path=ppt/tags/tag1307.xml><?xml version="1.0" encoding="utf-8"?>
<p:tagLst xmlns:p="http://schemas.openxmlformats.org/presentationml/2006/main">
  <p:tag name="AS_UNIQUEID" val="887"/>
</p:tagLst>
</file>

<file path=ppt/tags/tag1308.xml><?xml version="1.0" encoding="utf-8"?>
<p:tagLst xmlns:p="http://schemas.openxmlformats.org/presentationml/2006/main">
  <p:tag name="AS_UNIQUEID" val="888"/>
</p:tagLst>
</file>

<file path=ppt/tags/tag1309.xml><?xml version="1.0" encoding="utf-8"?>
<p:tagLst xmlns:p="http://schemas.openxmlformats.org/presentationml/2006/main">
  <p:tag name="AS_UNIQUEID" val="889"/>
</p:tagLst>
</file>

<file path=ppt/tags/tag131.xml><?xml version="1.0" encoding="utf-8"?>
<p:tagLst xmlns:p="http://schemas.openxmlformats.org/presentationml/2006/main">
  <p:tag name="AS_UNIQUEID" val="63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10.xml><?xml version="1.0" encoding="utf-8"?>
<p:tagLst xmlns:p="http://schemas.openxmlformats.org/presentationml/2006/main">
  <p:tag name="AS_UNIQUEID" val="890"/>
</p:tagLst>
</file>

<file path=ppt/tags/tag1311.xml><?xml version="1.0" encoding="utf-8"?>
<p:tagLst xmlns:p="http://schemas.openxmlformats.org/presentationml/2006/main">
  <p:tag name="AS_UNIQUEID" val="891"/>
</p:tagLst>
</file>

<file path=ppt/tags/tag1312.xml><?xml version="1.0" encoding="utf-8"?>
<p:tagLst xmlns:p="http://schemas.openxmlformats.org/presentationml/2006/main">
  <p:tag name="AS_UNIQUEID" val="892"/>
</p:tagLst>
</file>

<file path=ppt/tags/tag1313.xml><?xml version="1.0" encoding="utf-8"?>
<p:tagLst xmlns:p="http://schemas.openxmlformats.org/presentationml/2006/main">
  <p:tag name="AS_UNIQUEID" val="893"/>
</p:tagLst>
</file>

<file path=ppt/tags/tag1314.xml><?xml version="1.0" encoding="utf-8"?>
<p:tagLst xmlns:p="http://schemas.openxmlformats.org/presentationml/2006/main">
  <p:tag name="AS_UNIQUEID" val="894"/>
</p:tagLst>
</file>

<file path=ppt/tags/tag1315.xml><?xml version="1.0" encoding="utf-8"?>
<p:tagLst xmlns:p="http://schemas.openxmlformats.org/presentationml/2006/main">
  <p:tag name="AS_UNIQUEID" val="7759"/>
</p:tagLst>
</file>

<file path=ppt/tags/tag1316.xml><?xml version="1.0" encoding="utf-8"?>
<p:tagLst xmlns:p="http://schemas.openxmlformats.org/presentationml/2006/main">
  <p:tag name="AS_UNIQUEID" val="896"/>
</p:tagLst>
</file>

<file path=ppt/tags/tag1317.xml><?xml version="1.0" encoding="utf-8"?>
<p:tagLst xmlns:p="http://schemas.openxmlformats.org/presentationml/2006/main">
  <p:tag name="AS_UNIQUEID" val="897"/>
</p:tagLst>
</file>

<file path=ppt/tags/tag1318.xml><?xml version="1.0" encoding="utf-8"?>
<p:tagLst xmlns:p="http://schemas.openxmlformats.org/presentationml/2006/main">
  <p:tag name="AS_UNIQUEID" val="898"/>
</p:tagLst>
</file>

<file path=ppt/tags/tag1319.xml><?xml version="1.0" encoding="utf-8"?>
<p:tagLst xmlns:p="http://schemas.openxmlformats.org/presentationml/2006/main">
  <p:tag name="AS_UNIQUEID" val="899"/>
</p:tagLst>
</file>

<file path=ppt/tags/tag132.xml><?xml version="1.0" encoding="utf-8"?>
<p:tagLst xmlns:p="http://schemas.openxmlformats.org/presentationml/2006/main">
  <p:tag name="AS_UNIQUEID" val="6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0.xml><?xml version="1.0" encoding="utf-8"?>
<p:tagLst xmlns:p="http://schemas.openxmlformats.org/presentationml/2006/main">
  <p:tag name="AS_UNIQUEID" val="900"/>
</p:tagLst>
</file>

<file path=ppt/tags/tag1321.xml><?xml version="1.0" encoding="utf-8"?>
<p:tagLst xmlns:p="http://schemas.openxmlformats.org/presentationml/2006/main">
  <p:tag name="AS_UNIQUEID" val="901"/>
</p:tagLst>
</file>

<file path=ppt/tags/tag1322.xml><?xml version="1.0" encoding="utf-8"?>
<p:tagLst xmlns:p="http://schemas.openxmlformats.org/presentationml/2006/main">
  <p:tag name="AS_UNIQUEID" val="902"/>
</p:tagLst>
</file>

<file path=ppt/tags/tag1323.xml><?xml version="1.0" encoding="utf-8"?>
<p:tagLst xmlns:p="http://schemas.openxmlformats.org/presentationml/2006/main">
  <p:tag name="AS_UNIQUEID" val="7760"/>
</p:tagLst>
</file>

<file path=ppt/tags/tag1324.xml><?xml version="1.0" encoding="utf-8"?>
<p:tagLst xmlns:p="http://schemas.openxmlformats.org/presentationml/2006/main">
  <p:tag name="AS_UNIQUEID" val="911"/>
</p:tagLst>
</file>

<file path=ppt/tags/tag1325.xml><?xml version="1.0" encoding="utf-8"?>
<p:tagLst xmlns:p="http://schemas.openxmlformats.org/presentationml/2006/main">
  <p:tag name="AS_UNIQUEID" val="912"/>
</p:tagLst>
</file>

<file path=ppt/tags/tag1326.xml><?xml version="1.0" encoding="utf-8"?>
<p:tagLst xmlns:p="http://schemas.openxmlformats.org/presentationml/2006/main">
  <p:tag name="AS_UNIQUEID" val="913"/>
</p:tagLst>
</file>

<file path=ppt/tags/tag1327.xml><?xml version="1.0" encoding="utf-8"?>
<p:tagLst xmlns:p="http://schemas.openxmlformats.org/presentationml/2006/main">
  <p:tag name="AS_UNIQUEID" val="914"/>
</p:tagLst>
</file>

<file path=ppt/tags/tag1328.xml><?xml version="1.0" encoding="utf-8"?>
<p:tagLst xmlns:p="http://schemas.openxmlformats.org/presentationml/2006/main">
  <p:tag name="AS_UNIQUEID" val="915"/>
</p:tagLst>
</file>

<file path=ppt/tags/tag1329.xml><?xml version="1.0" encoding="utf-8"?>
<p:tagLst xmlns:p="http://schemas.openxmlformats.org/presentationml/2006/main">
  <p:tag name="AS_UNIQUEID" val="7761"/>
</p:tagLst>
</file>

<file path=ppt/tags/tag133.xml><?xml version="1.0" encoding="utf-8"?>
<p:tagLst xmlns:p="http://schemas.openxmlformats.org/presentationml/2006/main">
  <p:tag name="AS_UNIQUEID" val="6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0.xml><?xml version="1.0" encoding="utf-8"?>
<p:tagLst xmlns:p="http://schemas.openxmlformats.org/presentationml/2006/main">
  <p:tag name="AS_UNIQUEID" val="830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1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2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3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4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5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336.xml><?xml version="1.0" encoding="utf-8"?>
<p:tagLst xmlns:p="http://schemas.openxmlformats.org/presentationml/2006/main">
  <p:tag name="AS_UNIQUEID" val="836"/>
</p:tagLst>
</file>

<file path=ppt/tags/tag1337.xml><?xml version="1.0" encoding="utf-8"?>
<p:tagLst xmlns:p="http://schemas.openxmlformats.org/presentationml/2006/main">
  <p:tag name="AS_UNIQUEID" val="2040"/>
</p:tagLst>
</file>

<file path=ppt/tags/tag1338.xml><?xml version="1.0" encoding="utf-8"?>
<p:tagLst xmlns:p="http://schemas.openxmlformats.org/presentationml/2006/main">
  <p:tag name="AS_UNIQUEID" val="2289"/>
</p:tagLst>
</file>

<file path=ppt/tags/tag1339.xml><?xml version="1.0" encoding="utf-8"?>
<p:tagLst xmlns:p="http://schemas.openxmlformats.org/presentationml/2006/main">
  <p:tag name="AS_UNIQUEID" val="7762"/>
</p:tagLst>
</file>

<file path=ppt/tags/tag134.xml><?xml version="1.0" encoding="utf-8"?>
<p:tagLst xmlns:p="http://schemas.openxmlformats.org/presentationml/2006/main">
  <p:tag name="AS_UNIQUEID" val="63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0.xml><?xml version="1.0" encoding="utf-8"?>
<p:tagLst xmlns:p="http://schemas.openxmlformats.org/presentationml/2006/main">
  <p:tag name="AS_UNIQUEID" val="7763"/>
</p:tagLst>
</file>

<file path=ppt/tags/tag1341.xml><?xml version="1.0" encoding="utf-8"?>
<p:tagLst xmlns:p="http://schemas.openxmlformats.org/presentationml/2006/main">
  <p:tag name="AS_UNIQUEID" val="838"/>
</p:tagLst>
</file>

<file path=ppt/tags/tag1342.xml><?xml version="1.0" encoding="utf-8"?>
<p:tagLst xmlns:p="http://schemas.openxmlformats.org/presentationml/2006/main">
  <p:tag name="AS_UNIQUEID" val="839"/>
</p:tagLst>
</file>

<file path=ppt/tags/tag1343.xml><?xml version="1.0" encoding="utf-8"?>
<p:tagLst xmlns:p="http://schemas.openxmlformats.org/presentationml/2006/main">
  <p:tag name="AS_UNIQUEID" val="840"/>
</p:tagLst>
</file>

<file path=ppt/tags/tag1344.xml><?xml version="1.0" encoding="utf-8"?>
<p:tagLst xmlns:p="http://schemas.openxmlformats.org/presentationml/2006/main">
  <p:tag name="AS_UNIQUEID" val="841"/>
</p:tagLst>
</file>

<file path=ppt/tags/tag1345.xml><?xml version="1.0" encoding="utf-8"?>
<p:tagLst xmlns:p="http://schemas.openxmlformats.org/presentationml/2006/main">
  <p:tag name="AS_UNIQUEID" val="842"/>
</p:tagLst>
</file>

<file path=ppt/tags/tag1346.xml><?xml version="1.0" encoding="utf-8"?>
<p:tagLst xmlns:p="http://schemas.openxmlformats.org/presentationml/2006/main">
  <p:tag name="AS_UNIQUEID" val="843"/>
</p:tagLst>
</file>

<file path=ppt/tags/tag1347.xml><?xml version="1.0" encoding="utf-8"?>
<p:tagLst xmlns:p="http://schemas.openxmlformats.org/presentationml/2006/main">
  <p:tag name="AS_UNIQUEID" val="7764"/>
</p:tagLst>
</file>

<file path=ppt/tags/tag1348.xml><?xml version="1.0" encoding="utf-8"?>
<p:tagLst xmlns:p="http://schemas.openxmlformats.org/presentationml/2006/main">
  <p:tag name="AS_UNIQUEID" val="845"/>
</p:tagLst>
</file>

<file path=ppt/tags/tag1349.xml><?xml version="1.0" encoding="utf-8"?>
<p:tagLst xmlns:p="http://schemas.openxmlformats.org/presentationml/2006/main">
  <p:tag name="AS_UNIQUEID" val="846"/>
</p:tagLst>
</file>

<file path=ppt/tags/tag135.xml><?xml version="1.0" encoding="utf-8"?>
<p:tagLst xmlns:p="http://schemas.openxmlformats.org/presentationml/2006/main">
  <p:tag name="AS_UNIQUEID" val="63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0.xml><?xml version="1.0" encoding="utf-8"?>
<p:tagLst xmlns:p="http://schemas.openxmlformats.org/presentationml/2006/main">
  <p:tag name="AS_UNIQUEID" val="847"/>
</p:tagLst>
</file>

<file path=ppt/tags/tag1351.xml><?xml version="1.0" encoding="utf-8"?>
<p:tagLst xmlns:p="http://schemas.openxmlformats.org/presentationml/2006/main">
  <p:tag name="AS_UNIQUEID" val="848"/>
</p:tagLst>
</file>

<file path=ppt/tags/tag1352.xml><?xml version="1.0" encoding="utf-8"?>
<p:tagLst xmlns:p="http://schemas.openxmlformats.org/presentationml/2006/main">
  <p:tag name="AS_UNIQUEID" val="7765"/>
</p:tagLst>
</file>

<file path=ppt/tags/tag1353.xml><?xml version="1.0" encoding="utf-8"?>
<p:tagLst xmlns:p="http://schemas.openxmlformats.org/presentationml/2006/main">
  <p:tag name="AS_UNIQUEID" val="853"/>
</p:tagLst>
</file>

<file path=ppt/tags/tag1354.xml><?xml version="1.0" encoding="utf-8"?>
<p:tagLst xmlns:p="http://schemas.openxmlformats.org/presentationml/2006/main">
  <p:tag name="AS_UNIQUEID" val="854"/>
</p:tagLst>
</file>

<file path=ppt/tags/tag1355.xml><?xml version="1.0" encoding="utf-8"?>
<p:tagLst xmlns:p="http://schemas.openxmlformats.org/presentationml/2006/main">
  <p:tag name="AS_UNIQUEID" val="855"/>
</p:tagLst>
</file>

<file path=ppt/tags/tag1356.xml><?xml version="1.0" encoding="utf-8"?>
<p:tagLst xmlns:p="http://schemas.openxmlformats.org/presentationml/2006/main">
  <p:tag name="AS_UNIQUEID" val="7766"/>
</p:tagLst>
</file>

<file path=ppt/tags/tag1357.xml><?xml version="1.0" encoding="utf-8"?>
<p:tagLst xmlns:p="http://schemas.openxmlformats.org/presentationml/2006/main">
  <p:tag name="AS_UNIQUEID" val="1996"/>
</p:tagLst>
</file>

<file path=ppt/tags/tag1358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359.xml><?xml version="1.0" encoding="utf-8"?>
<p:tagLst xmlns:p="http://schemas.openxmlformats.org/presentationml/2006/main">
  <p:tag name="AS_UNIQUEID" val="7767"/>
</p:tagLst>
</file>

<file path=ppt/tags/tag136.xml><?xml version="1.0" encoding="utf-8"?>
<p:tagLst xmlns:p="http://schemas.openxmlformats.org/presentationml/2006/main">
  <p:tag name="AS_UNIQUEID" val="6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0.xml><?xml version="1.0" encoding="utf-8"?>
<p:tagLst xmlns:p="http://schemas.openxmlformats.org/presentationml/2006/main">
  <p:tag name="AS_UNIQUEID" val="7768"/>
</p:tagLst>
</file>

<file path=ppt/tags/tag1361.xml><?xml version="1.0" encoding="utf-8"?>
<p:tagLst xmlns:p="http://schemas.openxmlformats.org/presentationml/2006/main">
  <p:tag name="AS_UNIQUEID" val="7769"/>
</p:tagLst>
</file>

<file path=ppt/tags/tag1362.xml><?xml version="1.0" encoding="utf-8"?>
<p:tagLst xmlns:p="http://schemas.openxmlformats.org/presentationml/2006/main">
  <p:tag name="KSO_WM_SPECIAL_SOURCE" val="bdnull"/>
</p:tagLst>
</file>

<file path=ppt/tags/tag1363.xml><?xml version="1.0" encoding="utf-8"?>
<p:tagLst xmlns:p="http://schemas.openxmlformats.org/presentationml/2006/main">
  <p:tag name="AS_UNIQUEID" val="7770"/>
</p:tagLst>
</file>

<file path=ppt/tags/tag1364.xml><?xml version="1.0" encoding="utf-8"?>
<p:tagLst xmlns:p="http://schemas.openxmlformats.org/presentationml/2006/main">
  <p:tag name="AS_UNIQUEID" val="1032"/>
</p:tagLst>
</file>

<file path=ppt/tags/tag1365.xml><?xml version="1.0" encoding="utf-8"?>
<p:tagLst xmlns:p="http://schemas.openxmlformats.org/presentationml/2006/main">
  <p:tag name="AS_UNIQUEID" val="7771"/>
</p:tagLst>
</file>

<file path=ppt/tags/tag1366.xml><?xml version="1.0" encoding="utf-8"?>
<p:tagLst xmlns:p="http://schemas.openxmlformats.org/presentationml/2006/main">
  <p:tag name="KSO_WM_SPECIAL_SOURCE" val="bdnull"/>
</p:tagLst>
</file>

<file path=ppt/tags/tag1367.xml><?xml version="1.0" encoding="utf-8"?>
<p:tagLst xmlns:p="http://schemas.openxmlformats.org/presentationml/2006/main">
  <p:tag name="AS_UNIQUEID" val="7772"/>
</p:tagLst>
</file>

<file path=ppt/tags/tag1368.xml><?xml version="1.0" encoding="utf-8"?>
<p:tagLst xmlns:p="http://schemas.openxmlformats.org/presentationml/2006/main">
  <p:tag name="AS_UNIQUEID" val="2576"/>
</p:tagLst>
</file>

<file path=ppt/tags/tag1369.xml><?xml version="1.0" encoding="utf-8"?>
<p:tagLst xmlns:p="http://schemas.openxmlformats.org/presentationml/2006/main">
  <p:tag name="AS_UNIQUEID" val="2577"/>
</p:tagLst>
</file>

<file path=ppt/tags/tag137.xml><?xml version="1.0" encoding="utf-8"?>
<p:tagLst xmlns:p="http://schemas.openxmlformats.org/presentationml/2006/main">
  <p:tag name="AS_UNIQUEID" val="6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0.xml><?xml version="1.0" encoding="utf-8"?>
<p:tagLst xmlns:p="http://schemas.openxmlformats.org/presentationml/2006/main">
  <p:tag name="AS_UNIQUEID" val="2578"/>
</p:tagLst>
</file>

<file path=ppt/tags/tag1371.xml><?xml version="1.0" encoding="utf-8"?>
<p:tagLst xmlns:p="http://schemas.openxmlformats.org/presentationml/2006/main">
  <p:tag name="AS_UNIQUEID" val="2579"/>
</p:tagLst>
</file>

<file path=ppt/tags/tag1372.xml><?xml version="1.0" encoding="utf-8"?>
<p:tagLst xmlns:p="http://schemas.openxmlformats.org/presentationml/2006/main">
  <p:tag name="AS_UNIQUEID" val="2580"/>
</p:tagLst>
</file>

<file path=ppt/tags/tag1373.xml><?xml version="1.0" encoding="utf-8"?>
<p:tagLst xmlns:p="http://schemas.openxmlformats.org/presentationml/2006/main">
  <p:tag name="AS_UNIQUEID" val="2581"/>
</p:tagLst>
</file>

<file path=ppt/tags/tag1374.xml><?xml version="1.0" encoding="utf-8"?>
<p:tagLst xmlns:p="http://schemas.openxmlformats.org/presentationml/2006/main">
  <p:tag name="AS_UNIQUEID" val="7773"/>
</p:tagLst>
</file>

<file path=ppt/tags/tag1375.xml><?xml version="1.0" encoding="utf-8"?>
<p:tagLst xmlns:p="http://schemas.openxmlformats.org/presentationml/2006/main">
  <p:tag name="AS_UNIQUEID" val="64"/>
</p:tagLst>
</file>

<file path=ppt/tags/tag1376.xml><?xml version="1.0" encoding="utf-8"?>
<p:tagLst xmlns:p="http://schemas.openxmlformats.org/presentationml/2006/main">
  <p:tag name="AS_UNIQUEID" val="65"/>
</p:tagLst>
</file>

<file path=ppt/tags/tag1377.xml><?xml version="1.0" encoding="utf-8"?>
<p:tagLst xmlns:p="http://schemas.openxmlformats.org/presentationml/2006/main">
  <p:tag name="AS_UNIQUEID" val="66"/>
</p:tagLst>
</file>

<file path=ppt/tags/tag1378.xml><?xml version="1.0" encoding="utf-8"?>
<p:tagLst xmlns:p="http://schemas.openxmlformats.org/presentationml/2006/main">
  <p:tag name="AS_UNIQUEID" val="7774"/>
</p:tagLst>
</file>

<file path=ppt/tags/tag1379.xml><?xml version="1.0" encoding="utf-8"?>
<p:tagLst xmlns:p="http://schemas.openxmlformats.org/presentationml/2006/main">
  <p:tag name="AS_UNIQUEID" val="934"/>
  <p:tag name="KSO_WM_BEAUTIFY_FLAG" val=""/>
</p:tagLst>
</file>

<file path=ppt/tags/tag138.xml><?xml version="1.0" encoding="utf-8"?>
<p:tagLst xmlns:p="http://schemas.openxmlformats.org/presentationml/2006/main">
  <p:tag name="AS_UNIQUEID" val="7607"/>
</p:tagLst>
</file>

<file path=ppt/tags/tag1380.xml><?xml version="1.0" encoding="utf-8"?>
<p:tagLst xmlns:p="http://schemas.openxmlformats.org/presentationml/2006/main">
  <p:tag name="AS_UNIQUEID" val="933"/>
</p:tagLst>
</file>

<file path=ppt/tags/tag1381.xml><?xml version="1.0" encoding="utf-8"?>
<p:tagLst xmlns:p="http://schemas.openxmlformats.org/presentationml/2006/main">
  <p:tag name="AS_UNIQUEID" val="81"/>
  <p:tag name="KSO_WM_BEAUTIFY_FLAG" val=""/>
</p:tagLst>
</file>

<file path=ppt/tags/tag1382.xml><?xml version="1.0" encoding="utf-8"?>
<p:tagLst xmlns:p="http://schemas.openxmlformats.org/presentationml/2006/main">
  <p:tag name="AS_UNIQUEID" val="109"/>
  <p:tag name="KSO_WM_BEAUTIFY_FLAG" val=""/>
</p:tagLst>
</file>

<file path=ppt/tags/tag1383.xml><?xml version="1.0" encoding="utf-8"?>
<p:tagLst xmlns:p="http://schemas.openxmlformats.org/presentationml/2006/main">
  <p:tag name="AS_UNIQUEID" val="2586"/>
</p:tagLst>
</file>

<file path=ppt/tags/tag1384.xml><?xml version="1.0" encoding="utf-8"?>
<p:tagLst xmlns:p="http://schemas.openxmlformats.org/presentationml/2006/main">
  <p:tag name="AS_UNIQUEID" val="2587"/>
</p:tagLst>
</file>

<file path=ppt/tags/tag1385.xml><?xml version="1.0" encoding="utf-8"?>
<p:tagLst xmlns:p="http://schemas.openxmlformats.org/presentationml/2006/main">
  <p:tag name="AS_UNIQUEID" val="7775"/>
</p:tagLst>
</file>

<file path=ppt/tags/tag1386.xml><?xml version="1.0" encoding="utf-8"?>
<p:tagLst xmlns:p="http://schemas.openxmlformats.org/presentationml/2006/main">
  <p:tag name="AS_UNIQUEID" val="853"/>
</p:tagLst>
</file>

<file path=ppt/tags/tag1387.xml><?xml version="1.0" encoding="utf-8"?>
<p:tagLst xmlns:p="http://schemas.openxmlformats.org/presentationml/2006/main">
  <p:tag name="AS_UNIQUEID" val="854"/>
</p:tagLst>
</file>

<file path=ppt/tags/tag1388.xml><?xml version="1.0" encoding="utf-8"?>
<p:tagLst xmlns:p="http://schemas.openxmlformats.org/presentationml/2006/main">
  <p:tag name="AS_UNIQUEID" val="855"/>
</p:tagLst>
</file>

<file path=ppt/tags/tag1389.xml><?xml version="1.0" encoding="utf-8"?>
<p:tagLst xmlns:p="http://schemas.openxmlformats.org/presentationml/2006/main">
  <p:tag name="AS_UNIQUEID" val="7776"/>
</p:tagLst>
</file>

<file path=ppt/tags/tag139.xml><?xml version="1.0" encoding="utf-8"?>
<p:tagLst xmlns:p="http://schemas.openxmlformats.org/presentationml/2006/main">
  <p:tag name="AS_UNIQUEID" val="64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0.xml><?xml version="1.0" encoding="utf-8"?>
<p:tagLst xmlns:p="http://schemas.openxmlformats.org/presentationml/2006/main">
  <p:tag name="AS_UNIQUEID" val="1996"/>
</p:tagLst>
</file>

<file path=ppt/tags/tag1391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392.xml><?xml version="1.0" encoding="utf-8"?>
<p:tagLst xmlns:p="http://schemas.openxmlformats.org/presentationml/2006/main">
  <p:tag name="AS_UNIQUEID" val="7777"/>
</p:tagLst>
</file>

<file path=ppt/tags/tag1393.xml><?xml version="1.0" encoding="utf-8"?>
<p:tagLst xmlns:p="http://schemas.openxmlformats.org/presentationml/2006/main">
  <p:tag name="AS_UNIQUEID" val="2145"/>
</p:tagLst>
</file>

<file path=ppt/tags/tag1394.xml><?xml version="1.0" encoding="utf-8"?>
<p:tagLst xmlns:p="http://schemas.openxmlformats.org/presentationml/2006/main">
  <p:tag name="AS_UNIQUEID" val="2589"/>
</p:tagLst>
</file>

<file path=ppt/tags/tag1395.xml><?xml version="1.0" encoding="utf-8"?>
<p:tagLst xmlns:p="http://schemas.openxmlformats.org/presentationml/2006/main">
  <p:tag name="AS_UNIQUEID" val="81"/>
  <p:tag name="KSO_WM_BEAUTIFY_FLAG" val=""/>
</p:tagLst>
</file>

<file path=ppt/tags/tag1396.xml><?xml version="1.0" encoding="utf-8"?>
<p:tagLst xmlns:p="http://schemas.openxmlformats.org/presentationml/2006/main">
  <p:tag name="AS_UNIQUEID" val="7778"/>
</p:tagLst>
</file>

<file path=ppt/tags/tag1397.xml><?xml version="1.0" encoding="utf-8"?>
<p:tagLst xmlns:p="http://schemas.openxmlformats.org/presentationml/2006/main">
  <p:tag name="AS_UNIQUEID" val="2145"/>
</p:tagLst>
</file>

<file path=ppt/tags/tag1398.xml><?xml version="1.0" encoding="utf-8"?>
<p:tagLst xmlns:p="http://schemas.openxmlformats.org/presentationml/2006/main">
  <p:tag name="AS_UNIQUEID" val="2307"/>
</p:tagLst>
</file>

<file path=ppt/tags/tag1399.xml><?xml version="1.0" encoding="utf-8"?>
<p:tagLst xmlns:p="http://schemas.openxmlformats.org/presentationml/2006/main">
  <p:tag name="AS_UNIQUEID" val="7779"/>
</p:tagLst>
</file>

<file path=ppt/tags/tag14.xml><?xml version="1.0" encoding="utf-8"?>
<p:tagLst xmlns:p="http://schemas.openxmlformats.org/presentationml/2006/main">
  <p:tag name="AS_UNIQUEID" val="51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AS_UNIQUEID" val="64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00.xml><?xml version="1.0" encoding="utf-8"?>
<p:tagLst xmlns:p="http://schemas.openxmlformats.org/presentationml/2006/main">
  <p:tag name="AS_UNIQUEID" val="2592"/>
</p:tagLst>
</file>

<file path=ppt/tags/tag1401.xml><?xml version="1.0" encoding="utf-8"?>
<p:tagLst xmlns:p="http://schemas.openxmlformats.org/presentationml/2006/main">
  <p:tag name="AS_UNIQUEID" val="2593"/>
</p:tagLst>
</file>

<file path=ppt/tags/tag1402.xml><?xml version="1.0" encoding="utf-8"?>
<p:tagLst xmlns:p="http://schemas.openxmlformats.org/presentationml/2006/main">
  <p:tag name="AS_UNIQUEID" val="2594"/>
</p:tagLst>
</file>

<file path=ppt/tags/tag1403.xml><?xml version="1.0" encoding="utf-8"?>
<p:tagLst xmlns:p="http://schemas.openxmlformats.org/presentationml/2006/main">
  <p:tag name="AS_UNIQUEID" val="2595"/>
</p:tagLst>
</file>

<file path=ppt/tags/tag1404.xml><?xml version="1.0" encoding="utf-8"?>
<p:tagLst xmlns:p="http://schemas.openxmlformats.org/presentationml/2006/main">
  <p:tag name="AS_UNIQUEID" val="2596"/>
</p:tagLst>
</file>

<file path=ppt/tags/tag1405.xml><?xml version="1.0" encoding="utf-8"?>
<p:tagLst xmlns:p="http://schemas.openxmlformats.org/presentationml/2006/main">
  <p:tag name="AS_UNIQUEID" val="2597"/>
</p:tagLst>
</file>

<file path=ppt/tags/tag1406.xml><?xml version="1.0" encoding="utf-8"?>
<p:tagLst xmlns:p="http://schemas.openxmlformats.org/presentationml/2006/main">
  <p:tag name="AS_UNIQUEID" val="2598"/>
</p:tagLst>
</file>

<file path=ppt/tags/tag1407.xml><?xml version="1.0" encoding="utf-8"?>
<p:tagLst xmlns:p="http://schemas.openxmlformats.org/presentationml/2006/main">
  <p:tag name="AS_UNIQUEID" val="2599"/>
</p:tagLst>
</file>

<file path=ppt/tags/tag1408.xml><?xml version="1.0" encoding="utf-8"?>
<p:tagLst xmlns:p="http://schemas.openxmlformats.org/presentationml/2006/main">
  <p:tag name="AS_UNIQUEID" val="7780"/>
</p:tagLst>
</file>

<file path=ppt/tags/tag1409.xml><?xml version="1.0" encoding="utf-8"?>
<p:tagLst xmlns:p="http://schemas.openxmlformats.org/presentationml/2006/main">
  <p:tag name="AS_UNIQUEID" val="115"/>
</p:tagLst>
</file>

<file path=ppt/tags/tag141.xml><?xml version="1.0" encoding="utf-8"?>
<p:tagLst xmlns:p="http://schemas.openxmlformats.org/presentationml/2006/main">
  <p:tag name="AS_UNIQUEID" val="6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0.xml><?xml version="1.0" encoding="utf-8"?>
<p:tagLst xmlns:p="http://schemas.openxmlformats.org/presentationml/2006/main">
  <p:tag name="AS_UNIQUEID" val="116"/>
</p:tagLst>
</file>

<file path=ppt/tags/tag1411.xml><?xml version="1.0" encoding="utf-8"?>
<p:tagLst xmlns:p="http://schemas.openxmlformats.org/presentationml/2006/main">
  <p:tag name="AS_UNIQUEID" val="7781"/>
</p:tagLst>
</file>

<file path=ppt/tags/tag1412.xml><?xml version="1.0" encoding="utf-8"?>
<p:tagLst xmlns:p="http://schemas.openxmlformats.org/presentationml/2006/main">
  <p:tag name="AS_UNIQUEID" val="118"/>
</p:tagLst>
</file>

<file path=ppt/tags/tag1413.xml><?xml version="1.0" encoding="utf-8"?>
<p:tagLst xmlns:p="http://schemas.openxmlformats.org/presentationml/2006/main">
  <p:tag name="AS_UNIQUEID" val="120"/>
</p:tagLst>
</file>

<file path=ppt/tags/tag1414.xml><?xml version="1.0" encoding="utf-8"?>
<p:tagLst xmlns:p="http://schemas.openxmlformats.org/presentationml/2006/main">
  <p:tag name="AS_UNIQUEID" val="127"/>
</p:tagLst>
</file>

<file path=ppt/tags/tag1415.xml><?xml version="1.0" encoding="utf-8"?>
<p:tagLst xmlns:p="http://schemas.openxmlformats.org/presentationml/2006/main">
  <p:tag name="AS_UNIQUEID" val="128"/>
</p:tagLst>
</file>

<file path=ppt/tags/tag1416.xml><?xml version="1.0" encoding="utf-8"?>
<p:tagLst xmlns:p="http://schemas.openxmlformats.org/presentationml/2006/main">
  <p:tag name="AS_UNIQUEID" val="7782"/>
</p:tagLst>
</file>

<file path=ppt/tags/tag1417.xml><?xml version="1.0" encoding="utf-8"?>
<p:tagLst xmlns:p="http://schemas.openxmlformats.org/presentationml/2006/main">
  <p:tag name="AS_UNIQUEID" val="115"/>
</p:tagLst>
</file>

<file path=ppt/tags/tag1418.xml><?xml version="1.0" encoding="utf-8"?>
<p:tagLst xmlns:p="http://schemas.openxmlformats.org/presentationml/2006/main">
  <p:tag name="AS_UNIQUEID" val="116"/>
</p:tagLst>
</file>

<file path=ppt/tags/tag1419.xml><?xml version="1.0" encoding="utf-8"?>
<p:tagLst xmlns:p="http://schemas.openxmlformats.org/presentationml/2006/main">
  <p:tag name="AS_UNIQUEID" val="7783"/>
</p:tagLst>
</file>

<file path=ppt/tags/tag142.xml><?xml version="1.0" encoding="utf-8"?>
<p:tagLst xmlns:p="http://schemas.openxmlformats.org/presentationml/2006/main">
  <p:tag name="AS_UNIQUEID" val="6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0.xml><?xml version="1.0" encoding="utf-8"?>
<p:tagLst xmlns:p="http://schemas.openxmlformats.org/presentationml/2006/main">
  <p:tag name="AS_UNIQUEID" val="118"/>
</p:tagLst>
</file>

<file path=ppt/tags/tag1421.xml><?xml version="1.0" encoding="utf-8"?>
<p:tagLst xmlns:p="http://schemas.openxmlformats.org/presentationml/2006/main">
  <p:tag name="AS_UNIQUEID" val="120"/>
</p:tagLst>
</file>

<file path=ppt/tags/tag1422.xml><?xml version="1.0" encoding="utf-8"?>
<p:tagLst xmlns:p="http://schemas.openxmlformats.org/presentationml/2006/main">
  <p:tag name="AS_UNIQUEID" val="127"/>
</p:tagLst>
</file>

<file path=ppt/tags/tag1423.xml><?xml version="1.0" encoding="utf-8"?>
<p:tagLst xmlns:p="http://schemas.openxmlformats.org/presentationml/2006/main">
  <p:tag name="AS_UNIQUEID" val="128"/>
</p:tagLst>
</file>

<file path=ppt/tags/tag1424.xml><?xml version="1.0" encoding="utf-8"?>
<p:tagLst xmlns:p="http://schemas.openxmlformats.org/presentationml/2006/main">
  <p:tag name="AS_UNIQUEID" val="2604"/>
</p:tagLst>
</file>

<file path=ppt/tags/tag1425.xml><?xml version="1.0" encoding="utf-8"?>
<p:tagLst xmlns:p="http://schemas.openxmlformats.org/presentationml/2006/main">
  <p:tag name="AS_UNIQUEID" val="7784"/>
</p:tagLst>
</file>

<file path=ppt/tags/tag1426.xml><?xml version="1.0" encoding="utf-8"?>
<p:tagLst xmlns:p="http://schemas.openxmlformats.org/presentationml/2006/main">
  <p:tag name="AS_UNIQUEID" val="2145"/>
</p:tagLst>
</file>

<file path=ppt/tags/tag1427.xml><?xml version="1.0" encoding="utf-8"?>
<p:tagLst xmlns:p="http://schemas.openxmlformats.org/presentationml/2006/main">
  <p:tag name="AS_UNIQUEID" val="2317"/>
</p:tagLst>
</file>

<file path=ppt/tags/tag1428.xml><?xml version="1.0" encoding="utf-8"?>
<p:tagLst xmlns:p="http://schemas.openxmlformats.org/presentationml/2006/main">
  <p:tag name="AS_UNIQUEID" val="2318"/>
</p:tagLst>
</file>

<file path=ppt/tags/tag1429.xml><?xml version="1.0" encoding="utf-8"?>
<p:tagLst xmlns:p="http://schemas.openxmlformats.org/presentationml/2006/main">
  <p:tag name="AS_UNIQUEID" val="7785"/>
</p:tagLst>
</file>

<file path=ppt/tags/tag143.xml><?xml version="1.0" encoding="utf-8"?>
<p:tagLst xmlns:p="http://schemas.openxmlformats.org/presentationml/2006/main">
  <p:tag name="AS_UNIQUEID" val="6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0.xml><?xml version="1.0" encoding="utf-8"?>
<p:tagLst xmlns:p="http://schemas.openxmlformats.org/presentationml/2006/main">
  <p:tag name="AS_UNIQUEID" val="2607"/>
</p:tagLst>
</file>

<file path=ppt/tags/tag1431.xml><?xml version="1.0" encoding="utf-8"?>
<p:tagLst xmlns:p="http://schemas.openxmlformats.org/presentationml/2006/main">
  <p:tag name="AS_UNIQUEID" val="2608"/>
</p:tagLst>
</file>

<file path=ppt/tags/tag1432.xml><?xml version="1.0" encoding="utf-8"?>
<p:tagLst xmlns:p="http://schemas.openxmlformats.org/presentationml/2006/main">
  <p:tag name="AS_UNIQUEID" val="2609"/>
</p:tagLst>
</file>

<file path=ppt/tags/tag1433.xml><?xml version="1.0" encoding="utf-8"?>
<p:tagLst xmlns:p="http://schemas.openxmlformats.org/presentationml/2006/main">
  <p:tag name="AS_UNIQUEID" val="2610"/>
</p:tagLst>
</file>

<file path=ppt/tags/tag1434.xml><?xml version="1.0" encoding="utf-8"?>
<p:tagLst xmlns:p="http://schemas.openxmlformats.org/presentationml/2006/main">
  <p:tag name="AS_UNIQUEID" val="2611"/>
</p:tagLst>
</file>

<file path=ppt/tags/tag1435.xml><?xml version="1.0" encoding="utf-8"?>
<p:tagLst xmlns:p="http://schemas.openxmlformats.org/presentationml/2006/main">
  <p:tag name="AS_UNIQUEID" val="2612"/>
</p:tagLst>
</file>

<file path=ppt/tags/tag1436.xml><?xml version="1.0" encoding="utf-8"?>
<p:tagLst xmlns:p="http://schemas.openxmlformats.org/presentationml/2006/main">
  <p:tag name="AS_UNIQUEID" val="2613"/>
</p:tagLst>
</file>

<file path=ppt/tags/tag1437.xml><?xml version="1.0" encoding="utf-8"?>
<p:tagLst xmlns:p="http://schemas.openxmlformats.org/presentationml/2006/main">
  <p:tag name="AS_UNIQUEID" val="2614"/>
</p:tagLst>
</file>

<file path=ppt/tags/tag1438.xml><?xml version="1.0" encoding="utf-8"?>
<p:tagLst xmlns:p="http://schemas.openxmlformats.org/presentationml/2006/main">
  <p:tag name="AS_UNIQUEID" val="7786"/>
</p:tagLst>
</file>

<file path=ppt/tags/tag1439.xml><?xml version="1.0" encoding="utf-8"?>
<p:tagLst xmlns:p="http://schemas.openxmlformats.org/presentationml/2006/main">
  <p:tag name="AS_UNIQUEID" val="2145"/>
</p:tagLst>
</file>

<file path=ppt/tags/tag144.xml><?xml version="1.0" encoding="utf-8"?>
<p:tagLst xmlns:p="http://schemas.openxmlformats.org/presentationml/2006/main">
  <p:tag name="AS_UNIQUEID" val="64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0.xml><?xml version="1.0" encoding="utf-8"?>
<p:tagLst xmlns:p="http://schemas.openxmlformats.org/presentationml/2006/main">
  <p:tag name="AS_UNIQUEID" val="2320"/>
</p:tagLst>
</file>

<file path=ppt/tags/tag1441.xml><?xml version="1.0" encoding="utf-8"?>
<p:tagLst xmlns:p="http://schemas.openxmlformats.org/presentationml/2006/main">
  <p:tag name="AS_UNIQUEID" val="2321"/>
</p:tagLst>
</file>

<file path=ppt/tags/tag1442.xml><?xml version="1.0" encoding="utf-8"?>
<p:tagLst xmlns:p="http://schemas.openxmlformats.org/presentationml/2006/main">
  <p:tag name="AS_UNIQUEID" val="7787"/>
</p:tagLst>
</file>

<file path=ppt/tags/tag1443.xml><?xml version="1.0" encoding="utf-8"?>
<p:tagLst xmlns:p="http://schemas.openxmlformats.org/presentationml/2006/main">
  <p:tag name="AS_UNIQUEID" val="2145"/>
</p:tagLst>
</file>

<file path=ppt/tags/tag1444.xml><?xml version="1.0" encoding="utf-8"?>
<p:tagLst xmlns:p="http://schemas.openxmlformats.org/presentationml/2006/main">
  <p:tag name="AS_UNIQUEID" val="2323"/>
</p:tagLst>
</file>

<file path=ppt/tags/tag1445.xml><?xml version="1.0" encoding="utf-8"?>
<p:tagLst xmlns:p="http://schemas.openxmlformats.org/presentationml/2006/main">
  <p:tag name="AS_UNIQUEID" val="2324"/>
</p:tagLst>
</file>

<file path=ppt/tags/tag1446.xml><?xml version="1.0" encoding="utf-8"?>
<p:tagLst xmlns:p="http://schemas.openxmlformats.org/presentationml/2006/main">
  <p:tag name="AS_UNIQUEID" val="7788"/>
</p:tagLst>
</file>

<file path=ppt/tags/tag1447.xml><?xml version="1.0" encoding="utf-8"?>
<p:tagLst xmlns:p="http://schemas.openxmlformats.org/presentationml/2006/main">
  <p:tag name="AS_UNIQUEID" val="64"/>
</p:tagLst>
</file>

<file path=ppt/tags/tag1448.xml><?xml version="1.0" encoding="utf-8"?>
<p:tagLst xmlns:p="http://schemas.openxmlformats.org/presentationml/2006/main">
  <p:tag name="AS_UNIQUEID" val="65"/>
</p:tagLst>
</file>

<file path=ppt/tags/tag1449.xml><?xml version="1.0" encoding="utf-8"?>
<p:tagLst xmlns:p="http://schemas.openxmlformats.org/presentationml/2006/main">
  <p:tag name="AS_UNIQUEID" val="66"/>
</p:tagLst>
</file>

<file path=ppt/tags/tag145.xml><?xml version="1.0" encoding="utf-8"?>
<p:tagLst xmlns:p="http://schemas.openxmlformats.org/presentationml/2006/main">
  <p:tag name="AS_UNIQUEID" val="64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0.xml><?xml version="1.0" encoding="utf-8"?>
<p:tagLst xmlns:p="http://schemas.openxmlformats.org/presentationml/2006/main">
  <p:tag name="AS_UNIQUEID" val="7789"/>
</p:tagLst>
</file>

<file path=ppt/tags/tag1451.xml><?xml version="1.0" encoding="utf-8"?>
<p:tagLst xmlns:p="http://schemas.openxmlformats.org/presentationml/2006/main">
  <p:tag name="AS_UNIQUEID" val="68"/>
</p:tagLst>
</file>

<file path=ppt/tags/tag1452.xml><?xml version="1.0" encoding="utf-8"?>
<p:tagLst xmlns:p="http://schemas.openxmlformats.org/presentationml/2006/main">
  <p:tag name="AS_UNIQUEID" val="966"/>
</p:tagLst>
</file>

<file path=ppt/tags/tag1453.xml><?xml version="1.0" encoding="utf-8"?>
<p:tagLst xmlns:p="http://schemas.openxmlformats.org/presentationml/2006/main">
  <p:tag name="AS_UNIQUEID" val="81"/>
  <p:tag name="KSO_WM_BEAUTIFY_FLAG" val=""/>
</p:tagLst>
</file>

<file path=ppt/tags/tag1454.xml><?xml version="1.0" encoding="utf-8"?>
<p:tagLst xmlns:p="http://schemas.openxmlformats.org/presentationml/2006/main">
  <p:tag name="AS_UNIQUEID" val="128"/>
  <p:tag name="KSO_WM_BEAUTIFY_FLAG" val=""/>
</p:tagLst>
</file>

<file path=ppt/tags/tag1455.xml><?xml version="1.0" encoding="utf-8"?>
<p:tagLst xmlns:p="http://schemas.openxmlformats.org/presentationml/2006/main">
  <p:tag name="AS_UNIQUEID" val="120"/>
  <p:tag name="KSO_WM_BEAUTIFY_FLAG" val=""/>
</p:tagLst>
</file>

<file path=ppt/tags/tag1456.xml><?xml version="1.0" encoding="utf-8"?>
<p:tagLst xmlns:p="http://schemas.openxmlformats.org/presentationml/2006/main">
  <p:tag name="AS_UNIQUEID" val="7790"/>
</p:tagLst>
</file>

<file path=ppt/tags/tag1457.xml><?xml version="1.0" encoding="utf-8"?>
<p:tagLst xmlns:p="http://schemas.openxmlformats.org/presentationml/2006/main">
  <p:tag name="AS_UNIQUEID" val="2620"/>
</p:tagLst>
</file>

<file path=ppt/tags/tag1458.xml><?xml version="1.0" encoding="utf-8"?>
<p:tagLst xmlns:p="http://schemas.openxmlformats.org/presentationml/2006/main">
  <p:tag name="AS_UNIQUEID" val="2621"/>
</p:tagLst>
</file>

<file path=ppt/tags/tag1459.xml><?xml version="1.0" encoding="utf-8"?>
<p:tagLst xmlns:p="http://schemas.openxmlformats.org/presentationml/2006/main">
  <p:tag name="AS_UNIQUEID" val="2622"/>
</p:tagLst>
</file>

<file path=ppt/tags/tag146.xml><?xml version="1.0" encoding="utf-8"?>
<p:tagLst xmlns:p="http://schemas.openxmlformats.org/presentationml/2006/main">
  <p:tag name="AS_UNIQUEID" val="65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0.xml><?xml version="1.0" encoding="utf-8"?>
<p:tagLst xmlns:p="http://schemas.openxmlformats.org/presentationml/2006/main">
  <p:tag name="AS_UNIQUEID" val="2623"/>
</p:tagLst>
</file>

<file path=ppt/tags/tag1461.xml><?xml version="1.0" encoding="utf-8"?>
<p:tagLst xmlns:p="http://schemas.openxmlformats.org/presentationml/2006/main">
  <p:tag name="AS_UNIQUEID" val="2624"/>
</p:tagLst>
</file>

<file path=ppt/tags/tag1462.xml><?xml version="1.0" encoding="utf-8"?>
<p:tagLst xmlns:p="http://schemas.openxmlformats.org/presentationml/2006/main">
  <p:tag name="AS_UNIQUEID" val="2625"/>
</p:tagLst>
</file>

<file path=ppt/tags/tag1463.xml><?xml version="1.0" encoding="utf-8"?>
<p:tagLst xmlns:p="http://schemas.openxmlformats.org/presentationml/2006/main">
  <p:tag name="AS_UNIQUEID" val="7791"/>
</p:tagLst>
</file>

<file path=ppt/tags/tag1464.xml><?xml version="1.0" encoding="utf-8"?>
<p:tagLst xmlns:p="http://schemas.openxmlformats.org/presentationml/2006/main">
  <p:tag name="AS_UNIQUEID" val="2329"/>
</p:tagLst>
</file>

<file path=ppt/tags/tag1465.xml><?xml version="1.0" encoding="utf-8"?>
<p:tagLst xmlns:p="http://schemas.openxmlformats.org/presentationml/2006/main">
  <p:tag name="AS_UNIQUEID" val="2330"/>
</p:tagLst>
</file>

<file path=ppt/tags/tag1466.xml><?xml version="1.0" encoding="utf-8"?>
<p:tagLst xmlns:p="http://schemas.openxmlformats.org/presentationml/2006/main">
  <p:tag name="AS_UNIQUEID" val="7792"/>
</p:tagLst>
</file>

<file path=ppt/tags/tag1467.xml><?xml version="1.0" encoding="utf-8"?>
<p:tagLst xmlns:p="http://schemas.openxmlformats.org/presentationml/2006/main">
  <p:tag name="AS_UNIQUEID" val="2628"/>
</p:tagLst>
</file>

<file path=ppt/tags/tag1468.xml><?xml version="1.0" encoding="utf-8"?>
<p:tagLst xmlns:p="http://schemas.openxmlformats.org/presentationml/2006/main">
  <p:tag name="AS_UNIQUEID" val="2629"/>
</p:tagLst>
</file>

<file path=ppt/tags/tag1469.xml><?xml version="1.0" encoding="utf-8"?>
<p:tagLst xmlns:p="http://schemas.openxmlformats.org/presentationml/2006/main">
  <p:tag name="AS_UNIQUEID" val="2630"/>
</p:tagLst>
</file>

<file path=ppt/tags/tag147.xml><?xml version="1.0" encoding="utf-8"?>
<p:tagLst xmlns:p="http://schemas.openxmlformats.org/presentationml/2006/main">
  <p:tag name="AS_UNIQUEID" val="65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0.xml><?xml version="1.0" encoding="utf-8"?>
<p:tagLst xmlns:p="http://schemas.openxmlformats.org/presentationml/2006/main">
  <p:tag name="AS_UNIQUEID" val="2631"/>
</p:tagLst>
</file>

<file path=ppt/tags/tag1471.xml><?xml version="1.0" encoding="utf-8"?>
<p:tagLst xmlns:p="http://schemas.openxmlformats.org/presentationml/2006/main">
  <p:tag name="AS_UNIQUEID" val="2632"/>
</p:tagLst>
</file>

<file path=ppt/tags/tag1472.xml><?xml version="1.0" encoding="utf-8"?>
<p:tagLst xmlns:p="http://schemas.openxmlformats.org/presentationml/2006/main">
  <p:tag name="AS_UNIQUEID" val="2633"/>
</p:tagLst>
</file>

<file path=ppt/tags/tag1473.xml><?xml version="1.0" encoding="utf-8"?>
<p:tagLst xmlns:p="http://schemas.openxmlformats.org/presentationml/2006/main">
  <p:tag name="AS_UNIQUEID" val="2634"/>
</p:tagLst>
</file>

<file path=ppt/tags/tag1474.xml><?xml version="1.0" encoding="utf-8"?>
<p:tagLst xmlns:p="http://schemas.openxmlformats.org/presentationml/2006/main">
  <p:tag name="AS_UNIQUEID" val="2635"/>
</p:tagLst>
</file>

<file path=ppt/tags/tag1475.xml><?xml version="1.0" encoding="utf-8"?>
<p:tagLst xmlns:p="http://schemas.openxmlformats.org/presentationml/2006/main">
  <p:tag name="AS_UNIQUEID" val="7793"/>
</p:tagLst>
</file>

<file path=ppt/tags/tag1476.xml><?xml version="1.0" encoding="utf-8"?>
<p:tagLst xmlns:p="http://schemas.openxmlformats.org/presentationml/2006/main">
  <p:tag name="AS_UNIQUEID" val="64"/>
</p:tagLst>
</file>

<file path=ppt/tags/tag1477.xml><?xml version="1.0" encoding="utf-8"?>
<p:tagLst xmlns:p="http://schemas.openxmlformats.org/presentationml/2006/main">
  <p:tag name="AS_UNIQUEID" val="65"/>
</p:tagLst>
</file>

<file path=ppt/tags/tag1478.xml><?xml version="1.0" encoding="utf-8"?>
<p:tagLst xmlns:p="http://schemas.openxmlformats.org/presentationml/2006/main">
  <p:tag name="AS_UNIQUEID" val="66"/>
</p:tagLst>
</file>

<file path=ppt/tags/tag1479.xml><?xml version="1.0" encoding="utf-8"?>
<p:tagLst xmlns:p="http://schemas.openxmlformats.org/presentationml/2006/main">
  <p:tag name="AS_UNIQUEID" val="7794"/>
</p:tagLst>
</file>

<file path=ppt/tags/tag148.xml><?xml version="1.0" encoding="utf-8"?>
<p:tagLst xmlns:p="http://schemas.openxmlformats.org/presentationml/2006/main">
  <p:tag name="AS_UNIQUEID" val="65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80.xml><?xml version="1.0" encoding="utf-8"?>
<p:tagLst xmlns:p="http://schemas.openxmlformats.org/presentationml/2006/main">
  <p:tag name="AS_UNIQUEID" val="68"/>
</p:tagLst>
</file>

<file path=ppt/tags/tag1481.xml><?xml version="1.0" encoding="utf-8"?>
<p:tagLst xmlns:p="http://schemas.openxmlformats.org/presentationml/2006/main">
  <p:tag name="AS_UNIQUEID" val="979"/>
</p:tagLst>
</file>

<file path=ppt/tags/tag1482.xml><?xml version="1.0" encoding="utf-8"?>
<p:tagLst xmlns:p="http://schemas.openxmlformats.org/presentationml/2006/main">
  <p:tag name="AS_UNIQUEID" val="81"/>
  <p:tag name="KSO_WM_BEAUTIFY_FLAG" val=""/>
</p:tagLst>
</file>

<file path=ppt/tags/tag1483.xml><?xml version="1.0" encoding="utf-8"?>
<p:tagLst xmlns:p="http://schemas.openxmlformats.org/presentationml/2006/main">
  <p:tag name="AS_UNIQUEID" val="128"/>
  <p:tag name="KSO_WM_BEAUTIFY_FLAG" val=""/>
</p:tagLst>
</file>

<file path=ppt/tags/tag1484.xml><?xml version="1.0" encoding="utf-8"?>
<p:tagLst xmlns:p="http://schemas.openxmlformats.org/presentationml/2006/main">
  <p:tag name="AS_UNIQUEID" val="120"/>
  <p:tag name="KSO_WM_BEAUTIFY_FLAG" val=""/>
</p:tagLst>
</file>

<file path=ppt/tags/tag1485.xml><?xml version="1.0" encoding="utf-8"?>
<p:tagLst xmlns:p="http://schemas.openxmlformats.org/presentationml/2006/main">
  <p:tag name="AS_UNIQUEID" val="7795"/>
</p:tagLst>
</file>

<file path=ppt/tags/tag1486.xml><?xml version="1.0" encoding="utf-8"?>
<p:tagLst xmlns:p="http://schemas.openxmlformats.org/presentationml/2006/main">
  <p:tag name="AS_UNIQUEID" val="7796"/>
</p:tagLst>
</file>

<file path=ppt/tags/tag1487.xml><?xml version="1.0" encoding="utf-8"?>
<p:tagLst xmlns:p="http://schemas.openxmlformats.org/presentationml/2006/main">
  <p:tag name="AS_UNIQUEID" val="7797"/>
</p:tagLst>
</file>

<file path=ppt/tags/tag1488.xml><?xml version="1.0" encoding="utf-8"?>
<p:tagLst xmlns:p="http://schemas.openxmlformats.org/presentationml/2006/main">
  <p:tag name="AS_UNIQUEID" val="7798"/>
</p:tagLst>
</file>

<file path=ppt/tags/tag1489.xml><?xml version="1.0" encoding="utf-8"?>
<p:tagLst xmlns:p="http://schemas.openxmlformats.org/presentationml/2006/main">
  <p:tag name="AS_UNIQUEID" val="7799"/>
</p:tagLst>
</file>

<file path=ppt/tags/tag149.xml><?xml version="1.0" encoding="utf-8"?>
<p:tagLst xmlns:p="http://schemas.openxmlformats.org/presentationml/2006/main">
  <p:tag name="AS_UNIQUEID" val="7608"/>
</p:tagLst>
</file>

<file path=ppt/tags/tag1490.xml><?xml version="1.0" encoding="utf-8"?>
<p:tagLst xmlns:p="http://schemas.openxmlformats.org/presentationml/2006/main">
  <p:tag name="AS_UNIQUEID" val="7800"/>
</p:tagLst>
</file>

<file path=ppt/tags/tag1491.xml><?xml version="1.0" encoding="utf-8"?>
<p:tagLst xmlns:p="http://schemas.openxmlformats.org/presentationml/2006/main">
  <p:tag name="AS_UNIQUEID" val="7801"/>
</p:tagLst>
</file>

<file path=ppt/tags/tag1492.xml><?xml version="1.0" encoding="utf-8"?>
<p:tagLst xmlns:p="http://schemas.openxmlformats.org/presentationml/2006/main">
  <p:tag name="AS_UNIQUEID" val="7802"/>
</p:tagLst>
</file>

<file path=ppt/tags/tag1493.xml><?xml version="1.0" encoding="utf-8"?>
<p:tagLst xmlns:p="http://schemas.openxmlformats.org/presentationml/2006/main">
  <p:tag name="AS_UNIQUEID" val="7803"/>
</p:tagLst>
</file>

<file path=ppt/tags/tag1494.xml><?xml version="1.0" encoding="utf-8"?>
<p:tagLst xmlns:p="http://schemas.openxmlformats.org/presentationml/2006/main">
  <p:tag name="AS_UNIQUEID" val="7804"/>
</p:tagLst>
</file>

<file path=ppt/tags/tag1495.xml><?xml version="1.0" encoding="utf-8"?>
<p:tagLst xmlns:p="http://schemas.openxmlformats.org/presentationml/2006/main">
  <p:tag name="AS_UNIQUEID" val="7805"/>
</p:tagLst>
</file>

<file path=ppt/tags/tag1496.xml><?xml version="1.0" encoding="utf-8"?>
<p:tagLst xmlns:p="http://schemas.openxmlformats.org/presentationml/2006/main">
  <p:tag name="AS_UNIQUEID" val="7806"/>
</p:tagLst>
</file>

<file path=ppt/tags/tag1497.xml><?xml version="1.0" encoding="utf-8"?>
<p:tagLst xmlns:p="http://schemas.openxmlformats.org/presentationml/2006/main">
  <p:tag name="AS_UNIQUEID" val="7807"/>
</p:tagLst>
</file>

<file path=ppt/tags/tag1498.xml><?xml version="1.0" encoding="utf-8"?>
<p:tagLst xmlns:p="http://schemas.openxmlformats.org/presentationml/2006/main">
  <p:tag name="AS_UNIQUEID" val="7808"/>
</p:tagLst>
</file>

<file path=ppt/tags/tag1499.xml><?xml version="1.0" encoding="utf-8"?>
<p:tagLst xmlns:p="http://schemas.openxmlformats.org/presentationml/2006/main">
  <p:tag name="AS_UNIQUEID" val="7809"/>
</p:tagLst>
</file>

<file path=ppt/tags/tag15.xml><?xml version="1.0" encoding="utf-8"?>
<p:tagLst xmlns:p="http://schemas.openxmlformats.org/presentationml/2006/main">
  <p:tag name="AS_UNIQUEID" val="7592"/>
</p:tagLst>
</file>

<file path=ppt/tags/tag150.xml><?xml version="1.0" encoding="utf-8"?>
<p:tagLst xmlns:p="http://schemas.openxmlformats.org/presentationml/2006/main">
  <p:tag name="AS_UNIQUEID" val="654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00.xml><?xml version="1.0" encoding="utf-8"?>
<p:tagLst xmlns:p="http://schemas.openxmlformats.org/presentationml/2006/main">
  <p:tag name="AS_UNIQUEID" val="7810"/>
</p:tagLst>
</file>

<file path=ppt/tags/tag1501.xml><?xml version="1.0" encoding="utf-8"?>
<p:tagLst xmlns:p="http://schemas.openxmlformats.org/presentationml/2006/main">
  <p:tag name="AS_UNIQUEID" val="7811"/>
</p:tagLst>
</file>

<file path=ppt/tags/tag1502.xml><?xml version="1.0" encoding="utf-8"?>
<p:tagLst xmlns:p="http://schemas.openxmlformats.org/presentationml/2006/main">
  <p:tag name="AS_UNIQUEID" val="7812"/>
</p:tagLst>
</file>

<file path=ppt/tags/tag1503.xml><?xml version="1.0" encoding="utf-8"?>
<p:tagLst xmlns:p="http://schemas.openxmlformats.org/presentationml/2006/main">
  <p:tag name="AS_UNIQUEID" val="7813"/>
</p:tagLst>
</file>

<file path=ppt/tags/tag1504.xml><?xml version="1.0" encoding="utf-8"?>
<p:tagLst xmlns:p="http://schemas.openxmlformats.org/presentationml/2006/main">
  <p:tag name="AS_UNIQUEID" val="7814"/>
</p:tagLst>
</file>

<file path=ppt/tags/tag1505.xml><?xml version="1.0" encoding="utf-8"?>
<p:tagLst xmlns:p="http://schemas.openxmlformats.org/presentationml/2006/main">
  <p:tag name="AS_UNIQUEID" val="7815"/>
</p:tagLst>
</file>

<file path=ppt/tags/tag1506.xml><?xml version="1.0" encoding="utf-8"?>
<p:tagLst xmlns:p="http://schemas.openxmlformats.org/presentationml/2006/main">
  <p:tag name="AS_UNIQUEID" val="7816"/>
</p:tagLst>
</file>

<file path=ppt/tags/tag1507.xml><?xml version="1.0" encoding="utf-8"?>
<p:tagLst xmlns:p="http://schemas.openxmlformats.org/presentationml/2006/main">
  <p:tag name="AS_UNIQUEID" val="7817"/>
</p:tagLst>
</file>

<file path=ppt/tags/tag1508.xml><?xml version="1.0" encoding="utf-8"?>
<p:tagLst xmlns:p="http://schemas.openxmlformats.org/presentationml/2006/main">
  <p:tag name="AS_UNIQUEID" val="7818"/>
</p:tagLst>
</file>

<file path=ppt/tags/tag1509.xml><?xml version="1.0" encoding="utf-8"?>
<p:tagLst xmlns:p="http://schemas.openxmlformats.org/presentationml/2006/main">
  <p:tag name="AS_UNIQUEID" val="7819"/>
</p:tagLst>
</file>

<file path=ppt/tags/tag151.xml><?xml version="1.0" encoding="utf-8"?>
<p:tagLst xmlns:p="http://schemas.openxmlformats.org/presentationml/2006/main">
  <p:tag name="AS_UNIQUEID" val="6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0.xml><?xml version="1.0" encoding="utf-8"?>
<p:tagLst xmlns:p="http://schemas.openxmlformats.org/presentationml/2006/main">
  <p:tag name="AS_UNIQUEID" val="7820"/>
</p:tagLst>
</file>

<file path=ppt/tags/tag1511.xml><?xml version="1.0" encoding="utf-8"?>
<p:tagLst xmlns:p="http://schemas.openxmlformats.org/presentationml/2006/main">
  <p:tag name="AS_UNIQUEID" val="7821"/>
</p:tagLst>
</file>

<file path=ppt/tags/tag1512.xml><?xml version="1.0" encoding="utf-8"?>
<p:tagLst xmlns:p="http://schemas.openxmlformats.org/presentationml/2006/main">
  <p:tag name="AS_UNIQUEID" val="853"/>
</p:tagLst>
</file>

<file path=ppt/tags/tag1513.xml><?xml version="1.0" encoding="utf-8"?>
<p:tagLst xmlns:p="http://schemas.openxmlformats.org/presentationml/2006/main">
  <p:tag name="AS_UNIQUEID" val="854"/>
</p:tagLst>
</file>

<file path=ppt/tags/tag1514.xml><?xml version="1.0" encoding="utf-8"?>
<p:tagLst xmlns:p="http://schemas.openxmlformats.org/presentationml/2006/main">
  <p:tag name="AS_UNIQUEID" val="855"/>
</p:tagLst>
</file>

<file path=ppt/tags/tag1515.xml><?xml version="1.0" encoding="utf-8"?>
<p:tagLst xmlns:p="http://schemas.openxmlformats.org/presentationml/2006/main">
  <p:tag name="AS_UNIQUEID" val="7822"/>
</p:tagLst>
</file>

<file path=ppt/tags/tag1516.xml><?xml version="1.0" encoding="utf-8"?>
<p:tagLst xmlns:p="http://schemas.openxmlformats.org/presentationml/2006/main">
  <p:tag name="AS_UNIQUEID" val="1996"/>
</p:tagLst>
</file>

<file path=ppt/tags/tag1517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518.xml><?xml version="1.0" encoding="utf-8"?>
<p:tagLst xmlns:p="http://schemas.openxmlformats.org/presentationml/2006/main">
  <p:tag name="AS_UNIQUEID" val="7823"/>
</p:tagLst>
</file>

<file path=ppt/tags/tag1519.xml><?xml version="1.0" encoding="utf-8"?>
<p:tagLst xmlns:p="http://schemas.openxmlformats.org/presentationml/2006/main">
  <p:tag name="AS_UNIQUEID" val="2141"/>
</p:tagLst>
</file>

<file path=ppt/tags/tag152.xml><?xml version="1.0" encoding="utf-8"?>
<p:tagLst xmlns:p="http://schemas.openxmlformats.org/presentationml/2006/main">
  <p:tag name="AS_UNIQUEID" val="65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0.xml><?xml version="1.0" encoding="utf-8"?>
<p:tagLst xmlns:p="http://schemas.openxmlformats.org/presentationml/2006/main">
  <p:tag name="AS_UNIQUEID" val="7824"/>
</p:tagLst>
</file>

<file path=ppt/tags/tag1521.xml><?xml version="1.0" encoding="utf-8"?>
<p:tagLst xmlns:p="http://schemas.openxmlformats.org/presentationml/2006/main">
  <p:tag name="AS_UNIQUEID" val="7825"/>
</p:tagLst>
</file>

<file path=ppt/tags/tag1522.xml><?xml version="1.0" encoding="utf-8"?>
<p:tagLst xmlns:p="http://schemas.openxmlformats.org/presentationml/2006/main">
  <p:tag name="AS_UNIQUEID" val="64"/>
</p:tagLst>
</file>

<file path=ppt/tags/tag1523.xml><?xml version="1.0" encoding="utf-8"?>
<p:tagLst xmlns:p="http://schemas.openxmlformats.org/presentationml/2006/main">
  <p:tag name="AS_UNIQUEID" val="65"/>
</p:tagLst>
</file>

<file path=ppt/tags/tag1524.xml><?xml version="1.0" encoding="utf-8"?>
<p:tagLst xmlns:p="http://schemas.openxmlformats.org/presentationml/2006/main">
  <p:tag name="AS_UNIQUEID" val="66"/>
</p:tagLst>
</file>

<file path=ppt/tags/tag1525.xml><?xml version="1.0" encoding="utf-8"?>
<p:tagLst xmlns:p="http://schemas.openxmlformats.org/presentationml/2006/main">
  <p:tag name="AS_UNIQUEID" val="7826"/>
</p:tagLst>
</file>

<file path=ppt/tags/tag1526.xml><?xml version="1.0" encoding="utf-8"?>
<p:tagLst xmlns:p="http://schemas.openxmlformats.org/presentationml/2006/main">
  <p:tag name="AS_UNIQUEID" val="68"/>
</p:tagLst>
</file>

<file path=ppt/tags/tag1527.xml><?xml version="1.0" encoding="utf-8"?>
<p:tagLst xmlns:p="http://schemas.openxmlformats.org/presentationml/2006/main">
  <p:tag name="AS_UNIQUEID" val="1016"/>
</p:tagLst>
</file>

<file path=ppt/tags/tag1528.xml><?xml version="1.0" encoding="utf-8"?>
<p:tagLst xmlns:p="http://schemas.openxmlformats.org/presentationml/2006/main">
  <p:tag name="AS_UNIQUEID" val="109"/>
  <p:tag name="KSO_WM_BEAUTIFY_FLAG" val=""/>
</p:tagLst>
</file>

<file path=ppt/tags/tag1529.xml><?xml version="1.0" encoding="utf-8"?>
<p:tagLst xmlns:p="http://schemas.openxmlformats.org/presentationml/2006/main">
  <p:tag name="AS_UNIQUEID" val="81"/>
  <p:tag name="KSO_WM_BEAUTIFY_FLAG" val=""/>
</p:tagLst>
</file>

<file path=ppt/tags/tag153.xml><?xml version="1.0" encoding="utf-8"?>
<p:tagLst xmlns:p="http://schemas.openxmlformats.org/presentationml/2006/main">
  <p:tag name="AS_UNIQUEID" val="65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0.xml><?xml version="1.0" encoding="utf-8"?>
<p:tagLst xmlns:p="http://schemas.openxmlformats.org/presentationml/2006/main">
  <p:tag name="AS_UNIQUEID" val="7827"/>
</p:tagLst>
</file>

<file path=ppt/tags/tag1531.xml><?xml version="1.0" encoding="utf-8"?>
<p:tagLst xmlns:p="http://schemas.openxmlformats.org/presentationml/2006/main">
  <p:tag name="AS_UNIQUEID" val="2648"/>
</p:tagLst>
</file>

<file path=ppt/tags/tag1532.xml><?xml version="1.0" encoding="utf-8"?>
<p:tagLst xmlns:p="http://schemas.openxmlformats.org/presentationml/2006/main">
  <p:tag name="AS_UNIQUEID" val="2649"/>
</p:tagLst>
</file>

<file path=ppt/tags/tag1533.xml><?xml version="1.0" encoding="utf-8"?>
<p:tagLst xmlns:p="http://schemas.openxmlformats.org/presentationml/2006/main">
  <p:tag name="AS_UNIQUEID" val="2650"/>
</p:tagLst>
</file>

<file path=ppt/tags/tag1534.xml><?xml version="1.0" encoding="utf-8"?>
<p:tagLst xmlns:p="http://schemas.openxmlformats.org/presentationml/2006/main">
  <p:tag name="AS_UNIQUEID" val="2651"/>
</p:tagLst>
</file>

<file path=ppt/tags/tag1535.xml><?xml version="1.0" encoding="utf-8"?>
<p:tagLst xmlns:p="http://schemas.openxmlformats.org/presentationml/2006/main">
  <p:tag name="AS_UNIQUEID" val="2652"/>
</p:tagLst>
</file>

<file path=ppt/tags/tag1536.xml><?xml version="1.0" encoding="utf-8"?>
<p:tagLst xmlns:p="http://schemas.openxmlformats.org/presentationml/2006/main">
  <p:tag name="AS_UNIQUEID" val="2653"/>
</p:tagLst>
</file>

<file path=ppt/tags/tag1537.xml><?xml version="1.0" encoding="utf-8"?>
<p:tagLst xmlns:p="http://schemas.openxmlformats.org/presentationml/2006/main">
  <p:tag name="AS_UNIQUEID" val="7828"/>
</p:tagLst>
</file>

<file path=ppt/tags/tag1538.xml><?xml version="1.0" encoding="utf-8"?>
<p:tagLst xmlns:p="http://schemas.openxmlformats.org/presentationml/2006/main">
  <p:tag name="AS_UNIQUEID" val="2655"/>
</p:tagLst>
</file>

<file path=ppt/tags/tag1539.xml><?xml version="1.0" encoding="utf-8"?>
<p:tagLst xmlns:p="http://schemas.openxmlformats.org/presentationml/2006/main">
  <p:tag name="AS_UNIQUEID" val="2656"/>
</p:tagLst>
</file>

<file path=ppt/tags/tag154.xml><?xml version="1.0" encoding="utf-8"?>
<p:tagLst xmlns:p="http://schemas.openxmlformats.org/presentationml/2006/main">
  <p:tag name="AS_UNIQUEID" val="65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0.xml><?xml version="1.0" encoding="utf-8"?>
<p:tagLst xmlns:p="http://schemas.openxmlformats.org/presentationml/2006/main">
  <p:tag name="AS_UNIQUEID" val="2657"/>
</p:tagLst>
</file>

<file path=ppt/tags/tag1541.xml><?xml version="1.0" encoding="utf-8"?>
<p:tagLst xmlns:p="http://schemas.openxmlformats.org/presentationml/2006/main">
  <p:tag name="AS_UNIQUEID" val="2658"/>
</p:tagLst>
</file>

<file path=ppt/tags/tag1542.xml><?xml version="1.0" encoding="utf-8"?>
<p:tagLst xmlns:p="http://schemas.openxmlformats.org/presentationml/2006/main">
  <p:tag name="AS_UNIQUEID" val="2659"/>
</p:tagLst>
</file>

<file path=ppt/tags/tag1543.xml><?xml version="1.0" encoding="utf-8"?>
<p:tagLst xmlns:p="http://schemas.openxmlformats.org/presentationml/2006/main">
  <p:tag name="AS_UNIQUEID" val="2660"/>
</p:tagLst>
</file>

<file path=ppt/tags/tag1544.xml><?xml version="1.0" encoding="utf-8"?>
<p:tagLst xmlns:p="http://schemas.openxmlformats.org/presentationml/2006/main">
  <p:tag name="AS_UNIQUEID" val="2730"/>
</p:tagLst>
</file>

<file path=ppt/tags/tag1545.xml><?xml version="1.0" encoding="utf-8"?>
<p:tagLst xmlns:p="http://schemas.openxmlformats.org/presentationml/2006/main">
  <p:tag name="AS_UNIQUEID" val="7829"/>
</p:tagLst>
</file>

<file path=ppt/tags/tag1546.xml><?xml version="1.0" encoding="utf-8"?>
<p:tagLst xmlns:p="http://schemas.openxmlformats.org/presentationml/2006/main">
  <p:tag name="AS_UNIQUEID" val="2662"/>
</p:tagLst>
</file>

<file path=ppt/tags/tag1547.xml><?xml version="1.0" encoding="utf-8"?>
<p:tagLst xmlns:p="http://schemas.openxmlformats.org/presentationml/2006/main">
  <p:tag name="AS_UNIQUEID" val="2663"/>
</p:tagLst>
</file>

<file path=ppt/tags/tag1548.xml><?xml version="1.0" encoding="utf-8"?>
<p:tagLst xmlns:p="http://schemas.openxmlformats.org/presentationml/2006/main">
  <p:tag name="AS_UNIQUEID" val="2664"/>
</p:tagLst>
</file>

<file path=ppt/tags/tag1549.xml><?xml version="1.0" encoding="utf-8"?>
<p:tagLst xmlns:p="http://schemas.openxmlformats.org/presentationml/2006/main">
  <p:tag name="AS_UNIQUEID" val="2665"/>
</p:tagLst>
</file>

<file path=ppt/tags/tag155.xml><?xml version="1.0" encoding="utf-8"?>
<p:tagLst xmlns:p="http://schemas.openxmlformats.org/presentationml/2006/main">
  <p:tag name="AS_UNIQUEID" val="65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0.xml><?xml version="1.0" encoding="utf-8"?>
<p:tagLst xmlns:p="http://schemas.openxmlformats.org/presentationml/2006/main">
  <p:tag name="AS_UNIQUEID" val="2666"/>
</p:tagLst>
</file>

<file path=ppt/tags/tag1551.xml><?xml version="1.0" encoding="utf-8"?>
<p:tagLst xmlns:p="http://schemas.openxmlformats.org/presentationml/2006/main">
  <p:tag name="AS_UNIQUEID" val="2667"/>
</p:tagLst>
</file>

<file path=ppt/tags/tag1552.xml><?xml version="1.0" encoding="utf-8"?>
<p:tagLst xmlns:p="http://schemas.openxmlformats.org/presentationml/2006/main">
  <p:tag name="AS_UNIQUEID" val="7830"/>
</p:tagLst>
</file>

<file path=ppt/tags/tag1553.xml><?xml version="1.0" encoding="utf-8"?>
<p:tagLst xmlns:p="http://schemas.openxmlformats.org/presentationml/2006/main">
  <p:tag name="AS_UNIQUEID" val="64"/>
</p:tagLst>
</file>

<file path=ppt/tags/tag1554.xml><?xml version="1.0" encoding="utf-8"?>
<p:tagLst xmlns:p="http://schemas.openxmlformats.org/presentationml/2006/main">
  <p:tag name="AS_UNIQUEID" val="65"/>
</p:tagLst>
</file>

<file path=ppt/tags/tag1555.xml><?xml version="1.0" encoding="utf-8"?>
<p:tagLst xmlns:p="http://schemas.openxmlformats.org/presentationml/2006/main">
  <p:tag name="AS_UNIQUEID" val="66"/>
</p:tagLst>
</file>

<file path=ppt/tags/tag1556.xml><?xml version="1.0" encoding="utf-8"?>
<p:tagLst xmlns:p="http://schemas.openxmlformats.org/presentationml/2006/main">
  <p:tag name="AS_UNIQUEID" val="7831"/>
</p:tagLst>
</file>

<file path=ppt/tags/tag1557.xml><?xml version="1.0" encoding="utf-8"?>
<p:tagLst xmlns:p="http://schemas.openxmlformats.org/presentationml/2006/main">
  <p:tag name="AS_UNIQUEID" val="1010"/>
</p:tagLst>
</file>

<file path=ppt/tags/tag1558.xml><?xml version="1.0" encoding="utf-8"?>
<p:tagLst xmlns:p="http://schemas.openxmlformats.org/presentationml/2006/main">
  <p:tag name="AS_UNIQUEID" val="81"/>
  <p:tag name="KSO_WM_BEAUTIFY_FLAG" val=""/>
</p:tagLst>
</file>

<file path=ppt/tags/tag1559.xml><?xml version="1.0" encoding="utf-8"?>
<p:tagLst xmlns:p="http://schemas.openxmlformats.org/presentationml/2006/main">
  <p:tag name="AS_UNIQUEID" val="109"/>
  <p:tag name="KSO_WM_BEAUTIFY_FLAG" val=""/>
</p:tagLst>
</file>

<file path=ppt/tags/tag156.xml><?xml version="1.0" encoding="utf-8"?>
<p:tagLst xmlns:p="http://schemas.openxmlformats.org/presentationml/2006/main">
  <p:tag name="AS_UNIQUEID" val="66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60.xml><?xml version="1.0" encoding="utf-8"?>
<p:tagLst xmlns:p="http://schemas.openxmlformats.org/presentationml/2006/main">
  <p:tag name="AS_UNIQUEID" val="7832"/>
</p:tagLst>
</file>

<file path=ppt/tags/tag1561.xml><?xml version="1.0" encoding="utf-8"?>
<p:tagLst xmlns:p="http://schemas.openxmlformats.org/presentationml/2006/main">
  <p:tag name="AS_UNIQUEID" val="2671"/>
</p:tagLst>
</file>

<file path=ppt/tags/tag1562.xml><?xml version="1.0" encoding="utf-8"?>
<p:tagLst xmlns:p="http://schemas.openxmlformats.org/presentationml/2006/main">
  <p:tag name="AS_UNIQUEID" val="2672"/>
</p:tagLst>
</file>

<file path=ppt/tags/tag1563.xml><?xml version="1.0" encoding="utf-8"?>
<p:tagLst xmlns:p="http://schemas.openxmlformats.org/presentationml/2006/main">
  <p:tag name="AS_UNIQUEID" val="2673"/>
</p:tagLst>
</file>

<file path=ppt/tags/tag1564.xml><?xml version="1.0" encoding="utf-8"?>
<p:tagLst xmlns:p="http://schemas.openxmlformats.org/presentationml/2006/main">
  <p:tag name="AS_UNIQUEID" val="2674"/>
</p:tagLst>
</file>

<file path=ppt/tags/tag1565.xml><?xml version="1.0" encoding="utf-8"?>
<p:tagLst xmlns:p="http://schemas.openxmlformats.org/presentationml/2006/main">
  <p:tag name="AS_UNIQUEID" val="2675"/>
</p:tagLst>
</file>

<file path=ppt/tags/tag1566.xml><?xml version="1.0" encoding="utf-8"?>
<p:tagLst xmlns:p="http://schemas.openxmlformats.org/presentationml/2006/main">
  <p:tag name="AS_UNIQUEID" val="7833"/>
</p:tagLst>
</file>

<file path=ppt/tags/tag1567.xml><?xml version="1.0" encoding="utf-8"?>
<p:tagLst xmlns:p="http://schemas.openxmlformats.org/presentationml/2006/main">
  <p:tag name="AS_UNIQUEID" val="7834"/>
</p:tagLst>
</file>

<file path=ppt/tags/tag1568.xml><?xml version="1.0" encoding="utf-8"?>
<p:tagLst xmlns:p="http://schemas.openxmlformats.org/presentationml/2006/main">
  <p:tag name="AS_UNIQUEID" val="64"/>
</p:tagLst>
</file>

<file path=ppt/tags/tag1569.xml><?xml version="1.0" encoding="utf-8"?>
<p:tagLst xmlns:p="http://schemas.openxmlformats.org/presentationml/2006/main">
  <p:tag name="AS_UNIQUEID" val="65"/>
</p:tagLst>
</file>

<file path=ppt/tags/tag157.xml><?xml version="1.0" encoding="utf-8"?>
<p:tagLst xmlns:p="http://schemas.openxmlformats.org/presentationml/2006/main">
  <p:tag name="AS_UNIQUEID" val="66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70.xml><?xml version="1.0" encoding="utf-8"?>
<p:tagLst xmlns:p="http://schemas.openxmlformats.org/presentationml/2006/main">
  <p:tag name="AS_UNIQUEID" val="66"/>
</p:tagLst>
</file>

<file path=ppt/tags/tag1571.xml><?xml version="1.0" encoding="utf-8"?>
<p:tagLst xmlns:p="http://schemas.openxmlformats.org/presentationml/2006/main">
  <p:tag name="AS_UNIQUEID" val="7835"/>
</p:tagLst>
</file>

<file path=ppt/tags/tag1572.xml><?xml version="1.0" encoding="utf-8"?>
<p:tagLst xmlns:p="http://schemas.openxmlformats.org/presentationml/2006/main">
  <p:tag name="AS_UNIQUEID" val="68"/>
</p:tagLst>
</file>

<file path=ppt/tags/tag1573.xml><?xml version="1.0" encoding="utf-8"?>
<p:tagLst xmlns:p="http://schemas.openxmlformats.org/presentationml/2006/main">
  <p:tag name="AS_UNIQUEID" val="1013"/>
</p:tagLst>
</file>

<file path=ppt/tags/tag1574.xml><?xml version="1.0" encoding="utf-8"?>
<p:tagLst xmlns:p="http://schemas.openxmlformats.org/presentationml/2006/main">
  <p:tag name="AS_UNIQUEID" val="81"/>
  <p:tag name="KSO_WM_BEAUTIFY_FLAG" val=""/>
</p:tagLst>
</file>

<file path=ppt/tags/tag1575.xml><?xml version="1.0" encoding="utf-8"?>
<p:tagLst xmlns:p="http://schemas.openxmlformats.org/presentationml/2006/main">
  <p:tag name="AS_UNIQUEID" val="120"/>
  <p:tag name="KSO_WM_BEAUTIFY_FLAG" val=""/>
</p:tagLst>
</file>

<file path=ppt/tags/tag1576.xml><?xml version="1.0" encoding="utf-8"?>
<p:tagLst xmlns:p="http://schemas.openxmlformats.org/presentationml/2006/main">
  <p:tag name="AS_UNIQUEID" val="7836"/>
</p:tagLst>
</file>

<file path=ppt/tags/tag1577.xml><?xml version="1.0" encoding="utf-8"?>
<p:tagLst xmlns:p="http://schemas.openxmlformats.org/presentationml/2006/main">
  <p:tag name="AS_UNIQUEID" val="7837"/>
</p:tagLst>
</file>

<file path=ppt/tags/tag1578.xml><?xml version="1.0" encoding="utf-8"?>
<p:tagLst xmlns:p="http://schemas.openxmlformats.org/presentationml/2006/main">
  <p:tag name="AS_UNIQUEID" val="7838"/>
</p:tagLst>
</file>

<file path=ppt/tags/tag1579.xml><?xml version="1.0" encoding="utf-8"?>
<p:tagLst xmlns:p="http://schemas.openxmlformats.org/presentationml/2006/main">
  <p:tag name="AS_UNIQUEID" val="7839"/>
</p:tagLst>
</file>

<file path=ppt/tags/tag158.xml><?xml version="1.0" encoding="utf-8"?>
<p:tagLst xmlns:p="http://schemas.openxmlformats.org/presentationml/2006/main">
  <p:tag name="AS_UNIQUEID" val="7609"/>
</p:tagLst>
</file>

<file path=ppt/tags/tag1580.xml><?xml version="1.0" encoding="utf-8"?>
<p:tagLst xmlns:p="http://schemas.openxmlformats.org/presentationml/2006/main">
  <p:tag name="AS_UNIQUEID" val="7840"/>
</p:tagLst>
</file>

<file path=ppt/tags/tag1581.xml><?xml version="1.0" encoding="utf-8"?>
<p:tagLst xmlns:p="http://schemas.openxmlformats.org/presentationml/2006/main">
  <p:tag name="AS_UNIQUEID" val="2677"/>
</p:tagLst>
</file>

<file path=ppt/tags/tag1582.xml><?xml version="1.0" encoding="utf-8"?>
<p:tagLst xmlns:p="http://schemas.openxmlformats.org/presentationml/2006/main">
  <p:tag name="AS_UNIQUEID" val="2678"/>
</p:tagLst>
</file>

<file path=ppt/tags/tag1583.xml><?xml version="1.0" encoding="utf-8"?>
<p:tagLst xmlns:p="http://schemas.openxmlformats.org/presentationml/2006/main">
  <p:tag name="AS_UNIQUEID" val="2679"/>
</p:tagLst>
</file>

<file path=ppt/tags/tag1584.xml><?xml version="1.0" encoding="utf-8"?>
<p:tagLst xmlns:p="http://schemas.openxmlformats.org/presentationml/2006/main">
  <p:tag name="AS_UNIQUEID" val="2680"/>
</p:tagLst>
</file>

<file path=ppt/tags/tag1585.xml><?xml version="1.0" encoding="utf-8"?>
<p:tagLst xmlns:p="http://schemas.openxmlformats.org/presentationml/2006/main">
  <p:tag name="AS_UNIQUEID" val="2681"/>
</p:tagLst>
</file>

<file path=ppt/tags/tag1586.xml><?xml version="1.0" encoding="utf-8"?>
<p:tagLst xmlns:p="http://schemas.openxmlformats.org/presentationml/2006/main">
  <p:tag name="AS_UNIQUEID" val="2682"/>
</p:tagLst>
</file>

<file path=ppt/tags/tag1587.xml><?xml version="1.0" encoding="utf-8"?>
<p:tagLst xmlns:p="http://schemas.openxmlformats.org/presentationml/2006/main">
  <p:tag name="AS_UNIQUEID" val="7841"/>
</p:tagLst>
</file>

<file path=ppt/tags/tag1588.xml><?xml version="1.0" encoding="utf-8"?>
<p:tagLst xmlns:p="http://schemas.openxmlformats.org/presentationml/2006/main">
  <p:tag name="AS_UNIQUEID" val="7842"/>
</p:tagLst>
</file>

<file path=ppt/tags/tag1589.xml><?xml version="1.0" encoding="utf-8"?>
<p:tagLst xmlns:p="http://schemas.openxmlformats.org/presentationml/2006/main">
  <p:tag name="AS_UNIQUEID" val="64"/>
</p:tagLst>
</file>

<file path=ppt/tags/tag159.xml><?xml version="1.0" encoding="utf-8"?>
<p:tagLst xmlns:p="http://schemas.openxmlformats.org/presentationml/2006/main">
  <p:tag name="AS_UNIQUEID" val="7610"/>
</p:tagLst>
</file>

<file path=ppt/tags/tag1590.xml><?xml version="1.0" encoding="utf-8"?>
<p:tagLst xmlns:p="http://schemas.openxmlformats.org/presentationml/2006/main">
  <p:tag name="AS_UNIQUEID" val="65"/>
</p:tagLst>
</file>

<file path=ppt/tags/tag1591.xml><?xml version="1.0" encoding="utf-8"?>
<p:tagLst xmlns:p="http://schemas.openxmlformats.org/presentationml/2006/main">
  <p:tag name="AS_UNIQUEID" val="66"/>
</p:tagLst>
</file>

<file path=ppt/tags/tag1592.xml><?xml version="1.0" encoding="utf-8"?>
<p:tagLst xmlns:p="http://schemas.openxmlformats.org/presentationml/2006/main">
  <p:tag name="AS_UNIQUEID" val="7843"/>
</p:tagLst>
</file>

<file path=ppt/tags/tag1593.xml><?xml version="1.0" encoding="utf-8"?>
<p:tagLst xmlns:p="http://schemas.openxmlformats.org/presentationml/2006/main">
  <p:tag name="AS_UNIQUEID" val="68"/>
</p:tagLst>
</file>

<file path=ppt/tags/tag1594.xml><?xml version="1.0" encoding="utf-8"?>
<p:tagLst xmlns:p="http://schemas.openxmlformats.org/presentationml/2006/main">
  <p:tag name="AS_UNIQUEID" val="1013"/>
</p:tagLst>
</file>

<file path=ppt/tags/tag1595.xml><?xml version="1.0" encoding="utf-8"?>
<p:tagLst xmlns:p="http://schemas.openxmlformats.org/presentationml/2006/main">
  <p:tag name="AS_UNIQUEID" val="81"/>
  <p:tag name="KSO_WM_BEAUTIFY_FLAG" val=""/>
</p:tagLst>
</file>

<file path=ppt/tags/tag1596.xml><?xml version="1.0" encoding="utf-8"?>
<p:tagLst xmlns:p="http://schemas.openxmlformats.org/presentationml/2006/main">
  <p:tag name="AS_UNIQUEID" val="128"/>
  <p:tag name="KSO_WM_BEAUTIFY_FLAG" val=""/>
</p:tagLst>
</file>

<file path=ppt/tags/tag1597.xml><?xml version="1.0" encoding="utf-8"?>
<p:tagLst xmlns:p="http://schemas.openxmlformats.org/presentationml/2006/main">
  <p:tag name="AS_UNIQUEID" val="120"/>
  <p:tag name="KSO_WM_BEAUTIFY_FLAG" val=""/>
</p:tagLst>
</file>

<file path=ppt/tags/tag1598.xml><?xml version="1.0" encoding="utf-8"?>
<p:tagLst xmlns:p="http://schemas.openxmlformats.org/presentationml/2006/main">
  <p:tag name="AS_UNIQUEID" val="7844"/>
</p:tagLst>
</file>

<file path=ppt/tags/tag1599.xml><?xml version="1.0" encoding="utf-8"?>
<p:tagLst xmlns:p="http://schemas.openxmlformats.org/presentationml/2006/main">
  <p:tag name="AS_UNIQUEID" val="2686"/>
</p:tagLst>
</file>

<file path=ppt/tags/tag16.xml><?xml version="1.0" encoding="utf-8"?>
<p:tagLst xmlns:p="http://schemas.openxmlformats.org/presentationml/2006/main">
  <p:tag name="AS_UNIQUEID" val="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664"/>
  <p:tag name="KSO_WM_BEAUTIFY_FLAG" val="#wm#"/>
  <p:tag name="KSO_WM_TAG_VERSION" val="1.0"/>
  <p:tag name="KSO_WM_TEMPLATE_CATEGORY" val="custom"/>
  <p:tag name="KSO_WM_TEMPLATE_INDEX" val="2020283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00.xml><?xml version="1.0" encoding="utf-8"?>
<p:tagLst xmlns:p="http://schemas.openxmlformats.org/presentationml/2006/main">
  <p:tag name="AS_UNIQUEID" val="2687"/>
</p:tagLst>
</file>

<file path=ppt/tags/tag1601.xml><?xml version="1.0" encoding="utf-8"?>
<p:tagLst xmlns:p="http://schemas.openxmlformats.org/presentationml/2006/main">
  <p:tag name="AS_UNIQUEID" val="2688"/>
</p:tagLst>
</file>

<file path=ppt/tags/tag1602.xml><?xml version="1.0" encoding="utf-8"?>
<p:tagLst xmlns:p="http://schemas.openxmlformats.org/presentationml/2006/main">
  <p:tag name="AS_UNIQUEID" val="2689"/>
</p:tagLst>
</file>

<file path=ppt/tags/tag1603.xml><?xml version="1.0" encoding="utf-8"?>
<p:tagLst xmlns:p="http://schemas.openxmlformats.org/presentationml/2006/main">
  <p:tag name="AS_UNIQUEID" val="2690"/>
</p:tagLst>
</file>

<file path=ppt/tags/tag1604.xml><?xml version="1.0" encoding="utf-8"?>
<p:tagLst xmlns:p="http://schemas.openxmlformats.org/presentationml/2006/main">
  <p:tag name="AS_UNIQUEID" val="2691"/>
</p:tagLst>
</file>

<file path=ppt/tags/tag1605.xml><?xml version="1.0" encoding="utf-8"?>
<p:tagLst xmlns:p="http://schemas.openxmlformats.org/presentationml/2006/main">
  <p:tag name="AS_UNIQUEID" val="7845"/>
</p:tagLst>
</file>

<file path=ppt/tags/tag1606.xml><?xml version="1.0" encoding="utf-8"?>
<p:tagLst xmlns:p="http://schemas.openxmlformats.org/presentationml/2006/main">
  <p:tag name="AS_UNIQUEID" val="2693"/>
</p:tagLst>
</file>

<file path=ppt/tags/tag1607.xml><?xml version="1.0" encoding="utf-8"?>
<p:tagLst xmlns:p="http://schemas.openxmlformats.org/presentationml/2006/main">
  <p:tag name="AS_UNIQUEID" val="2694"/>
</p:tagLst>
</file>

<file path=ppt/tags/tag1608.xml><?xml version="1.0" encoding="utf-8"?>
<p:tagLst xmlns:p="http://schemas.openxmlformats.org/presentationml/2006/main">
  <p:tag name="AS_UNIQUEID" val="2695"/>
</p:tagLst>
</file>

<file path=ppt/tags/tag1609.xml><?xml version="1.0" encoding="utf-8"?>
<p:tagLst xmlns:p="http://schemas.openxmlformats.org/presentationml/2006/main">
  <p:tag name="AS_UNIQUEID" val="2696"/>
</p:tagLst>
</file>

<file path=ppt/tags/tag161.xml><?xml version="1.0" encoding="utf-8"?>
<p:tagLst xmlns:p="http://schemas.openxmlformats.org/presentationml/2006/main">
  <p:tag name="AS_UNIQUEID" val="665"/>
  <p:tag name="KSO_WM_BEAUTIFY_FLAG" val="#wm#"/>
  <p:tag name="KSO_WM_TAG_VERSION" val="1.0"/>
  <p:tag name="KSO_WM_TEMPLATE_CATEGORY" val="custom"/>
  <p:tag name="KSO_WM_TEMPLATE_INDEX" val="2020283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10.xml><?xml version="1.0" encoding="utf-8"?>
<p:tagLst xmlns:p="http://schemas.openxmlformats.org/presentationml/2006/main">
  <p:tag name="AS_UNIQUEID" val="2697"/>
</p:tagLst>
</file>

<file path=ppt/tags/tag1611.xml><?xml version="1.0" encoding="utf-8"?>
<p:tagLst xmlns:p="http://schemas.openxmlformats.org/presentationml/2006/main">
  <p:tag name="AS_UNIQUEID" val="2698"/>
</p:tagLst>
</file>

<file path=ppt/tags/tag1612.xml><?xml version="1.0" encoding="utf-8"?>
<p:tagLst xmlns:p="http://schemas.openxmlformats.org/presentationml/2006/main">
  <p:tag name="AS_UNIQUEID" val="2699"/>
</p:tagLst>
</file>

<file path=ppt/tags/tag1613.xml><?xml version="1.0" encoding="utf-8"?>
<p:tagLst xmlns:p="http://schemas.openxmlformats.org/presentationml/2006/main">
  <p:tag name="AS_UNIQUEID" val="7846"/>
</p:tagLst>
</file>

<file path=ppt/tags/tag1614.xml><?xml version="1.0" encoding="utf-8"?>
<p:tagLst xmlns:p="http://schemas.openxmlformats.org/presentationml/2006/main">
  <p:tag name="AS_UNIQUEID" val="2701"/>
</p:tagLst>
</file>

<file path=ppt/tags/tag1615.xml><?xml version="1.0" encoding="utf-8"?>
<p:tagLst xmlns:p="http://schemas.openxmlformats.org/presentationml/2006/main">
  <p:tag name="AS_UNIQUEID" val="2702"/>
</p:tagLst>
</file>

<file path=ppt/tags/tag1616.xml><?xml version="1.0" encoding="utf-8"?>
<p:tagLst xmlns:p="http://schemas.openxmlformats.org/presentationml/2006/main">
  <p:tag name="AS_UNIQUEID" val="7847"/>
</p:tagLst>
</file>

<file path=ppt/tags/tag1617.xml><?xml version="1.0" encoding="utf-8"?>
<p:tagLst xmlns:p="http://schemas.openxmlformats.org/presentationml/2006/main">
  <p:tag name="AS_UNIQUEID" val="2704"/>
</p:tagLst>
</file>

<file path=ppt/tags/tag1618.xml><?xml version="1.0" encoding="utf-8"?>
<p:tagLst xmlns:p="http://schemas.openxmlformats.org/presentationml/2006/main">
  <p:tag name="AS_UNIQUEID" val="2705"/>
</p:tagLst>
</file>

<file path=ppt/tags/tag1619.xml><?xml version="1.0" encoding="utf-8"?>
<p:tagLst xmlns:p="http://schemas.openxmlformats.org/presentationml/2006/main">
  <p:tag name="AS_UNIQUEID" val="2706"/>
</p:tagLst>
</file>

<file path=ppt/tags/tag162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20.xml><?xml version="1.0" encoding="utf-8"?>
<p:tagLst xmlns:p="http://schemas.openxmlformats.org/presentationml/2006/main">
  <p:tag name="AS_UNIQUEID" val="2707"/>
</p:tagLst>
</file>

<file path=ppt/tags/tag1621.xml><?xml version="1.0" encoding="utf-8"?>
<p:tagLst xmlns:p="http://schemas.openxmlformats.org/presentationml/2006/main">
  <p:tag name="AS_UNIQUEID" val="2708"/>
</p:tagLst>
</file>

<file path=ppt/tags/tag1622.xml><?xml version="1.0" encoding="utf-8"?>
<p:tagLst xmlns:p="http://schemas.openxmlformats.org/presentationml/2006/main">
  <p:tag name="AS_UNIQUEID" val="2709"/>
</p:tagLst>
</file>

<file path=ppt/tags/tag1623.xml><?xml version="1.0" encoding="utf-8"?>
<p:tagLst xmlns:p="http://schemas.openxmlformats.org/presentationml/2006/main">
  <p:tag name="AS_UNIQUEID" val="7848"/>
</p:tagLst>
</file>

<file path=ppt/tags/tag1624.xml><?xml version="1.0" encoding="utf-8"?>
<p:tagLst xmlns:p="http://schemas.openxmlformats.org/presentationml/2006/main">
  <p:tag name="AS_UNIQUEID" val="2711"/>
</p:tagLst>
</file>

<file path=ppt/tags/tag1625.xml><?xml version="1.0" encoding="utf-8"?>
<p:tagLst xmlns:p="http://schemas.openxmlformats.org/presentationml/2006/main">
  <p:tag name="AS_UNIQUEID" val="2712"/>
</p:tagLst>
</file>

<file path=ppt/tags/tag1626.xml><?xml version="1.0" encoding="utf-8"?>
<p:tagLst xmlns:p="http://schemas.openxmlformats.org/presentationml/2006/main">
  <p:tag name="AS_UNIQUEID" val="2713"/>
</p:tagLst>
</file>

<file path=ppt/tags/tag1627.xml><?xml version="1.0" encoding="utf-8"?>
<p:tagLst xmlns:p="http://schemas.openxmlformats.org/presentationml/2006/main">
  <p:tag name="AS_UNIQUEID" val="2714"/>
</p:tagLst>
</file>

<file path=ppt/tags/tag1628.xml><?xml version="1.0" encoding="utf-8"?>
<p:tagLst xmlns:p="http://schemas.openxmlformats.org/presentationml/2006/main">
  <p:tag name="AS_UNIQUEID" val="2715"/>
</p:tagLst>
</file>

<file path=ppt/tags/tag1629.xml><?xml version="1.0" encoding="utf-8"?>
<p:tagLst xmlns:p="http://schemas.openxmlformats.org/presentationml/2006/main">
  <p:tag name="AS_UNIQUEID" val="2716"/>
</p:tagLst>
</file>

<file path=ppt/tags/tag163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0.xml><?xml version="1.0" encoding="utf-8"?>
<p:tagLst xmlns:p="http://schemas.openxmlformats.org/presentationml/2006/main">
  <p:tag name="AS_UNIQUEID" val="2717"/>
</p:tagLst>
</file>

<file path=ppt/tags/tag1631.xml><?xml version="1.0" encoding="utf-8"?>
<p:tagLst xmlns:p="http://schemas.openxmlformats.org/presentationml/2006/main">
  <p:tag name="AS_UNIQUEID" val="7849"/>
</p:tagLst>
</file>

<file path=ppt/tags/tag1632.xml><?xml version="1.0" encoding="utf-8"?>
<p:tagLst xmlns:p="http://schemas.openxmlformats.org/presentationml/2006/main">
  <p:tag name="AS_UNIQUEID" val="853"/>
</p:tagLst>
</file>

<file path=ppt/tags/tag1633.xml><?xml version="1.0" encoding="utf-8"?>
<p:tagLst xmlns:p="http://schemas.openxmlformats.org/presentationml/2006/main">
  <p:tag name="AS_UNIQUEID" val="854"/>
</p:tagLst>
</file>

<file path=ppt/tags/tag1634.xml><?xml version="1.0" encoding="utf-8"?>
<p:tagLst xmlns:p="http://schemas.openxmlformats.org/presentationml/2006/main">
  <p:tag name="AS_UNIQUEID" val="855"/>
</p:tagLst>
</file>

<file path=ppt/tags/tag1635.xml><?xml version="1.0" encoding="utf-8"?>
<p:tagLst xmlns:p="http://schemas.openxmlformats.org/presentationml/2006/main">
  <p:tag name="AS_UNIQUEID" val="7850"/>
</p:tagLst>
</file>

<file path=ppt/tags/tag1636.xml><?xml version="1.0" encoding="utf-8"?>
<p:tagLst xmlns:p="http://schemas.openxmlformats.org/presentationml/2006/main">
  <p:tag name="AS_UNIQUEID" val="1996"/>
</p:tagLst>
</file>

<file path=ppt/tags/tag1637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638.xml><?xml version="1.0" encoding="utf-8"?>
<p:tagLst xmlns:p="http://schemas.openxmlformats.org/presentationml/2006/main">
  <p:tag name="AS_UNIQUEID" val="7851"/>
</p:tagLst>
</file>

<file path=ppt/tags/tag1639.xml><?xml version="1.0" encoding="utf-8"?>
<p:tagLst xmlns:p="http://schemas.openxmlformats.org/presentationml/2006/main">
  <p:tag name="AS_UNIQUEID" val="64"/>
</p:tagLst>
</file>

<file path=ppt/tags/tag164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0.xml><?xml version="1.0" encoding="utf-8"?>
<p:tagLst xmlns:p="http://schemas.openxmlformats.org/presentationml/2006/main">
  <p:tag name="AS_UNIQUEID" val="65"/>
</p:tagLst>
</file>

<file path=ppt/tags/tag1641.xml><?xml version="1.0" encoding="utf-8"?>
<p:tagLst xmlns:p="http://schemas.openxmlformats.org/presentationml/2006/main">
  <p:tag name="AS_UNIQUEID" val="66"/>
</p:tagLst>
</file>

<file path=ppt/tags/tag1642.xml><?xml version="1.0" encoding="utf-8"?>
<p:tagLst xmlns:p="http://schemas.openxmlformats.org/presentationml/2006/main">
  <p:tag name="AS_UNIQUEID" val="7852"/>
</p:tagLst>
</file>

<file path=ppt/tags/tag1643.xml><?xml version="1.0" encoding="utf-8"?>
<p:tagLst xmlns:p="http://schemas.openxmlformats.org/presentationml/2006/main">
  <p:tag name="AS_UNIQUEID" val="68"/>
</p:tagLst>
</file>

<file path=ppt/tags/tag1644.xml><?xml version="1.0" encoding="utf-8"?>
<p:tagLst xmlns:p="http://schemas.openxmlformats.org/presentationml/2006/main">
  <p:tag name="AS_UNIQUEID" val="989"/>
  <p:tag name="KSO_WM_BEAUTIFY_FLAG" val=""/>
</p:tagLst>
</file>

<file path=ppt/tags/tag1645.xml><?xml version="1.0" encoding="utf-8"?>
<p:tagLst xmlns:p="http://schemas.openxmlformats.org/presentationml/2006/main">
  <p:tag name="AS_UNIQUEID" val="988"/>
</p:tagLst>
</file>

<file path=ppt/tags/tag1646.xml><?xml version="1.0" encoding="utf-8"?>
<p:tagLst xmlns:p="http://schemas.openxmlformats.org/presentationml/2006/main">
  <p:tag name="AS_UNIQUEID" val="81"/>
  <p:tag name="KSO_WM_BEAUTIFY_FLAG" val=""/>
</p:tagLst>
</file>

<file path=ppt/tags/tag1647.xml><?xml version="1.0" encoding="utf-8"?>
<p:tagLst xmlns:p="http://schemas.openxmlformats.org/presentationml/2006/main">
  <p:tag name="AS_UNIQUEID" val="109"/>
  <p:tag name="KSO_WM_BEAUTIFY_FLAG" val=""/>
</p:tagLst>
</file>

<file path=ppt/tags/tag1648.xml><?xml version="1.0" encoding="utf-8"?>
<p:tagLst xmlns:p="http://schemas.openxmlformats.org/presentationml/2006/main">
  <p:tag name="AS_UNIQUEID" val="2720"/>
</p:tagLst>
</file>

<file path=ppt/tags/tag1649.xml><?xml version="1.0" encoding="utf-8"?>
<p:tagLst xmlns:p="http://schemas.openxmlformats.org/presentationml/2006/main">
  <p:tag name="AS_UNIQUEID" val="7853"/>
</p:tagLst>
</file>

<file path=ppt/tags/tag165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TEMPLATE_CATEGORY" val="custom"/>
  <p:tag name="KSO_WM_TEMPLATE_COLOR_TYPE" val="1"/>
  <p:tag name="KSO_WM_TEMPLATE_INDEX" val="20202830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1650.xml><?xml version="1.0" encoding="utf-8"?>
<p:tagLst xmlns:p="http://schemas.openxmlformats.org/presentationml/2006/main">
  <p:tag name="AS_UNIQUEID" val="2722"/>
</p:tagLst>
</file>

<file path=ppt/tags/tag1651.xml><?xml version="1.0" encoding="utf-8"?>
<p:tagLst xmlns:p="http://schemas.openxmlformats.org/presentationml/2006/main">
  <p:tag name="AS_UNIQUEID" val="2723"/>
</p:tagLst>
</file>

<file path=ppt/tags/tag1652.xml><?xml version="1.0" encoding="utf-8"?>
<p:tagLst xmlns:p="http://schemas.openxmlformats.org/presentationml/2006/main">
  <p:tag name="AS_UNIQUEID" val="2724"/>
</p:tagLst>
</file>

<file path=ppt/tags/tag1653.xml><?xml version="1.0" encoding="utf-8"?>
<p:tagLst xmlns:p="http://schemas.openxmlformats.org/presentationml/2006/main">
  <p:tag name="AS_UNIQUEID" val="2725"/>
</p:tagLst>
</file>

<file path=ppt/tags/tag1654.xml><?xml version="1.0" encoding="utf-8"?>
<p:tagLst xmlns:p="http://schemas.openxmlformats.org/presentationml/2006/main">
  <p:tag name="AS_UNIQUEID" val="2726"/>
</p:tagLst>
</file>

<file path=ppt/tags/tag1655.xml><?xml version="1.0" encoding="utf-8"?>
<p:tagLst xmlns:p="http://schemas.openxmlformats.org/presentationml/2006/main">
  <p:tag name="AS_UNIQUEID" val="2727"/>
</p:tagLst>
</file>

<file path=ppt/tags/tag1656.xml><?xml version="1.0" encoding="utf-8"?>
<p:tagLst xmlns:p="http://schemas.openxmlformats.org/presentationml/2006/main">
  <p:tag name="AS_UNIQUEID" val="7854"/>
</p:tagLst>
</file>

<file path=ppt/tags/tag1657.xml><?xml version="1.0" encoding="utf-8"?>
<p:tagLst xmlns:p="http://schemas.openxmlformats.org/presentationml/2006/main">
  <p:tag name="AS_UNIQUEID" val="7122"/>
</p:tagLst>
</file>

<file path=ppt/tags/tag1658.xml><?xml version="1.0" encoding="utf-8"?>
<p:tagLst xmlns:p="http://schemas.openxmlformats.org/presentationml/2006/main">
  <p:tag name="AS_UNIQUEID" val="7123"/>
</p:tagLst>
</file>

<file path=ppt/tags/tag1659.xml><?xml version="1.0" encoding="utf-8"?>
<p:tagLst xmlns:p="http://schemas.openxmlformats.org/presentationml/2006/main">
  <p:tag name="AS_UNIQUEID" val="7855"/>
</p:tagLst>
</file>

<file path=ppt/tags/tag166.xml><?xml version="1.0" encoding="utf-8"?>
<p:tagLst xmlns:p="http://schemas.openxmlformats.org/presentationml/2006/main">
  <p:tag name="AS_UNIQUEID" val="670"/>
</p:tagLst>
</file>

<file path=ppt/tags/tag1660.xml><?xml version="1.0" encoding="utf-8"?>
<p:tagLst xmlns:p="http://schemas.openxmlformats.org/presentationml/2006/main">
  <p:tag name="AS_UNIQUEID" val="7125"/>
</p:tagLst>
</file>

<file path=ppt/tags/tag1661.xml><?xml version="1.0" encoding="utf-8"?>
<p:tagLst xmlns:p="http://schemas.openxmlformats.org/presentationml/2006/main">
  <p:tag name="AS_UNIQUEID" val="7126"/>
</p:tagLst>
</file>

<file path=ppt/tags/tag1662.xml><?xml version="1.0" encoding="utf-8"?>
<p:tagLst xmlns:p="http://schemas.openxmlformats.org/presentationml/2006/main">
  <p:tag name="AS_UNIQUEID" val="7856"/>
</p:tagLst>
</file>

<file path=ppt/tags/tag1663.xml><?xml version="1.0" encoding="utf-8"?>
<p:tagLst xmlns:p="http://schemas.openxmlformats.org/presentationml/2006/main">
  <p:tag name="AS_UNIQUEID" val="7128"/>
</p:tagLst>
</file>

<file path=ppt/tags/tag1664.xml><?xml version="1.0" encoding="utf-8"?>
<p:tagLst xmlns:p="http://schemas.openxmlformats.org/presentationml/2006/main">
  <p:tag name="AS_UNIQUEID" val="7129"/>
</p:tagLst>
</file>

<file path=ppt/tags/tag1665.xml><?xml version="1.0" encoding="utf-8"?>
<p:tagLst xmlns:p="http://schemas.openxmlformats.org/presentationml/2006/main">
  <p:tag name="AS_UNIQUEID" val="7857"/>
</p:tagLst>
</file>

<file path=ppt/tags/tag1666.xml><?xml version="1.0" encoding="utf-8"?>
<p:tagLst xmlns:p="http://schemas.openxmlformats.org/presentationml/2006/main">
  <p:tag name="AS_UNIQUEID" val="64"/>
</p:tagLst>
</file>

<file path=ppt/tags/tag1667.xml><?xml version="1.0" encoding="utf-8"?>
<p:tagLst xmlns:p="http://schemas.openxmlformats.org/presentationml/2006/main">
  <p:tag name="AS_UNIQUEID" val="65"/>
</p:tagLst>
</file>

<file path=ppt/tags/tag1668.xml><?xml version="1.0" encoding="utf-8"?>
<p:tagLst xmlns:p="http://schemas.openxmlformats.org/presentationml/2006/main">
  <p:tag name="AS_UNIQUEID" val="66"/>
</p:tagLst>
</file>

<file path=ppt/tags/tag1669.xml><?xml version="1.0" encoding="utf-8"?>
<p:tagLst xmlns:p="http://schemas.openxmlformats.org/presentationml/2006/main">
  <p:tag name="AS_UNIQUEID" val="7858"/>
</p:tagLst>
</file>

<file path=ppt/tags/tag167.xml><?xml version="1.0" encoding="utf-8"?>
<p:tagLst xmlns:p="http://schemas.openxmlformats.org/presentationml/2006/main">
  <p:tag name="AS_UNIQUEID" val="671"/>
</p:tagLst>
</file>

<file path=ppt/tags/tag1670.xml><?xml version="1.0" encoding="utf-8"?>
<p:tagLst xmlns:p="http://schemas.openxmlformats.org/presentationml/2006/main">
  <p:tag name="AS_UNIQUEID" val="68"/>
</p:tagLst>
</file>

<file path=ppt/tags/tag1671.xml><?xml version="1.0" encoding="utf-8"?>
<p:tagLst xmlns:p="http://schemas.openxmlformats.org/presentationml/2006/main">
  <p:tag name="AS_UNIQUEID" val="1001"/>
</p:tagLst>
</file>

<file path=ppt/tags/tag1672.xml><?xml version="1.0" encoding="utf-8"?>
<p:tagLst xmlns:p="http://schemas.openxmlformats.org/presentationml/2006/main">
  <p:tag name="AS_UNIQUEID" val="81"/>
  <p:tag name="KSO_WM_BEAUTIFY_FLAG" val=""/>
</p:tagLst>
</file>

<file path=ppt/tags/tag1673.xml><?xml version="1.0" encoding="utf-8"?>
<p:tagLst xmlns:p="http://schemas.openxmlformats.org/presentationml/2006/main">
  <p:tag name="AS_UNIQUEID" val="120"/>
  <p:tag name="KSO_WM_BEAUTIFY_FLAG" val=""/>
</p:tagLst>
</file>

<file path=ppt/tags/tag1674.xml><?xml version="1.0" encoding="utf-8"?>
<p:tagLst xmlns:p="http://schemas.openxmlformats.org/presentationml/2006/main">
  <p:tag name="AS_UNIQUEID" val="7859"/>
</p:tagLst>
</file>

<file path=ppt/tags/tag1675.xml><?xml version="1.0" encoding="utf-8"?>
<p:tagLst xmlns:p="http://schemas.openxmlformats.org/presentationml/2006/main">
  <p:tag name="AS_UNIQUEID" val="7860"/>
</p:tagLst>
</file>

<file path=ppt/tags/tag1676.xml><?xml version="1.0" encoding="utf-8"?>
<p:tagLst xmlns:p="http://schemas.openxmlformats.org/presentationml/2006/main">
  <p:tag name="AS_UNIQUEID" val="853"/>
</p:tagLst>
</file>

<file path=ppt/tags/tag1677.xml><?xml version="1.0" encoding="utf-8"?>
<p:tagLst xmlns:p="http://schemas.openxmlformats.org/presentationml/2006/main">
  <p:tag name="AS_UNIQUEID" val="854"/>
</p:tagLst>
</file>

<file path=ppt/tags/tag1678.xml><?xml version="1.0" encoding="utf-8"?>
<p:tagLst xmlns:p="http://schemas.openxmlformats.org/presentationml/2006/main">
  <p:tag name="AS_UNIQUEID" val="855"/>
</p:tagLst>
</file>

<file path=ppt/tags/tag1679.xml><?xml version="1.0" encoding="utf-8"?>
<p:tagLst xmlns:p="http://schemas.openxmlformats.org/presentationml/2006/main">
  <p:tag name="AS_UNIQUEID" val="7861"/>
</p:tagLst>
</file>

<file path=ppt/tags/tag168.xml><?xml version="1.0" encoding="utf-8"?>
<p:tagLst xmlns:p="http://schemas.openxmlformats.org/presentationml/2006/main">
  <p:tag name="AS_UNIQUEID" val="2017"/>
</p:tagLst>
</file>

<file path=ppt/tags/tag1680.xml><?xml version="1.0" encoding="utf-8"?>
<p:tagLst xmlns:p="http://schemas.openxmlformats.org/presentationml/2006/main">
  <p:tag name="AS_UNIQUEID" val="1996"/>
</p:tagLst>
</file>

<file path=ppt/tags/tag1681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682.xml><?xml version="1.0" encoding="utf-8"?>
<p:tagLst xmlns:p="http://schemas.openxmlformats.org/presentationml/2006/main">
  <p:tag name="AS_UNIQUEID" val="7862"/>
</p:tagLst>
</file>

<file path=ppt/tags/tag1683.xml><?xml version="1.0" encoding="utf-8"?>
<p:tagLst xmlns:p="http://schemas.openxmlformats.org/presentationml/2006/main">
  <p:tag name="AS_UNIQUEID" val="5025"/>
</p:tagLst>
</file>

<file path=ppt/tags/tag1684.xml><?xml version="1.0" encoding="utf-8"?>
<p:tagLst xmlns:p="http://schemas.openxmlformats.org/presentationml/2006/main">
  <p:tag name="AS_UNIQUEID" val="5026"/>
</p:tagLst>
</file>

<file path=ppt/tags/tag1685.xml><?xml version="1.0" encoding="utf-8"?>
<p:tagLst xmlns:p="http://schemas.openxmlformats.org/presentationml/2006/main">
  <p:tag name="AS_UNIQUEID" val="5027"/>
</p:tagLst>
</file>

<file path=ppt/tags/tag1686.xml><?xml version="1.0" encoding="utf-8"?>
<p:tagLst xmlns:p="http://schemas.openxmlformats.org/presentationml/2006/main">
  <p:tag name="AS_UNIQUEID" val="5028"/>
</p:tagLst>
</file>

<file path=ppt/tags/tag1687.xml><?xml version="1.0" encoding="utf-8"?>
<p:tagLst xmlns:p="http://schemas.openxmlformats.org/presentationml/2006/main">
  <p:tag name="AS_UNIQUEID" val="5029"/>
</p:tagLst>
</file>

<file path=ppt/tags/tag1688.xml><?xml version="1.0" encoding="utf-8"?>
<p:tagLst xmlns:p="http://schemas.openxmlformats.org/presentationml/2006/main">
  <p:tag name="AS_UNIQUEID" val="7863"/>
</p:tagLst>
</file>

<file path=ppt/tags/tag1689.xml><?xml version="1.0" encoding="utf-8"?>
<p:tagLst xmlns:p="http://schemas.openxmlformats.org/presentationml/2006/main">
  <p:tag name="AS_UNIQUEID" val="5031"/>
</p:tagLst>
</file>

<file path=ppt/tags/tag169.xml><?xml version="1.0" encoding="utf-8"?>
<p:tagLst xmlns:p="http://schemas.openxmlformats.org/presentationml/2006/main">
  <p:tag name="AS_UNIQUEID" val="2266"/>
</p:tagLst>
</file>

<file path=ppt/tags/tag1690.xml><?xml version="1.0" encoding="utf-8"?>
<p:tagLst xmlns:p="http://schemas.openxmlformats.org/presentationml/2006/main">
  <p:tag name="AS_UNIQUEID" val="5032"/>
</p:tagLst>
</file>

<file path=ppt/tags/tag1691.xml><?xml version="1.0" encoding="utf-8"?>
<p:tagLst xmlns:p="http://schemas.openxmlformats.org/presentationml/2006/main">
  <p:tag name="AS_UNIQUEID" val="5033"/>
</p:tagLst>
</file>

<file path=ppt/tags/tag1692.xml><?xml version="1.0" encoding="utf-8"?>
<p:tagLst xmlns:p="http://schemas.openxmlformats.org/presentationml/2006/main">
  <p:tag name="AS_UNIQUEID" val="5034"/>
</p:tagLst>
</file>

<file path=ppt/tags/tag1693.xml><?xml version="1.0" encoding="utf-8"?>
<p:tagLst xmlns:p="http://schemas.openxmlformats.org/presentationml/2006/main">
  <p:tag name="AS_UNIQUEID" val="7864"/>
</p:tagLst>
</file>

<file path=ppt/tags/tag1694.xml><?xml version="1.0" encoding="utf-8"?>
<p:tagLst xmlns:p="http://schemas.openxmlformats.org/presentationml/2006/main">
  <p:tag name="AS_UNIQUEID" val="4825"/>
</p:tagLst>
</file>

<file path=ppt/tags/tag1695.xml><?xml version="1.0" encoding="utf-8"?>
<p:tagLst xmlns:p="http://schemas.openxmlformats.org/presentationml/2006/main">
  <p:tag name="AS_UNIQUEID" val="4826"/>
</p:tagLst>
</file>

<file path=ppt/tags/tag1696.xml><?xml version="1.0" encoding="utf-8"?>
<p:tagLst xmlns:p="http://schemas.openxmlformats.org/presentationml/2006/main">
  <p:tag name="AS_UNIQUEID" val="7865"/>
</p:tagLst>
</file>

<file path=ppt/tags/tag1697.xml><?xml version="1.0" encoding="utf-8"?>
<p:tagLst xmlns:p="http://schemas.openxmlformats.org/presentationml/2006/main">
  <p:tag name="AS_UNIQUEID" val="4839"/>
</p:tagLst>
</file>

<file path=ppt/tags/tag1698.xml><?xml version="1.0" encoding="utf-8"?>
<p:tagLst xmlns:p="http://schemas.openxmlformats.org/presentationml/2006/main">
  <p:tag name="AS_UNIQUEID" val="4840"/>
</p:tagLst>
</file>

<file path=ppt/tags/tag1699.xml><?xml version="1.0" encoding="utf-8"?>
<p:tagLst xmlns:p="http://schemas.openxmlformats.org/presentationml/2006/main">
  <p:tag name="AS_UNIQUEID" val="4841"/>
</p:tagLst>
</file>

<file path=ppt/tags/tag17.xml><?xml version="1.0" encoding="utf-8"?>
<p:tagLst xmlns:p="http://schemas.openxmlformats.org/presentationml/2006/main">
  <p:tag name="AS_UNIQUEID" val="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2351"/>
</p:tagLst>
</file>

<file path=ppt/tags/tag1700.xml><?xml version="1.0" encoding="utf-8"?>
<p:tagLst xmlns:p="http://schemas.openxmlformats.org/presentationml/2006/main">
  <p:tag name="AS_UNIQUEID" val="4842"/>
</p:tagLst>
</file>

<file path=ppt/tags/tag1701.xml><?xml version="1.0" encoding="utf-8"?>
<p:tagLst xmlns:p="http://schemas.openxmlformats.org/presentationml/2006/main">
  <p:tag name="AS_UNIQUEID" val="7876"/>
</p:tagLst>
</file>

<file path=ppt/tags/tag1702.xml><?xml version="1.0" encoding="utf-8"?>
<p:tagLst xmlns:p="http://schemas.openxmlformats.org/presentationml/2006/main">
  <p:tag name="AS_UNIQUEID" val="7866"/>
</p:tagLst>
</file>

<file path=ppt/tags/tag1703.xml><?xml version="1.0" encoding="utf-8"?>
<p:tagLst xmlns:p="http://schemas.openxmlformats.org/presentationml/2006/main">
  <p:tag name="AS_UNIQUEID" val="4844"/>
</p:tagLst>
</file>

<file path=ppt/tags/tag1704.xml><?xml version="1.0" encoding="utf-8"?>
<p:tagLst xmlns:p="http://schemas.openxmlformats.org/presentationml/2006/main">
  <p:tag name="AS_UNIQUEID" val="4845"/>
</p:tagLst>
</file>

<file path=ppt/tags/tag1705.xml><?xml version="1.0" encoding="utf-8"?>
<p:tagLst xmlns:p="http://schemas.openxmlformats.org/presentationml/2006/main">
  <p:tag name="AS_UNIQUEID" val="4846"/>
</p:tagLst>
</file>

<file path=ppt/tags/tag1706.xml><?xml version="1.0" encoding="utf-8"?>
<p:tagLst xmlns:p="http://schemas.openxmlformats.org/presentationml/2006/main">
  <p:tag name="AS_UNIQUEID" val="7867"/>
</p:tagLst>
</file>

<file path=ppt/tags/tag1707.xml><?xml version="1.0" encoding="utf-8"?>
<p:tagLst xmlns:p="http://schemas.openxmlformats.org/presentationml/2006/main">
  <p:tag name="AS_UNIQUEID" val="4848"/>
</p:tagLst>
</file>

<file path=ppt/tags/tag1708.xml><?xml version="1.0" encoding="utf-8"?>
<p:tagLst xmlns:p="http://schemas.openxmlformats.org/presentationml/2006/main">
  <p:tag name="AS_UNIQUEID" val="4849"/>
</p:tagLst>
</file>

<file path=ppt/tags/tag1709.xml><?xml version="1.0" encoding="utf-8"?>
<p:tagLst xmlns:p="http://schemas.openxmlformats.org/presentationml/2006/main">
  <p:tag name="AS_UNIQUEID" val="4850"/>
</p:tagLst>
</file>

<file path=ppt/tags/tag171.xml><?xml version="1.0" encoding="utf-8"?>
<p:tagLst xmlns:p="http://schemas.openxmlformats.org/presentationml/2006/main">
  <p:tag name="AS_UNIQUEID" val="7611"/>
</p:tagLst>
</file>

<file path=ppt/tags/tag1710.xml><?xml version="1.0" encoding="utf-8"?>
<p:tagLst xmlns:p="http://schemas.openxmlformats.org/presentationml/2006/main">
  <p:tag name="AS_UNIQUEID" val="4851"/>
</p:tagLst>
</file>

<file path=ppt/tags/tag1711.xml><?xml version="1.0" encoding="utf-8"?>
<p:tagLst xmlns:p="http://schemas.openxmlformats.org/presentationml/2006/main">
  <p:tag name="AS_UNIQUEID" val="7868"/>
</p:tagLst>
</file>

<file path=ppt/tags/tag1712.xml><?xml version="1.0" encoding="utf-8"?>
<p:tagLst xmlns:p="http://schemas.openxmlformats.org/presentationml/2006/main">
  <p:tag name="AS_UNIQUEID" val="4853"/>
</p:tagLst>
</file>

<file path=ppt/tags/tag1713.xml><?xml version="1.0" encoding="utf-8"?>
<p:tagLst xmlns:p="http://schemas.openxmlformats.org/presentationml/2006/main">
  <p:tag name="AS_UNIQUEID" val="4854"/>
</p:tagLst>
</file>

<file path=ppt/tags/tag1714.xml><?xml version="1.0" encoding="utf-8"?>
<p:tagLst xmlns:p="http://schemas.openxmlformats.org/presentationml/2006/main">
  <p:tag name="AS_UNIQUEID" val="4855"/>
</p:tagLst>
</file>

<file path=ppt/tags/tag1715.xml><?xml version="1.0" encoding="utf-8"?>
<p:tagLst xmlns:p="http://schemas.openxmlformats.org/presentationml/2006/main">
  <p:tag name="AS_UNIQUEID" val="7869"/>
</p:tagLst>
</file>

<file path=ppt/tags/tag1716.xml><?xml version="1.0" encoding="utf-8"?>
<p:tagLst xmlns:p="http://schemas.openxmlformats.org/presentationml/2006/main">
  <p:tag name="AS_UNIQUEID" val="4866"/>
</p:tagLst>
</file>

<file path=ppt/tags/tag1717.xml><?xml version="1.0" encoding="utf-8"?>
<p:tagLst xmlns:p="http://schemas.openxmlformats.org/presentationml/2006/main">
  <p:tag name="AS_UNIQUEID" val="4867"/>
</p:tagLst>
</file>

<file path=ppt/tags/tag1718.xml><?xml version="1.0" encoding="utf-8"?>
<p:tagLst xmlns:p="http://schemas.openxmlformats.org/presentationml/2006/main">
  <p:tag name="AS_UNIQUEID" val="4868"/>
</p:tagLst>
</file>

<file path=ppt/tags/tag1719.xml><?xml version="1.0" encoding="utf-8"?>
<p:tagLst xmlns:p="http://schemas.openxmlformats.org/presentationml/2006/main">
  <p:tag name="AS_UNIQUEID" val="7870"/>
</p:tagLst>
</file>

<file path=ppt/tags/tag172.xml><?xml version="1.0" encoding="utf-8"?>
<p:tagLst xmlns:p="http://schemas.openxmlformats.org/presentationml/2006/main">
  <p:tag name="AS_UNIQUEID" val="7612"/>
</p:tagLst>
</file>

<file path=ppt/tags/tag1720.xml><?xml version="1.0" encoding="utf-8"?>
<p:tagLst xmlns:p="http://schemas.openxmlformats.org/presentationml/2006/main">
  <p:tag name="AS_UNIQUEID" val="853"/>
</p:tagLst>
</file>

<file path=ppt/tags/tag1721.xml><?xml version="1.0" encoding="utf-8"?>
<p:tagLst xmlns:p="http://schemas.openxmlformats.org/presentationml/2006/main">
  <p:tag name="AS_UNIQUEID" val="854"/>
</p:tagLst>
</file>

<file path=ppt/tags/tag1722.xml><?xml version="1.0" encoding="utf-8"?>
<p:tagLst xmlns:p="http://schemas.openxmlformats.org/presentationml/2006/main">
  <p:tag name="AS_UNIQUEID" val="855"/>
</p:tagLst>
</file>

<file path=ppt/tags/tag1723.xml><?xml version="1.0" encoding="utf-8"?>
<p:tagLst xmlns:p="http://schemas.openxmlformats.org/presentationml/2006/main">
  <p:tag name="AS_UNIQUEID" val="7871"/>
</p:tagLst>
</file>

<file path=ppt/tags/tag1724.xml><?xml version="1.0" encoding="utf-8"?>
<p:tagLst xmlns:p="http://schemas.openxmlformats.org/presentationml/2006/main">
  <p:tag name="AS_UNIQUEID" val="1996"/>
</p:tagLst>
</file>

<file path=ppt/tags/tag1725.xml><?xml version="1.0" encoding="utf-8"?>
<p:tagLst xmlns:p="http://schemas.openxmlformats.org/presentationml/2006/main">
  <p:tag name="KSO_WM_BEAUTIFY_FLAG" val="#wm#"/>
  <p:tag name="KSO_WM_SLIDE_ID" val="custom20203151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1726.xml><?xml version="1.0" encoding="utf-8"?>
<p:tagLst xmlns:p="http://schemas.openxmlformats.org/presentationml/2006/main">
  <p:tag name="AS_UNIQUEID" val="7872"/>
</p:tagLst>
</file>

<file path=ppt/tags/tag1727.xml><?xml version="1.0" encoding="utf-8"?>
<p:tagLst xmlns:p="http://schemas.openxmlformats.org/presentationml/2006/main">
  <p:tag name="AS_UNIQUEID" val="2141"/>
</p:tagLst>
</file>

<file path=ppt/tags/tag1728.xml><?xml version="1.0" encoding="utf-8"?>
<p:tagLst xmlns:p="http://schemas.openxmlformats.org/presentationml/2006/main">
  <p:tag name="AS_UNIQUEID" val="7873"/>
</p:tagLst>
</file>

<file path=ppt/tags/tag1729.xml><?xml version="1.0" encoding="utf-8"?>
<p:tagLst xmlns:p="http://schemas.openxmlformats.org/presentationml/2006/main">
  <p:tag name="AS_UNIQUEID" val="2141"/>
</p:tagLst>
</file>

<file path=ppt/tags/tag173.xml><?xml version="1.0" encoding="utf-8"?>
<p:tagLst xmlns:p="http://schemas.openxmlformats.org/presentationml/2006/main">
  <p:tag name="AS_UNIQUEID" val="6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0.xml><?xml version="1.0" encoding="utf-8"?>
<p:tagLst xmlns:p="http://schemas.openxmlformats.org/presentationml/2006/main">
  <p:tag name="AS_UNIQUEID" val="2330"/>
</p:tagLst>
</file>

<file path=ppt/tags/tag1731.xml><?xml version="1.0" encoding="utf-8"?>
<p:tagLst xmlns:p="http://schemas.openxmlformats.org/presentationml/2006/main">
  <p:tag name="AS_UNIQUEID" val="7874"/>
</p:tagLst>
</file>

<file path=ppt/tags/tag1732.xml><?xml version="1.0" encoding="utf-8"?>
<p:tagLst xmlns:p="http://schemas.openxmlformats.org/presentationml/2006/main">
  <p:tag name="AS_UNIQUEID" val="2141"/>
</p:tagLst>
</file>

<file path=ppt/tags/tag1733.xml><?xml version="1.0" encoding="utf-8"?>
<p:tagLst xmlns:p="http://schemas.openxmlformats.org/presentationml/2006/main">
  <p:tag name="AS_UNIQUEID" val="7875"/>
</p:tagLst>
</file>

<file path=ppt/tags/tag1734.xml><?xml version="1.0" encoding="utf-8"?>
<p:tagLst xmlns:p="http://schemas.openxmlformats.org/presentationml/2006/main">
  <p:tag name="AS_UNIQUEID" val="2141"/>
</p:tagLst>
</file>

<file path=ppt/tags/tag1735.xml><?xml version="1.0" encoding="utf-8"?>
<p:tagLst xmlns:p="http://schemas.openxmlformats.org/presentationml/2006/main">
  <p:tag name="AS_NET" val="4.0.30319.42000"/>
  <p:tag name="AS_OS" val="Unix 3.10 unknown"/>
  <p:tag name="AS_RELEASE_DATE" val="2023.03.31"/>
  <p:tag name="AS_TITLE" val="Aspose.Slides for Java"/>
  <p:tag name="AS_VERSION" val="23.3"/>
  <p:tag name="COMMONDATA" val="eyJoZGlkIjoiOTRlNTc3ZDMyZTFmYzY1M2RkYmJkYWY3MTRjMmNlYTUifQ=="/>
</p:tagLst>
</file>

<file path=ppt/tags/tag174.xml><?xml version="1.0" encoding="utf-8"?>
<p:tagLst xmlns:p="http://schemas.openxmlformats.org/presentationml/2006/main">
  <p:tag name="AS_UNIQUEID" val="6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.xml><?xml version="1.0" encoding="utf-8"?>
<p:tagLst xmlns:p="http://schemas.openxmlformats.org/presentationml/2006/main">
  <p:tag name="AS_UNIQUEID" val="6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.xml><?xml version="1.0" encoding="utf-8"?>
<p:tagLst xmlns:p="http://schemas.openxmlformats.org/presentationml/2006/main">
  <p:tag name="AS_UNIQUEID" val="6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77.xml><?xml version="1.0" encoding="utf-8"?>
<p:tagLst xmlns:p="http://schemas.openxmlformats.org/presentationml/2006/main">
  <p:tag name="AS_UNIQUEID" val="6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78.xml><?xml version="1.0" encoding="utf-8"?>
<p:tagLst xmlns:p="http://schemas.openxmlformats.org/presentationml/2006/main">
  <p:tag name="AS_UNIQUEID" val="6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79.xml><?xml version="1.0" encoding="utf-8"?>
<p:tagLst xmlns:p="http://schemas.openxmlformats.org/presentationml/2006/main">
  <p:tag name="AS_UNIQUEID" val="6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AS_UNIQUEID" val="6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.xml><?xml version="1.0" encoding="utf-8"?>
<p:tagLst xmlns:p="http://schemas.openxmlformats.org/presentationml/2006/main">
  <p:tag name="AS_UNIQUEID" val="6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2.xml><?xml version="1.0" encoding="utf-8"?>
<p:tagLst xmlns:p="http://schemas.openxmlformats.org/presentationml/2006/main">
  <p:tag name="AS_UNIQUEID" val="6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3.xml><?xml version="1.0" encoding="utf-8"?>
<p:tagLst xmlns:p="http://schemas.openxmlformats.org/presentationml/2006/main">
  <p:tag name="AS_UNIQUEID" val="6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.xml><?xml version="1.0" encoding="utf-8"?>
<p:tagLst xmlns:p="http://schemas.openxmlformats.org/presentationml/2006/main">
  <p:tag name="AS_UNIQUEID" val="6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.xml><?xml version="1.0" encoding="utf-8"?>
<p:tagLst xmlns:p="http://schemas.openxmlformats.org/presentationml/2006/main">
  <p:tag name="AS_UNIQUEID" val="7613"/>
</p:tagLst>
</file>

<file path=ppt/tags/tag186.xml><?xml version="1.0" encoding="utf-8"?>
<p:tagLst xmlns:p="http://schemas.openxmlformats.org/presentationml/2006/main">
  <p:tag name="AS_UNIQUEID" val="6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7.xml><?xml version="1.0" encoding="utf-8"?>
<p:tagLst xmlns:p="http://schemas.openxmlformats.org/presentationml/2006/main">
  <p:tag name="AS_UNIQUEID" val="6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8.xml><?xml version="1.0" encoding="utf-8"?>
<p:tagLst xmlns:p="http://schemas.openxmlformats.org/presentationml/2006/main">
  <p:tag name="AS_UNIQUEID" val="6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9.xml><?xml version="1.0" encoding="utf-8"?>
<p:tagLst xmlns:p="http://schemas.openxmlformats.org/presentationml/2006/main">
  <p:tag name="AS_UNIQUEID" val="6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AS_UNIQUEID" val="6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1.xml><?xml version="1.0" encoding="utf-8"?>
<p:tagLst xmlns:p="http://schemas.openxmlformats.org/presentationml/2006/main">
  <p:tag name="AS_UNIQUEID" val="6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p="http://schemas.openxmlformats.org/presentationml/2006/main">
  <p:tag name="AS_UNIQUEID" val="7614"/>
</p:tagLst>
</file>

<file path=ppt/tags/tag193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4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5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6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7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8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9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AS_UNIQUEID" val="50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1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2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3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.xml><?xml version="1.0" encoding="utf-8"?>
<p:tagLst xmlns:p="http://schemas.openxmlformats.org/presentationml/2006/main">
  <p:tag name="AS_UNIQUEID" val="7615"/>
</p:tagLst>
</file>

<file path=ppt/tags/tag205.xml><?xml version="1.0" encoding="utf-8"?>
<p:tagLst xmlns:p="http://schemas.openxmlformats.org/presentationml/2006/main">
  <p:tag name="AS_UNIQUEID" val="7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.xml><?xml version="1.0" encoding="utf-8"?>
<p:tagLst xmlns:p="http://schemas.openxmlformats.org/presentationml/2006/main">
  <p:tag name="AS_UNIQUEID" val="7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7.xml><?xml version="1.0" encoding="utf-8"?>
<p:tagLst xmlns:p="http://schemas.openxmlformats.org/presentationml/2006/main">
  <p:tag name="AS_UNIQUEID" val="7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8.xml><?xml version="1.0" encoding="utf-8"?>
<p:tagLst xmlns:p="http://schemas.openxmlformats.org/presentationml/2006/main">
  <p:tag name="AS_UNIQUEID" val="7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9.xml><?xml version="1.0" encoding="utf-8"?>
<p:tagLst xmlns:p="http://schemas.openxmlformats.org/presentationml/2006/main">
  <p:tag name="AS_UNIQUEID" val="7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AS_UNIQUEID" val="7593"/>
</p:tagLst>
</file>

<file path=ppt/tags/tag210.xml><?xml version="1.0" encoding="utf-8"?>
<p:tagLst xmlns:p="http://schemas.openxmlformats.org/presentationml/2006/main">
  <p:tag name="AS_UNIQUEID" val="7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1.xml><?xml version="1.0" encoding="utf-8"?>
<p:tagLst xmlns:p="http://schemas.openxmlformats.org/presentationml/2006/main">
  <p:tag name="AS_UNIQUEID" val="7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2.xml><?xml version="1.0" encoding="utf-8"?>
<p:tagLst xmlns:p="http://schemas.openxmlformats.org/presentationml/2006/main">
  <p:tag name="AS_UNIQUEID" val="7616"/>
</p:tagLst>
</file>

<file path=ppt/tags/tag213.xml><?xml version="1.0" encoding="utf-8"?>
<p:tagLst xmlns:p="http://schemas.openxmlformats.org/presentationml/2006/main">
  <p:tag name="AS_UNIQUEID" val="7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4.xml><?xml version="1.0" encoding="utf-8"?>
<p:tagLst xmlns:p="http://schemas.openxmlformats.org/presentationml/2006/main">
  <p:tag name="AS_UNIQUEID" val="7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5.xml><?xml version="1.0" encoding="utf-8"?>
<p:tagLst xmlns:p="http://schemas.openxmlformats.org/presentationml/2006/main">
  <p:tag name="AS_UNIQUEID" val="7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6.xml><?xml version="1.0" encoding="utf-8"?>
<p:tagLst xmlns:p="http://schemas.openxmlformats.org/presentationml/2006/main">
  <p:tag name="AS_UNIQUEID" val="7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7.xml><?xml version="1.0" encoding="utf-8"?>
<p:tagLst xmlns:p="http://schemas.openxmlformats.org/presentationml/2006/main">
  <p:tag name="AS_UNIQUEID" val="71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8.xml><?xml version="1.0" encoding="utf-8"?>
<p:tagLst xmlns:p="http://schemas.openxmlformats.org/presentationml/2006/main">
  <p:tag name="AS_UNIQUEID" val="7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9.xml><?xml version="1.0" encoding="utf-8"?>
<p:tagLst xmlns:p="http://schemas.openxmlformats.org/presentationml/2006/main">
  <p:tag name="AS_UNIQUEID" val="7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7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1.xml><?xml version="1.0" encoding="utf-8"?>
<p:tagLst xmlns:p="http://schemas.openxmlformats.org/presentationml/2006/main">
  <p:tag name="AS_UNIQUEID" val="7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2.xml><?xml version="1.0" encoding="utf-8"?>
<p:tagLst xmlns:p="http://schemas.openxmlformats.org/presentationml/2006/main">
  <p:tag name="AS_UNIQUEID" val="7617"/>
</p:tagLst>
</file>

<file path=ppt/tags/tag223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4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5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6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7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8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9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.xml><?xml version="1.0" encoding="utf-8"?>
<p:tagLst xmlns:p="http://schemas.openxmlformats.org/presentationml/2006/main">
  <p:tag name="AS_UNIQUEID" val="527"/>
</p:tagLst>
</file>

<file path=ppt/tags/tag230.xml><?xml version="1.0" encoding="utf-8"?>
<p:tagLst xmlns:p="http://schemas.openxmlformats.org/presentationml/2006/main">
  <p:tag name="AS_UNIQUEID" val="7618"/>
</p:tagLst>
</file>

<file path=ppt/tags/tag231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32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33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34.xml><?xml version="1.0" encoding="utf-8"?>
<p:tagLst xmlns:p="http://schemas.openxmlformats.org/presentationml/2006/main">
  <p:tag name="AS_UNIQUEID" val="7619"/>
</p:tagLst>
</file>

<file path=ppt/tags/tag235.xml><?xml version="1.0" encoding="utf-8"?>
<p:tagLst xmlns:p="http://schemas.openxmlformats.org/presentationml/2006/main">
  <p:tag name="AS_UNIQUEID" val="7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6.xml><?xml version="1.0" encoding="utf-8"?>
<p:tagLst xmlns:p="http://schemas.openxmlformats.org/presentationml/2006/main">
  <p:tag name="AS_UNIQUEID" val="7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7.xml><?xml version="1.0" encoding="utf-8"?>
<p:tagLst xmlns:p="http://schemas.openxmlformats.org/presentationml/2006/main">
  <p:tag name="AS_UNIQUEID" val="7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8.xml><?xml version="1.0" encoding="utf-8"?>
<p:tagLst xmlns:p="http://schemas.openxmlformats.org/presentationml/2006/main">
  <p:tag name="AS_UNIQUEID" val="7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9.xml><?xml version="1.0" encoding="utf-8"?>
<p:tagLst xmlns:p="http://schemas.openxmlformats.org/presentationml/2006/main">
  <p:tag name="AS_UNIQUEID" val="7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AS_UNIQUEID" val="7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1.xml><?xml version="1.0" encoding="utf-8"?>
<p:tagLst xmlns:p="http://schemas.openxmlformats.org/presentationml/2006/main">
  <p:tag name="AS_UNIQUEID" val="7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2.xml><?xml version="1.0" encoding="utf-8"?>
<p:tagLst xmlns:p="http://schemas.openxmlformats.org/presentationml/2006/main">
  <p:tag name="AS_UNIQUEID" val="7620"/>
</p:tagLst>
</file>

<file path=ppt/tags/tag243.xml><?xml version="1.0" encoding="utf-8"?>
<p:tagLst xmlns:p="http://schemas.openxmlformats.org/presentationml/2006/main">
  <p:tag name="AS_UNIQUEID" val="7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4.xml><?xml version="1.0" encoding="utf-8"?>
<p:tagLst xmlns:p="http://schemas.openxmlformats.org/presentationml/2006/main">
  <p:tag name="AS_UNIQUEID" val="7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5.xml><?xml version="1.0" encoding="utf-8"?>
<p:tagLst xmlns:p="http://schemas.openxmlformats.org/presentationml/2006/main">
  <p:tag name="AS_UNIQUEID" val="7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6.xml><?xml version="1.0" encoding="utf-8"?>
<p:tagLst xmlns:p="http://schemas.openxmlformats.org/presentationml/2006/main">
  <p:tag name="AS_UNIQUEID" val="7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7.xml><?xml version="1.0" encoding="utf-8"?>
<p:tagLst xmlns:p="http://schemas.openxmlformats.org/presentationml/2006/main">
  <p:tag name="AS_UNIQUEID" val="7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8.xml><?xml version="1.0" encoding="utf-8"?>
<p:tagLst xmlns:p="http://schemas.openxmlformats.org/presentationml/2006/main">
  <p:tag name="AS_UNIQUEID" val="7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9.xml><?xml version="1.0" encoding="utf-8"?>
<p:tagLst xmlns:p="http://schemas.openxmlformats.org/presentationml/2006/main">
  <p:tag name="AS_UNIQUEID" val="7621"/>
</p:tagLst>
</file>

<file path=ppt/tags/tag25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AS_UNIQUEID" val="7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1.xml><?xml version="1.0" encoding="utf-8"?>
<p:tagLst xmlns:p="http://schemas.openxmlformats.org/presentationml/2006/main">
  <p:tag name="AS_UNIQUEID" val="7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2.xml><?xml version="1.0" encoding="utf-8"?>
<p:tagLst xmlns:p="http://schemas.openxmlformats.org/presentationml/2006/main">
  <p:tag name="AS_UNIQUEID" val="7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3.xml><?xml version="1.0" encoding="utf-8"?>
<p:tagLst xmlns:p="http://schemas.openxmlformats.org/presentationml/2006/main">
  <p:tag name="AS_UNIQUEID" val="7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4.xml><?xml version="1.0" encoding="utf-8"?>
<p:tagLst xmlns:p="http://schemas.openxmlformats.org/presentationml/2006/main">
  <p:tag name="AS_UNIQUEID" val="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5.xml><?xml version="1.0" encoding="utf-8"?>
<p:tagLst xmlns:p="http://schemas.openxmlformats.org/presentationml/2006/main">
  <p:tag name="AS_UNIQUEID" val="7622"/>
</p:tagLst>
</file>

<file path=ppt/tags/tag256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7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8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9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1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2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3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4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7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8.xml><?xml version="1.0" encoding="utf-8"?>
<p:tagLst xmlns:p="http://schemas.openxmlformats.org/presentationml/2006/main">
  <p:tag name="AS_UNIQUEID" val="7623"/>
</p:tagLst>
</file>

<file path=ppt/tags/tag269.xml><?xml version="1.0" encoding="utf-8"?>
<p:tagLst xmlns:p="http://schemas.openxmlformats.org/presentationml/2006/main">
  <p:tag name="AS_UNIQUEID" val="7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AS_UNIQUEID" val="7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1.xml><?xml version="1.0" encoding="utf-8"?>
<p:tagLst xmlns:p="http://schemas.openxmlformats.org/presentationml/2006/main">
  <p:tag name="AS_UNIQUEID" val="7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2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3.xml><?xml version="1.0" encoding="utf-8"?>
<p:tagLst xmlns:p="http://schemas.openxmlformats.org/presentationml/2006/main">
  <p:tag name="AS_UNIQUEID" val="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4.xml><?xml version="1.0" encoding="utf-8"?>
<p:tagLst xmlns:p="http://schemas.openxmlformats.org/presentationml/2006/main">
  <p:tag name="AS_UNIQUEID" val="7624"/>
</p:tagLst>
</file>

<file path=ppt/tags/tag275.xml><?xml version="1.0" encoding="utf-8"?>
<p:tagLst xmlns:p="http://schemas.openxmlformats.org/presentationml/2006/main">
  <p:tag name="AS_UNIQUEID" val="775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76.xml><?xml version="1.0" encoding="utf-8"?>
<p:tagLst xmlns:p="http://schemas.openxmlformats.org/presentationml/2006/main">
  <p:tag name="AS_UNIQUEID" val="7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AS_UNIQUEID" val="7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8.xml><?xml version="1.0" encoding="utf-8"?>
<p:tagLst xmlns:p="http://schemas.openxmlformats.org/presentationml/2006/main">
  <p:tag name="AS_UNIQUEID" val="7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9.xml><?xml version="1.0" encoding="utf-8"?>
<p:tagLst xmlns:p="http://schemas.openxmlformats.org/presentationml/2006/main">
  <p:tag name="AS_UNIQUEID" val="7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AS_UNIQUEID" val="78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1.xml><?xml version="1.0" encoding="utf-8"?>
<p:tagLst xmlns:p="http://schemas.openxmlformats.org/presentationml/2006/main">
  <p:tag name="AS_UNIQUEID" val="7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2.xml><?xml version="1.0" encoding="utf-8"?>
<p:tagLst xmlns:p="http://schemas.openxmlformats.org/presentationml/2006/main">
  <p:tag name="AS_UNIQUEID" val="7625"/>
</p:tagLst>
</file>

<file path=ppt/tags/tag283.xml><?xml version="1.0" encoding="utf-8"?>
<p:tagLst xmlns:p="http://schemas.openxmlformats.org/presentationml/2006/main">
  <p:tag name="AS_UNIQUEID" val="783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84.xml><?xml version="1.0" encoding="utf-8"?>
<p:tagLst xmlns:p="http://schemas.openxmlformats.org/presentationml/2006/main">
  <p:tag name="AS_UNIQUEID" val="7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AS_UNIQUEID" val="7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.xml><?xml version="1.0" encoding="utf-8"?>
<p:tagLst xmlns:p="http://schemas.openxmlformats.org/presentationml/2006/main">
  <p:tag name="AS_UNIQUEID" val="78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7.xml><?xml version="1.0" encoding="utf-8"?>
<p:tagLst xmlns:p="http://schemas.openxmlformats.org/presentationml/2006/main">
  <p:tag name="AS_UNIQUEID" val="7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8.xml><?xml version="1.0" encoding="utf-8"?>
<p:tagLst xmlns:p="http://schemas.openxmlformats.org/presentationml/2006/main">
  <p:tag name="AS_UNIQUEID" val="78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9.xml><?xml version="1.0" encoding="utf-8"?>
<p:tagLst xmlns:p="http://schemas.openxmlformats.org/presentationml/2006/main">
  <p:tag name="AS_UNIQUEID" val="7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9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AS_UNIQUEID" val="7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91.xml><?xml version="1.0" encoding="utf-8"?>
<p:tagLst xmlns:p="http://schemas.openxmlformats.org/presentationml/2006/main">
  <p:tag name="AS_UNIQUEID" val="7626"/>
</p:tagLst>
</file>

<file path=ppt/tags/tag292.xml><?xml version="1.0" encoding="utf-8"?>
<p:tagLst xmlns:p="http://schemas.openxmlformats.org/presentationml/2006/main">
  <p:tag name="AS_UNIQUEID" val="79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93.xml><?xml version="1.0" encoding="utf-8"?>
<p:tagLst xmlns:p="http://schemas.openxmlformats.org/presentationml/2006/main">
  <p:tag name="AS_UNIQUEID" val="7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94.xml><?xml version="1.0" encoding="utf-8"?>
<p:tagLst xmlns:p="http://schemas.openxmlformats.org/presentationml/2006/main">
  <p:tag name="AS_UNIQUEID" val="7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5.xml><?xml version="1.0" encoding="utf-8"?>
<p:tagLst xmlns:p="http://schemas.openxmlformats.org/presentationml/2006/main">
  <p:tag name="AS_UNIQUEID" val="7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6.xml><?xml version="1.0" encoding="utf-8"?>
<p:tagLst xmlns:p="http://schemas.openxmlformats.org/presentationml/2006/main">
  <p:tag name="AS_UNIQUEID" val="7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7.xml><?xml version="1.0" encoding="utf-8"?>
<p:tagLst xmlns:p="http://schemas.openxmlformats.org/presentationml/2006/main">
  <p:tag name="AS_UNIQUEID" val="7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8.xml><?xml version="1.0" encoding="utf-8"?>
<p:tagLst xmlns:p="http://schemas.openxmlformats.org/presentationml/2006/main">
  <p:tag name="AS_UNIQUEID" val="7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9.xml><?xml version="1.0" encoding="utf-8"?>
<p:tagLst xmlns:p="http://schemas.openxmlformats.org/presentationml/2006/main">
  <p:tag name="AS_UNIQUEID" val="7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.xml><?xml version="1.0" encoding="utf-8"?>
<p:tagLst xmlns:p="http://schemas.openxmlformats.org/presentationml/2006/main">
  <p:tag name="AS_UNIQUEID" val="507"/>
</p:tagLst>
</file>

<file path=ppt/tags/tag30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AS_UNIQUEID" val="7627"/>
</p:tagLst>
</file>

<file path=ppt/tags/tag301.xml><?xml version="1.0" encoding="utf-8"?>
<p:tagLst xmlns:p="http://schemas.openxmlformats.org/presentationml/2006/main">
  <p:tag name="AS_UNIQUEID" val="8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02.xml><?xml version="1.0" encoding="utf-8"?>
<p:tagLst xmlns:p="http://schemas.openxmlformats.org/presentationml/2006/main">
  <p:tag name="AS_UNIQUEID" val="80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03.xml><?xml version="1.0" encoding="utf-8"?>
<p:tagLst xmlns:p="http://schemas.openxmlformats.org/presentationml/2006/main">
  <p:tag name="AS_UNIQUEID" val="8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4.xml><?xml version="1.0" encoding="utf-8"?>
<p:tagLst xmlns:p="http://schemas.openxmlformats.org/presentationml/2006/main">
  <p:tag name="AS_UNIQUEID" val="80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5.xml><?xml version="1.0" encoding="utf-8"?>
<p:tagLst xmlns:p="http://schemas.openxmlformats.org/presentationml/2006/main">
  <p:tag name="AS_UNIQUEID" val="80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6.xml><?xml version="1.0" encoding="utf-8"?>
<p:tagLst xmlns:p="http://schemas.openxmlformats.org/presentationml/2006/main">
  <p:tag name="AS_UNIQUEID" val="8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7.xml><?xml version="1.0" encoding="utf-8"?>
<p:tagLst xmlns:p="http://schemas.openxmlformats.org/presentationml/2006/main">
  <p:tag name="AS_UNIQUEID" val="8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8.xml><?xml version="1.0" encoding="utf-8"?>
<p:tagLst xmlns:p="http://schemas.openxmlformats.org/presentationml/2006/main">
  <p:tag name="AS_UNIQUEID" val="8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9.xml><?xml version="1.0" encoding="utf-8"?>
<p:tagLst xmlns:p="http://schemas.openxmlformats.org/presentationml/2006/main">
  <p:tag name="AS_UNIQUEID" val="7628"/>
</p:tagLst>
</file>

<file path=ppt/tags/tag31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AS_UNIQUEID" val="8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11.xml><?xml version="1.0" encoding="utf-8"?>
<p:tagLst xmlns:p="http://schemas.openxmlformats.org/presentationml/2006/main">
  <p:tag name="AS_UNIQUEID" val="81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12.xml><?xml version="1.0" encoding="utf-8"?>
<p:tagLst xmlns:p="http://schemas.openxmlformats.org/presentationml/2006/main">
  <p:tag name="AS_UNIQUEID" val="8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3.xml><?xml version="1.0" encoding="utf-8"?>
<p:tagLst xmlns:p="http://schemas.openxmlformats.org/presentationml/2006/main">
  <p:tag name="AS_UNIQUEID" val="8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4.xml><?xml version="1.0" encoding="utf-8"?>
<p:tagLst xmlns:p="http://schemas.openxmlformats.org/presentationml/2006/main">
  <p:tag name="AS_UNIQUEID" val="8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5.xml><?xml version="1.0" encoding="utf-8"?>
<p:tagLst xmlns:p="http://schemas.openxmlformats.org/presentationml/2006/main">
  <p:tag name="AS_UNIQUEID" val="8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6.xml><?xml version="1.0" encoding="utf-8"?>
<p:tagLst xmlns:p="http://schemas.openxmlformats.org/presentationml/2006/main">
  <p:tag name="AS_UNIQUEID" val="8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7.xml><?xml version="1.0" encoding="utf-8"?>
<p:tagLst xmlns:p="http://schemas.openxmlformats.org/presentationml/2006/main">
  <p:tag name="AS_UNIQUEID" val="8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8.xml><?xml version="1.0" encoding="utf-8"?>
<p:tagLst xmlns:p="http://schemas.openxmlformats.org/presentationml/2006/main">
  <p:tag name="AS_UNIQUEID" val="8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9.xml><?xml version="1.0" encoding="utf-8"?>
<p:tagLst xmlns:p="http://schemas.openxmlformats.org/presentationml/2006/main">
  <p:tag name="AS_UNIQUEID" val="8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AS_UNIQUEID" val="7629"/>
</p:tagLst>
</file>

<file path=ppt/tags/tag321.xml><?xml version="1.0" encoding="utf-8"?>
<p:tagLst xmlns:p="http://schemas.openxmlformats.org/presentationml/2006/main">
  <p:tag name="AS_UNIQUEID" val="82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22.xml><?xml version="1.0" encoding="utf-8"?>
<p:tagLst xmlns:p="http://schemas.openxmlformats.org/presentationml/2006/main">
  <p:tag name="AS_UNIQUEID" val="8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AS_UNIQUEID" val="8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AS_UNIQUEID" val="82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5.xml><?xml version="1.0" encoding="utf-8"?>
<p:tagLst xmlns:p="http://schemas.openxmlformats.org/presentationml/2006/main">
  <p:tag name="AS_UNIQUEID" val="82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6.xml><?xml version="1.0" encoding="utf-8"?>
<p:tagLst xmlns:p="http://schemas.openxmlformats.org/presentationml/2006/main">
  <p:tag name="AS_UNIQUEID" val="82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7.xml><?xml version="1.0" encoding="utf-8"?>
<p:tagLst xmlns:p="http://schemas.openxmlformats.org/presentationml/2006/main">
  <p:tag name="AS_UNIQUEID" val="82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8.xml><?xml version="1.0" encoding="utf-8"?>
<p:tagLst xmlns:p="http://schemas.openxmlformats.org/presentationml/2006/main">
  <p:tag name="AS_UNIQUEID" val="82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9.xml><?xml version="1.0" encoding="utf-8"?>
<p:tagLst xmlns:p="http://schemas.openxmlformats.org/presentationml/2006/main">
  <p:tag name="AS_UNIQUEID" val="7630"/>
</p:tagLst>
</file>

<file path=ppt/tags/tag33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AS_UNIQUEID" val="886"/>
</p:tagLst>
</file>

<file path=ppt/tags/tag331.xml><?xml version="1.0" encoding="utf-8"?>
<p:tagLst xmlns:p="http://schemas.openxmlformats.org/presentationml/2006/main">
  <p:tag name="AS_UNIQUEID" val="887"/>
</p:tagLst>
</file>

<file path=ppt/tags/tag332.xml><?xml version="1.0" encoding="utf-8"?>
<p:tagLst xmlns:p="http://schemas.openxmlformats.org/presentationml/2006/main">
  <p:tag name="AS_UNIQUEID" val="888"/>
</p:tagLst>
</file>

<file path=ppt/tags/tag333.xml><?xml version="1.0" encoding="utf-8"?>
<p:tagLst xmlns:p="http://schemas.openxmlformats.org/presentationml/2006/main">
  <p:tag name="AS_UNIQUEID" val="889"/>
</p:tagLst>
</file>

<file path=ppt/tags/tag334.xml><?xml version="1.0" encoding="utf-8"?>
<p:tagLst xmlns:p="http://schemas.openxmlformats.org/presentationml/2006/main">
  <p:tag name="AS_UNIQUEID" val="890"/>
</p:tagLst>
</file>

<file path=ppt/tags/tag335.xml><?xml version="1.0" encoding="utf-8"?>
<p:tagLst xmlns:p="http://schemas.openxmlformats.org/presentationml/2006/main">
  <p:tag name="AS_UNIQUEID" val="891"/>
</p:tagLst>
</file>

<file path=ppt/tags/tag336.xml><?xml version="1.0" encoding="utf-8"?>
<p:tagLst xmlns:p="http://schemas.openxmlformats.org/presentationml/2006/main">
  <p:tag name="AS_UNIQUEID" val="892"/>
</p:tagLst>
</file>

<file path=ppt/tags/tag337.xml><?xml version="1.0" encoding="utf-8"?>
<p:tagLst xmlns:p="http://schemas.openxmlformats.org/presentationml/2006/main">
  <p:tag name="AS_UNIQUEID" val="893"/>
</p:tagLst>
</file>

<file path=ppt/tags/tag338.xml><?xml version="1.0" encoding="utf-8"?>
<p:tagLst xmlns:p="http://schemas.openxmlformats.org/presentationml/2006/main">
  <p:tag name="AS_UNIQUEID" val="894"/>
</p:tagLst>
</file>

<file path=ppt/tags/tag339.xml><?xml version="1.0" encoding="utf-8"?>
<p:tagLst xmlns:p="http://schemas.openxmlformats.org/presentationml/2006/main">
  <p:tag name="AS_UNIQUEID" val="7631"/>
</p:tagLst>
</file>

<file path=ppt/tags/tag34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p="http://schemas.openxmlformats.org/presentationml/2006/main">
  <p:tag name="AS_UNIQUEID" val="896"/>
</p:tagLst>
</file>

<file path=ppt/tags/tag341.xml><?xml version="1.0" encoding="utf-8"?>
<p:tagLst xmlns:p="http://schemas.openxmlformats.org/presentationml/2006/main">
  <p:tag name="AS_UNIQUEID" val="897"/>
</p:tagLst>
</file>

<file path=ppt/tags/tag342.xml><?xml version="1.0" encoding="utf-8"?>
<p:tagLst xmlns:p="http://schemas.openxmlformats.org/presentationml/2006/main">
  <p:tag name="AS_UNIQUEID" val="898"/>
</p:tagLst>
</file>

<file path=ppt/tags/tag343.xml><?xml version="1.0" encoding="utf-8"?>
<p:tagLst xmlns:p="http://schemas.openxmlformats.org/presentationml/2006/main">
  <p:tag name="AS_UNIQUEID" val="899"/>
</p:tagLst>
</file>

<file path=ppt/tags/tag344.xml><?xml version="1.0" encoding="utf-8"?>
<p:tagLst xmlns:p="http://schemas.openxmlformats.org/presentationml/2006/main">
  <p:tag name="AS_UNIQUEID" val="900"/>
</p:tagLst>
</file>

<file path=ppt/tags/tag345.xml><?xml version="1.0" encoding="utf-8"?>
<p:tagLst xmlns:p="http://schemas.openxmlformats.org/presentationml/2006/main">
  <p:tag name="AS_UNIQUEID" val="901"/>
</p:tagLst>
</file>

<file path=ppt/tags/tag346.xml><?xml version="1.0" encoding="utf-8"?>
<p:tagLst xmlns:p="http://schemas.openxmlformats.org/presentationml/2006/main">
  <p:tag name="AS_UNIQUEID" val="902"/>
</p:tagLst>
</file>

<file path=ppt/tags/tag347.xml><?xml version="1.0" encoding="utf-8"?>
<p:tagLst xmlns:p="http://schemas.openxmlformats.org/presentationml/2006/main">
  <p:tag name="AS_UNIQUEID" val="7632"/>
</p:tagLst>
</file>

<file path=ppt/tags/tag348.xml><?xml version="1.0" encoding="utf-8"?>
<p:tagLst xmlns:p="http://schemas.openxmlformats.org/presentationml/2006/main">
  <p:tag name="AS_UNIQUEID" val="911"/>
</p:tagLst>
</file>

<file path=ppt/tags/tag349.xml><?xml version="1.0" encoding="utf-8"?>
<p:tagLst xmlns:p="http://schemas.openxmlformats.org/presentationml/2006/main">
  <p:tag name="AS_UNIQUEID" val="912"/>
</p:tagLst>
</file>

<file path=ppt/tags/tag35.xml><?xml version="1.0" encoding="utf-8"?>
<p:tagLst xmlns:p="http://schemas.openxmlformats.org/presentationml/2006/main">
  <p:tag name="AS_UNIQUEID" val="7594"/>
</p:tagLst>
</file>

<file path=ppt/tags/tag350.xml><?xml version="1.0" encoding="utf-8"?>
<p:tagLst xmlns:p="http://schemas.openxmlformats.org/presentationml/2006/main">
  <p:tag name="AS_UNIQUEID" val="913"/>
</p:tagLst>
</file>

<file path=ppt/tags/tag351.xml><?xml version="1.0" encoding="utf-8"?>
<p:tagLst xmlns:p="http://schemas.openxmlformats.org/presentationml/2006/main">
  <p:tag name="AS_UNIQUEID" val="914"/>
</p:tagLst>
</file>

<file path=ppt/tags/tag352.xml><?xml version="1.0" encoding="utf-8"?>
<p:tagLst xmlns:p="http://schemas.openxmlformats.org/presentationml/2006/main">
  <p:tag name="AS_UNIQUEID" val="915"/>
</p:tagLst>
</file>

<file path=ppt/tags/tag353.xml><?xml version="1.0" encoding="utf-8"?>
<p:tagLst xmlns:p="http://schemas.openxmlformats.org/presentationml/2006/main">
  <p:tag name="AS_UNIQUEID" val="7633"/>
</p:tagLst>
</file>

<file path=ppt/tags/tag354.xml><?xml version="1.0" encoding="utf-8"?>
<p:tagLst xmlns:p="http://schemas.openxmlformats.org/presentationml/2006/main">
  <p:tag name="AS_UNIQUEID" val="830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5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6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7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8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9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36.xml><?xml version="1.0" encoding="utf-8"?>
<p:tagLst xmlns:p="http://schemas.openxmlformats.org/presentationml/2006/main">
  <p:tag name="AS_UNIQUEID" val="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p="http://schemas.openxmlformats.org/presentationml/2006/main">
  <p:tag name="AS_UNIQUEID" val="836"/>
</p:tagLst>
</file>

<file path=ppt/tags/tag361.xml><?xml version="1.0" encoding="utf-8"?>
<p:tagLst xmlns:p="http://schemas.openxmlformats.org/presentationml/2006/main">
  <p:tag name="AS_UNIQUEID" val="2040"/>
</p:tagLst>
</file>

<file path=ppt/tags/tag362.xml><?xml version="1.0" encoding="utf-8"?>
<p:tagLst xmlns:p="http://schemas.openxmlformats.org/presentationml/2006/main">
  <p:tag name="AS_UNIQUEID" val="2289"/>
</p:tagLst>
</file>

<file path=ppt/tags/tag363.xml><?xml version="1.0" encoding="utf-8"?>
<p:tagLst xmlns:p="http://schemas.openxmlformats.org/presentationml/2006/main">
  <p:tag name="AS_UNIQUEID" val="2374"/>
</p:tagLst>
</file>

<file path=ppt/tags/tag364.xml><?xml version="1.0" encoding="utf-8"?>
<p:tagLst xmlns:p="http://schemas.openxmlformats.org/presentationml/2006/main">
  <p:tag name="AS_UNIQUEID" val="7634"/>
</p:tagLst>
</file>

<file path=ppt/tags/tag365.xml><?xml version="1.0" encoding="utf-8"?>
<p:tagLst xmlns:p="http://schemas.openxmlformats.org/presentationml/2006/main">
  <p:tag name="AS_UNIQUEID" val="7635"/>
</p:tagLst>
</file>

<file path=ppt/tags/tag366.xml><?xml version="1.0" encoding="utf-8"?>
<p:tagLst xmlns:p="http://schemas.openxmlformats.org/presentationml/2006/main">
  <p:tag name="AS_UNIQUEID" val="7636"/>
</p:tagLst>
</file>

<file path=ppt/tags/tag367.xml><?xml version="1.0" encoding="utf-8"?>
<p:tagLst xmlns:p="http://schemas.openxmlformats.org/presentationml/2006/main">
  <p:tag name="AS_UNIQUEID" val="2420"/>
</p:tagLst>
</file>

<file path=ppt/tags/tag368.xml><?xml version="1.0" encoding="utf-8"?>
<p:tagLst xmlns:p="http://schemas.openxmlformats.org/presentationml/2006/main">
  <p:tag name="AS_UNIQUEID" val="2421"/>
</p:tagLst>
</file>

<file path=ppt/tags/tag369.xml><?xml version="1.0" encoding="utf-8"?>
<p:tagLst xmlns:p="http://schemas.openxmlformats.org/presentationml/2006/main">
  <p:tag name="AS_UNIQUEID" val="2422"/>
</p:tagLst>
</file>

<file path=ppt/tags/tag37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p="http://schemas.openxmlformats.org/presentationml/2006/main">
  <p:tag name="AS_UNIQUEID" val="2423"/>
</p:tagLst>
</file>

<file path=ppt/tags/tag371.xml><?xml version="1.0" encoding="utf-8"?>
<p:tagLst xmlns:p="http://schemas.openxmlformats.org/presentationml/2006/main">
  <p:tag name="AS_UNIQUEID" val="2424"/>
</p:tagLst>
</file>

<file path=ppt/tags/tag372.xml><?xml version="1.0" encoding="utf-8"?>
<p:tagLst xmlns:p="http://schemas.openxmlformats.org/presentationml/2006/main">
  <p:tag name="AS_UNIQUEID" val="7637"/>
</p:tagLst>
</file>

<file path=ppt/tags/tag373.xml><?xml version="1.0" encoding="utf-8"?>
<p:tagLst xmlns:p="http://schemas.openxmlformats.org/presentationml/2006/main">
  <p:tag name="AS_UNIQUEID" val="2426"/>
</p:tagLst>
</file>

<file path=ppt/tags/tag374.xml><?xml version="1.0" encoding="utf-8"?>
<p:tagLst xmlns:p="http://schemas.openxmlformats.org/presentationml/2006/main">
  <p:tag name="AS_UNIQUEID" val="2427"/>
</p:tagLst>
</file>

<file path=ppt/tags/tag375.xml><?xml version="1.0" encoding="utf-8"?>
<p:tagLst xmlns:p="http://schemas.openxmlformats.org/presentationml/2006/main">
  <p:tag name="AS_UNIQUEID" val="7638"/>
</p:tagLst>
</file>

<file path=ppt/tags/tag376.xml><?xml version="1.0" encoding="utf-8"?>
<p:tagLst xmlns:p="http://schemas.openxmlformats.org/presentationml/2006/main">
  <p:tag name="AS_UNIQUEID" val="7639"/>
</p:tagLst>
</file>

<file path=ppt/tags/tag377.xml><?xml version="1.0" encoding="utf-8"?>
<p:tagLst xmlns:p="http://schemas.openxmlformats.org/presentationml/2006/main">
  <p:tag name="AS_UNIQUEID" val="2429"/>
</p:tagLst>
</file>

<file path=ppt/tags/tag378.xml><?xml version="1.0" encoding="utf-8"?>
<p:tagLst xmlns:p="http://schemas.openxmlformats.org/presentationml/2006/main">
  <p:tag name="AS_UNIQUEID" val="2430"/>
</p:tagLst>
</file>

<file path=ppt/tags/tag379.xml><?xml version="1.0" encoding="utf-8"?>
<p:tagLst xmlns:p="http://schemas.openxmlformats.org/presentationml/2006/main">
  <p:tag name="AS_UNIQUEID" val="2431"/>
</p:tagLst>
</file>

<file path=ppt/tags/tag38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p="http://schemas.openxmlformats.org/presentationml/2006/main">
  <p:tag name="AS_UNIQUEID" val="2432"/>
</p:tagLst>
</file>

<file path=ppt/tags/tag381.xml><?xml version="1.0" encoding="utf-8"?>
<p:tagLst xmlns:p="http://schemas.openxmlformats.org/presentationml/2006/main">
  <p:tag name="AS_UNIQUEID" val="2433"/>
</p:tagLst>
</file>

<file path=ppt/tags/tag382.xml><?xml version="1.0" encoding="utf-8"?>
<p:tagLst xmlns:p="http://schemas.openxmlformats.org/presentationml/2006/main">
  <p:tag name="AS_UNIQUEID" val="7640"/>
</p:tagLst>
</file>

<file path=ppt/tags/tag383.xml><?xml version="1.0" encoding="utf-8"?>
<p:tagLst xmlns:p="http://schemas.openxmlformats.org/presentationml/2006/main">
  <p:tag name="AS_UNIQUEID" val="2435"/>
</p:tagLst>
</file>

<file path=ppt/tags/tag384.xml><?xml version="1.0" encoding="utf-8"?>
<p:tagLst xmlns:p="http://schemas.openxmlformats.org/presentationml/2006/main">
  <p:tag name="AS_UNIQUEID" val="2436"/>
</p:tagLst>
</file>

<file path=ppt/tags/tag385.xml><?xml version="1.0" encoding="utf-8"?>
<p:tagLst xmlns:p="http://schemas.openxmlformats.org/presentationml/2006/main">
  <p:tag name="AS_UNIQUEID" val="2437"/>
</p:tagLst>
</file>

<file path=ppt/tags/tag386.xml><?xml version="1.0" encoding="utf-8"?>
<p:tagLst xmlns:p="http://schemas.openxmlformats.org/presentationml/2006/main">
  <p:tag name="AS_UNIQUEID" val="2438"/>
</p:tagLst>
</file>

<file path=ppt/tags/tag387.xml><?xml version="1.0" encoding="utf-8"?>
<p:tagLst xmlns:p="http://schemas.openxmlformats.org/presentationml/2006/main">
  <p:tag name="AS_UNIQUEID" val="2439"/>
</p:tagLst>
</file>

<file path=ppt/tags/tag388.xml><?xml version="1.0" encoding="utf-8"?>
<p:tagLst xmlns:p="http://schemas.openxmlformats.org/presentationml/2006/main">
  <p:tag name="AS_UNIQUEID" val="7641"/>
</p:tagLst>
</file>

<file path=ppt/tags/tag389.xml><?xml version="1.0" encoding="utf-8"?>
<p:tagLst xmlns:p="http://schemas.openxmlformats.org/presentationml/2006/main">
  <p:tag name="AS_UNIQUEID" val="2441"/>
</p:tagLst>
</file>

<file path=ppt/tags/tag39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0.xml><?xml version="1.0" encoding="utf-8"?>
<p:tagLst xmlns:p="http://schemas.openxmlformats.org/presentationml/2006/main">
  <p:tag name="AS_UNIQUEID" val="2442"/>
</p:tagLst>
</file>

<file path=ppt/tags/tag391.xml><?xml version="1.0" encoding="utf-8"?>
<p:tagLst xmlns:p="http://schemas.openxmlformats.org/presentationml/2006/main">
  <p:tag name="AS_UNIQUEID" val="2443"/>
</p:tagLst>
</file>

<file path=ppt/tags/tag392.xml><?xml version="1.0" encoding="utf-8"?>
<p:tagLst xmlns:p="http://schemas.openxmlformats.org/presentationml/2006/main">
  <p:tag name="AS_UNIQUEID" val="2444"/>
</p:tagLst>
</file>

<file path=ppt/tags/tag393.xml><?xml version="1.0" encoding="utf-8"?>
<p:tagLst xmlns:p="http://schemas.openxmlformats.org/presentationml/2006/main">
  <p:tag name="AS_UNIQUEID" val="2445"/>
</p:tagLst>
</file>

<file path=ppt/tags/tag394.xml><?xml version="1.0" encoding="utf-8"?>
<p:tagLst xmlns:p="http://schemas.openxmlformats.org/presentationml/2006/main">
  <p:tag name="AS_UNIQUEID" val="7642"/>
</p:tagLst>
</file>

<file path=ppt/tags/tag395.xml><?xml version="1.0" encoding="utf-8"?>
<p:tagLst xmlns:p="http://schemas.openxmlformats.org/presentationml/2006/main">
  <p:tag name="AS_UNIQUEID" val="2447"/>
</p:tagLst>
</file>

<file path=ppt/tags/tag396.xml><?xml version="1.0" encoding="utf-8"?>
<p:tagLst xmlns:p="http://schemas.openxmlformats.org/presentationml/2006/main">
  <p:tag name="AS_UNIQUEID" val="2448"/>
</p:tagLst>
</file>

<file path=ppt/tags/tag397.xml><?xml version="1.0" encoding="utf-8"?>
<p:tagLst xmlns:p="http://schemas.openxmlformats.org/presentationml/2006/main">
  <p:tag name="AS_UNIQUEID" val="2449"/>
</p:tagLst>
</file>

<file path=ppt/tags/tag398.xml><?xml version="1.0" encoding="utf-8"?>
<p:tagLst xmlns:p="http://schemas.openxmlformats.org/presentationml/2006/main">
  <p:tag name="AS_UNIQUEID" val="2450"/>
</p:tagLst>
</file>

<file path=ppt/tags/tag399.xml><?xml version="1.0" encoding="utf-8"?>
<p:tagLst xmlns:p="http://schemas.openxmlformats.org/presentationml/2006/main">
  <p:tag name="AS_UNIQUEID" val="2451"/>
</p:tagLst>
</file>

<file path=ppt/tags/tag4.xml><?xml version="1.0" encoding="utf-8"?>
<p:tagLst xmlns:p="http://schemas.openxmlformats.org/presentationml/2006/main">
  <p:tag name="AS_UNIQUEID" val="50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0.xml><?xml version="1.0" encoding="utf-8"?>
<p:tagLst xmlns:p="http://schemas.openxmlformats.org/presentationml/2006/main">
  <p:tag name="AS_UNIQUEID" val="2452"/>
</p:tagLst>
</file>

<file path=ppt/tags/tag401.xml><?xml version="1.0" encoding="utf-8"?>
<p:tagLst xmlns:p="http://schemas.openxmlformats.org/presentationml/2006/main">
  <p:tag name="AS_UNIQUEID" val="7643"/>
</p:tagLst>
</file>

<file path=ppt/tags/tag402.xml><?xml version="1.0" encoding="utf-8"?>
<p:tagLst xmlns:p="http://schemas.openxmlformats.org/presentationml/2006/main">
  <p:tag name="AS_UNIQUEID" val="2454"/>
</p:tagLst>
</file>

<file path=ppt/tags/tag403.xml><?xml version="1.0" encoding="utf-8"?>
<p:tagLst xmlns:p="http://schemas.openxmlformats.org/presentationml/2006/main">
  <p:tag name="AS_UNIQUEID" val="2455"/>
</p:tagLst>
</file>

<file path=ppt/tags/tag404.xml><?xml version="1.0" encoding="utf-8"?>
<p:tagLst xmlns:p="http://schemas.openxmlformats.org/presentationml/2006/main">
  <p:tag name="AS_UNIQUEID" val="2456"/>
</p:tagLst>
</file>

<file path=ppt/tags/tag405.xml><?xml version="1.0" encoding="utf-8"?>
<p:tagLst xmlns:p="http://schemas.openxmlformats.org/presentationml/2006/main">
  <p:tag name="AS_UNIQUEID" val="2457"/>
</p:tagLst>
</file>

<file path=ppt/tags/tag406.xml><?xml version="1.0" encoding="utf-8"?>
<p:tagLst xmlns:p="http://schemas.openxmlformats.org/presentationml/2006/main">
  <p:tag name="AS_UNIQUEID" val="2458"/>
</p:tagLst>
</file>

<file path=ppt/tags/tag407.xml><?xml version="1.0" encoding="utf-8"?>
<p:tagLst xmlns:p="http://schemas.openxmlformats.org/presentationml/2006/main">
  <p:tag name="AS_UNIQUEID" val="2459"/>
</p:tagLst>
</file>

<file path=ppt/tags/tag408.xml><?xml version="1.0" encoding="utf-8"?>
<p:tagLst xmlns:p="http://schemas.openxmlformats.org/presentationml/2006/main">
  <p:tag name="AS_UNIQUEID" val="2460"/>
</p:tagLst>
</file>

<file path=ppt/tags/tag409.xml><?xml version="1.0" encoding="utf-8"?>
<p:tagLst xmlns:p="http://schemas.openxmlformats.org/presentationml/2006/main">
  <p:tag name="AS_UNIQUEID" val="2461"/>
</p:tagLst>
</file>

<file path=ppt/tags/tag41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0.xml><?xml version="1.0" encoding="utf-8"?>
<p:tagLst xmlns:p="http://schemas.openxmlformats.org/presentationml/2006/main">
  <p:tag name="AS_UNIQUEID" val="7644"/>
</p:tagLst>
</file>

<file path=ppt/tags/tag411.xml><?xml version="1.0" encoding="utf-8"?>
<p:tagLst xmlns:p="http://schemas.openxmlformats.org/presentationml/2006/main">
  <p:tag name="AS_UNIQUEID" val="2463"/>
</p:tagLst>
</file>

<file path=ppt/tags/tag412.xml><?xml version="1.0" encoding="utf-8"?>
<p:tagLst xmlns:p="http://schemas.openxmlformats.org/presentationml/2006/main">
  <p:tag name="AS_UNIQUEID" val="2464"/>
</p:tagLst>
</file>

<file path=ppt/tags/tag413.xml><?xml version="1.0" encoding="utf-8"?>
<p:tagLst xmlns:p="http://schemas.openxmlformats.org/presentationml/2006/main">
  <p:tag name="AS_UNIQUEID" val="2465"/>
</p:tagLst>
</file>

<file path=ppt/tags/tag414.xml><?xml version="1.0" encoding="utf-8"?>
<p:tagLst xmlns:p="http://schemas.openxmlformats.org/presentationml/2006/main">
  <p:tag name="AS_UNIQUEID" val="2466"/>
</p:tagLst>
</file>

<file path=ppt/tags/tag415.xml><?xml version="1.0" encoding="utf-8"?>
<p:tagLst xmlns:p="http://schemas.openxmlformats.org/presentationml/2006/main">
  <p:tag name="AS_UNIQUEID" val="7645"/>
</p:tagLst>
</file>

<file path=ppt/tags/tag416.xml><?xml version="1.0" encoding="utf-8"?>
<p:tagLst xmlns:p="http://schemas.openxmlformats.org/presentationml/2006/main">
  <p:tag name="AS_UNIQUEID" val="2468"/>
</p:tagLst>
</file>

<file path=ppt/tags/tag417.xml><?xml version="1.0" encoding="utf-8"?>
<p:tagLst xmlns:p="http://schemas.openxmlformats.org/presentationml/2006/main">
  <p:tag name="AS_UNIQUEID" val="2469"/>
</p:tagLst>
</file>

<file path=ppt/tags/tag418.xml><?xml version="1.0" encoding="utf-8"?>
<p:tagLst xmlns:p="http://schemas.openxmlformats.org/presentationml/2006/main">
  <p:tag name="AS_UNIQUEID" val="2470"/>
</p:tagLst>
</file>

<file path=ppt/tags/tag419.xml><?xml version="1.0" encoding="utf-8"?>
<p:tagLst xmlns:p="http://schemas.openxmlformats.org/presentationml/2006/main">
  <p:tag name="AS_UNIQUEID" val="7646"/>
</p:tagLst>
</file>

<file path=ppt/tags/tag42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0.xml><?xml version="1.0" encoding="utf-8"?>
<p:tagLst xmlns:p="http://schemas.openxmlformats.org/presentationml/2006/main">
  <p:tag name="AS_UNIQUEID" val="2472"/>
</p:tagLst>
</file>

<file path=ppt/tags/tag421.xml><?xml version="1.0" encoding="utf-8"?>
<p:tagLst xmlns:p="http://schemas.openxmlformats.org/presentationml/2006/main">
  <p:tag name="AS_UNIQUEID" val="2473"/>
</p:tagLst>
</file>

<file path=ppt/tags/tag422.xml><?xml version="1.0" encoding="utf-8"?>
<p:tagLst xmlns:p="http://schemas.openxmlformats.org/presentationml/2006/main">
  <p:tag name="AS_UNIQUEID" val="2474"/>
</p:tagLst>
</file>

<file path=ppt/tags/tag423.xml><?xml version="1.0" encoding="utf-8"?>
<p:tagLst xmlns:p="http://schemas.openxmlformats.org/presentationml/2006/main">
  <p:tag name="AS_UNIQUEID" val="2475"/>
</p:tagLst>
</file>

<file path=ppt/tags/tag424.xml><?xml version="1.0" encoding="utf-8"?>
<p:tagLst xmlns:p="http://schemas.openxmlformats.org/presentationml/2006/main">
  <p:tag name="AS_UNIQUEID" val="2476"/>
</p:tagLst>
</file>

<file path=ppt/tags/tag425.xml><?xml version="1.0" encoding="utf-8"?>
<p:tagLst xmlns:p="http://schemas.openxmlformats.org/presentationml/2006/main">
  <p:tag name="AS_UNIQUEID" val="2477"/>
</p:tagLst>
</file>

<file path=ppt/tags/tag426.xml><?xml version="1.0" encoding="utf-8"?>
<p:tagLst xmlns:p="http://schemas.openxmlformats.org/presentationml/2006/main">
  <p:tag name="AS_UNIQUEID" val="7647"/>
</p:tagLst>
</file>

<file path=ppt/tags/tag427.xml><?xml version="1.0" encoding="utf-8"?>
<p:tagLst xmlns:p="http://schemas.openxmlformats.org/presentationml/2006/main">
  <p:tag name="AS_UNIQUEID" val="2479"/>
</p:tagLst>
</file>

<file path=ppt/tags/tag428.xml><?xml version="1.0" encoding="utf-8"?>
<p:tagLst xmlns:p="http://schemas.openxmlformats.org/presentationml/2006/main">
  <p:tag name="AS_UNIQUEID" val="2480"/>
</p:tagLst>
</file>

<file path=ppt/tags/tag429.xml><?xml version="1.0" encoding="utf-8"?>
<p:tagLst xmlns:p="http://schemas.openxmlformats.org/presentationml/2006/main">
  <p:tag name="AS_UNIQUEID" val="2481"/>
</p:tagLst>
</file>

<file path=ppt/tags/tag43.xml><?xml version="1.0" encoding="utf-8"?>
<p:tagLst xmlns:p="http://schemas.openxmlformats.org/presentationml/2006/main">
  <p:tag name="AS_UNIQUEID" val="7595"/>
</p:tagLst>
</file>

<file path=ppt/tags/tag430.xml><?xml version="1.0" encoding="utf-8"?>
<p:tagLst xmlns:p="http://schemas.openxmlformats.org/presentationml/2006/main">
  <p:tag name="AS_UNIQUEID" val="2482"/>
</p:tagLst>
</file>

<file path=ppt/tags/tag431.xml><?xml version="1.0" encoding="utf-8"?>
<p:tagLst xmlns:p="http://schemas.openxmlformats.org/presentationml/2006/main">
  <p:tag name="AS_UNIQUEID" val="2483"/>
</p:tagLst>
</file>

<file path=ppt/tags/tag432.xml><?xml version="1.0" encoding="utf-8"?>
<p:tagLst xmlns:p="http://schemas.openxmlformats.org/presentationml/2006/main">
  <p:tag name="AS_UNIQUEID" val="2484"/>
</p:tagLst>
</file>

<file path=ppt/tags/tag433.xml><?xml version="1.0" encoding="utf-8"?>
<p:tagLst xmlns:p="http://schemas.openxmlformats.org/presentationml/2006/main">
  <p:tag name="AS_UNIQUEID" val="7648"/>
</p:tagLst>
</file>

<file path=ppt/tags/tag434.xml><?xml version="1.0" encoding="utf-8"?>
<p:tagLst xmlns:p="http://schemas.openxmlformats.org/presentationml/2006/main">
  <p:tag name="AS_UNIQUEID" val="2486"/>
</p:tagLst>
</file>

<file path=ppt/tags/tag435.xml><?xml version="1.0" encoding="utf-8"?>
<p:tagLst xmlns:p="http://schemas.openxmlformats.org/presentationml/2006/main">
  <p:tag name="AS_UNIQUEID" val="2487"/>
</p:tagLst>
</file>

<file path=ppt/tags/tag436.xml><?xml version="1.0" encoding="utf-8"?>
<p:tagLst xmlns:p="http://schemas.openxmlformats.org/presentationml/2006/main">
  <p:tag name="AS_UNIQUEID" val="2488"/>
</p:tagLst>
</file>

<file path=ppt/tags/tag437.xml><?xml version="1.0" encoding="utf-8"?>
<p:tagLst xmlns:p="http://schemas.openxmlformats.org/presentationml/2006/main">
  <p:tag name="AS_UNIQUEID" val="2489"/>
</p:tagLst>
</file>

<file path=ppt/tags/tag438.xml><?xml version="1.0" encoding="utf-8"?>
<p:tagLst xmlns:p="http://schemas.openxmlformats.org/presentationml/2006/main">
  <p:tag name="AS_UNIQUEID" val="2490"/>
</p:tagLst>
</file>

<file path=ppt/tags/tag439.xml><?xml version="1.0" encoding="utf-8"?>
<p:tagLst xmlns:p="http://schemas.openxmlformats.org/presentationml/2006/main">
  <p:tag name="AS_UNIQUEID" val="7649"/>
</p:tagLst>
</file>

<file path=ppt/tags/tag44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AS_UNIQUEID" val="2492"/>
</p:tagLst>
</file>

<file path=ppt/tags/tag441.xml><?xml version="1.0" encoding="utf-8"?>
<p:tagLst xmlns:p="http://schemas.openxmlformats.org/presentationml/2006/main">
  <p:tag name="AS_UNIQUEID" val="2493"/>
</p:tagLst>
</file>

<file path=ppt/tags/tag442.xml><?xml version="1.0" encoding="utf-8"?>
<p:tagLst xmlns:p="http://schemas.openxmlformats.org/presentationml/2006/main">
  <p:tag name="AS_UNIQUEID" val="2494"/>
</p:tagLst>
</file>

<file path=ppt/tags/tag443.xml><?xml version="1.0" encoding="utf-8"?>
<p:tagLst xmlns:p="http://schemas.openxmlformats.org/presentationml/2006/main">
  <p:tag name="AS_UNIQUEID" val="2495"/>
</p:tagLst>
</file>

<file path=ppt/tags/tag444.xml><?xml version="1.0" encoding="utf-8"?>
<p:tagLst xmlns:p="http://schemas.openxmlformats.org/presentationml/2006/main">
  <p:tag name="AS_UNIQUEID" val="2496"/>
</p:tagLst>
</file>

<file path=ppt/tags/tag445.xml><?xml version="1.0" encoding="utf-8"?>
<p:tagLst xmlns:p="http://schemas.openxmlformats.org/presentationml/2006/main">
  <p:tag name="AS_UNIQUEID" val="7650"/>
</p:tagLst>
</file>

<file path=ppt/tags/tag446.xml><?xml version="1.0" encoding="utf-8"?>
<p:tagLst xmlns:p="http://schemas.openxmlformats.org/presentationml/2006/main">
  <p:tag name="AS_UNIQUEID" val="2498"/>
</p:tagLst>
</file>

<file path=ppt/tags/tag447.xml><?xml version="1.0" encoding="utf-8"?>
<p:tagLst xmlns:p="http://schemas.openxmlformats.org/presentationml/2006/main">
  <p:tag name="AS_UNIQUEID" val="2499"/>
</p:tagLst>
</file>

<file path=ppt/tags/tag448.xml><?xml version="1.0" encoding="utf-8"?>
<p:tagLst xmlns:p="http://schemas.openxmlformats.org/presentationml/2006/main">
  <p:tag name="AS_UNIQUEID" val="2500"/>
</p:tagLst>
</file>

<file path=ppt/tags/tag449.xml><?xml version="1.0" encoding="utf-8"?>
<p:tagLst xmlns:p="http://schemas.openxmlformats.org/presentationml/2006/main">
  <p:tag name="AS_UNIQUEID" val="2501"/>
</p:tagLst>
</file>

<file path=ppt/tags/tag45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AS_UNIQUEID" val="2502"/>
</p:tagLst>
</file>

<file path=ppt/tags/tag451.xml><?xml version="1.0" encoding="utf-8"?>
<p:tagLst xmlns:p="http://schemas.openxmlformats.org/presentationml/2006/main">
  <p:tag name="AS_UNIQUEID" val="2503"/>
</p:tagLst>
</file>

<file path=ppt/tags/tag452.xml><?xml version="1.0" encoding="utf-8"?>
<p:tagLst xmlns:p="http://schemas.openxmlformats.org/presentationml/2006/main">
  <p:tag name="AS_UNIQUEID" val="2504"/>
</p:tagLst>
</file>

<file path=ppt/tags/tag453.xml><?xml version="1.0" encoding="utf-8"?>
<p:tagLst xmlns:p="http://schemas.openxmlformats.org/presentationml/2006/main">
  <p:tag name="AS_UNIQUEID" val="7651"/>
</p:tagLst>
</file>

<file path=ppt/tags/tag454.xml><?xml version="1.0" encoding="utf-8"?>
<p:tagLst xmlns:p="http://schemas.openxmlformats.org/presentationml/2006/main">
  <p:tag name="AS_UNIQUEID" val="7652"/>
</p:tagLst>
</file>

<file path=ppt/tags/tag455.xml><?xml version="1.0" encoding="utf-8"?>
<p:tagLst xmlns:p="http://schemas.openxmlformats.org/presentationml/2006/main">
  <p:tag name="AS_UNIQUEID" val="803"/>
</p:tagLst>
</file>

<file path=ppt/tags/tag456.xml><?xml version="1.0" encoding="utf-8"?>
<p:tagLst xmlns:p="http://schemas.openxmlformats.org/presentationml/2006/main">
  <p:tag name="AS_UNIQUEID" val="804"/>
</p:tagLst>
</file>

<file path=ppt/tags/tag457.xml><?xml version="1.0" encoding="utf-8"?>
<p:tagLst xmlns:p="http://schemas.openxmlformats.org/presentationml/2006/main">
  <p:tag name="AS_UNIQUEID" val="805"/>
</p:tagLst>
</file>

<file path=ppt/tags/tag458.xml><?xml version="1.0" encoding="utf-8"?>
<p:tagLst xmlns:p="http://schemas.openxmlformats.org/presentationml/2006/main">
  <p:tag name="AS_UNIQUEID" val="806"/>
</p:tagLst>
</file>

<file path=ppt/tags/tag459.xml><?xml version="1.0" encoding="utf-8"?>
<p:tagLst xmlns:p="http://schemas.openxmlformats.org/presentationml/2006/main">
  <p:tag name="AS_UNIQUEID" val="807"/>
</p:tagLst>
</file>

<file path=ppt/tags/tag46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p="http://schemas.openxmlformats.org/presentationml/2006/main">
  <p:tag name="AS_UNIQUEID" val="7653"/>
</p:tagLst>
</file>

<file path=ppt/tags/tag461.xml><?xml version="1.0" encoding="utf-8"?>
<p:tagLst xmlns:p="http://schemas.openxmlformats.org/presentationml/2006/main">
  <p:tag name="AS_UNIQUEID" val="809"/>
</p:tagLst>
</file>

<file path=ppt/tags/tag462.xml><?xml version="1.0" encoding="utf-8"?>
<p:tagLst xmlns:p="http://schemas.openxmlformats.org/presentationml/2006/main">
  <p:tag name="AS_UNIQUEID" val="810"/>
</p:tagLst>
</file>

<file path=ppt/tags/tag463.xml><?xml version="1.0" encoding="utf-8"?>
<p:tagLst xmlns:p="http://schemas.openxmlformats.org/presentationml/2006/main">
  <p:tag name="AS_UNIQUEID" val="811"/>
</p:tagLst>
</file>

<file path=ppt/tags/tag464.xml><?xml version="1.0" encoding="utf-8"?>
<p:tagLst xmlns:p="http://schemas.openxmlformats.org/presentationml/2006/main">
  <p:tag name="AS_UNIQUEID" val="812"/>
</p:tagLst>
</file>

<file path=ppt/tags/tag465.xml><?xml version="1.0" encoding="utf-8"?>
<p:tagLst xmlns:p="http://schemas.openxmlformats.org/presentationml/2006/main">
  <p:tag name="AS_UNIQUEID" val="813"/>
</p:tagLst>
</file>

<file path=ppt/tags/tag466.xml><?xml version="1.0" encoding="utf-8"?>
<p:tagLst xmlns:p="http://schemas.openxmlformats.org/presentationml/2006/main">
  <p:tag name="AS_UNIQUEID" val="7654"/>
</p:tagLst>
</file>

<file path=ppt/tags/tag467.xml><?xml version="1.0" encoding="utf-8"?>
<p:tagLst xmlns:p="http://schemas.openxmlformats.org/presentationml/2006/main">
  <p:tag name="AS_UNIQUEID" val="815"/>
</p:tagLst>
</file>

<file path=ppt/tags/tag468.xml><?xml version="1.0" encoding="utf-8"?>
<p:tagLst xmlns:p="http://schemas.openxmlformats.org/presentationml/2006/main">
  <p:tag name="AS_UNIQUEID" val="816"/>
</p:tagLst>
</file>

<file path=ppt/tags/tag469.xml><?xml version="1.0" encoding="utf-8"?>
<p:tagLst xmlns:p="http://schemas.openxmlformats.org/presentationml/2006/main">
  <p:tag name="AS_UNIQUEID" val="817"/>
</p:tagLst>
</file>

<file path=ppt/tags/tag47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0.xml><?xml version="1.0" encoding="utf-8"?>
<p:tagLst xmlns:p="http://schemas.openxmlformats.org/presentationml/2006/main">
  <p:tag name="AS_UNIQUEID" val="818"/>
</p:tagLst>
</file>

<file path=ppt/tags/tag471.xml><?xml version="1.0" encoding="utf-8"?>
<p:tagLst xmlns:p="http://schemas.openxmlformats.org/presentationml/2006/main">
  <p:tag name="AS_UNIQUEID" val="819"/>
</p:tagLst>
</file>

<file path=ppt/tags/tag472.xml><?xml version="1.0" encoding="utf-8"?>
<p:tagLst xmlns:p="http://schemas.openxmlformats.org/presentationml/2006/main">
  <p:tag name="AS_UNIQUEID" val="7655"/>
</p:tagLst>
</file>

<file path=ppt/tags/tag473.xml><?xml version="1.0" encoding="utf-8"?>
<p:tagLst xmlns:p="http://schemas.openxmlformats.org/presentationml/2006/main">
  <p:tag name="AS_UNIQUEID" val="821"/>
</p:tagLst>
</file>

<file path=ppt/tags/tag474.xml><?xml version="1.0" encoding="utf-8"?>
<p:tagLst xmlns:p="http://schemas.openxmlformats.org/presentationml/2006/main">
  <p:tag name="AS_UNIQUEID" val="822"/>
</p:tagLst>
</file>

<file path=ppt/tags/tag475.xml><?xml version="1.0" encoding="utf-8"?>
<p:tagLst xmlns:p="http://schemas.openxmlformats.org/presentationml/2006/main">
  <p:tag name="AS_UNIQUEID" val="823"/>
</p:tagLst>
</file>

<file path=ppt/tags/tag476.xml><?xml version="1.0" encoding="utf-8"?>
<p:tagLst xmlns:p="http://schemas.openxmlformats.org/presentationml/2006/main">
  <p:tag name="AS_UNIQUEID" val="824"/>
</p:tagLst>
</file>

<file path=ppt/tags/tag477.xml><?xml version="1.0" encoding="utf-8"?>
<p:tagLst xmlns:p="http://schemas.openxmlformats.org/presentationml/2006/main">
  <p:tag name="AS_UNIQUEID" val="825"/>
</p:tagLst>
</file>

<file path=ppt/tags/tag478.xml><?xml version="1.0" encoding="utf-8"?>
<p:tagLst xmlns:p="http://schemas.openxmlformats.org/presentationml/2006/main">
  <p:tag name="AS_UNIQUEID" val="826"/>
</p:tagLst>
</file>

<file path=ppt/tags/tag479.xml><?xml version="1.0" encoding="utf-8"?>
<p:tagLst xmlns:p="http://schemas.openxmlformats.org/presentationml/2006/main">
  <p:tag name="AS_UNIQUEID" val="7656"/>
</p:tagLst>
</file>

<file path=ppt/tags/tag48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0.xml><?xml version="1.0" encoding="utf-8"?>
<p:tagLst xmlns:p="http://schemas.openxmlformats.org/presentationml/2006/main">
  <p:tag name="AS_UNIQUEID" val="828"/>
</p:tagLst>
</file>

<file path=ppt/tags/tag481.xml><?xml version="1.0" encoding="utf-8"?>
<p:tagLst xmlns:p="http://schemas.openxmlformats.org/presentationml/2006/main">
  <p:tag name="AS_UNIQUEID" val="829"/>
</p:tagLst>
</file>

<file path=ppt/tags/tag482.xml><?xml version="1.0" encoding="utf-8"?>
<p:tagLst xmlns:p="http://schemas.openxmlformats.org/presentationml/2006/main">
  <p:tag name="AS_UNIQUEID" val="830"/>
</p:tagLst>
</file>

<file path=ppt/tags/tag483.xml><?xml version="1.0" encoding="utf-8"?>
<p:tagLst xmlns:p="http://schemas.openxmlformats.org/presentationml/2006/main">
  <p:tag name="AS_UNIQUEID" val="831"/>
</p:tagLst>
</file>

<file path=ppt/tags/tag484.xml><?xml version="1.0" encoding="utf-8"?>
<p:tagLst xmlns:p="http://schemas.openxmlformats.org/presentationml/2006/main">
  <p:tag name="AS_UNIQUEID" val="832"/>
</p:tagLst>
</file>

<file path=ppt/tags/tag485.xml><?xml version="1.0" encoding="utf-8"?>
<p:tagLst xmlns:p="http://schemas.openxmlformats.org/presentationml/2006/main">
  <p:tag name="AS_UNIQUEID" val="833"/>
</p:tagLst>
</file>

<file path=ppt/tags/tag486.xml><?xml version="1.0" encoding="utf-8"?>
<p:tagLst xmlns:p="http://schemas.openxmlformats.org/presentationml/2006/main">
  <p:tag name="AS_UNIQUEID" val="834"/>
</p:tagLst>
</file>

<file path=ppt/tags/tag487.xml><?xml version="1.0" encoding="utf-8"?>
<p:tagLst xmlns:p="http://schemas.openxmlformats.org/presentationml/2006/main">
  <p:tag name="AS_UNIQUEID" val="835"/>
</p:tagLst>
</file>

<file path=ppt/tags/tag488.xml><?xml version="1.0" encoding="utf-8"?>
<p:tagLst xmlns:p="http://schemas.openxmlformats.org/presentationml/2006/main">
  <p:tag name="AS_UNIQUEID" val="7657"/>
</p:tagLst>
</file>

<file path=ppt/tags/tag489.xml><?xml version="1.0" encoding="utf-8"?>
<p:tagLst xmlns:p="http://schemas.openxmlformats.org/presentationml/2006/main">
  <p:tag name="AS_UNIQUEID" val="837"/>
</p:tagLst>
</file>

<file path=ppt/tags/tag49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0.xml><?xml version="1.0" encoding="utf-8"?>
<p:tagLst xmlns:p="http://schemas.openxmlformats.org/presentationml/2006/main">
  <p:tag name="AS_UNIQUEID" val="838"/>
</p:tagLst>
</file>

<file path=ppt/tags/tag491.xml><?xml version="1.0" encoding="utf-8"?>
<p:tagLst xmlns:p="http://schemas.openxmlformats.org/presentationml/2006/main">
  <p:tag name="AS_UNIQUEID" val="839"/>
</p:tagLst>
</file>

<file path=ppt/tags/tag492.xml><?xml version="1.0" encoding="utf-8"?>
<p:tagLst xmlns:p="http://schemas.openxmlformats.org/presentationml/2006/main">
  <p:tag name="AS_UNIQUEID" val="840"/>
</p:tagLst>
</file>

<file path=ppt/tags/tag493.xml><?xml version="1.0" encoding="utf-8"?>
<p:tagLst xmlns:p="http://schemas.openxmlformats.org/presentationml/2006/main">
  <p:tag name="AS_UNIQUEID" val="7658"/>
</p:tagLst>
</file>

<file path=ppt/tags/tag494.xml><?xml version="1.0" encoding="utf-8"?>
<p:tagLst xmlns:p="http://schemas.openxmlformats.org/presentationml/2006/main">
  <p:tag name="AS_UNIQUEID" val="842"/>
</p:tagLst>
</file>

<file path=ppt/tags/tag495.xml><?xml version="1.0" encoding="utf-8"?>
<p:tagLst xmlns:p="http://schemas.openxmlformats.org/presentationml/2006/main">
  <p:tag name="AS_UNIQUEID" val="843"/>
</p:tagLst>
</file>

<file path=ppt/tags/tag496.xml><?xml version="1.0" encoding="utf-8"?>
<p:tagLst xmlns:p="http://schemas.openxmlformats.org/presentationml/2006/main">
  <p:tag name="AS_UNIQUEID" val="844"/>
</p:tagLst>
</file>

<file path=ppt/tags/tag497.xml><?xml version="1.0" encoding="utf-8"?>
<p:tagLst xmlns:p="http://schemas.openxmlformats.org/presentationml/2006/main">
  <p:tag name="AS_UNIQUEID" val="7659"/>
</p:tagLst>
</file>

<file path=ppt/tags/tag498.xml><?xml version="1.0" encoding="utf-8"?>
<p:tagLst xmlns:p="http://schemas.openxmlformats.org/presentationml/2006/main">
  <p:tag name="AS_UNIQUEID" val="846"/>
</p:tagLst>
</file>

<file path=ppt/tags/tag499.xml><?xml version="1.0" encoding="utf-8"?>
<p:tagLst xmlns:p="http://schemas.openxmlformats.org/presentationml/2006/main">
  <p:tag name="AS_UNIQUEID" val="847"/>
</p:tagLst>
</file>

<file path=ppt/tags/tag5.xml><?xml version="1.0" encoding="utf-8"?>
<p:tagLst xmlns:p="http://schemas.openxmlformats.org/presentationml/2006/main">
  <p:tag name="AS_UNIQUEID" val="50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00.xml><?xml version="1.0" encoding="utf-8"?>
<p:tagLst xmlns:p="http://schemas.openxmlformats.org/presentationml/2006/main">
  <p:tag name="AS_UNIQUEID" val="848"/>
</p:tagLst>
</file>

<file path=ppt/tags/tag501.xml><?xml version="1.0" encoding="utf-8"?>
<p:tagLst xmlns:p="http://schemas.openxmlformats.org/presentationml/2006/main">
  <p:tag name="AS_UNIQUEID" val="849"/>
</p:tagLst>
</file>

<file path=ppt/tags/tag502.xml><?xml version="1.0" encoding="utf-8"?>
<p:tagLst xmlns:p="http://schemas.openxmlformats.org/presentationml/2006/main">
  <p:tag name="AS_UNIQUEID" val="850"/>
</p:tagLst>
</file>

<file path=ppt/tags/tag503.xml><?xml version="1.0" encoding="utf-8"?>
<p:tagLst xmlns:p="http://schemas.openxmlformats.org/presentationml/2006/main">
  <p:tag name="AS_UNIQUEID" val="851"/>
</p:tagLst>
</file>

<file path=ppt/tags/tag504.xml><?xml version="1.0" encoding="utf-8"?>
<p:tagLst xmlns:p="http://schemas.openxmlformats.org/presentationml/2006/main">
  <p:tag name="AS_UNIQUEID" val="7660"/>
</p:tagLst>
</file>

<file path=ppt/tags/tag505.xml><?xml version="1.0" encoding="utf-8"?>
<p:tagLst xmlns:p="http://schemas.openxmlformats.org/presentationml/2006/main">
  <p:tag name="AS_UNIQUEID" val="853"/>
</p:tagLst>
</file>

<file path=ppt/tags/tag506.xml><?xml version="1.0" encoding="utf-8"?>
<p:tagLst xmlns:p="http://schemas.openxmlformats.org/presentationml/2006/main">
  <p:tag name="AS_UNIQUEID" val="854"/>
</p:tagLst>
</file>

<file path=ppt/tags/tag507.xml><?xml version="1.0" encoding="utf-8"?>
<p:tagLst xmlns:p="http://schemas.openxmlformats.org/presentationml/2006/main">
  <p:tag name="AS_UNIQUEID" val="855"/>
</p:tagLst>
</file>

<file path=ppt/tags/tag508.xml><?xml version="1.0" encoding="utf-8"?>
<p:tagLst xmlns:p="http://schemas.openxmlformats.org/presentationml/2006/main">
  <p:tag name="AS_UNIQUEID" val="856"/>
</p:tagLst>
</file>

<file path=ppt/tags/tag509.xml><?xml version="1.0" encoding="utf-8"?>
<p:tagLst xmlns:p="http://schemas.openxmlformats.org/presentationml/2006/main">
  <p:tag name="AS_UNIQUEID" val="857"/>
</p:tagLst>
</file>

<file path=ppt/tags/tag51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0.xml><?xml version="1.0" encoding="utf-8"?>
<p:tagLst xmlns:p="http://schemas.openxmlformats.org/presentationml/2006/main">
  <p:tag name="AS_UNIQUEID" val="858"/>
</p:tagLst>
</file>

<file path=ppt/tags/tag511.xml><?xml version="1.0" encoding="utf-8"?>
<p:tagLst xmlns:p="http://schemas.openxmlformats.org/presentationml/2006/main">
  <p:tag name="AS_UNIQUEID" val="7661"/>
</p:tagLst>
</file>

<file path=ppt/tags/tag512.xml><?xml version="1.0" encoding="utf-8"?>
<p:tagLst xmlns:p="http://schemas.openxmlformats.org/presentationml/2006/main">
  <p:tag name="AS_UNIQUEID" val="860"/>
</p:tagLst>
</file>

<file path=ppt/tags/tag513.xml><?xml version="1.0" encoding="utf-8"?>
<p:tagLst xmlns:p="http://schemas.openxmlformats.org/presentationml/2006/main">
  <p:tag name="AS_UNIQUEID" val="861"/>
</p:tagLst>
</file>

<file path=ppt/tags/tag514.xml><?xml version="1.0" encoding="utf-8"?>
<p:tagLst xmlns:p="http://schemas.openxmlformats.org/presentationml/2006/main">
  <p:tag name="AS_UNIQUEID" val="862"/>
</p:tagLst>
</file>

<file path=ppt/tags/tag515.xml><?xml version="1.0" encoding="utf-8"?>
<p:tagLst xmlns:p="http://schemas.openxmlformats.org/presentationml/2006/main">
  <p:tag name="AS_UNIQUEID" val="863"/>
</p:tagLst>
</file>

<file path=ppt/tags/tag516.xml><?xml version="1.0" encoding="utf-8"?>
<p:tagLst xmlns:p="http://schemas.openxmlformats.org/presentationml/2006/main">
  <p:tag name="AS_UNIQUEID" val="864"/>
</p:tagLst>
</file>

<file path=ppt/tags/tag517.xml><?xml version="1.0" encoding="utf-8"?>
<p:tagLst xmlns:p="http://schemas.openxmlformats.org/presentationml/2006/main">
  <p:tag name="AS_UNIQUEID" val="7662"/>
</p:tagLst>
</file>

<file path=ppt/tags/tag518.xml><?xml version="1.0" encoding="utf-8"?>
<p:tagLst xmlns:p="http://schemas.openxmlformats.org/presentationml/2006/main">
  <p:tag name="AS_UNIQUEID" val="866"/>
</p:tagLst>
</file>

<file path=ppt/tags/tag519.xml><?xml version="1.0" encoding="utf-8"?>
<p:tagLst xmlns:p="http://schemas.openxmlformats.org/presentationml/2006/main">
  <p:tag name="AS_UNIQUEID" val="867"/>
</p:tagLst>
</file>

<file path=ppt/tags/tag52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0.xml><?xml version="1.0" encoding="utf-8"?>
<p:tagLst xmlns:p="http://schemas.openxmlformats.org/presentationml/2006/main">
  <p:tag name="AS_UNIQUEID" val="868"/>
</p:tagLst>
</file>

<file path=ppt/tags/tag521.xml><?xml version="1.0" encoding="utf-8"?>
<p:tagLst xmlns:p="http://schemas.openxmlformats.org/presentationml/2006/main">
  <p:tag name="AS_UNIQUEID" val="869"/>
</p:tagLst>
</file>

<file path=ppt/tags/tag522.xml><?xml version="1.0" encoding="utf-8"?>
<p:tagLst xmlns:p="http://schemas.openxmlformats.org/presentationml/2006/main">
  <p:tag name="AS_UNIQUEID" val="870"/>
</p:tagLst>
</file>

<file path=ppt/tags/tag523.xml><?xml version="1.0" encoding="utf-8"?>
<p:tagLst xmlns:p="http://schemas.openxmlformats.org/presentationml/2006/main">
  <p:tag name="AS_UNIQUEID" val="7663"/>
</p:tagLst>
</file>

<file path=ppt/tags/tag524.xml><?xml version="1.0" encoding="utf-8"?>
<p:tagLst xmlns:p="http://schemas.openxmlformats.org/presentationml/2006/main">
  <p:tag name="AS_UNIQUEID" val="872"/>
</p:tagLst>
</file>

<file path=ppt/tags/tag525.xml><?xml version="1.0" encoding="utf-8"?>
<p:tagLst xmlns:p="http://schemas.openxmlformats.org/presentationml/2006/main">
  <p:tag name="AS_UNIQUEID" val="7664"/>
</p:tagLst>
</file>

<file path=ppt/tags/tag526.xml><?xml version="1.0" encoding="utf-8"?>
<p:tagLst xmlns:p="http://schemas.openxmlformats.org/presentationml/2006/main">
  <p:tag name="AS_UNIQUEID" val="874"/>
</p:tagLst>
</file>

<file path=ppt/tags/tag527.xml><?xml version="1.0" encoding="utf-8"?>
<p:tagLst xmlns:p="http://schemas.openxmlformats.org/presentationml/2006/main">
  <p:tag name="AS_UNIQUEID" val="875"/>
</p:tagLst>
</file>

<file path=ppt/tags/tag528.xml><?xml version="1.0" encoding="utf-8"?>
<p:tagLst xmlns:p="http://schemas.openxmlformats.org/presentationml/2006/main">
  <p:tag name="AS_UNIQUEID" val="876"/>
</p:tagLst>
</file>

<file path=ppt/tags/tag529.xml><?xml version="1.0" encoding="utf-8"?>
<p:tagLst xmlns:p="http://schemas.openxmlformats.org/presentationml/2006/main">
  <p:tag name="AS_UNIQUEID" val="877"/>
</p:tagLst>
</file>

<file path=ppt/tags/tag53.xml><?xml version="1.0" encoding="utf-8"?>
<p:tagLst xmlns:p="http://schemas.openxmlformats.org/presentationml/2006/main">
  <p:tag name="AS_UNIQUEID" val="7596"/>
</p:tagLst>
</file>

<file path=ppt/tags/tag530.xml><?xml version="1.0" encoding="utf-8"?>
<p:tagLst xmlns:p="http://schemas.openxmlformats.org/presentationml/2006/main">
  <p:tag name="AS_UNIQUEID" val="878"/>
</p:tagLst>
</file>

<file path=ppt/tags/tag531.xml><?xml version="1.0" encoding="utf-8"?>
<p:tagLst xmlns:p="http://schemas.openxmlformats.org/presentationml/2006/main">
  <p:tag name="AS_UNIQUEID" val="923"/>
  <p:tag name="KSO_WM_BEAUTIFY_FLAG" val=""/>
</p:tagLst>
</file>

<file path=ppt/tags/tag532.xml><?xml version="1.0" encoding="utf-8"?>
<p:tagLst xmlns:p="http://schemas.openxmlformats.org/presentationml/2006/main">
  <p:tag name="AS_UNIQUEID" val="2518"/>
</p:tagLst>
</file>

<file path=ppt/tags/tag533.xml><?xml version="1.0" encoding="utf-8"?>
<p:tagLst xmlns:p="http://schemas.openxmlformats.org/presentationml/2006/main">
  <p:tag name="AS_UNIQUEID" val="7665"/>
</p:tagLst>
</file>

<file path=ppt/tags/tag534.xml><?xml version="1.0" encoding="utf-8"?>
<p:tagLst xmlns:p="http://schemas.openxmlformats.org/presentationml/2006/main">
  <p:tag name="AS_UNIQUEID" val="7666"/>
</p:tagLst>
</file>

<file path=ppt/tags/tag535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8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9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54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0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41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542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p="http://schemas.openxmlformats.org/presentationml/2006/main">
  <p:tag name="AS_UNIQUEID" val="6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544.xml><?xml version="1.0" encoding="utf-8"?>
<p:tagLst xmlns:p="http://schemas.openxmlformats.org/presentationml/2006/main">
  <p:tag name="AS_UNIQUEID" val="6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AS_UNIQUEID" val="6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546.xml><?xml version="1.0" encoding="utf-8"?>
<p:tagLst xmlns:p="http://schemas.openxmlformats.org/presentationml/2006/main">
  <p:tag name="AS_UNIQUEID" val="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547.xml><?xml version="1.0" encoding="utf-8"?>
<p:tagLst xmlns:p="http://schemas.openxmlformats.org/presentationml/2006/main">
  <p:tag name="AS_UNIQUEID" val="6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548.xml><?xml version="1.0" encoding="utf-8"?>
<p:tagLst xmlns:p="http://schemas.openxmlformats.org/presentationml/2006/main">
  <p:tag name="AS_UNIQUEID" val="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549.xml><?xml version="1.0" encoding="utf-8"?>
<p:tagLst xmlns:p="http://schemas.openxmlformats.org/presentationml/2006/main">
  <p:tag name="AS_UNIQUEID" val="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0.xml><?xml version="1.0" encoding="utf-8"?>
<p:tagLst xmlns:p="http://schemas.openxmlformats.org/presentationml/2006/main">
  <p:tag name="AS_UNIQUEID" val="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1.xml><?xml version="1.0" encoding="utf-8"?>
<p:tagLst xmlns:p="http://schemas.openxmlformats.org/presentationml/2006/main">
  <p:tag name="AS_UNIQUEID" val="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552.xml><?xml version="1.0" encoding="utf-8"?>
<p:tagLst xmlns:p="http://schemas.openxmlformats.org/presentationml/2006/main">
  <p:tag name="AS_UNIQUEID" val="6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553.xml><?xml version="1.0" encoding="utf-8"?>
<p:tagLst xmlns:p="http://schemas.openxmlformats.org/presentationml/2006/main">
  <p:tag name="AS_UNIQUEID" val="6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554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555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556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557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558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559.xml><?xml version="1.0" encoding="utf-8"?>
<p:tagLst xmlns:p="http://schemas.openxmlformats.org/presentationml/2006/main">
  <p:tag name="AS_UNIQUEID" val="6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56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0.xml><?xml version="1.0" encoding="utf-8"?>
<p:tagLst xmlns:p="http://schemas.openxmlformats.org/presentationml/2006/main">
  <p:tag name="AS_UNIQUEID" val="6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561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2.xml><?xml version="1.0" encoding="utf-8"?>
<p:tagLst xmlns:p="http://schemas.openxmlformats.org/presentationml/2006/main">
  <p:tag name="AS_UNIQUEID" val="6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3.xml><?xml version="1.0" encoding="utf-8"?>
<p:tagLst xmlns:p="http://schemas.openxmlformats.org/presentationml/2006/main">
  <p:tag name="AS_UNIQUEID" val="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4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5.xml><?xml version="1.0" encoding="utf-8"?>
<p:tagLst xmlns:p="http://schemas.openxmlformats.org/presentationml/2006/main">
  <p:tag name="AS_UNIQUEID" val="7667"/>
</p:tagLst>
</file>

<file path=ppt/tags/tag566.xml><?xml version="1.0" encoding="utf-8"?>
<p:tagLst xmlns:p="http://schemas.openxmlformats.org/presentationml/2006/main">
  <p:tag name="AS_UNIQUEID" val="67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7.xml><?xml version="1.0" encoding="utf-8"?>
<p:tagLst xmlns:p="http://schemas.openxmlformats.org/presentationml/2006/main">
  <p:tag name="AS_UNIQUEID" val="67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8.xml><?xml version="1.0" encoding="utf-8"?>
<p:tagLst xmlns:p="http://schemas.openxmlformats.org/presentationml/2006/main">
  <p:tag name="AS_UNIQUEID" val="68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9.xml><?xml version="1.0" encoding="utf-8"?>
<p:tagLst xmlns:p="http://schemas.openxmlformats.org/presentationml/2006/main">
  <p:tag name="AS_UNIQUEID" val="68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0.xml><?xml version="1.0" encoding="utf-8"?>
<p:tagLst xmlns:p="http://schemas.openxmlformats.org/presentationml/2006/main">
  <p:tag name="AS_UNIQUEID" val="68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1.xml><?xml version="1.0" encoding="utf-8"?>
<p:tagLst xmlns:p="http://schemas.openxmlformats.org/presentationml/2006/main">
  <p:tag name="AS_UNIQUEID" val="68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2.xml><?xml version="1.0" encoding="utf-8"?>
<p:tagLst xmlns:p="http://schemas.openxmlformats.org/presentationml/2006/main">
  <p:tag name="AS_UNIQUEID" val="68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p="http://schemas.openxmlformats.org/presentationml/2006/main">
  <p:tag name="AS_UNIQUEID" val="68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p="http://schemas.openxmlformats.org/presentationml/2006/main">
  <p:tag name="AS_UNIQUEID" val="7668"/>
</p:tagLst>
</file>

<file path=ppt/tags/tag575.xml><?xml version="1.0" encoding="utf-8"?>
<p:tagLst xmlns:p="http://schemas.openxmlformats.org/presentationml/2006/main">
  <p:tag name="AS_UNIQUEID" val="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76.xml><?xml version="1.0" encoding="utf-8"?>
<p:tagLst xmlns:p="http://schemas.openxmlformats.org/presentationml/2006/main">
  <p:tag name="AS_UNIQUEID" val="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77.xml><?xml version="1.0" encoding="utf-8"?>
<p:tagLst xmlns:p="http://schemas.openxmlformats.org/presentationml/2006/main">
  <p:tag name="AS_UNIQUEID" val="6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78.xml><?xml version="1.0" encoding="utf-8"?>
<p:tagLst xmlns:p="http://schemas.openxmlformats.org/presentationml/2006/main">
  <p:tag name="AS_UNIQUEID" val="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579.xml><?xml version="1.0" encoding="utf-8"?>
<p:tagLst xmlns:p="http://schemas.openxmlformats.org/presentationml/2006/main">
  <p:tag name="AS_UNIQUEID" val="6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58.xml><?xml version="1.0" encoding="utf-8"?>
<p:tagLst xmlns:p="http://schemas.openxmlformats.org/presentationml/2006/main">
  <p:tag name="AS_UNIQUEID" val="7597"/>
</p:tagLst>
</file>

<file path=ppt/tags/tag580.xml><?xml version="1.0" encoding="utf-8"?>
<p:tagLst xmlns:p="http://schemas.openxmlformats.org/presentationml/2006/main">
  <p:tag name="AS_UNIQUEID" val="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581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582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583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584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585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586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587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588.xml><?xml version="1.0" encoding="utf-8"?>
<p:tagLst xmlns:p="http://schemas.openxmlformats.org/presentationml/2006/main">
  <p:tag name="AS_UNIQUEID" val="700"/>
</p:tagLst>
</file>

<file path=ppt/tags/tag589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59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0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591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592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593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594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595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596.xml><?xml version="1.0" encoding="utf-8"?>
<p:tagLst xmlns:p="http://schemas.openxmlformats.org/presentationml/2006/main">
  <p:tag name="AS_UNIQUEID" val="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597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598.xml><?xml version="1.0" encoding="utf-8"?>
<p:tagLst xmlns:p="http://schemas.openxmlformats.org/presentationml/2006/main">
  <p:tag name="AS_UNIQUEID" val="710"/>
</p:tagLst>
</file>

<file path=ppt/tags/tag599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6.xml><?xml version="1.0" encoding="utf-8"?>
<p:tagLst xmlns:p="http://schemas.openxmlformats.org/presentationml/2006/main">
  <p:tag name="AS_UNIQUEID" val="51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0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601.xml><?xml version="1.0" encoding="utf-8"?>
<p:tagLst xmlns:p="http://schemas.openxmlformats.org/presentationml/2006/main">
  <p:tag name="AS_UNIQUEID" val="7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602.xml><?xml version="1.0" encoding="utf-8"?>
<p:tagLst xmlns:p="http://schemas.openxmlformats.org/presentationml/2006/main">
  <p:tag name="AS_UNIQUEID" val="7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603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604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605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606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607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8.xml><?xml version="1.0" encoding="utf-8"?>
<p:tagLst xmlns:p="http://schemas.openxmlformats.org/presentationml/2006/main">
  <p:tag name="AS_UNIQUEID" val="7669"/>
</p:tagLst>
</file>

<file path=ppt/tags/tag609.xml><?xml version="1.0" encoding="utf-8"?>
<p:tagLst xmlns:p="http://schemas.openxmlformats.org/presentationml/2006/main">
  <p:tag name="AS_UNIQUEID" val="72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0.xml><?xml version="1.0" encoding="utf-8"?>
<p:tagLst xmlns:p="http://schemas.openxmlformats.org/presentationml/2006/main">
  <p:tag name="AS_UNIQUEID" val="72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1.xml><?xml version="1.0" encoding="utf-8"?>
<p:tagLst xmlns:p="http://schemas.openxmlformats.org/presentationml/2006/main">
  <p:tag name="AS_UNIQUEID" val="72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2.xml><?xml version="1.0" encoding="utf-8"?>
<p:tagLst xmlns:p="http://schemas.openxmlformats.org/presentationml/2006/main">
  <p:tag name="AS_UNIQUEID" val="72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3.xml><?xml version="1.0" encoding="utf-8"?>
<p:tagLst xmlns:p="http://schemas.openxmlformats.org/presentationml/2006/main">
  <p:tag name="AS_UNIQUEID" val="72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4.xml><?xml version="1.0" encoding="utf-8"?>
<p:tagLst xmlns:p="http://schemas.openxmlformats.org/presentationml/2006/main">
  <p:tag name="AS_UNIQUEID" val="72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5.xml><?xml version="1.0" encoding="utf-8"?>
<p:tagLst xmlns:p="http://schemas.openxmlformats.org/presentationml/2006/main">
  <p:tag name="AS_UNIQUEID" val="72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6.xml><?xml version="1.0" encoding="utf-8"?>
<p:tagLst xmlns:p="http://schemas.openxmlformats.org/presentationml/2006/main">
  <p:tag name="AS_UNIQUEID" val="72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7.xml><?xml version="1.0" encoding="utf-8"?>
<p:tagLst xmlns:p="http://schemas.openxmlformats.org/presentationml/2006/main">
  <p:tag name="AS_UNIQUEID" val="72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8.xml><?xml version="1.0" encoding="utf-8"?>
<p:tagLst xmlns:p="http://schemas.openxmlformats.org/presentationml/2006/main">
  <p:tag name="AS_UNIQUEID" val="7670"/>
</p:tagLst>
</file>

<file path=ppt/tags/tag619.xml><?xml version="1.0" encoding="utf-8"?>
<p:tagLst xmlns:p="http://schemas.openxmlformats.org/presentationml/2006/main">
  <p:tag name="AS_UNIQUEID" val="73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AS_UNIQUEID" val="7598"/>
</p:tagLst>
</file>

<file path=ppt/tags/tag620.xml><?xml version="1.0" encoding="utf-8"?>
<p:tagLst xmlns:p="http://schemas.openxmlformats.org/presentationml/2006/main">
  <p:tag name="AS_UNIQUEID" val="73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1.xml><?xml version="1.0" encoding="utf-8"?>
<p:tagLst xmlns:p="http://schemas.openxmlformats.org/presentationml/2006/main">
  <p:tag name="AS_UNIQUEID" val="73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2.xml><?xml version="1.0" encoding="utf-8"?>
<p:tagLst xmlns:p="http://schemas.openxmlformats.org/presentationml/2006/main">
  <p:tag name="AS_UNIQUEID" val="73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3.xml><?xml version="1.0" encoding="utf-8"?>
<p:tagLst xmlns:p="http://schemas.openxmlformats.org/presentationml/2006/main">
  <p:tag name="AS_UNIQUEID" val="73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4.xml><?xml version="1.0" encoding="utf-8"?>
<p:tagLst xmlns:p="http://schemas.openxmlformats.org/presentationml/2006/main">
  <p:tag name="AS_UNIQUEID" val="73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5.xml><?xml version="1.0" encoding="utf-8"?>
<p:tagLst xmlns:p="http://schemas.openxmlformats.org/presentationml/2006/main">
  <p:tag name="AS_UNIQUEID" val="73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6.xml><?xml version="1.0" encoding="utf-8"?>
<p:tagLst xmlns:p="http://schemas.openxmlformats.org/presentationml/2006/main">
  <p:tag name="AS_UNIQUEID" val="73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7.xml><?xml version="1.0" encoding="utf-8"?>
<p:tagLst xmlns:p="http://schemas.openxmlformats.org/presentationml/2006/main">
  <p:tag name="AS_UNIQUEID" val="73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8.xml><?xml version="1.0" encoding="utf-8"?>
<p:tagLst xmlns:p="http://schemas.openxmlformats.org/presentationml/2006/main">
  <p:tag name="AS_UNIQUEID" val="74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9.xml><?xml version="1.0" encoding="utf-8"?>
<p:tagLst xmlns:p="http://schemas.openxmlformats.org/presentationml/2006/main">
  <p:tag name="AS_UNIQUEID" val="74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0.xml><?xml version="1.0" encoding="utf-8"?>
<p:tagLst xmlns:p="http://schemas.openxmlformats.org/presentationml/2006/main">
  <p:tag name="AS_UNIQUEID" val="7671"/>
</p:tagLst>
</file>

<file path=ppt/tags/tag631.xml><?xml version="1.0" encoding="utf-8"?>
<p:tagLst xmlns:p="http://schemas.openxmlformats.org/presentationml/2006/main">
  <p:tag name="AS_UNIQUEID" val="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2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3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4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5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6.xml><?xml version="1.0" encoding="utf-8"?>
<p:tagLst xmlns:p="http://schemas.openxmlformats.org/presentationml/2006/main">
  <p:tag name="AS_UNIQUEID" val="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637.xml><?xml version="1.0" encoding="utf-8"?>
<p:tagLst xmlns:p="http://schemas.openxmlformats.org/presentationml/2006/main">
  <p:tag name="AS_UNIQUEID" val="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638.xml><?xml version="1.0" encoding="utf-8"?>
<p:tagLst xmlns:p="http://schemas.openxmlformats.org/presentationml/2006/main">
  <p:tag name="AS_UNIQUEID" val="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9.xml><?xml version="1.0" encoding="utf-8"?>
<p:tagLst xmlns:p="http://schemas.openxmlformats.org/presentationml/2006/main">
  <p:tag name="AS_UNIQUEID" val="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0.xml><?xml version="1.0" encoding="utf-8"?>
<p:tagLst xmlns:p="http://schemas.openxmlformats.org/presentationml/2006/main">
  <p:tag name="AS_UNIQUEID" val="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641.xml><?xml version="1.0" encoding="utf-8"?>
<p:tagLst xmlns:p="http://schemas.openxmlformats.org/presentationml/2006/main">
  <p:tag name="AS_UNIQUEID" val="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642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643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644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645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646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7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648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649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0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651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652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653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654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655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656.xml><?xml version="1.0" encoding="utf-8"?>
<p:tagLst xmlns:p="http://schemas.openxmlformats.org/presentationml/2006/main">
  <p:tag name="AS_UNIQUEID" val="7672"/>
</p:tagLst>
</file>

<file path=ppt/tags/tag657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8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9.xml><?xml version="1.0" encoding="utf-8"?>
<p:tagLst xmlns:p="http://schemas.openxmlformats.org/presentationml/2006/main">
  <p:tag name="AS_UNIQUEID" val="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0.xml><?xml version="1.0" encoding="utf-8"?>
<p:tagLst xmlns:p="http://schemas.openxmlformats.org/presentationml/2006/main">
  <p:tag name="AS_UNIQUEID" val="7673"/>
</p:tagLst>
</file>

<file path=ppt/tags/tag661.xml><?xml version="1.0" encoding="utf-8"?>
<p:tagLst xmlns:p="http://schemas.openxmlformats.org/presentationml/2006/main">
  <p:tag name="AS_UNIQUEID" val="77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2.xml><?xml version="1.0" encoding="utf-8"?>
<p:tagLst xmlns:p="http://schemas.openxmlformats.org/presentationml/2006/main">
  <p:tag name="AS_UNIQUEID" val="77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3.xml><?xml version="1.0" encoding="utf-8"?>
<p:tagLst xmlns:p="http://schemas.openxmlformats.org/presentationml/2006/main">
  <p:tag name="AS_UNIQUEID" val="77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4.xml><?xml version="1.0" encoding="utf-8"?>
<p:tagLst xmlns:p="http://schemas.openxmlformats.org/presentationml/2006/main">
  <p:tag name="AS_UNIQUEID" val="77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5.xml><?xml version="1.0" encoding="utf-8"?>
<p:tagLst xmlns:p="http://schemas.openxmlformats.org/presentationml/2006/main">
  <p:tag name="AS_UNIQUEID" val="77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6.xml><?xml version="1.0" encoding="utf-8"?>
<p:tagLst xmlns:p="http://schemas.openxmlformats.org/presentationml/2006/main">
  <p:tag name="AS_UNIQUEID" val="77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7.xml><?xml version="1.0" encoding="utf-8"?>
<p:tagLst xmlns:p="http://schemas.openxmlformats.org/presentationml/2006/main">
  <p:tag name="AS_UNIQUEID" val="77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8.xml><?xml version="1.0" encoding="utf-8"?>
<p:tagLst xmlns:p="http://schemas.openxmlformats.org/presentationml/2006/main">
  <p:tag name="AS_UNIQUEID" val="78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9.xml><?xml version="1.0" encoding="utf-8"?>
<p:tagLst xmlns:p="http://schemas.openxmlformats.org/presentationml/2006/main">
  <p:tag name="AS_UNIQUEID" val="78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0.xml><?xml version="1.0" encoding="utf-8"?>
<p:tagLst xmlns:p="http://schemas.openxmlformats.org/presentationml/2006/main">
  <p:tag name="AS_UNIQUEID" val="7674"/>
</p:tagLst>
</file>

<file path=ppt/tags/tag671.xml><?xml version="1.0" encoding="utf-8"?>
<p:tagLst xmlns:p="http://schemas.openxmlformats.org/presentationml/2006/main">
  <p:tag name="AS_UNIQUEID" val="78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2.xml><?xml version="1.0" encoding="utf-8"?>
<p:tagLst xmlns:p="http://schemas.openxmlformats.org/presentationml/2006/main">
  <p:tag name="AS_UNIQUEID" val="78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3.xml><?xml version="1.0" encoding="utf-8"?>
<p:tagLst xmlns:p="http://schemas.openxmlformats.org/presentationml/2006/main">
  <p:tag name="AS_UNIQUEID" val="78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4.xml><?xml version="1.0" encoding="utf-8"?>
<p:tagLst xmlns:p="http://schemas.openxmlformats.org/presentationml/2006/main">
  <p:tag name="AS_UNIQUEID" val="78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5.xml><?xml version="1.0" encoding="utf-8"?>
<p:tagLst xmlns:p="http://schemas.openxmlformats.org/presentationml/2006/main">
  <p:tag name="AS_UNIQUEID" val="78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6.xml><?xml version="1.0" encoding="utf-8"?>
<p:tagLst xmlns:p="http://schemas.openxmlformats.org/presentationml/2006/main">
  <p:tag name="AS_UNIQUEID" val="78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7.xml><?xml version="1.0" encoding="utf-8"?>
<p:tagLst xmlns:p="http://schemas.openxmlformats.org/presentationml/2006/main">
  <p:tag name="AS_UNIQUEID" val="78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8.xml><?xml version="1.0" encoding="utf-8"?>
<p:tagLst xmlns:p="http://schemas.openxmlformats.org/presentationml/2006/main">
  <p:tag name="AS_UNIQUEID" val="79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9.xml><?xml version="1.0" encoding="utf-8"?>
<p:tagLst xmlns:p="http://schemas.openxmlformats.org/presentationml/2006/main">
  <p:tag name="AS_UNIQUEID" val="7675"/>
</p:tagLst>
</file>

<file path=ppt/tags/tag68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0.xml><?xml version="1.0" encoding="utf-8"?>
<p:tagLst xmlns:p="http://schemas.openxmlformats.org/presentationml/2006/main">
  <p:tag name="AS_UNIQUEID" val="79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1.xml><?xml version="1.0" encoding="utf-8"?>
<p:tagLst xmlns:p="http://schemas.openxmlformats.org/presentationml/2006/main">
  <p:tag name="AS_UNIQUEID" val="79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2.xml><?xml version="1.0" encoding="utf-8"?>
<p:tagLst xmlns:p="http://schemas.openxmlformats.org/presentationml/2006/main">
  <p:tag name="AS_UNIQUEID" val="79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3.xml><?xml version="1.0" encoding="utf-8"?>
<p:tagLst xmlns:p="http://schemas.openxmlformats.org/presentationml/2006/main">
  <p:tag name="AS_UNIQUEID" val="79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4.xml><?xml version="1.0" encoding="utf-8"?>
<p:tagLst xmlns:p="http://schemas.openxmlformats.org/presentationml/2006/main">
  <p:tag name="AS_UNIQUEID" val="79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5.xml><?xml version="1.0" encoding="utf-8"?>
<p:tagLst xmlns:p="http://schemas.openxmlformats.org/presentationml/2006/main">
  <p:tag name="AS_UNIQUEID" val="79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6.xml><?xml version="1.0" encoding="utf-8"?>
<p:tagLst xmlns:p="http://schemas.openxmlformats.org/presentationml/2006/main">
  <p:tag name="AS_UNIQUEID" val="79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7.xml><?xml version="1.0" encoding="utf-8"?>
<p:tagLst xmlns:p="http://schemas.openxmlformats.org/presentationml/2006/main">
  <p:tag name="AS_UNIQUEID" val="7676"/>
</p:tagLst>
</file>

<file path=ppt/tags/tag688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689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0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691.xml><?xml version="1.0" encoding="utf-8"?>
<p:tagLst xmlns:p="http://schemas.openxmlformats.org/presentationml/2006/main">
  <p:tag name="AS_UNIQUEID" val="803"/>
</p:tagLst>
</file>

<file path=ppt/tags/tag692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693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694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695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696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697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698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699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AS_UNIQUEID" val="51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AS_UNIQUEID" val="7599"/>
</p:tagLst>
</file>

<file path=ppt/tags/tag700.xml><?xml version="1.0" encoding="utf-8"?>
<p:tagLst xmlns:p="http://schemas.openxmlformats.org/presentationml/2006/main">
  <p:tag name="AS_UNIQUEID" val="8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701.xml><?xml version="1.0" encoding="utf-8"?>
<p:tagLst xmlns:p="http://schemas.openxmlformats.org/presentationml/2006/main">
  <p:tag name="AS_UNIQUEID" val="813"/>
</p:tagLst>
</file>

<file path=ppt/tags/tag702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703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704.xml><?xml version="1.0" encoding="utf-8"?>
<p:tagLst xmlns:p="http://schemas.openxmlformats.org/presentationml/2006/main">
  <p:tag name="AS_UNIQUEID" val="8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705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706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707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708.xml><?xml version="1.0" encoding="utf-8"?>
<p:tagLst xmlns:p="http://schemas.openxmlformats.org/presentationml/2006/main">
  <p:tag name="AS_UNIQUEID" val="8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709.xml><?xml version="1.0" encoding="utf-8"?>
<p:tagLst xmlns:p="http://schemas.openxmlformats.org/presentationml/2006/main">
  <p:tag name="AS_UNIQUEID" val="8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71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0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711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712.xml><?xml version="1.0" encoding="utf-8"?>
<p:tagLst xmlns:p="http://schemas.openxmlformats.org/presentationml/2006/main">
  <p:tag name="AS_UNIQUEID" val="8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3.xml><?xml version="1.0" encoding="utf-8"?>
<p:tagLst xmlns:p="http://schemas.openxmlformats.org/presentationml/2006/main">
  <p:tag name="AS_UNIQUEID" val="8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4.xml><?xml version="1.0" encoding="utf-8"?>
<p:tagLst xmlns:p="http://schemas.openxmlformats.org/presentationml/2006/main">
  <p:tag name="AS_UNIQUEID" val="8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5.xml><?xml version="1.0" encoding="utf-8"?>
<p:tagLst xmlns:p="http://schemas.openxmlformats.org/presentationml/2006/main">
  <p:tag name="AS_UNIQUEID" val="8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6.xml><?xml version="1.0" encoding="utf-8"?>
<p:tagLst xmlns:p="http://schemas.openxmlformats.org/presentationml/2006/main">
  <p:tag name="AS_UNIQUEID" val="8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7.xml><?xml version="1.0" encoding="utf-8"?>
<p:tagLst xmlns:p="http://schemas.openxmlformats.org/presentationml/2006/main">
  <p:tag name="AS_UNIQUEID" val="7677"/>
</p:tagLst>
</file>

<file path=ppt/tags/tag718.xml><?xml version="1.0" encoding="utf-8"?>
<p:tagLst xmlns:p="http://schemas.openxmlformats.org/presentationml/2006/main">
  <p:tag name="AS_UNIQUEID" val="8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9.xml><?xml version="1.0" encoding="utf-8"?>
<p:tagLst xmlns:p="http://schemas.openxmlformats.org/presentationml/2006/main">
  <p:tag name="AS_UNIQUEID" val="83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0.xml><?xml version="1.0" encoding="utf-8"?>
<p:tagLst xmlns:p="http://schemas.openxmlformats.org/presentationml/2006/main">
  <p:tag name="AS_UNIQUEID" val="8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1.xml><?xml version="1.0" encoding="utf-8"?>
<p:tagLst xmlns:p="http://schemas.openxmlformats.org/presentationml/2006/main">
  <p:tag name="AS_UNIQUEID" val="8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2.xml><?xml version="1.0" encoding="utf-8"?>
<p:tagLst xmlns:p="http://schemas.openxmlformats.org/presentationml/2006/main">
  <p:tag name="AS_UNIQUEID" val="8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723.xml><?xml version="1.0" encoding="utf-8"?>
<p:tagLst xmlns:p="http://schemas.openxmlformats.org/presentationml/2006/main">
  <p:tag name="AS_UNIQUEID" val="8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4.xml><?xml version="1.0" encoding="utf-8"?>
<p:tagLst xmlns:p="http://schemas.openxmlformats.org/presentationml/2006/main">
  <p:tag name="AS_UNIQUEID" val="7678"/>
</p:tagLst>
</file>

<file path=ppt/tags/tag725.xml><?xml version="1.0" encoding="utf-8"?>
<p:tagLst xmlns:p="http://schemas.openxmlformats.org/presentationml/2006/main">
  <p:tag name="AS_UNIQUEID" val="83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26.xml><?xml version="1.0" encoding="utf-8"?>
<p:tagLst xmlns:p="http://schemas.openxmlformats.org/presentationml/2006/main">
  <p:tag name="AS_UNIQUEID" val="83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7.xml><?xml version="1.0" encoding="utf-8"?>
<p:tagLst xmlns:p="http://schemas.openxmlformats.org/presentationml/2006/main">
  <p:tag name="AS_UNIQUEID" val="83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8.xml><?xml version="1.0" encoding="utf-8"?>
<p:tagLst xmlns:p="http://schemas.openxmlformats.org/presentationml/2006/main">
  <p:tag name="AS_UNIQUEID" val="84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9.xml><?xml version="1.0" encoding="utf-8"?>
<p:tagLst xmlns:p="http://schemas.openxmlformats.org/presentationml/2006/main">
  <p:tag name="AS_UNIQUEID" val="84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0.xml><?xml version="1.0" encoding="utf-8"?>
<p:tagLst xmlns:p="http://schemas.openxmlformats.org/presentationml/2006/main">
  <p:tag name="AS_UNIQUEID" val="84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1.xml><?xml version="1.0" encoding="utf-8"?>
<p:tagLst xmlns:p="http://schemas.openxmlformats.org/presentationml/2006/main">
  <p:tag name="AS_UNIQUEID" val="84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732.xml><?xml version="1.0" encoding="utf-8"?>
<p:tagLst xmlns:p="http://schemas.openxmlformats.org/presentationml/2006/main">
  <p:tag name="AS_UNIQUEID" val="8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3.xml><?xml version="1.0" encoding="utf-8"?>
<p:tagLst xmlns:p="http://schemas.openxmlformats.org/presentationml/2006/main">
  <p:tag name="AS_UNIQUEID" val="7679"/>
</p:tagLst>
</file>

<file path=ppt/tags/tag734.xml><?xml version="1.0" encoding="utf-8"?>
<p:tagLst xmlns:p="http://schemas.openxmlformats.org/presentationml/2006/main">
  <p:tag name="AS_UNIQUEID" val="84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35.xml><?xml version="1.0" encoding="utf-8"?>
<p:tagLst xmlns:p="http://schemas.openxmlformats.org/presentationml/2006/main">
  <p:tag name="AS_UNIQUEID" val="84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6.xml><?xml version="1.0" encoding="utf-8"?>
<p:tagLst xmlns:p="http://schemas.openxmlformats.org/presentationml/2006/main">
  <p:tag name="AS_UNIQUEID" val="84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7.xml><?xml version="1.0" encoding="utf-8"?>
<p:tagLst xmlns:p="http://schemas.openxmlformats.org/presentationml/2006/main">
  <p:tag name="AS_UNIQUEID" val="84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8.xml><?xml version="1.0" encoding="utf-8"?>
<p:tagLst xmlns:p="http://schemas.openxmlformats.org/presentationml/2006/main">
  <p:tag name="AS_UNIQUEID" val="85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9.xml><?xml version="1.0" encoding="utf-8"?>
<p:tagLst xmlns:p="http://schemas.openxmlformats.org/presentationml/2006/main">
  <p:tag name="AS_UNIQUEID" val="85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0.xml><?xml version="1.0" encoding="utf-8"?>
<p:tagLst xmlns:p="http://schemas.openxmlformats.org/presentationml/2006/main">
  <p:tag name="AS_UNIQUEID" val="85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1.xml><?xml version="1.0" encoding="utf-8"?>
<p:tagLst xmlns:p="http://schemas.openxmlformats.org/presentationml/2006/main">
  <p:tag name="AS_UNIQUEID" val="8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2.xml><?xml version="1.0" encoding="utf-8"?>
<p:tagLst xmlns:p="http://schemas.openxmlformats.org/presentationml/2006/main">
  <p:tag name="AS_UNIQUEID" val="7680"/>
</p:tagLst>
</file>

<file path=ppt/tags/tag743.xml><?xml version="1.0" encoding="utf-8"?>
<p:tagLst xmlns:p="http://schemas.openxmlformats.org/presentationml/2006/main">
  <p:tag name="AS_UNIQUEID" val="85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44.xml><?xml version="1.0" encoding="utf-8"?>
<p:tagLst xmlns:p="http://schemas.openxmlformats.org/presentationml/2006/main">
  <p:tag name="AS_UNIQUEID" val="85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5.xml><?xml version="1.0" encoding="utf-8"?>
<p:tagLst xmlns:p="http://schemas.openxmlformats.org/presentationml/2006/main">
  <p:tag name="AS_UNIQUEID" val="85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6.xml><?xml version="1.0" encoding="utf-8"?>
<p:tagLst xmlns:p="http://schemas.openxmlformats.org/presentationml/2006/main">
  <p:tag name="AS_UNIQUEID" val="85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7.xml><?xml version="1.0" encoding="utf-8"?>
<p:tagLst xmlns:p="http://schemas.openxmlformats.org/presentationml/2006/main">
  <p:tag name="AS_UNIQUEID" val="85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8.xml><?xml version="1.0" encoding="utf-8"?>
<p:tagLst xmlns:p="http://schemas.openxmlformats.org/presentationml/2006/main">
  <p:tag name="AS_UNIQUEID" val="86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9.xml><?xml version="1.0" encoding="utf-8"?>
<p:tagLst xmlns:p="http://schemas.openxmlformats.org/presentationml/2006/main">
  <p:tag name="AS_UNIQUEID" val="86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0.xml><?xml version="1.0" encoding="utf-8"?>
<p:tagLst xmlns:p="http://schemas.openxmlformats.org/presentationml/2006/main">
  <p:tag name="AS_UNIQUEID" val="8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1.xml><?xml version="1.0" encoding="utf-8"?>
<p:tagLst xmlns:p="http://schemas.openxmlformats.org/presentationml/2006/main">
  <p:tag name="AS_UNIQUEID" val="7681"/>
</p:tagLst>
</file>

<file path=ppt/tags/tag752.xml><?xml version="1.0" encoding="utf-8"?>
<p:tagLst xmlns:p="http://schemas.openxmlformats.org/presentationml/2006/main">
  <p:tag name="AS_UNIQUEID" val="86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753.xml><?xml version="1.0" encoding="utf-8"?>
<p:tagLst xmlns:p="http://schemas.openxmlformats.org/presentationml/2006/main">
  <p:tag name="AS_UNIQUEID" val="86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4.xml><?xml version="1.0" encoding="utf-8"?>
<p:tagLst xmlns:p="http://schemas.openxmlformats.org/presentationml/2006/main">
  <p:tag name="AS_UNIQUEID" val="86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5.xml><?xml version="1.0" encoding="utf-8"?>
<p:tagLst xmlns:p="http://schemas.openxmlformats.org/presentationml/2006/main">
  <p:tag name="AS_UNIQUEID" val="86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6.xml><?xml version="1.0" encoding="utf-8"?>
<p:tagLst xmlns:p="http://schemas.openxmlformats.org/presentationml/2006/main">
  <p:tag name="AS_UNIQUEID" val="86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7.xml><?xml version="1.0" encoding="utf-8"?>
<p:tagLst xmlns:p="http://schemas.openxmlformats.org/presentationml/2006/main">
  <p:tag name="AS_UNIQUEID" val="86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8.xml><?xml version="1.0" encoding="utf-8"?>
<p:tagLst xmlns:p="http://schemas.openxmlformats.org/presentationml/2006/main">
  <p:tag name="AS_UNIQUEID" val="87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59.xml><?xml version="1.0" encoding="utf-8"?>
<p:tagLst xmlns:p="http://schemas.openxmlformats.org/presentationml/2006/main">
  <p:tag name="AS_UNIQUEID" val="8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6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0.xml><?xml version="1.0" encoding="utf-8"?>
<p:tagLst xmlns:p="http://schemas.openxmlformats.org/presentationml/2006/main">
  <p:tag name="AS_UNIQUEID" val="8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61.xml><?xml version="1.0" encoding="utf-8"?>
<p:tagLst xmlns:p="http://schemas.openxmlformats.org/presentationml/2006/main">
  <p:tag name="AS_UNIQUEID" val="7682"/>
</p:tagLst>
</file>

<file path=ppt/tags/tag762.xml><?xml version="1.0" encoding="utf-8"?>
<p:tagLst xmlns:p="http://schemas.openxmlformats.org/presentationml/2006/main">
  <p:tag name="AS_UNIQUEID" val="87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763.xml><?xml version="1.0" encoding="utf-8"?>
<p:tagLst xmlns:p="http://schemas.openxmlformats.org/presentationml/2006/main">
  <p:tag name="AS_UNIQUEID" val="87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4.xml><?xml version="1.0" encoding="utf-8"?>
<p:tagLst xmlns:p="http://schemas.openxmlformats.org/presentationml/2006/main">
  <p:tag name="AS_UNIQUEID" val="87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5.xml><?xml version="1.0" encoding="utf-8"?>
<p:tagLst xmlns:p="http://schemas.openxmlformats.org/presentationml/2006/main">
  <p:tag name="AS_UNIQUEID" val="87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6.xml><?xml version="1.0" encoding="utf-8"?>
<p:tagLst xmlns:p="http://schemas.openxmlformats.org/presentationml/2006/main">
  <p:tag name="AS_UNIQUEID" val="87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7.xml><?xml version="1.0" encoding="utf-8"?>
<p:tagLst xmlns:p="http://schemas.openxmlformats.org/presentationml/2006/main">
  <p:tag name="AS_UNIQUEID" val="8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8.xml><?xml version="1.0" encoding="utf-8"?>
<p:tagLst xmlns:p="http://schemas.openxmlformats.org/presentationml/2006/main">
  <p:tag name="AS_UNIQUEID" val="8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9.xml><?xml version="1.0" encoding="utf-8"?>
<p:tagLst xmlns:p="http://schemas.openxmlformats.org/presentationml/2006/main">
  <p:tag name="AS_UNIQUEID" val="8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7.xml><?xml version="1.0" encoding="utf-8"?>
<p:tagLst xmlns:p="http://schemas.openxmlformats.org/presentationml/2006/main">
  <p:tag name="AS_UNIQUEID" val="7600"/>
</p:tagLst>
</file>

<file path=ppt/tags/tag770.xml><?xml version="1.0" encoding="utf-8"?>
<p:tagLst xmlns:p="http://schemas.openxmlformats.org/presentationml/2006/main">
  <p:tag name="AS_UNIQUEID" val="8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71.xml><?xml version="1.0" encoding="utf-8"?>
<p:tagLst xmlns:p="http://schemas.openxmlformats.org/presentationml/2006/main">
  <p:tag name="AS_UNIQUEID" val="8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72.xml><?xml version="1.0" encoding="utf-8"?>
<p:tagLst xmlns:p="http://schemas.openxmlformats.org/presentationml/2006/main">
  <p:tag name="AS_UNIQUEID" val="8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73.xml><?xml version="1.0" encoding="utf-8"?>
<p:tagLst xmlns:p="http://schemas.openxmlformats.org/presentationml/2006/main">
  <p:tag name="AS_UNIQUEID" val="7683"/>
</p:tagLst>
</file>

<file path=ppt/tags/tag774.xml><?xml version="1.0" encoding="utf-8"?>
<p:tagLst xmlns:p="http://schemas.openxmlformats.org/presentationml/2006/main">
  <p:tag name="AS_UNIQUEID" val="88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775.xml><?xml version="1.0" encoding="utf-8"?>
<p:tagLst xmlns:p="http://schemas.openxmlformats.org/presentationml/2006/main">
  <p:tag name="AS_UNIQUEID" val="88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76.xml><?xml version="1.0" encoding="utf-8"?>
<p:tagLst xmlns:p="http://schemas.openxmlformats.org/presentationml/2006/main">
  <p:tag name="AS_UNIQUEID" val="88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77.xml><?xml version="1.0" encoding="utf-8"?>
<p:tagLst xmlns:p="http://schemas.openxmlformats.org/presentationml/2006/main">
  <p:tag name="AS_UNIQUEID" val="88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78.xml><?xml version="1.0" encoding="utf-8"?>
<p:tagLst xmlns:p="http://schemas.openxmlformats.org/presentationml/2006/main">
  <p:tag name="AS_UNIQUEID" val="89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79.xml><?xml version="1.0" encoding="utf-8"?>
<p:tagLst xmlns:p="http://schemas.openxmlformats.org/presentationml/2006/main">
  <p:tag name="AS_UNIQUEID" val="8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8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0.xml><?xml version="1.0" encoding="utf-8"?>
<p:tagLst xmlns:p="http://schemas.openxmlformats.org/presentationml/2006/main">
  <p:tag name="AS_UNIQUEID" val="8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81.xml><?xml version="1.0" encoding="utf-8"?>
<p:tagLst xmlns:p="http://schemas.openxmlformats.org/presentationml/2006/main">
  <p:tag name="AS_UNIQUEID" val="8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82.xml><?xml version="1.0" encoding="utf-8"?>
<p:tagLst xmlns:p="http://schemas.openxmlformats.org/presentationml/2006/main">
  <p:tag name="AS_UNIQUEID" val="7684"/>
</p:tagLst>
</file>

<file path=ppt/tags/tag783.xml><?xml version="1.0" encoding="utf-8"?>
<p:tagLst xmlns:p="http://schemas.openxmlformats.org/presentationml/2006/main">
  <p:tag name="AS_UNIQUEID" val="895"/>
</p:tagLst>
</file>

<file path=ppt/tags/tag784.xml><?xml version="1.0" encoding="utf-8"?>
<p:tagLst xmlns:p="http://schemas.openxmlformats.org/presentationml/2006/main">
  <p:tag name="AS_UNIQUEID" val="896"/>
</p:tagLst>
</file>

<file path=ppt/tags/tag785.xml><?xml version="1.0" encoding="utf-8"?>
<p:tagLst xmlns:p="http://schemas.openxmlformats.org/presentationml/2006/main">
  <p:tag name="AS_UNIQUEID" val="897"/>
</p:tagLst>
</file>

<file path=ppt/tags/tag786.xml><?xml version="1.0" encoding="utf-8"?>
<p:tagLst xmlns:p="http://schemas.openxmlformats.org/presentationml/2006/main">
  <p:tag name="AS_UNIQUEID" val="898"/>
</p:tagLst>
</file>

<file path=ppt/tags/tag787.xml><?xml version="1.0" encoding="utf-8"?>
<p:tagLst xmlns:p="http://schemas.openxmlformats.org/presentationml/2006/main">
  <p:tag name="AS_UNIQUEID" val="7685"/>
</p:tagLst>
</file>

<file path=ppt/tags/tag788.xml><?xml version="1.0" encoding="utf-8"?>
<p:tagLst xmlns:p="http://schemas.openxmlformats.org/presentationml/2006/main">
  <p:tag name="AS_UNIQUEID" val="900"/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9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AS_UNIQUEID" val="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0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1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2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3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794.xml><?xml version="1.0" encoding="utf-8"?>
<p:tagLst xmlns:p="http://schemas.openxmlformats.org/presentationml/2006/main">
  <p:tag name="AS_UNIQUEID" val="906"/>
</p:tagLst>
</file>

<file path=ppt/tags/tag795.xml><?xml version="1.0" encoding="utf-8"?>
<p:tagLst xmlns:p="http://schemas.openxmlformats.org/presentationml/2006/main">
  <p:tag name="AS_UNIQUEID" val="907"/>
</p:tagLst>
</file>

<file path=ppt/tags/tag796.xml><?xml version="1.0" encoding="utf-8"?>
<p:tagLst xmlns:p="http://schemas.openxmlformats.org/presentationml/2006/main">
  <p:tag name="AS_UNIQUEID" val="7686"/>
</p:tagLst>
</file>

<file path=ppt/tags/tag797.xml><?xml version="1.0" encoding="utf-8"?>
<p:tagLst xmlns:p="http://schemas.openxmlformats.org/presentationml/2006/main">
  <p:tag name="AS_UNIQUEID" val="7687"/>
</p:tagLst>
</file>

<file path=ppt/tags/tag798.xml><?xml version="1.0" encoding="utf-8"?>
<p:tagLst xmlns:p="http://schemas.openxmlformats.org/presentationml/2006/main">
  <p:tag name="AS_UNIQUEID" val="6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9.xml><?xml version="1.0" encoding="utf-8"?>
<p:tagLst xmlns:p="http://schemas.openxmlformats.org/presentationml/2006/main">
  <p:tag name="AS_UNIQUEID" val="6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5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0.xml><?xml version="1.0" encoding="utf-8"?>
<p:tagLst xmlns:p="http://schemas.openxmlformats.org/presentationml/2006/main">
  <p:tag name="AS_UNIQUEID" val="6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1.xml><?xml version="1.0" encoding="utf-8"?>
<p:tagLst xmlns:p="http://schemas.openxmlformats.org/presentationml/2006/main">
  <p:tag name="AS_UNIQUEID" val="6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2.xml><?xml version="1.0" encoding="utf-8"?>
<p:tagLst xmlns:p="http://schemas.openxmlformats.org/presentationml/2006/main">
  <p:tag name="AS_UNIQUEID" val="6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803.xml><?xml version="1.0" encoding="utf-8"?>
<p:tagLst xmlns:p="http://schemas.openxmlformats.org/presentationml/2006/main">
  <p:tag name="AS_UNIQUEID" val="6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04.xml><?xml version="1.0" encoding="utf-8"?>
<p:tagLst xmlns:p="http://schemas.openxmlformats.org/presentationml/2006/main">
  <p:tag name="AS_UNIQUEID" val="6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5.xml><?xml version="1.0" encoding="utf-8"?>
<p:tagLst xmlns:p="http://schemas.openxmlformats.org/presentationml/2006/main">
  <p:tag name="AS_UNIQUEID" val="6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6.xml><?xml version="1.0" encoding="utf-8"?>
<p:tagLst xmlns:p="http://schemas.openxmlformats.org/presentationml/2006/main">
  <p:tag name="AS_UNIQUEID" val="6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7.xml><?xml version="1.0" encoding="utf-8"?>
<p:tagLst xmlns:p="http://schemas.openxmlformats.org/presentationml/2006/main">
  <p:tag name="AS_UNIQUEID" val="6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8.xml><?xml version="1.0" encoding="utf-8"?>
<p:tagLst xmlns:p="http://schemas.openxmlformats.org/presentationml/2006/main">
  <p:tag name="AS_UNIQUEID" val="6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9.xml><?xml version="1.0" encoding="utf-8"?>
<p:tagLst xmlns:p="http://schemas.openxmlformats.org/presentationml/2006/main">
  <p:tag name="AS_UNIQUEID" val="6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0.xml><?xml version="1.0" encoding="utf-8"?>
<p:tagLst xmlns:p="http://schemas.openxmlformats.org/presentationml/2006/main">
  <p:tag name="AS_UNIQUEID" val="7688"/>
</p:tagLst>
</file>

<file path=ppt/tags/tag811.xml><?xml version="1.0" encoding="utf-8"?>
<p:tagLst xmlns:p="http://schemas.openxmlformats.org/presentationml/2006/main">
  <p:tag name="AS_UNIQUEID" val="6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2.xml><?xml version="1.0" encoding="utf-8"?>
<p:tagLst xmlns:p="http://schemas.openxmlformats.org/presentationml/2006/main">
  <p:tag name="AS_UNIQUEID" val="6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3.xml><?xml version="1.0" encoding="utf-8"?>
<p:tagLst xmlns:p="http://schemas.openxmlformats.org/presentationml/2006/main">
  <p:tag name="AS_UNIQUEID" val="6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4.xml><?xml version="1.0" encoding="utf-8"?>
<p:tagLst xmlns:p="http://schemas.openxmlformats.org/presentationml/2006/main">
  <p:tag name="AS_UNIQUEID" val="6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p="http://schemas.openxmlformats.org/presentationml/2006/main">
  <p:tag name="AS_UNIQUEID" val="6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p="http://schemas.openxmlformats.org/presentationml/2006/main">
  <p:tag name="AS_UNIQUEID" val="6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p="http://schemas.openxmlformats.org/presentationml/2006/main">
  <p:tag name="AS_UNIQUEID" val="7689"/>
</p:tagLst>
</file>

<file path=ppt/tags/tag818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9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0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1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2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3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4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5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6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7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8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9.xml><?xml version="1.0" encoding="utf-8"?>
<p:tagLst xmlns:p="http://schemas.openxmlformats.org/presentationml/2006/main">
  <p:tag name="AS_UNIQUEID" val="7690"/>
</p:tagLst>
</file>

<file path=ppt/tags/tag83.xml><?xml version="1.0" encoding="utf-8"?>
<p:tagLst xmlns:p="http://schemas.openxmlformats.org/presentationml/2006/main">
  <p:tag name="AS_UNIQUEID" val="7601"/>
</p:tagLst>
</file>

<file path=ppt/tags/tag830.xml><?xml version="1.0" encoding="utf-8"?>
<p:tagLst xmlns:p="http://schemas.openxmlformats.org/presentationml/2006/main">
  <p:tag name="AS_UNIQUEID" val="7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1.xml><?xml version="1.0" encoding="utf-8"?>
<p:tagLst xmlns:p="http://schemas.openxmlformats.org/presentationml/2006/main">
  <p:tag name="AS_UNIQUEID" val="7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2.xml><?xml version="1.0" encoding="utf-8"?>
<p:tagLst xmlns:p="http://schemas.openxmlformats.org/presentationml/2006/main">
  <p:tag name="AS_UNIQUEID" val="7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3.xml><?xml version="1.0" encoding="utf-8"?>
<p:tagLst xmlns:p="http://schemas.openxmlformats.org/presentationml/2006/main">
  <p:tag name="AS_UNIQUEID" val="7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4.xml><?xml version="1.0" encoding="utf-8"?>
<p:tagLst xmlns:p="http://schemas.openxmlformats.org/presentationml/2006/main">
  <p:tag name="AS_UNIQUEID" val="7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5.xml><?xml version="1.0" encoding="utf-8"?>
<p:tagLst xmlns:p="http://schemas.openxmlformats.org/presentationml/2006/main">
  <p:tag name="AS_UNIQUEID" val="7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6.xml><?xml version="1.0" encoding="utf-8"?>
<p:tagLst xmlns:p="http://schemas.openxmlformats.org/presentationml/2006/main">
  <p:tag name="AS_UNIQUEID" val="7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7.xml><?xml version="1.0" encoding="utf-8"?>
<p:tagLst xmlns:p="http://schemas.openxmlformats.org/presentationml/2006/main">
  <p:tag name="AS_UNIQUEID" val="7691"/>
</p:tagLst>
</file>

<file path=ppt/tags/tag838.xml><?xml version="1.0" encoding="utf-8"?>
<p:tagLst xmlns:p="http://schemas.openxmlformats.org/presentationml/2006/main">
  <p:tag name="AS_UNIQUEID" val="7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9.xml><?xml version="1.0" encoding="utf-8"?>
<p:tagLst xmlns:p="http://schemas.openxmlformats.org/presentationml/2006/main">
  <p:tag name="AS_UNIQUEID" val="7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0.xml><?xml version="1.0" encoding="utf-8"?>
<p:tagLst xmlns:p="http://schemas.openxmlformats.org/presentationml/2006/main">
  <p:tag name="AS_UNIQUEID" val="7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1.xml><?xml version="1.0" encoding="utf-8"?>
<p:tagLst xmlns:p="http://schemas.openxmlformats.org/presentationml/2006/main">
  <p:tag name="AS_UNIQUEID" val="7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2.xml><?xml version="1.0" encoding="utf-8"?>
<p:tagLst xmlns:p="http://schemas.openxmlformats.org/presentationml/2006/main">
  <p:tag name="AS_UNIQUEID" val="71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3.xml><?xml version="1.0" encoding="utf-8"?>
<p:tagLst xmlns:p="http://schemas.openxmlformats.org/presentationml/2006/main">
  <p:tag name="AS_UNIQUEID" val="7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4.xml><?xml version="1.0" encoding="utf-8"?>
<p:tagLst xmlns:p="http://schemas.openxmlformats.org/presentationml/2006/main">
  <p:tag name="AS_UNIQUEID" val="7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5.xml><?xml version="1.0" encoding="utf-8"?>
<p:tagLst xmlns:p="http://schemas.openxmlformats.org/presentationml/2006/main">
  <p:tag name="AS_UNIQUEID" val="7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6.xml><?xml version="1.0" encoding="utf-8"?>
<p:tagLst xmlns:p="http://schemas.openxmlformats.org/presentationml/2006/main">
  <p:tag name="AS_UNIQUEID" val="7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7.xml><?xml version="1.0" encoding="utf-8"?>
<p:tagLst xmlns:p="http://schemas.openxmlformats.org/presentationml/2006/main">
  <p:tag name="AS_UNIQUEID" val="7692"/>
</p:tagLst>
</file>

<file path=ppt/tags/tag848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9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AS_UNIQUEID" val="589"/>
</p:tagLst>
</file>

<file path=ppt/tags/tag850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1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2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3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4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5.xml><?xml version="1.0" encoding="utf-8"?>
<p:tagLst xmlns:p="http://schemas.openxmlformats.org/presentationml/2006/main">
  <p:tag name="AS_UNIQUEID" val="7693"/>
</p:tagLst>
</file>

<file path=ppt/tags/tag856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57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58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59.xml><?xml version="1.0" encoding="utf-8"?>
<p:tagLst xmlns:p="http://schemas.openxmlformats.org/presentationml/2006/main">
  <p:tag name="AS_UNIQUEID" val="7694"/>
</p:tagLst>
</file>

<file path=ppt/tags/tag86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0.xml><?xml version="1.0" encoding="utf-8"?>
<p:tagLst xmlns:p="http://schemas.openxmlformats.org/presentationml/2006/main">
  <p:tag name="AS_UNIQUEID" val="7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1.xml><?xml version="1.0" encoding="utf-8"?>
<p:tagLst xmlns:p="http://schemas.openxmlformats.org/presentationml/2006/main">
  <p:tag name="AS_UNIQUEID" val="7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2.xml><?xml version="1.0" encoding="utf-8"?>
<p:tagLst xmlns:p="http://schemas.openxmlformats.org/presentationml/2006/main">
  <p:tag name="AS_UNIQUEID" val="7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3.xml><?xml version="1.0" encoding="utf-8"?>
<p:tagLst xmlns:p="http://schemas.openxmlformats.org/presentationml/2006/main">
  <p:tag name="AS_UNIQUEID" val="7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4.xml><?xml version="1.0" encoding="utf-8"?>
<p:tagLst xmlns:p="http://schemas.openxmlformats.org/presentationml/2006/main">
  <p:tag name="AS_UNIQUEID" val="7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5.xml><?xml version="1.0" encoding="utf-8"?>
<p:tagLst xmlns:p="http://schemas.openxmlformats.org/presentationml/2006/main">
  <p:tag name="AS_UNIQUEID" val="7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6.xml><?xml version="1.0" encoding="utf-8"?>
<p:tagLst xmlns:p="http://schemas.openxmlformats.org/presentationml/2006/main">
  <p:tag name="AS_UNIQUEID" val="7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7.xml><?xml version="1.0" encoding="utf-8"?>
<p:tagLst xmlns:p="http://schemas.openxmlformats.org/presentationml/2006/main">
  <p:tag name="AS_UNIQUEID" val="7695"/>
</p:tagLst>
</file>

<file path=ppt/tags/tag868.xml><?xml version="1.0" encoding="utf-8"?>
<p:tagLst xmlns:p="http://schemas.openxmlformats.org/presentationml/2006/main">
  <p:tag name="AS_UNIQUEID" val="7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9.xml><?xml version="1.0" encoding="utf-8"?>
<p:tagLst xmlns:p="http://schemas.openxmlformats.org/presentationml/2006/main">
  <p:tag name="AS_UNIQUEID" val="7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7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0.xml><?xml version="1.0" encoding="utf-8"?>
<p:tagLst xmlns:p="http://schemas.openxmlformats.org/presentationml/2006/main">
  <p:tag name="AS_UNIQUEID" val="7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71.xml><?xml version="1.0" encoding="utf-8"?>
<p:tagLst xmlns:p="http://schemas.openxmlformats.org/presentationml/2006/main">
  <p:tag name="AS_UNIQUEID" val="7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72.xml><?xml version="1.0" encoding="utf-8"?>
<p:tagLst xmlns:p="http://schemas.openxmlformats.org/presentationml/2006/main">
  <p:tag name="AS_UNIQUEID" val="7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73.xml><?xml version="1.0" encoding="utf-8"?>
<p:tagLst xmlns:p="http://schemas.openxmlformats.org/presentationml/2006/main">
  <p:tag name="AS_UNIQUEID" val="7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74.xml><?xml version="1.0" encoding="utf-8"?>
<p:tagLst xmlns:p="http://schemas.openxmlformats.org/presentationml/2006/main">
  <p:tag name="AS_UNIQUEID" val="7696"/>
</p:tagLst>
</file>

<file path=ppt/tags/tag875.xml><?xml version="1.0" encoding="utf-8"?>
<p:tagLst xmlns:p="http://schemas.openxmlformats.org/presentationml/2006/main">
  <p:tag name="AS_UNIQUEID" val="7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6.xml><?xml version="1.0" encoding="utf-8"?>
<p:tagLst xmlns:p="http://schemas.openxmlformats.org/presentationml/2006/main">
  <p:tag name="AS_UNIQUEID" val="7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7.xml><?xml version="1.0" encoding="utf-8"?>
<p:tagLst xmlns:p="http://schemas.openxmlformats.org/presentationml/2006/main">
  <p:tag name="AS_UNIQUEID" val="7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8.xml><?xml version="1.0" encoding="utf-8"?>
<p:tagLst xmlns:p="http://schemas.openxmlformats.org/presentationml/2006/main">
  <p:tag name="AS_UNIQUEID" val="7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9.xml><?xml version="1.0" encoding="utf-8"?>
<p:tagLst xmlns:p="http://schemas.openxmlformats.org/presentationml/2006/main">
  <p:tag name="AS_UNIQUEID" val="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0.xml><?xml version="1.0" encoding="utf-8"?>
<p:tagLst xmlns:p="http://schemas.openxmlformats.org/presentationml/2006/main">
  <p:tag name="AS_UNIQUEID" val="7697"/>
</p:tagLst>
</file>

<file path=ppt/tags/tag881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2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3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4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5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6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7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8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9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0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1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2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3.xml><?xml version="1.0" encoding="utf-8"?>
<p:tagLst xmlns:p="http://schemas.openxmlformats.org/presentationml/2006/main">
  <p:tag name="AS_UNIQUEID" val="7698"/>
</p:tagLst>
</file>

<file path=ppt/tags/tag894.xml><?xml version="1.0" encoding="utf-8"?>
<p:tagLst xmlns:p="http://schemas.openxmlformats.org/presentationml/2006/main">
  <p:tag name="AS_UNIQUEID" val="7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95.xml><?xml version="1.0" encoding="utf-8"?>
<p:tagLst xmlns:p="http://schemas.openxmlformats.org/presentationml/2006/main">
  <p:tag name="AS_UNIQUEID" val="7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6.xml><?xml version="1.0" encoding="utf-8"?>
<p:tagLst xmlns:p="http://schemas.openxmlformats.org/presentationml/2006/main">
  <p:tag name="AS_UNIQUEID" val="7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7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8.xml><?xml version="1.0" encoding="utf-8"?>
<p:tagLst xmlns:p="http://schemas.openxmlformats.org/presentationml/2006/main">
  <p:tag name="AS_UNIQUEID" val="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9.xml><?xml version="1.0" encoding="utf-8"?>
<p:tagLst xmlns:p="http://schemas.openxmlformats.org/presentationml/2006/main">
  <p:tag name="AS_UNIQUEID" val="7699"/>
</p:tagLst>
</file>

<file path=ppt/tags/tag9.xml><?xml version="1.0" encoding="utf-8"?>
<p:tagLst xmlns:p="http://schemas.openxmlformats.org/presentationml/2006/main">
  <p:tag name="AS_UNIQUEID" val="5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90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00.xml><?xml version="1.0" encoding="utf-8"?>
<p:tagLst xmlns:p="http://schemas.openxmlformats.org/presentationml/2006/main">
  <p:tag name="AS_UNIQUEID" val="775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01.xml><?xml version="1.0" encoding="utf-8"?>
<p:tagLst xmlns:p="http://schemas.openxmlformats.org/presentationml/2006/main">
  <p:tag name="AS_UNIQUEID" val="7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902.xml><?xml version="1.0" encoding="utf-8"?>
<p:tagLst xmlns:p="http://schemas.openxmlformats.org/presentationml/2006/main">
  <p:tag name="AS_UNIQUEID" val="7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3.xml><?xml version="1.0" encoding="utf-8"?>
<p:tagLst xmlns:p="http://schemas.openxmlformats.org/presentationml/2006/main">
  <p:tag name="AS_UNIQUEID" val="7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4.xml><?xml version="1.0" encoding="utf-8"?>
<p:tagLst xmlns:p="http://schemas.openxmlformats.org/presentationml/2006/main">
  <p:tag name="AS_UNIQUEID" val="7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5.xml><?xml version="1.0" encoding="utf-8"?>
<p:tagLst xmlns:p="http://schemas.openxmlformats.org/presentationml/2006/main">
  <p:tag name="AS_UNIQUEID" val="78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6.xml><?xml version="1.0" encoding="utf-8"?>
<p:tagLst xmlns:p="http://schemas.openxmlformats.org/presentationml/2006/main">
  <p:tag name="AS_UNIQUEID" val="7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7.xml><?xml version="1.0" encoding="utf-8"?>
<p:tagLst xmlns:p="http://schemas.openxmlformats.org/presentationml/2006/main">
  <p:tag name="AS_UNIQUEID" val="7700"/>
</p:tagLst>
</file>

<file path=ppt/tags/tag908.xml><?xml version="1.0" encoding="utf-8"?>
<p:tagLst xmlns:p="http://schemas.openxmlformats.org/presentationml/2006/main">
  <p:tag name="AS_UNIQUEID" val="783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09.xml><?xml version="1.0" encoding="utf-8"?>
<p:tagLst xmlns:p="http://schemas.openxmlformats.org/presentationml/2006/main">
  <p:tag name="AS_UNIQUEID" val="7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91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0.xml><?xml version="1.0" encoding="utf-8"?>
<p:tagLst xmlns:p="http://schemas.openxmlformats.org/presentationml/2006/main">
  <p:tag name="AS_UNIQUEID" val="7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1.xml><?xml version="1.0" encoding="utf-8"?>
<p:tagLst xmlns:p="http://schemas.openxmlformats.org/presentationml/2006/main">
  <p:tag name="AS_UNIQUEID" val="78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2.xml><?xml version="1.0" encoding="utf-8"?>
<p:tagLst xmlns:p="http://schemas.openxmlformats.org/presentationml/2006/main">
  <p:tag name="AS_UNIQUEID" val="7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3.xml><?xml version="1.0" encoding="utf-8"?>
<p:tagLst xmlns:p="http://schemas.openxmlformats.org/presentationml/2006/main">
  <p:tag name="AS_UNIQUEID" val="78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4.xml><?xml version="1.0" encoding="utf-8"?>
<p:tagLst xmlns:p="http://schemas.openxmlformats.org/presentationml/2006/main">
  <p:tag name="AS_UNIQUEID" val="7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5.xml><?xml version="1.0" encoding="utf-8"?>
<p:tagLst xmlns:p="http://schemas.openxmlformats.org/presentationml/2006/main">
  <p:tag name="AS_UNIQUEID" val="7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6.xml><?xml version="1.0" encoding="utf-8"?>
<p:tagLst xmlns:p="http://schemas.openxmlformats.org/presentationml/2006/main">
  <p:tag name="AS_UNIQUEID" val="7701"/>
</p:tagLst>
</file>

<file path=ppt/tags/tag917.xml><?xml version="1.0" encoding="utf-8"?>
<p:tagLst xmlns:p="http://schemas.openxmlformats.org/presentationml/2006/main">
  <p:tag name="AS_UNIQUEID" val="79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18.xml><?xml version="1.0" encoding="utf-8"?>
<p:tagLst xmlns:p="http://schemas.openxmlformats.org/presentationml/2006/main">
  <p:tag name="AS_UNIQUEID" val="7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19.xml><?xml version="1.0" encoding="utf-8"?>
<p:tagLst xmlns:p="http://schemas.openxmlformats.org/presentationml/2006/main">
  <p:tag name="AS_UNIQUEID" val="7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0.xml><?xml version="1.0" encoding="utf-8"?>
<p:tagLst xmlns:p="http://schemas.openxmlformats.org/presentationml/2006/main">
  <p:tag name="AS_UNIQUEID" val="7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1.xml><?xml version="1.0" encoding="utf-8"?>
<p:tagLst xmlns:p="http://schemas.openxmlformats.org/presentationml/2006/main">
  <p:tag name="AS_UNIQUEID" val="7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2.xml><?xml version="1.0" encoding="utf-8"?>
<p:tagLst xmlns:p="http://schemas.openxmlformats.org/presentationml/2006/main">
  <p:tag name="AS_UNIQUEID" val="7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3.xml><?xml version="1.0" encoding="utf-8"?>
<p:tagLst xmlns:p="http://schemas.openxmlformats.org/presentationml/2006/main">
  <p:tag name="AS_UNIQUEID" val="7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4.xml><?xml version="1.0" encoding="utf-8"?>
<p:tagLst xmlns:p="http://schemas.openxmlformats.org/presentationml/2006/main">
  <p:tag name="AS_UNIQUEID" val="7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5.xml><?xml version="1.0" encoding="utf-8"?>
<p:tagLst xmlns:p="http://schemas.openxmlformats.org/presentationml/2006/main">
  <p:tag name="AS_UNIQUEID" val="7702"/>
</p:tagLst>
</file>

<file path=ppt/tags/tag926.xml><?xml version="1.0" encoding="utf-8"?>
<p:tagLst xmlns:p="http://schemas.openxmlformats.org/presentationml/2006/main">
  <p:tag name="AS_UNIQUEID" val="8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27.xml><?xml version="1.0" encoding="utf-8"?>
<p:tagLst xmlns:p="http://schemas.openxmlformats.org/presentationml/2006/main">
  <p:tag name="AS_UNIQUEID" val="80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28.xml><?xml version="1.0" encoding="utf-8"?>
<p:tagLst xmlns:p="http://schemas.openxmlformats.org/presentationml/2006/main">
  <p:tag name="AS_UNIQUEID" val="8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9.xml><?xml version="1.0" encoding="utf-8"?>
<p:tagLst xmlns:p="http://schemas.openxmlformats.org/presentationml/2006/main">
  <p:tag name="AS_UNIQUEID" val="80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0.xml><?xml version="1.0" encoding="utf-8"?>
<p:tagLst xmlns:p="http://schemas.openxmlformats.org/presentationml/2006/main">
  <p:tag name="AS_UNIQUEID" val="80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1.xml><?xml version="1.0" encoding="utf-8"?>
<p:tagLst xmlns:p="http://schemas.openxmlformats.org/presentationml/2006/main">
  <p:tag name="AS_UNIQUEID" val="8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2.xml><?xml version="1.0" encoding="utf-8"?>
<p:tagLst xmlns:p="http://schemas.openxmlformats.org/presentationml/2006/main">
  <p:tag name="AS_UNIQUEID" val="8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3.xml><?xml version="1.0" encoding="utf-8"?>
<p:tagLst xmlns:p="http://schemas.openxmlformats.org/presentationml/2006/main">
  <p:tag name="AS_UNIQUEID" val="8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4.xml><?xml version="1.0" encoding="utf-8"?>
<p:tagLst xmlns:p="http://schemas.openxmlformats.org/presentationml/2006/main">
  <p:tag name="AS_UNIQUEID" val="7703"/>
</p:tagLst>
</file>

<file path=ppt/tags/tag935.xml><?xml version="1.0" encoding="utf-8"?>
<p:tagLst xmlns:p="http://schemas.openxmlformats.org/presentationml/2006/main">
  <p:tag name="AS_UNIQUEID" val="8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936.xml><?xml version="1.0" encoding="utf-8"?>
<p:tagLst xmlns:p="http://schemas.openxmlformats.org/presentationml/2006/main">
  <p:tag name="AS_UNIQUEID" val="81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937.xml><?xml version="1.0" encoding="utf-8"?>
<p:tagLst xmlns:p="http://schemas.openxmlformats.org/presentationml/2006/main">
  <p:tag name="AS_UNIQUEID" val="8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8.xml><?xml version="1.0" encoding="utf-8"?>
<p:tagLst xmlns:p="http://schemas.openxmlformats.org/presentationml/2006/main">
  <p:tag name="AS_UNIQUEID" val="8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9.xml><?xml version="1.0" encoding="utf-8"?>
<p:tagLst xmlns:p="http://schemas.openxmlformats.org/presentationml/2006/main">
  <p:tag name="AS_UNIQUEID" val="8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0.xml><?xml version="1.0" encoding="utf-8"?>
<p:tagLst xmlns:p="http://schemas.openxmlformats.org/presentationml/2006/main">
  <p:tag name="AS_UNIQUEID" val="8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1.xml><?xml version="1.0" encoding="utf-8"?>
<p:tagLst xmlns:p="http://schemas.openxmlformats.org/presentationml/2006/main">
  <p:tag name="AS_UNIQUEID" val="8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2.xml><?xml version="1.0" encoding="utf-8"?>
<p:tagLst xmlns:p="http://schemas.openxmlformats.org/presentationml/2006/main">
  <p:tag name="AS_UNIQUEID" val="8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3.xml><?xml version="1.0" encoding="utf-8"?>
<p:tagLst xmlns:p="http://schemas.openxmlformats.org/presentationml/2006/main">
  <p:tag name="AS_UNIQUEID" val="8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4.xml><?xml version="1.0" encoding="utf-8"?>
<p:tagLst xmlns:p="http://schemas.openxmlformats.org/presentationml/2006/main">
  <p:tag name="AS_UNIQUEID" val="8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5.xml><?xml version="1.0" encoding="utf-8"?>
<p:tagLst xmlns:p="http://schemas.openxmlformats.org/presentationml/2006/main">
  <p:tag name="AS_UNIQUEID" val="7704"/>
</p:tagLst>
</file>

<file path=ppt/tags/tag946.xml><?xml version="1.0" encoding="utf-8"?>
<p:tagLst xmlns:p="http://schemas.openxmlformats.org/presentationml/2006/main">
  <p:tag name="AS_UNIQUEID" val="82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47.xml><?xml version="1.0" encoding="utf-8"?>
<p:tagLst xmlns:p="http://schemas.openxmlformats.org/presentationml/2006/main">
  <p:tag name="AS_UNIQUEID" val="8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948.xml><?xml version="1.0" encoding="utf-8"?>
<p:tagLst xmlns:p="http://schemas.openxmlformats.org/presentationml/2006/main">
  <p:tag name="AS_UNIQUEID" val="8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949.xml><?xml version="1.0" encoding="utf-8"?>
<p:tagLst xmlns:p="http://schemas.openxmlformats.org/presentationml/2006/main">
  <p:tag name="AS_UNIQUEID" val="82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.xml><?xml version="1.0" encoding="utf-8"?>
<p:tagLst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0.xml><?xml version="1.0" encoding="utf-8"?>
<p:tagLst xmlns:p="http://schemas.openxmlformats.org/presentationml/2006/main">
  <p:tag name="AS_UNIQUEID" val="82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1.xml><?xml version="1.0" encoding="utf-8"?>
<p:tagLst xmlns:p="http://schemas.openxmlformats.org/presentationml/2006/main">
  <p:tag name="AS_UNIQUEID" val="82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2.xml><?xml version="1.0" encoding="utf-8"?>
<p:tagLst xmlns:p="http://schemas.openxmlformats.org/presentationml/2006/main">
  <p:tag name="AS_UNIQUEID" val="82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3.xml><?xml version="1.0" encoding="utf-8"?>
<p:tagLst xmlns:p="http://schemas.openxmlformats.org/presentationml/2006/main">
  <p:tag name="AS_UNIQUEID" val="82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4.xml><?xml version="1.0" encoding="utf-8"?>
<p:tagLst xmlns:p="http://schemas.openxmlformats.org/presentationml/2006/main">
  <p:tag name="AS_UNIQUEID" val="7705"/>
</p:tagLst>
</file>

<file path=ppt/tags/tag955.xml><?xml version="1.0" encoding="utf-8"?>
<p:tagLst xmlns:p="http://schemas.openxmlformats.org/presentationml/2006/main">
  <p:tag name="AS_UNIQUEID" val="886"/>
</p:tagLst>
</file>

<file path=ppt/tags/tag956.xml><?xml version="1.0" encoding="utf-8"?>
<p:tagLst xmlns:p="http://schemas.openxmlformats.org/presentationml/2006/main">
  <p:tag name="AS_UNIQUEID" val="887"/>
</p:tagLst>
</file>

<file path=ppt/tags/tag957.xml><?xml version="1.0" encoding="utf-8"?>
<p:tagLst xmlns:p="http://schemas.openxmlformats.org/presentationml/2006/main">
  <p:tag name="AS_UNIQUEID" val="888"/>
</p:tagLst>
</file>

<file path=ppt/tags/tag958.xml><?xml version="1.0" encoding="utf-8"?>
<p:tagLst xmlns:p="http://schemas.openxmlformats.org/presentationml/2006/main">
  <p:tag name="AS_UNIQUEID" val="889"/>
</p:tagLst>
</file>

<file path=ppt/tags/tag959.xml><?xml version="1.0" encoding="utf-8"?>
<p:tagLst xmlns:p="http://schemas.openxmlformats.org/presentationml/2006/main">
  <p:tag name="AS_UNIQUEID" val="890"/>
</p:tagLst>
</file>

<file path=ppt/tags/tag96.xml><?xml version="1.0" encoding="utf-8"?>
<p:tagLst xmlns:p="http://schemas.openxmlformats.org/presentationml/2006/main">
  <p:tag name="AS_UNIQUEID" val="7602"/>
</p:tagLst>
</file>

<file path=ppt/tags/tag960.xml><?xml version="1.0" encoding="utf-8"?>
<p:tagLst xmlns:p="http://schemas.openxmlformats.org/presentationml/2006/main">
  <p:tag name="AS_UNIQUEID" val="891"/>
</p:tagLst>
</file>

<file path=ppt/tags/tag961.xml><?xml version="1.0" encoding="utf-8"?>
<p:tagLst xmlns:p="http://schemas.openxmlformats.org/presentationml/2006/main">
  <p:tag name="AS_UNIQUEID" val="892"/>
</p:tagLst>
</file>

<file path=ppt/tags/tag962.xml><?xml version="1.0" encoding="utf-8"?>
<p:tagLst xmlns:p="http://schemas.openxmlformats.org/presentationml/2006/main">
  <p:tag name="AS_UNIQUEID" val="893"/>
</p:tagLst>
</file>

<file path=ppt/tags/tag963.xml><?xml version="1.0" encoding="utf-8"?>
<p:tagLst xmlns:p="http://schemas.openxmlformats.org/presentationml/2006/main">
  <p:tag name="AS_UNIQUEID" val="894"/>
</p:tagLst>
</file>

<file path=ppt/tags/tag964.xml><?xml version="1.0" encoding="utf-8"?>
<p:tagLst xmlns:p="http://schemas.openxmlformats.org/presentationml/2006/main">
  <p:tag name="AS_UNIQUEID" val="7706"/>
</p:tagLst>
</file>

<file path=ppt/tags/tag965.xml><?xml version="1.0" encoding="utf-8"?>
<p:tagLst xmlns:p="http://schemas.openxmlformats.org/presentationml/2006/main">
  <p:tag name="AS_UNIQUEID" val="896"/>
</p:tagLst>
</file>

<file path=ppt/tags/tag966.xml><?xml version="1.0" encoding="utf-8"?>
<p:tagLst xmlns:p="http://schemas.openxmlformats.org/presentationml/2006/main">
  <p:tag name="AS_UNIQUEID" val="897"/>
</p:tagLst>
</file>

<file path=ppt/tags/tag967.xml><?xml version="1.0" encoding="utf-8"?>
<p:tagLst xmlns:p="http://schemas.openxmlformats.org/presentationml/2006/main">
  <p:tag name="AS_UNIQUEID" val="898"/>
</p:tagLst>
</file>

<file path=ppt/tags/tag968.xml><?xml version="1.0" encoding="utf-8"?>
<p:tagLst xmlns:p="http://schemas.openxmlformats.org/presentationml/2006/main">
  <p:tag name="AS_UNIQUEID" val="899"/>
</p:tagLst>
</file>

<file path=ppt/tags/tag969.xml><?xml version="1.0" encoding="utf-8"?>
<p:tagLst xmlns:p="http://schemas.openxmlformats.org/presentationml/2006/main">
  <p:tag name="AS_UNIQUEID" val="900"/>
</p:tagLst>
</file>

<file path=ppt/tags/tag97.xml><?xml version="1.0" encoding="utf-8"?>
<p:tagLst xmlns:p="http://schemas.openxmlformats.org/presentationml/2006/main">
  <p:tag name="AS_UNIQUEID" val="6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70.xml><?xml version="1.0" encoding="utf-8"?>
<p:tagLst xmlns:p="http://schemas.openxmlformats.org/presentationml/2006/main">
  <p:tag name="AS_UNIQUEID" val="901"/>
</p:tagLst>
</file>

<file path=ppt/tags/tag971.xml><?xml version="1.0" encoding="utf-8"?>
<p:tagLst xmlns:p="http://schemas.openxmlformats.org/presentationml/2006/main">
  <p:tag name="AS_UNIQUEID" val="902"/>
</p:tagLst>
</file>

<file path=ppt/tags/tag972.xml><?xml version="1.0" encoding="utf-8"?>
<p:tagLst xmlns:p="http://schemas.openxmlformats.org/presentationml/2006/main">
  <p:tag name="AS_UNIQUEID" val="7707"/>
</p:tagLst>
</file>

<file path=ppt/tags/tag973.xml><?xml version="1.0" encoding="utf-8"?>
<p:tagLst xmlns:p="http://schemas.openxmlformats.org/presentationml/2006/main">
  <p:tag name="AS_UNIQUEID" val="911"/>
</p:tagLst>
</file>

<file path=ppt/tags/tag974.xml><?xml version="1.0" encoding="utf-8"?>
<p:tagLst xmlns:p="http://schemas.openxmlformats.org/presentationml/2006/main">
  <p:tag name="AS_UNIQUEID" val="912"/>
</p:tagLst>
</file>

<file path=ppt/tags/tag975.xml><?xml version="1.0" encoding="utf-8"?>
<p:tagLst xmlns:p="http://schemas.openxmlformats.org/presentationml/2006/main">
  <p:tag name="AS_UNIQUEID" val="913"/>
</p:tagLst>
</file>

<file path=ppt/tags/tag976.xml><?xml version="1.0" encoding="utf-8"?>
<p:tagLst xmlns:p="http://schemas.openxmlformats.org/presentationml/2006/main">
  <p:tag name="AS_UNIQUEID" val="914"/>
</p:tagLst>
</file>

<file path=ppt/tags/tag977.xml><?xml version="1.0" encoding="utf-8"?>
<p:tagLst xmlns:p="http://schemas.openxmlformats.org/presentationml/2006/main">
  <p:tag name="AS_UNIQUEID" val="915"/>
</p:tagLst>
</file>

<file path=ppt/tags/tag978.xml><?xml version="1.0" encoding="utf-8"?>
<p:tagLst xmlns:p="http://schemas.openxmlformats.org/presentationml/2006/main">
  <p:tag name="AS_UNIQUEID" val="7708"/>
</p:tagLst>
</file>

<file path=ppt/tags/tag979.xml><?xml version="1.0" encoding="utf-8"?>
<p:tagLst xmlns:p="http://schemas.openxmlformats.org/presentationml/2006/main">
  <p:tag name="AS_UNIQUEID" val="830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.xml><?xml version="1.0" encoding="utf-8"?>
<p:tagLst xmlns:p="http://schemas.openxmlformats.org/presentationml/2006/main">
  <p:tag name="AS_UNIQUEID" val="6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0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TEMPLATE_CATEGORY" val="custom"/>
  <p:tag name="KSO_WM_TEMPLATE_INDEX" val="2020315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1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2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3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4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TEMPLATE_CATEGORY" val="custom"/>
  <p:tag name="KSO_WM_TEMPLATE_COLOR_TYPE" val="1"/>
  <p:tag name="KSO_WM_TEMPLATE_INDEX" val="20203151"/>
  <p:tag name="KSO_WM_TEMPLATE_MASTER_THUMB_INDEX" val="12"/>
  <p:tag name="KSO_WM_TEMPLATE_MASTER_TYPE" val="1"/>
  <p:tag name="KSO_WM_TEMPLATE_SUBCATEGORY" val="0"/>
  <p:tag name="KSO_WM_TEMPLATE_THUMBS_INDEX" val="1、4、7、10、11、13、14、15、16、17、18、19、20、21、22、23、24、25"/>
</p:tagLst>
</file>

<file path=ppt/tags/tag985.xml><?xml version="1.0" encoding="utf-8"?>
<p:tagLst xmlns:p="http://schemas.openxmlformats.org/presentationml/2006/main">
  <p:tag name="AS_UNIQUEID" val="836"/>
</p:tagLst>
</file>

<file path=ppt/tags/tag986.xml><?xml version="1.0" encoding="utf-8"?>
<p:tagLst xmlns:p="http://schemas.openxmlformats.org/presentationml/2006/main">
  <p:tag name="AS_UNIQUEID" val="2040"/>
</p:tagLst>
</file>

<file path=ppt/tags/tag987.xml><?xml version="1.0" encoding="utf-8"?>
<p:tagLst xmlns:p="http://schemas.openxmlformats.org/presentationml/2006/main">
  <p:tag name="AS_UNIQUEID" val="2289"/>
</p:tagLst>
</file>

<file path=ppt/tags/tag988.xml><?xml version="1.0" encoding="utf-8"?>
<p:tagLst xmlns:p="http://schemas.openxmlformats.org/presentationml/2006/main">
  <p:tag name="AS_UNIQUEID" val="2333"/>
</p:tagLst>
</file>

<file path=ppt/tags/tag989.xml><?xml version="1.0" encoding="utf-8"?>
<p:tagLst xmlns:p="http://schemas.openxmlformats.org/presentationml/2006/main">
  <p:tag name="AS_UNIQUEID" val="7709"/>
</p:tagLst>
</file>

<file path=ppt/tags/tag99.xml><?xml version="1.0" encoding="utf-8"?>
<p:tagLst xmlns:p="http://schemas.openxmlformats.org/presentationml/2006/main">
  <p:tag name="AS_UNIQUEID" val="60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0.xml><?xml version="1.0" encoding="utf-8"?>
<p:tagLst xmlns:p="http://schemas.openxmlformats.org/presentationml/2006/main">
  <p:tag name="AS_UNIQUEID" val="7710"/>
</p:tagLst>
</file>

<file path=ppt/tags/tag991.xml><?xml version="1.0" encoding="utf-8"?>
<p:tagLst xmlns:p="http://schemas.openxmlformats.org/presentationml/2006/main">
  <p:tag name="AS_UNIQUEID" val="7520"/>
</p:tagLst>
</file>

<file path=ppt/tags/tag992.xml><?xml version="1.0" encoding="utf-8"?>
<p:tagLst xmlns:p="http://schemas.openxmlformats.org/presentationml/2006/main">
  <p:tag name="AS_UNIQUEID" val="7521"/>
</p:tagLst>
</file>

<file path=ppt/tags/tag993.xml><?xml version="1.0" encoding="utf-8"?>
<p:tagLst xmlns:p="http://schemas.openxmlformats.org/presentationml/2006/main">
  <p:tag name="AS_UNIQUEID" val="7522"/>
</p:tagLst>
</file>

<file path=ppt/tags/tag994.xml><?xml version="1.0" encoding="utf-8"?>
<p:tagLst xmlns:p="http://schemas.openxmlformats.org/presentationml/2006/main">
  <p:tag name="AS_UNIQUEID" val="7523"/>
</p:tagLst>
</file>

<file path=ppt/tags/tag995.xml><?xml version="1.0" encoding="utf-8"?>
<p:tagLst xmlns:p="http://schemas.openxmlformats.org/presentationml/2006/main">
  <p:tag name="AS_UNIQUEID" val="7524"/>
</p:tagLst>
</file>

<file path=ppt/tags/tag996.xml><?xml version="1.0" encoding="utf-8"?>
<p:tagLst xmlns:p="http://schemas.openxmlformats.org/presentationml/2006/main">
  <p:tag name="AS_UNIQUEID" val="7711"/>
</p:tagLst>
</file>

<file path=ppt/tags/tag997.xml><?xml version="1.0" encoding="utf-8"?>
<p:tagLst xmlns:p="http://schemas.openxmlformats.org/presentationml/2006/main">
  <p:tag name="AS_UNIQUEID" val="7526"/>
</p:tagLst>
</file>

<file path=ppt/tags/tag998.xml><?xml version="1.0" encoding="utf-8"?>
<p:tagLst xmlns:p="http://schemas.openxmlformats.org/presentationml/2006/main">
  <p:tag name="AS_UNIQUEID" val="7527"/>
</p:tagLst>
</file>

<file path=ppt/tags/tag999.xml><?xml version="1.0" encoding="utf-8"?>
<p:tagLst xmlns:p="http://schemas.openxmlformats.org/presentationml/2006/main">
  <p:tag name="AS_UNIQUEID" val="7528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02830+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506E46"/>
      </a:accent1>
      <a:accent2>
        <a:srgbClr val="4E684E"/>
      </a:accent2>
      <a:accent3>
        <a:srgbClr val="4D6357"/>
      </a:accent3>
      <a:accent4>
        <a:srgbClr val="4A5C5E"/>
      </a:accent4>
      <a:accent5>
        <a:srgbClr val="495767"/>
      </a:accent5>
      <a:accent6>
        <a:srgbClr val="46506E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8_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EFF1EB"/>
      </a:dk2>
      <a:lt2>
        <a:srgbClr val="FFFFFF"/>
      </a:lt2>
      <a:accent1>
        <a:srgbClr val="54886C"/>
      </a:accent1>
      <a:accent2>
        <a:srgbClr val="658867"/>
      </a:accent2>
      <a:accent3>
        <a:srgbClr val="6F8762"/>
      </a:accent3>
      <a:accent4>
        <a:srgbClr val="77875C"/>
      </a:accent4>
      <a:accent5>
        <a:srgbClr val="7F8657"/>
      </a:accent5>
      <a:accent6>
        <a:srgbClr val="8786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4_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EFF1EB"/>
      </a:dk2>
      <a:lt2>
        <a:srgbClr val="FFFFFF"/>
      </a:lt2>
      <a:accent1>
        <a:srgbClr val="54886C"/>
      </a:accent1>
      <a:accent2>
        <a:srgbClr val="658867"/>
      </a:accent2>
      <a:accent3>
        <a:srgbClr val="6F8762"/>
      </a:accent3>
      <a:accent4>
        <a:srgbClr val="77875C"/>
      </a:accent4>
      <a:accent5>
        <a:srgbClr val="7F8657"/>
      </a:accent5>
      <a:accent6>
        <a:srgbClr val="8786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EFF1EB"/>
      </a:dk2>
      <a:lt2>
        <a:srgbClr val="FFFFFF"/>
      </a:lt2>
      <a:accent1>
        <a:srgbClr val="54886C"/>
      </a:accent1>
      <a:accent2>
        <a:srgbClr val="658867"/>
      </a:accent2>
      <a:accent3>
        <a:srgbClr val="6F8762"/>
      </a:accent3>
      <a:accent4>
        <a:srgbClr val="77875C"/>
      </a:accent4>
      <a:accent5>
        <a:srgbClr val="7F8657"/>
      </a:accent5>
      <a:accent6>
        <a:srgbClr val="8786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AyNDkzNDIyMjg1IiwKCSJHcm91cElkIiA6ICI1ODYwMTIyNTEiLAoJIkltYWdlIiA6ICJpVkJPUncwS0dnb0FBQUFOU1VoRVVnQUFBdjhBQUFHVUNBWUFBQUNpSUUwbUFBQUFDWEJJV1hNQUFBc1RBQUFMRXdFQW1wd1lBQUFnQUVsRVFWUjRuT3pkZDFRVVZ3TUY4THRMNzAwQlFiQ2dXRkd4WUJSNzd5WFlZNG4xTTNhanNjVGVTK3hpaWJFa1l0UVlqV0tKYU5UWVkwRVVWTENqSW9qMDN0bjkvbGdaV1pidTRxSjdmK2Q0RHRQZXZGbEE3cng1NzQxSUtwVktRVVJFUkVSRVh4U1JTQ1RLdVU2c2lvb1FFUkVSRWRHbngvQlBSRVJFUktRbUdQNkppSWlJaU5RRXd6OFJFUkVSa1pwZytDY2lJaUlpVWhNTS8wUkVSRVJFYW9MaG40aUlpSWhJVFREOEV4RVJFUkdwQ1laL0lpSWlJaUkxd2ZCUFJFUkVSS1FtR1A2SmlJaUlpTlFFd3o4UkVSRVJrWnBnK0NjaUlpSWlVaE1NLzBSRVJFUkVhb0xobjRpSWlJaElUVEQ4RXhFUkVSR3BDWVovSWlJaUlpSTF3ZkJQUkVSRVJLUW1HUDZKaUlpSWlOUUV3ejhSRVJFUmtacGcrQ2NpSWlJaVVoTU0vMFJFUkVSRWFvTGhuNGlJaUloSVRURDhFeEVSRVJHcENZWi9JaUlpSWlJMXdmQlBSRVJFUktRbUdQNkppSWlJaU5RRXd6OFJFUkVSa1pwZytDY2lJaUlpVWhNTS8wUkVSRVJFYW9MaG40aUlpSWhJVFREOEV4RVJFUkdwQ1laL0lpSWlJaUkxd2ZCUFJFUkVSS1FtR1A2SmlJaUlpTlFFd3o4UkVSRVJrWnBnK0NjaUlpSWlVaE1NLzBSRVJFUkVhb0xobjRpSWlJaElUVEQ4RXhFUkVSR3BDWVovSWlJaUlpSTF3ZkJQUkVSRVJLUW1HUDZKaUlpSWlOUUV3ejhSRVJFUmtaclFWSFVGaUlpK0JJbkp5ZkR3OU1LbFczZnhKalFNeWFtcHFxNFNGWUdlamc3S1cxdWlwWXN6aHZUc0JBTTlQVlZYaVlpb1JJaWtVcWxVMVpVZ0l2cWMzZkx6eDBMM25YQ3RYd2M5MmpTSGc1MHQ5UFYwVlYwdEtvS2s1QlE4RHdyRzhRdFhjUDN1ZlN3WVB4SXVkV3FxdWxwRVJCOUZKQktKRk5ZeC9CTVJGZDh0UDMvTTMvUUxsazRaZzRhMWE2aTZPcVFFM2c4Q01IZkREaXllUEJvdVRyd0JJS0xQRjhNL0VaRVNKU1lubysva09WZ3llUXdhMUtxdTZ1cVFFbmsvQ01DQ3pUdHhhTU5TZGdFaW9zOVdidUdmQTM2SmlJckp3OU1McnZYck1QaC9nUnJXcm9HbXprN3c4UFJTZFZXSWlKU0s0WitJcUpndTNicUxIbTJhcTdvYVZFSjZ0R21PeTdmdnFyb2FSRVJLeGZCUFJGUk1iMExENEdCbnErcHFVQWx4c0xQRm05QXdWVmVEaUVpcEdQNkppSW9wT1RXVnMvcDh3ZlQxZEpHVXdpbGJpZWpMd3ZCUFJFUkVSS1FtR1A2SmlJaUlpTlFFd3o4UkVSRVJrWnBnK0NjaUlpSWlVaE1NLzBSRVJFUkVhb0xobjRpSWlJaElUVEQ4RXhFUkVSR3BDWVovSWlJaUlpSTF3ZkJQUkVSRVJLUW1HUDZKaUlpSWlOUUV3ejhSRVJFUmtaclFWSFVGaUlqb2c0U2taQVMrQ1FFQTJGbGJ3ZFRZc0VUUE5YblplbUY1MTdJZmkxVk9hRVFrRXBOUzRHQnZxNnlxMFdkQ0lwVWlKVFVOQUtDcm93MnhTS1RpR3BXY3VJUkV2SDc3RHZibHJHQnNhS0RxNmxBKzB0TFRFWitZQkFBd016YUNXTXkyN3V3WS9vbUlTaEcveDg4d2FlazZBTURpeVdQUXBVVVRBTURDelR0eDh1SzFRcFhSclpVckZrNGNWZUIrR1JtWjhIMzB0TmgxVFVwSnhiU1ZHK0g5NEJFcTJwYkR3WFZMb0tGUnZEK3lmMS8rRDJ0Mzc4OXorOEN1N2VGNS9uS2h5anE0YmdrTTlQV0tWUThxbXNDZ0VQU2ZPaGNBc0hQcGo2aFhveW9BSUQ0eENabVprbHlQMGRmVGhiWlczdkZESXBYQyswRUFMdDcwUWNQYTFkSG1xNFlLKzBURnhNSGMxRmdKVjFBNDYvWWN3UDZUWndFQVkvcjF4SmordllwVnpzb2RlK0YxNVFZQTRLTEgxa0lkYy90K0FGNEVCYU4vbDNZSzJ5S2lZN0I4KzIrUVNLVW9iMjJKNlNNR0ZhdGVxbENTMTNYdVAyL00zN2dEQUhCODIwK3dzU3lqbERwL0tSaitpWWkrY0M1OVJ3SUE3S3d0Y1dUemlpSWZaMk5aQnNlMnJGTFlycStyQTdGWURLbFVpc0EzSVRoMjdoTGNPcmFHaDZjWE51NzlvOER5dGJVMGNmM2dMd0NBdExSMHhNWW41TGx2Y21vcTNvWkhGcXJlRXFtMFVQdFJ5Zm5mL0pWNDhqSW8xMjF6dnh1T1h1MWFDTXRwNlJrNDk5OXRkSFJ0REEwTk1hUVNLZVp0MklISW1GZzhldkZLSWZ4ZjhmYkZqSi9jMGJGWll3eDM2NFlLTnRaS3E3ZmJ4Tm01cms5S1NSRys5dkQwd3Btck4zUGRyMW9sZXl6Ly9qdThESDZMVzM3K0FJQWViWnBEVjBjYkFKQ1Ntb2FFcEdTRjR4NjllQVcveDg4QUFQMDZ0eFhXSHpqMUQ5YnUzZytSU0lTS3R1WFF1RzR0dWVOVzd2REFaZTk3QUFBdFRVMzBhTjBNanBYc2M5UTlGUzIrR1p0cmZUdTR1a0JmVHhkL1g3cWU2L1lzV2IrbnlxS002eXFzTisvQ2tKYWVudXMyVXlPakVuMjZXbG94L0JNUmZXWU9iMXFlNi9vK2szTHZ0aU9SeUZwZ015VzV0OFRtUlRndU0xTnV2VXZma2NLMlg1Yk94azNmaHdDQTNYK2RSSSsyell0MGp0eDRIOWtqZkQxa3hpSUVQSDhKQVBoai9WSmgvWkd6LytMUTZmTVFpMFRZdDJZUk5MSTkxbWVyZjhscjZEWmNZZDJvdWJLZnl3bzIxdERSMWlwVU9TL2VoR0Rjd3A4UUVSMkRtTGg0RE9yV0FSb2FZdlJvMHd4Ny9qb0Z2OGZQOE96VkcxU3BVQjRBSUpWS3NmM2dVYVJuWk9Ea3hXdm8zcWFaVXNQL3E1RFFBdmRKVGszTmN6OGpBMzBBd1Awbno3RjY1ejRBUU5zbURZWHduNWNidmcvZ3Z1OHdBUG53MzdGWlkrejg4emhpNHhPdzBIMG4vbGkvVk9oeTVPSHBoWXUzZkFBQUJucDZTRXhPeHF4MTI3Qm4rUnlZR09VZWFEdS9mNUlZRmhtTk93OGZBUUNzeTFqQXNhSXNXRWRFeHlJMEloSjZPam9sMm8xUDJkZVZuM0VMZjhwejI4Yzh4Zm1jTWZ3VEVaVUNnVzlDNEhuK0NrTENJb1IxWjY3Y3dKUEExNWd5ckwvY3Z2Y0NpdDlWUjltY2F6akN5ZEVCOTU4OHg3dUlLSno4OXhwTWpBenpEV1FGQmF6c3JhL1pXL3NkN0cyRnJpUVpHYklia25LV1plQmdKeDlTdnVSKzU1K0xueGZQVXVqMjAyNzRSSVg5S3RwWXc5alFBQkhSTWRqeHh6RjBidEVFWnNaRzZOV3VKWDQ5K2pla1VpbU9uYjhzZFB2NDk2WVBIZ2UrQWdDMGNxbVBCcldxSzdYZTJXODhTd056RTJOTUdkWWZpOXgzSVRvMkhyZjgvTkd1YVNONFhibUJ6UjZIQUFBdFhad3hwRWRuakptM0FxOURRakZ4NlRxNHo1dVc2N2lFckVDZi9XWjVWTjhlR05XM0J3Qmc3ZTc5T0hEcUh6UnhybzNWUDB6NGJLNkxpb2JobjRpb0ZIZ1RHbzU5eDczazFsM3o4Y00xSHorRjhMOTBXK2tLS0VON2RjYkJVK2ZRdFZWVHRHdlNDUHA2dXVqUnBsbWUrK2ZXYXB4ZFhqY0hMNFBmS2p6ZENINFhqc2I5UnNxdEsyMEI3a3VVOWZUcDlkdDMrSDdGUmdEQTBpbi9RL1hLRmFDdHBTbTBnQmRFTEJaajBwQyttTEo4QXhLU2t2SHp3YU9ZTldZb2JLM0t3c25SQVg2UG4rSDA1Zjh3ZVdnL2lFUWl1Ty83RTRDc0s4amtITDhYeWxUUXoyaE9DeWFNUlBmV2VmL01mNHh1clZ3UjhQd2wzRHEwaG9POUxRNmRQbzgxdTM2SFJDcUZmVGtyTEp3d0NrWUcrdmh1a0J1Mi9INFkvczhDTVd6bVlxejZZUUljSzlySmxaWDFkQ0c3ekV5Snd1L1FoUnQzaE0vZzVxRmR4UjdMODZtdUt6L3M4NitJNForSTZETXpZOVRnWE5kbmRUUDQxRm8zYm9EV2pSc29yYnk4dXYxUTZTQ1JTbUZuYlFWQTFsOC9pNlc1V2JiMTZYZ1hHVjJvOHBvMXFJdTYxYXZDOTlGVEhEMTNDWU82ZFlDOWpUVTZObXNNdjhmUGtKcVdoc2VCcjNFdjRBbGV2MzBIUURZQTNNN2FVc2xYcHNpMWZoMmh5MUZ1Zmp2NmQ0bWRPejR4U2VpclBySlBkK2pyNldMTyt1M0NlQU1MVXhOc25QdTljS00xL091dUNJK0t4cUhUNXhFVUdvYkJQeXpFbWhrVDBOQ3BwbEJtMXUvV0ZXOWZURjJ4UWVHYzJaL1lGYVlMbENxdnEwVWpad0Fmbmxia3BjZDNQK1M2WHAwYkNSaitpWWhLZ2VZTjY4TDd5QjVjdjNzLzE5bCtzbk9wVTFOaFhXR0Voa2ZLZGFtUjVCZ0RrTmRneDhJb3FLVzBzRE1RQVVEYmJ6OTBEMGxJU3NwMW4rc0hkOGd0bjd0K0cvTTNLWGRRSXVYdSt4VWJjZldPcjhMNk1mTlhDbDlQSHRxL1VJTytoV1A3OWNUNHhXdGdhMldKOE9nWTJOdFlvNzJyQzNTMHRkSEIxUVY2dWpwWXNuVTNBRms0ek9xbThqbm9PSEpLcnVzTCtwMlp0M0dIM09jOFk5UmdvYnVPcGJrWnRpeVlybkFETkdQVVlCam82V0xQWDZkZ1pteUVoclZyRk9tY1J6YXZ3T3FkKzRReVNrSkpYQmNWRGNNL0VkRm5KcStCdlFYSnlNek10eld2cEZyNmlpcS9XWCt5YUd0cENVSG04S2JsME5UUUtPbHFVUWxxWExjV05zMlppcStjbllReEcrWW14bkt6QXUxZE5SKy9uemlMOGxabG9hK24rMG5xbGRYMXJyUVlPN0Ezd3FKaTRQMGdBSDBuejhIa29mMHhwR2NuQUxLbkxic09uMENUZWs2b1hya2k0aE9Ub0srbmk1VFV0RHpINEpRMU4xTllkK2owK1U4NmpTcFF2T3ZLVFY2VElXVFpkZmdFVGwvK1QrbjEvOXd3L0JQUlp5TW1PZ0pCTDU4Z09qb0M4YkZSQ2kzWFg2TFFpRWhZbDdGUWRUVUt6VUJQRDJYTVRJVGx3dDVROUdyWFFpN281ZVpsOE51UHFsdHhuVGl5KzVPZjA3R0dNNnJWZFA3azV5Mk11ZDk5aXplaDRZaU1pWVdCdmk0a21SSk1ldit5dUcwTFo4QzZyQVhDSXFPRS9mOVl2eFFPOXJhSWpJbkZuUWVQMENwYkY3R2k5cTNQOHVQNjdRQmtZd1p1L2Juckk2NG1keC9iSmFSMTR3WndjblJRV08rKzc3QXdrMDFCUVhYc2dON28xN2t0cGl4YkwweGZhMk5aRnRzWHpaRDczQ1JTS2M1ZXZZbXQrNDhnSkN3Q2g4LzhpNzJyNXNQV3Fpd0E0SnZwQy9JOHg5VTd2aGpUcjZld25Kb21lMkdidG1iaFptc3FEbVZkVjI0cTJwYkw5OXlGSFl2eXBXUDRKNkpTTFNNOUhWZitQWTZiVjgvaXhiT0hxcTVPRGxXVlZsSlNjZ29DWHJ5VWEyVmNzbVUzeXBxYlllMnNpV2picEJIYU5tbFU2UEt1ZVB1aWVjTzZBUElPTWpGeENYSXpzQ2lqRDJ6cnh2WGx1dmNVSnR3ZE8zZTVVSU9ZczRlbHJMZktBcktuQUNWSkZlRWZBQnhyMUN2eGN6UnQyUVZOVzNRcDBqRmx6RXh4OE5RNS9IcjBGSm8xcUl1Smcvc0syNnpMV3NETzJoSXhjZkVLeDcyTGpNYVA2N2ZEVUY4UHZ5eWRqYW9WQ2o5bzgxTXA3czFJbHVWVHg2SkRzOFpJU2s2QnZxNHVEQTMwb2ErckkydzN6RFlOYmM2Z0d2WitqRVJTU2lyMGRYVlF2WElGMlFhUkNNamozUlhYNy9yaDZEOFhoYkVRSXBFSVRlclZocGJtaDNoWDBBMTQ5dmRpQkwrZmJjek14QWloRVlWN3IwWlJLZXU2Y2hNVUdwYnY5b1RFM0xzUnFodUdmeUlxdFh4dVg4TGhmZTZJQ0grTGFqV2QwVy9JSkRoV3J3ZFRzekl3TkRaVitTdmJQellvWkhmcDlsM00yeWpmanowOUl3T0FGQWRQblN2MDIyMnorNUlIdEVYR3hBcGZsM1JyM283OVYwdTAvSnpXTENtNUtSYVZKZVY5QzNIT01OWjcvRXdBd0o0VmN4V095ZXJPbFpDVURBTTlXUWorZnZqQWo2cEhTVTNyYW1OWkZscWFoZTlLbGpOZ2R4bnpQUURJZFY4cFNIR091WDAvQUlEc2MyalZ1RDVHOWUycE1CT085NUU5OEgzMEZCb2FHb2lPamNmVUZSdFF1MnBsL0xweUhnRElUY2w2L3IvYkFBQVRROVcrK0tvdzE1V2JySjgveWgvRFB4R1ZPaEtKQkVjT2JNVS9wdzZpVnAzRytPNzc1YkNyb0x4Vzl0TEl6TVJJWVYyVGVyWFJwMk1iNFUyWHhkRjk3SFJocnZ5aTNnejBHajhUYjk2M3BKWGtqVVQzMXMzUW9WbGpZZmwxU0NnRy83QVFnS3dsdFZsRFdRdDQ5cTRrdm85azd6cXdNRFg1NGg3bFQ1L25ydW9xRkNnNk5nNEFvSmV0VlR1NzdQUEkzM240Q0dLeFNBaVcrbnE2c0M0cjY4bzJxRnNIdWVNMmVmd0pxVlNDaVlQN3l0M2NSOFhHWWRyS1RlamR2aVY2dFBuNEY4a1ZaTlBjcWJDMUtvc0JVK2ZsdTkvaVNhTlJxMnBscFRZRTVDY3VJVkh1Y3pFMk5FQ1hsazNScjFNYjJML3YxMy84d2xWSXBSSTBiMWdQNWliR3lNeVVZT1NjNVRBMU5zU0M4YktuY2s5ZUJzRnQ0bXc0MkpmSHF1bmpNSGxvZi9nOWZpYk1YblREOXdFQW9IK1hkaENMUy82OUdjVzVMaW8raG44aUtsV2tVZ2wydWkrRXo2Mkw2RDkwTXRwMDdBT1JHcnkwcWJ5VkpRWjBiUSt4U0lUOUo4OENBRHEzYklxV0xzNzRxbDR0ZkZXdkZxNTQrNktpYlRuMDZkZ2FJcEVJclllT0J5QjdXK2FzTVVOVldYM0J5WXZYY1BMaXRTSWRvNkVoeHJOblFkaDMvQXlNRGZVeHVNZUhWazl0YlMyaDI0U3hnUUg2ZFc0TGlVU0NQMDZmQndERUp5YkN3OU1MempVZDhYV0hWa3E3RHNwZjFzdm9mQjg5bFhzRHRQdjhhYkF1WXdGVEl5T0l4V0pJSkJLRktXaGJOWExPdGNWKzYvNi9zUGVZTEh5R1JVWmoyZFN4d3JaWmE3YmkvcFBudVAva09SNDhlWUVab3dmTERmSk9TRXJHOFF0WGhOK2g0aHJXVzlZRnlzVElFTkZ4OFFWMm1jbDZBakswVnhlSVJFQmx1NUo3SzI3UTIzY1lQbnNwNW84Zklhd2IvblUzaGFjRWwyL2Z4Y1ZiUGpEVTE4TkZqNjJJZjkvVlJRUVJwSkIxczBsTFQ4ZXJrRkRvNitraVBqRUppY25KdUhySEYra1pHYkMzc2NhN2lDaWtwcVhCNjhvTk5HOVlGMS9WclExQWVaK3pNcTRyUzN0WEZ3eDM2eVozUTVDWWxDeTg2VHZyV3JPNm1RV0ZodUcybjc5UzZ2NjVZdmdub2xMbDVGKy80czdOZnpGMnlqSTROOHAvQU9pWHBMeTFKYWFQR0lUcmQrOEw0VCtManJZMkhqeDVnYjh2WFllNWlURkd1SFdUMjM3bTZrMWhqdXdzNjJkUEVmcjhmdzdldkF2SGhSdmVzREExa1F2LzAxZHRCaUI3MitmYW1aUHd3OGh2OE5PdTMvSHc2UXNBc25ubU4rNzlBM1dyVjhYaVNhUHpIUXhJeXBHUm1ZbW5yNElBeUY2eXR2WEFYOEkyV3l0TFlackdxZDhPd0MrSFBCR1hrQWdBME5QUlFZUGExVEZsMkFDNThqSXpKVmk5YXgrT25Qa1hnS3diMTlCZW5lWDJXVGh4RkNZdVdZdFhJYUg0NjUrTENId1RnalV6SjhMRXlCQXhjUWtZdjNnTkhnZStndmVEUjFqeC9Wam9hR3NYNjlxeWoxODQvTDQrQUhCODIycllXTXArdHA0RXZzYWdISU5vbTlXdmd5bkwxeVBnK1V1c21UbXBXT2N1U05aYzl0bjd0VXVsaXBNZVpOMndaTjJJWkEyVWo0Nkx4OXJkK3dGQTZQWno1dXBOZEJvMVZaaDMzOEhlRnU3enBpTWtMQnhUbG05QWJId0NwcS9hakVNYmxrRmZWMWRwbjdNeXJndVEvZjcvc05vZGNRbUptRDVpRURRMU5mRHp3V093S21PT1BTdm00b2J2QTh4WTdRNlJTSXpUTzlmajRkTVhHTGZvSjBpbFVsU3BVQjUxcWxYNTZQcC9qaGoraWFqVWVQYmtQazRjMlkyZWZVZXJWZkF2akt4dUxtS3hXSzVWcTdUSk9kdFBsakptcHZrZWw5V05SQ0tSeUwwNEtyc25nYSt4ZHM4QjNIbjRDQURRc0hZTldTdmdMUi80UG5xS1FkTVc0TWV4dzlBeFd4Y2lVajZmaDQvbEJseG5uN1A5VmZCYmlFVWlhR3Bvb08xWERkSDJxNGFRU3FYSWxHUWlJMU9Dek14TVJNYkt4bXVZbXhvaklqb0djOWIvTEh4UHpVMk00VDV2R2h3cjJjdWQwOGF5REhZdm40UEp5OWJqd2RNWHVCdndCTi9PV29MTjg2YkJ4TWdRdWpxeUVIcjU5bDFNWExJT0crWk1sUnRvVzFoU3FSUXZna0x3ei9WYjhQQ1V2WEc3YWdVN0lmZ0RrQTFVZlM4MFBCSlNxUlEzZkI4Z0tTVVYvczhDNWM1NzROUlpuTDMyNGNZODY0a0pJSHVCWFVIU016TGtaalVyYTI0S0J6dGJhR3BvSUNNekU1ZTk3K0dydXJXaHJhMEZxVlFLdjhmUEVQZ21CQUJRMjdFeUFPQy9lL2NCeVByUEI3OExCd0JFeGNiamxwOC9HdFd1Z1dZTjZ1S2FqeC82ZDI2TE1mMTdRVmRIRzJYTVRPQStieHArWEw4ZEN5YU1oSFVaY3lRbXB5anRjMWJHZFFHQTUvbkxpSXlKaFVna2dsTzFLZ2lQaWtiWSszK3YzNzVEclNxVmtaRXBRVnA2S2s1ZHZBYTNEcTFnWTFrR3dlL0NzZVgzSS9oNXNYcU9FV0Q0SjZKU1FTcVY0dkErZDlqYVZVYm5ua05VWFoxU0pTd3lHZytmQlFJQUlxSmpNRy9UTC9qcGh3K0RRbHU1MU1lRXdYM2tqckVxWS81SjY1Z2w1MncvT1dXMU1NcDhDRkV2Z21SLzJLUGo0akhqcHc5OTN0Zk1uSWhXTHZXeGFlOGh1ZFpXNXhxT1dETnpJZ3oxOVhEcnZqOVcvN0lQTDRQZllzNzcyV1JjNjlkUjNrV1JuUE0zdkFISW5raE5HekVRSzNkNENFRnV5bkxGdDhibVpzZVNXZERVMU1DZ2FRc1E5ZjdHcjRLTk5UYk1tWnJubTN0TmpBeXhkZUVNVEZtK0hqNFBIeU1vTkF3L3JIYkg3MnNYWWN2ODZmaCs1VWJjOHZPSGovOWpMTjI2Rzh1Ly82NUkxL1g2N1R0OE0yMEJrbE5UaFhYbUpzWllQSG0wM0g3bTJjYm5MTmk4RXdzMjd4U1c2MWFYSDVzVUZoa3R6T0tUVTJIZVhKMTluN3JWcStLbkh5YkEzTlFZanBYczRmOHNFUGNDbmlvOGhjalNzcEV6VXRQU2NPU3M3QW5Hd0c0ZFlHU2dqOTFIVGlBa0xCempGdjBrN0NzU2liRHZ4Qmw0SFBlQ05NY01QR1BtcmNUQmRVdFFwVUo1cFh6T3lyZ3VBRWhPVGNYT1A0OERrUDIvNDFqUkRwWHRiR0Jrb0kvNHhDU2N1WG9Eby92MlJLdkc5WEgyNmswY08zY1pmVHUxd1pDZW5iRnl4MTdjZWZnSXZvK2VLbnpQMUFIRFB4R1ZDdjczYitIRnM0Y1lQMjJseW1meFVhWGNYbkMxMS9PMDNCL2t5N2Z2WXV5Q1ZjS3lvYjZlM0xTQkVxazAxM2NndVBRZG1lKzVjMjR2eW5zVTFzeVVUUm1hL1owRTZSa1pjclBCWkdSbTR0ZjNBd3FCRDRORkplOWJUZ0haazQwMzJSNy8reng4REJ2THNoalF0VDJ1K3ZnaE5DSVMzL2J1aW1HOXVrQkRRL1p6NHVKVUUvdlhMc0xQZnh6RGJUOS9OSElxM2h1UXFYREdEdWdOMzBkUFVjSEdHbCszYjRVcTl1WGg0ZWtGMzBkUGhTQ2ZINnN5NW5DdTRRaVJTSVFKZy90aThaWmRhTjZ3TGhaUEdsUGc0RzE5WFIxc252czl2bCs1Q1lGQklWZzFmUnpFSWhGMGRiU3g0Y2NwbUxwaUkxNEd2OFc0UVc1RnZpNzdjbGFvN1ZnWnQrOEh3TnpFR0oxYk5NRzNYM2VGbWJIOFlQd3lacVlZNGRZTis0NmZFVzVteFNJUmFsV3RqS25meXJvMGpYRHJYdVR6N3o1eVFtRmRuV3BWMEtLUk0zUzF0YkJ3NG1ob2E4bCtuMmFQR1lvRm0zZmk1WnNRdWFrNnhTSVJyTXFZWTJEWERtaFFxem9BWU95QXI3SDZGdzgwYTFBWGpaeHFvRnRyVnh6OTV4SnUzdy9BdThnb0pDV25JQzFkMWhLZktaRkFCRUFLQ1AvbjFLbFdCVlVxbEFjQXBYek95cnF1Nno3M0VSVWJCN0ZJaExFRGVnTUFORFUwMEx4QlhWejJ2aWVNZGVqVXJERUNuZ1dpa1ZNTnBLVm5vSHRyVjJ3LytCZmlFcExnL2VDUldvWi9rVFRuTFI0UmtRcnMzYkVTdmo3WDhOTld6ODhtL0RkMEc2NjBXWEJ1M2ZmSHVJVS95YTFiT1cwYzdNdFpZZGlzSlVqUHlFRFZDbmFvVnNrKzF3RzEyUWRGUzZWUzZPcG80OSs5Vy9EMWhGbkNiRDhmSS90MXV2UWRLZHdZNUhmOWN6ZjhqRE5YYjBKTFV4UGFXcHBJU1UxRFJyYkJvZlZyVmNPT3hiTnc1dXBOekhuLzBxWnhnNzVHUnFZRXYvNTFLc2RUQWhteFdBeE5EVEdrVXRsMVNpR1ZUUlV1bFFxQlpmYVlvWERyMlBxanJ4bFE3dmY0U3hJVGw0REltRmc0Mk1zUGNFM1B5RUJ5U2lwUzA5S1JrWm1Kak14TVNDUVNTQ1FTMmZkTENoam82OHJkSlBvOWZnWW5SNGNpRGV4UFM4OUFkR3ljd2hPdWxOUTB4TVRIRi92RmVFR2hZVWhOVFVObGU5c0NCN1JLcGRMMzAvRUNtcHFhSHowQTl1ejdjVHZWS2xlUWV5TnZVbklLZEhWMVBxcjhhejUrYU9yc3BMVEpFejcyY3dhVWMxMlBYcnpDdllBbkdOQzF2YkF1SVNrWitybzYrZjRkOGZGL0RQdHlWZ1YyUi93U2lITDVwclBsbjRoVVRpcVZ3dGZuS3VyV2IvYlpCSDlscTE2cGd0eXlTQ1JDdGNvVmhCazRBR0JJcjg3bzBxSUpHanJWZ0lmbmFUeC9IU3pzbjdNZHAwNjFLdERTMUVUOVd0VVJsVzFPL0tLNEcvQkVybTkzVVRrNU9zRHJ5ZzJrcGFjckJIbXhTSVJ2ZThsbVZtbmtWQU0xSENvaTRQbExORzlZRDFVcjJLRjN1NVk0ZHY0U3J0eStoNmV2M2dpZmdVUWlRVm9CVHlTY2ExVXJkcDJwY0V5TkRXRnFyRGdYdkphbUpyUU1peFl0aWpQb1VsdExNOWV1YmJvNjJyRFdLWDRnemF2TFVXNUVJcEZTWHpEWElZK3hLdnA2dWg5ZHRySzd3WDNzNXd3bzU3cXFWNjd3NGFWaDd4a1dZanhVL1pycS9YOEV3ejhScVZ4U1lqemk0MkpnWDBsOS8wTTJOalJBL1ZyVmtKS1NDcXN5RnVqWXJESHNyQzB4c0d0N21Cb1o0dGk1eStqYy9Dc0FRTGRXcnVqV3loVnhDWWtJajRwQmNtb3FNakprTGF3UUFXS1JHSllXc2hhdFJmbjB2eS9JaWgxN0VSRWRvN0RlYyt0cWhadU4zRGc1T3NEYzFCaGlrUmlhR2hyUTF0YUNrWUUrS3BTelF1OE9yZUJjd3hHQXJGLzF0b1V6c1BQUDQ4SjBmR1hOVFRHNmIwK003dHNUVXFrVThZbEpzaGJsOUhTaEpWa2lrVy81ejVMenphbEVSUFFCdS8wUWtjb0ZCejNIb3BuRE1IYnFNdFJ2MUZMVjFTbTBUOWtsUkNLUnFPMVRFVlZpdHg4aStwemwxdTJIZjBtSVNPVVM0bVdEQkEwTUZOOXlTeklNL2tSRXBBejhhMEpFcGNpWC95WmZJaUlpVldMNEp5SWlJaUpTRXd6L1JFUkVSRVJxZ3VHZmlJaUlpRWhOTVB3VEVSRVJFYWtKaG44aUlpSWlJalhCOEU5RVJFUkVwQ1lZL29tSWlJaUkxQVREUHhGUk1lbnA2Q0FwT1VYVjFhQVNrcFNjQW4xZEhWVlhnNGhJcVJqK2lZaUtxYnkxSlo0SEJhdTZHbFJDbmdjRm83eTFwYXFyUVVTa1ZBei9SRVRGMU5MRkdjY3ZYRkYxTmFpRUhMOXdCUzBhT2F1NkdrUkVTc1h3VDBSVVRFTjZkc0wxdS9maC9TQkExVlVoSmZOK0VJRHJkKzlqYU0vT3FxNEtFWkZTTWZ3VEVSV1RnWjRlRm93Zmlia2JkdkFHNEF2aS9TQUFjemZzd0lJSkk2R3ZwNnZxNmhBUktaV21xaXRBUlBRNWM2bFRFNHNuamNhQ3pUdlIxTmtKUGRvMGg0T2RMVVBqWnlZcE9RWFBnNEp4L01JVlhMOTdINHNuajRhTFUwMVZWNHVJU09rWS9vbUlQcEpMblpvNHRHRXBQRHk5c09MbjMvQW1OQXhKS2FtcXJoWVZnYjZ1RHNwYlc2SkZJMmNjMnJBVUJucDZxcTRTRVZHSllQZ25JbElDQXowOWpCM1FHMk1IOUZaMVZZaUlpUExFUHY5RVJFUkVSR3FDNForSWlJaUlTRTB3L0JNUkVSRVJxUW1HZnlJaUlpSWlOY0h3VDBSRVJFU2tKaGoraVlpSWlJalVCTU0vRVJFUkVaR2FZUGduSWlJaUlsSVREUDlFUkVSRVJHcUM0WitJaUlpSVNFMHcvQk1SRVJFUnFRbUdmeUlpSWlJaU5jSHdUMFJFUkVTa0poaitpWWlJaUlqVUJNTS9FUkVSRVpHYVlQZ25JaUlpSWxJVERQOUVSRVJFUkdxQzRaK0lpSWlJU0Uwdy9CTVJFUkVScVFtR2Z5SWlJaUlpTmNId1QwUkVSRVNrSmhqK2lZaUlpSWpVQk1NL0VSRVJFWkdhWVBnbklpSWlJbElURFA5RVJFUkVSR3FDNForSWlJaUlTRTB3L0JNUkVSRVJxUW1HZnlJaUlpSWlOY0h3VDBSRVJFU2tKaGoraVlpSWlJalVCTU0vRVJFUkVaR2FZUGduSWlJaUlsSVREUDlFUkVSRVJHcUM0WitJaUlpSVNFMHcvQk1SRVJFUnFRbUdmeUlpSWlJaU5jSHdUMFJFUkVTa0poaitpWWlJNktOSXBOSmliZnZVcEtXb0xrU3FvcW5xQ2hBUkVkSG42OG5MSU16ZDhETjZ0MitKZ1YzYksyeWZzbndEalBUMU1QNGJOOWhZbGhYV1N5UVNKQ2FuRkZpK2tZRyszSEwzc2RNQkFCT0g5RU1IVnhjQVFGcDZPdllkOTBLdEtwWFJ1RzR0aFRMOG53WGk1eitPd1VCZkQ4dW5qczMzZkxmdkIrQkZVREQ2ZDJtbnNDMGlPZ2JMdC84R2lWU0s4dGFXbUQ1aVVKN2xTS1ZTeENVa0lpSTZGdThpSXZFMlBCS3hDWWtZNGRZTkw0UGY1bm1jZlRrcmlNVnNtNldTdy9CUFJFUkV4Wktla1lIcHF6WWpKQ3djYTNmdmg0WllqSDZkMndyYkQ1MCtqK3MrZmdDQUYwRWgrSDNOUWlIWVBncDhqYUV6RmhWNER1OGplK1NXMzRaSEFnQ1NzczBFVm9JQUFDQUFTVVJCVk4wNFRGMnhFVGQ5SDhMYzFCZ0gxeTZCdWFreFV0UFNjTTNIRDYwYU4wQ21SSUpyUG40UWkwUVlPNkEzN010WjRjbkxJRHdPZkFYbkdvNG9iMjBKQURodzZoK3MzYjBmSXBFSUZXM0xLZHhJck56aGdjdmU5d0FBV3BxYTZORzZHUndyMlN2VStYVklLUHBNbmdPSlJLS3dyVlhqK3VnM2VVNmUxM3RtMXdaWW1Kb1UrTGtRRlJkdkxZbUlpS2hZdERRMXNXYkdCT2pxYUVNa0VpSHdUWWpRdGVaSjRHdHMrTzBnQUZuci9hcnA0NHJWb2gwYUVZa3g4MWRpelB5VmVlNHpxbThQaUVRaVJNWEVZZEdXWFFpTGpFYTdieWRoeGs5YjhQakZLemc1T3FCVzFjcVFTS1U0Y1BJc0FPRGl6VHRZNUw0TDN5MWNMWlRUc1Zsam1CZ1pRaXFWWXFIN1RzUWxKQXJiUER5OWNQR1dEd0RBUUU4UDZSa1ptTFZ1RzJMakV4VHFJNUZLNVlLL2pyWTJLdHFXUTdNR2RSRVZFMXZrejRCSW1kanlUMFJFUkVVeVpma0dYTDNqcTdEK1Q2OEwrTlByZ3NMNitNUWtmRDF4dHJEc2ZXUVBxbFcweDVsZEd3QUFrNWF1eCtQQVYramV1aGttRE82amNLelB3OGY1MXNlNWhpTjZ0R2tPei9PWDRmOHNFQ2xwYWREUzBrUnlhaXE4SHp4Q0RZZUs2TnVwRFI0K2ZZRlRGNjlod2pkOThDandOUUNnYWdVN29SeHpFMk5NR2RZZmk5eDNJVG8ySHJmOC9OR3VhU040WGJtQnpSNkhBQUF0WFp3eHBFZG5qSm0zQXE5RFFqRng2VHE0ejVzR1kwT0RYT3QyNFRkM3VXMUpLYW5DMTU1YlY4UFdxaXppRTVQUWV1aDRBRUJrZEN4Yi9xbEVzZVdmaUlpSVBqa05EVEVzVEUyUW1wYUdKeTlsUWJ4OTAwYXdNRFdSKzFkWTQ3OXhRNy9PYlhGazh3cllsN05DZzFyVkFRQlg3c2k2NlhSd2RVSG5GazJ3NGNlcDBOSFJ4bDEvMlExRmJVY0h1WEs2dFhKRnY4NXQ4ZnVhUldqWHRCRU9uVDZQK1J0M1FDS1Z3cjZjRlJaT0dJVjZOYXJpdTBGdUFHVGpDWWJOWEl3bkw0TnlyVmRzUWlLQ1FzTVFGQnFHbUxnRTNMaDNId0FnRm91RjY5UFMvTkFXTzJqNkFnejhmbjZocjV1b3FOanlUMFJFUkVYeTQvK0dJU2xGMXVmKzl4Tm5jUFNmU3dDQXc1dVdLK3piWjlLUEFJQWViWnBoYUs4dUN0c1BuUHhINkNvMGFkbDZ1VzBqM0xxalM4c20rZGJsenNOSGVCY1pEVUFXNUdQaUUyQnNhQURYK25Ydzc4MDd1T2YvQkdGUjBiQTBOOE9TeVdNQUFEZDlIeUkrTVFrQTRGS25KZ0RaRTRhMDlIUUF3TWcrM2FHdnA0czU2N2Zqek5XYkFBQUxVeE5zblB1OU1BQjUrTmRkRVI0VmpVT256eU1vTkF5RGYxaUlOVE1tb0VValo3bjY5UjQvVS9pNmF5dFgzUGJ6QndBMGIxZ1h1anJhQUFCZEhXMDBhMUJYZUpwU3ZYS0ZmSytaNkdNdy9CTVJFVkdSV0ZxWUNWOW43OUpTMGJaY25zY1lHeG9xYkErTGlzYXhjNWMvcWk0ZW5sNXlYWkJtanhrSyszSldhT25pakJVN2ZrTm1wZ1FuLzcyS0VXN2RoWDFPWC80UEFHQnVhb3lhVlNvQkFPWnQzQ0ZYem94Umc2SHhmb3lDcGJrWnRpeVlEcnYzQTRPejcyT2dwNHM5ZjUyQ21iRVJHdGF1a1c5ZERmUjBzV2pTYUd3L2VCUnp2eHN1dDIzOTdNbDRGeG1GbE5RMG1Cb1pGZU9USUNvY2huOGlJaUpTaVkyLy9ZSGsxRlJZbXB2QmZmNDBpTVZpWkdaS01IVG1ZcVNtcGFGY1dZdGlsMjFtYkFSWDV6cTQ3SDBQQi84K2g4RTlPa0ZiU3d2aFVUSHd1bklEQU5EUnRUSEVJbEdlWll3ZDJCdGhVVEh3ZmhDQXZwUG5ZUExRL2hqU3N4TUEyZlNpdXc2ZlFKTjZUcWhldVNMaUU1T2dyNmVyVUViTzJZb2F1c2xDZi92aGsvSTg3OUV0cTJCcWJJZ2xXL2ZrdVU5aGFJakYrSEhzc0k4cWc3NDhEUDlFUkVSVWFQR0pTWWpNTm1OTjlobHg4cHUvUGk0aFFXNzdpNkJnb1V2TmNMZHV1T0g3RUFPNnRzY3R2NGRJVFVzREFEU29WYTNBbDRTdG16MFpVb2tVVFFhTVZwaGFzMCtuTnJqc2ZROVJNWEg0MCtzQ3Z1bmVFYnNPSDBkR1ppWkVJaEhjT3JZVzloMDdvRGY2ZFc2TEtjdldDK2Uwc1N5TDdZdG1DSUVka00za2MvYnFUV3pkZndRaFlSRTRmT1pmN0YwMUg3WldaWkdiN01kbW53YTFNRHpQZjl4VEVUSERQK1dDNForSWlLaVVra29sOFBXNUJ0ODdWeEVSOWhaU3FlSzg4UitqYWNzdWFOcENzUjkrZnM1ZXZZa1ZPL2JtdWkycmYzOXVqbCs0aXVNWHJnckwzM1R2Q0FDb1U2MEtidDhQd0lVYjNyaDkzeDhTaVN4NE85amJ3dDdHT3Q4YkNnQ3lsbnVOM0Z2dm05U3JEY2RLOW5nUytCby9IendLS3d0ei9IWDJJZ0NnelZjTjVMb2hDZjNzUlNJZ2p4dU82M2Y5Y1BTZmkzajk5dDM3WFVWb1VxKzIzSURkZ2h6ZXRCeVh2ZThoTFMwZDdabzJFdGE3N3p1TWk3ZDhZR1NnRDB0ejAwS1hSMVJVRFA5RVJFU2xVR1Q0Vy96NjgzSTg5cjhMVFMwdDJOaFdncTZlZnNFSGZpYSsvYm9ydks3Y3dOSXBZeEFlRllOYmZnOXh4ZnREbjN1M0RxM3pPVHAvVXFrVXlTbXAwTmZUeGNUQmZURnh5Vm9rcGFSaTF0cXRBQUJ0TFUxTUdOeTN5T1hldmg4QVFIYkQwYXB4Zll6cTJ4T09GZTN5UGVib2xsWEMxMGI2K3JqejhCRTJlL3dKTFUxTk5IS3FnYnJWcThMSC96RXUzNzRMQU9qVHNUVjB0R1VEZ1hOMkdTSlNCb1ovSWlLaVVpWTQ2RGxXTGZnT0JrWW1tREpySGFyWGFnQ3hob2FxcXdVQWNPdllXcTY3eklURmEzSEQ5d0VzemMzdzl5L3JGUGJQNnZZeXVFY25UQm5XWDI3YjNsWHpZVlhHSERhV1piRnA3dmNZT1djNXBGSXB5cGlab2tlYjVzV3FYMHBhR3VhczM0NVdqUnVnZzZzTG10U3JqUTZ1TGpoNzdaYXd6OWdCdlJVRzcrWW1MaUZSN3NWa3hvWUc2Tkt5S2ZwMWFnTjdHMnNBc2ljYVVxa0V6UnZXZzdtSnNVSVpWaGJtQ0l1TXdydklLTngvOGh6TjZ0ZUJoYWtKSXFKak1ISEpXa3o1ZGdEYzl4MkdSQ3FGdVlreGh2VHNYS3pySmlvc2huOGlJcUpTSkNNakhidTNMa1VaS3h2TVhMQU5PcnA2cXE1U25wSlNVbkh2MFJNQVFDVTdteUlmYjFYR0hJQ3NILzJmWGhlRUtUK25manRBbUFhenFMYjhmaGhwNlJsd3NDOFBBQWlQaWhHNjZXUUplUDRLcVdscFFndDdib0xldnNQdzJVc3hmL3dJWWQzd3I3c0pBMzZ6WEw1OUZ4ZHYrY0JRWHc4WFBiYkM5OUZUN0Rqa0tXeDNIVGhHdUM1OVhSMWMvbjA3Vms0YmgzR0xWaU1wSlJYTHQvOG03RHY3ZjBQemZGa1lrYkl3L0JNUkVaVWkvNTQ1Z3VBM0x6Qm42YzVTSGZ3QjRMRFhlYVNreWdibk5uNC9YMzVScGFXblk2SDdMcHg5UC9pM1UvT3YwTEZaWTJGN1JkdHlRdmVYOUl5TVhNdVFTQ1JDd0U1THo0QllKSUtGcVFtdTN2SEY0aTI3RVJVYko3Zi9QOWR2NGRuck4xZzRZU1JxVmEyY2E1a0hUdjBEQUFnS0RSUFc1VGJtNGxWSUtBQ2dzcDB0QUNBa0xBSTNmUjltTytiRCtBR3o5MDhHN0cyc1VLMVNCZHgvOGx6WVptNWlEQk5EdzF6clFxUk1EUDlFUkVTbHlNM3JaMUd4VW5YWVZhaXE2cXJrNjBuZ2EvejhoNnlGVzB0VEU1MWJOQzF5R1MrQ2dqRnY0eTk0SFBnS2dHendiODc1N3pNekpkaTQ5dzlvYW1vaUtGc0x2cmJXaHdqejhGbWdFTExOakkzdzNjQ3Y4ZCs5K3pqL243ZXdUMU5uSnd4MzY0YVpQMjFCVkd3Y0F0K0U0TnZaUzlHeFdXT01jT3VHeW5hMlNNL0lrSnN4cUt5NUtSenNiS0dwb1lHTXpFeGM5cjZIcityV2hyYTJGcVJTS2Z3ZVAwUGdteEFBUUcxSDJVMkVoYWtKNnRlc0JwLzNieEJlUDNzS3lwVzFnSTFsR2J5TGpNSzZYdy9nNk5sTFNFNU5sYnZPcU5nNGpKbS9FZzFyMTBDdmRpM1FxZmxYUmY0OGlRcUQ0WitJaUtnVUNYNzlBcTZ0dXFxNkd2bDYrUFFGSmk5ZkwwekpPYVJuSjVRdDRndzFhZWtabUw1cXM5QWxwMDYxS3RqdzR4U0Y3ajRhR21KY3YzdGZZZGFmS3UrNzlRQ3ltWHFxVmFxQVRFa21Wdjh3QVJPWHJFWHd1M0FBc2hsNWh2WHFnbkdEdm9aWUxNWnZxK1pqMXRxdGVQajBCYVJTS2J5dTNFQ2JyeHFpc3AwdEFwNi9GTXFzVzcwcWZ2cGhBc3hOamVGWXlSNyt6d0p4TCtBcEJrMWZrT3YxdEh6L1psK1hPalZoYVdFbXpIelV2R0ZkQUVCcVdob21MOXVBa0xCdzRaZ2FEaFV4WTlSZ25QL1BHd2RPblVWbXBnVGVEd0tncjZmTDhFOGxSbHp3TGtSRVJQU3BaR1ptd01TMCtDKzMraFNxVkNpUGdWMDdRRnRMQzY3MTYyQk0vMTVGTGtOYlN4TWI1MzRQWTBNRGRHN1JCTnNXL3BCbmYvY2FEaFVoRm91aHJhVUZjMU5qak96VEhZNlY3SVh0V3BxYStHbkdlUHl5WkRic3kxbGgrZFN4RUl2RnFHQmpqUjFMWm1IQzREN0N3TjF5WlMyd2U5a2NUQnJhRHdaNmV1alJwam5hZk5VQWdPd0dwRVVqWjNSd2RjRzJoVE5nYmlycnBqTjd6RkJVdHJOVmVDR1lXQ1JDdWJJVytQN2JnV2hRcTNxKzE2dWpyWTE1NDJSUE5leHRyTEZ3NGlqOHRtbytuQndkTUdWWWYreGZzeGdkbWpXR3BvWUd4ZzdvWGVUUGs2aXdSRkpwQVcvUElDSXFZWS85NzJMdDBvbVlObmN6cXRWMFZuVjFpRlJxektCbTZPNDJBdDNkUmhTOHM0cUZoRVhBeXNJY0docDV0eVdtcGFjREFEVEVHcm51RnhZVkRVdHpNNlhYemNmL01lcFVxd0xOZkdaSmlrdEloS2FHaHR5YmVaT1NVNkNycTVQdm0zOExrcEthQnIvSHp3REluZ1JrOXpqd0ZSd3Iya09VUi9uUmNmRXdNellxOXJtSnNoUGw4b1AyUlhUN1NVbE94Sm1UQitCNzV3ckMzd1VqTlRWRjFWVWlLbkU2T3Jvb2EyV0x1ZzJhbzJPM2dkRFY0d3dSUlBScDJWaVdLWEFmYlMydGZMZVhSUEFIZ1BvMXF4VzRUMjVQR3JMZkNCU1hybzYyUXVqUFVxMVNoWHlQWmZDbmt2YlpoLytBQjk3WSs4dEsxSEp5d1pCUk0yRlR2bEtwbngyQlNCbFNVNUlSOGlZUTF5NmV4S0pad3pCMDlDelVxTjFRMWRVaUlpS2lVdXl6RHY4QkQ3eXhaL3N5akJ3M24xMEZTTzNvNk9xaFVwV2FxRlNsSmg3NzM4V3VyWXN4WXV4Y1ZLL2RRTlZWSXlJaW9sTHFzeDN3bTVLY2lMMi9yTVNvOFFzWS9FbnRWYXZwakpIajV1TzNYMVlnSlRsUjFkVWhJaUtpVXVxekRmOW5UaDVBTFNjWE9OYW9wK3FxRUpVSzFXbzZvNWFUQzg2Y1BLRHFxaEFSRVZFcDlkbUdmOTg3VitEYXFwdXFxMEZVcXJpMjZnWmZuNnVxcmdZUkVSR1ZVcDl0K0E5L0Z3eWI4cFZVWFEyaVVzV21mQ1dFdnd0V2RUV0lpSWlvbFBwc3czOXFhZ3BuOVNIS1FVZFhENmtweWFxdUJoRVJFWlZTbjIzNEp5SWlJaUtpb21INEp5SWlJaUpTRXd6L1JFUkVSRVJxZ3VHZmlJaUlpRWhOTVB3VEVSRVJFYWtKVFZWWGdJam9TNUNZbkF3UFR5OWN1blVYYjBMRGtKeWFxdW9xVVJIbzZlaWd2TFVsV3JvNFkwalBUakRRNDJ4eVJQUmxZdmduSXZwSXQvejhzZEI5SjF6cjE4R1BZNGZCd2M0VytucTZxcTRXRlVGU2NncWVCd1hqK0lVcjZEZGxMaGFNSHdtWE9qVlZYUzBpSXFWaitDY2krZ2kzL1B3eGY5TXZXRHBsREJyV3JxSHE2bEF4NmV2cHdzblJBVTZPRHZCK0VJQzVHM1pnOGVUUmNISGlEUUFSZlZuWTU1K0lxSmdTazVPeDBIMG5sazM5SDRQL0Y2Umg3UnBZT21VTUZybnZRbUl5WDVwSFJGOFdobjhpb21MeThQU0NhLzA2YUZDcnVxcXJRa3JXc0hZTk5IVjJnb2VubDZxclFrU2tWQXovUkVURmRPbldYZlJvMDF6VjFhQVMwcU5OYzF5K2ZWZlYxU0FpVWlxR2Z5S2lZbm9UR2dZSE8xdFZWNE5LaUlPZExkNkVocW02R2tSRVNzWHdUMFJVVE1tcHFaelY1d3VtcjZlTHBCUk8yVXBFWHhhR2Z5SWlJaUlpTmNId1QwUkVSRVNrSmhqK2lZaUlpSWpVQk1NL0VSRVJFWkdhWVBnbklpSWlJbElURFA5RVJFUkVSR3FDNForSWlJaUlTRTFvcXJvQ256dXBWQXFKSkJNYUdnVi9sSkxNVEVBa2dsaXN1bnV1d0dmK2tFSXFMRmV1VWtzcDVVb3lNNUVweVJTV1JSQkJVMHRMS1dVVEVSRVJrWEl3L0grRW1PZ0k3TjYyQkZwYU92aHU2akpvYXVZZmR2LzIzSXViMTg2aXU5dElOR3JTQmlMUnA3OEpXTFZ3TENRU2liQzhZLzlWcFpSNzl0UUIvSFZ3dTdCc1lHaUM5VHRPQ2N2aDc0SngrY0p4ZkQzZ2Z3VmV0MFFpd2FvRlkrSGdXQnVOWFR1Z1F1WHFoYXJEbktuOTVaWm5MdGdHWTFQelFsL0QvajFyRWY0dVJGaWVQR3R0cnZ2ZHUzTUZ6NTg4Z0pHUktReU5UVkRGc1E0c3Jjc1granhFUkVSRXFzTHdYMHozN2x6QmJ6K3ZSR0pDTEFCZzIvbzUrZDRBaEx3SnhOL0g5aUlqSXgwNzNSZml0T2RlZE84ekVzNE5XMEFrRWluc256UElGc1dBb1pQaDVOeTAyTWNYaDc2QmtkeHlSdnFIdDJMNjNiMk8zVnNXSXlrcEFlbHBxUmd3YkVxK1pkMjlmUW1Cei8wUitOd2Y1MDRmZ2szNVNwaXpkQ2UwdEhYeVBTNzhYYkRjY3FZa28walg4T3pKZmJ4NTlhekEvWTRmM2lXMzM5eGx1NHQwSGlJaUlpSlZZZmd2aHZUME5QeTFmNXNRL0FIZy90M3IyTDExQ1VaUFhLalFzaTNKek1TdlB5OUhSa2E2c0M0NDZBWE9udGdQcDNwTm9LV2xyWENPbkVHMktGSlNrb3A5YkhIcDZSdktMYWVscFFFQXBGSUovajYyRjBsSkNRQ0FDMmNPbzR5bERkcDE3cGRuV2VkUEg1SmJybEc3WVlIQi8xTjVGZmhZTHZoWHFsSVQ5cFVjVlZnaklpSWlvc0pqK0M4R0xTMXRUSnk1QnN2bmpwYTdBZkMrY1FFVktsVkR4KzdmeU8zdmVYZ25YajRQa0Z0blZjNE9FMzVZbld2dy94enBHOGlIZjZsVWdyVFVGR2pyNkdMOHRCVllObmNVb2lMZUFRQU8vKzZPY3JZVlVLdE9ZNFZ5WGp4OWdHZFA3bjhvVjk4UTNiNGVMaXpmL3U5Y29ldmtlK2NhREF5TmN0MW1WOUVSMXVYc0MxMVdsck1uOThzdHA2ZW5ZZGVXeFlVNjFtM2dkekExTDF2a2N4Smxaa3Fnb2FIWVhVNGlsVUtjeTVQRFR5MDBJaEtKU1Nsd3NMZFZkVlZJUmZMN1dTd3RQNmVBYkp4ZWJrL2JpZFFKdzM4eGxiVzB3ZjhtTGNLR2xkOURJcEZBTEJhalkvZHYwSzZMZkhlZEp3SDM0SFg4ZDdsMUpxWVdtREpySFF5TlRFcXNmbXVXVE1DVGdIdkNzckw2OXVkRlgxOHhaS2VrSkVGYlJ4ZEd4bWI0MytRbCtHblJlR1JrcE1PK1VqWFlsSytVYXprbmp1eVJXKzdhKzFzWUdCb0x5NzlzWGxqb091M2ZrM3VmZlFEb00yZzhyTHNWTGZ3SEI3M0FuWnYveXExNzgrcFpvYm9LQVVDWFhrTmhDb1ovS3BwYmZ2Nll2K2tYOU9uWUdtNGRXOFBNMkFqcEdSazQrczhsZUhpZXhyclprMUcxZ2wyQjVmU2JNaGN2Z29KaGJtcU1zN3MyNXJwUFVrb3FZdU1URUJNWGorallPRVRFeENFaU9ocWhFVkVJZmhlT0paUEd3TnpVV0c3L2FTczN3dnZCSTFTMExZZUQ2NWJrZXBOU0dIOWYvZzlyZCsvUGMvdkFydTNoZWY1eW9jbzZ1RzRKRFBUMWlsVVBLcm9uTDRNd2Q4UFA2TjIrSlFaMmJhK3dmY3J5RFREUzE4UDRiOXhnWS9uaC8wQ0pSSUxFNUpRQ3l6Y3kwSmRiN2o1Mk9nQmc0cEIrNk9EcUFnQklTMC9IdnVOZXFGV2xNaHJYVlp6SXd2OVpJSDcrNHhnTTlQV3dmT3JZZk05MyszNEFYZ1FGbzMrWGRncmJJcUpqc0h6N2I1QklwU2h2YllucEl3YmxXWTVVS2tWY1FpSWlvbVB4TGlJU2I4TWpFWnVRaUJGdTNmQXkrRzJleDltWHMxTHB4Q0QwNVdQNEw0VFFrRmVZUC8yYmZQZVJTQ1E0N2VtQjA1NGVCWllYR3hPSjJaUDc1cm90SzZUbkRPdHpwdzVBMkxzM0FBQ3hoZ2JXYlQrcDBNOCt1MHZuamhWWWo1eXVYRGlPdjQvdExmSnhBSkNacWRpL2Z0bWNVZkwvZ2IxdmJJbU9ETVBxaGVNQUFDczJIUlkyQno3M3gwTy9tOEt5cFZWNXRPN29CcUJrV212UzA5TVFGdnBHV001NDMxVXBTM0RRQytGclc3dktPT1N4U1c2d05GRkpTMHRQeDhwZlBCQVJIWVB0QjQ4aUxqRVIzMzg3RU5zT0hNWGVZMzhEQUpaczJZMWZWODRyZGxqbzhkME1KQ1luSXlFcENabVorZjk4ZTEyNWdVSGRPd2pMK3JvNkVJdkZrRXFsQ0h3VGdtUG5Mc0d0WTJ0NGVIcGg0OTQvQ2p5M3RwWW1yaC84UlhhdGFlbUlqVS9JYzkvazFGUzhEWThzMURWSnBOS0NkeUtsU00vSXdQUlZteEVTRm82MXUvZERReXhHdjg1dGhlMkhUcC9IZFI4L0FNQ0xvQkQ4dm1haDhMUDZLUEExaHM1WVZPQTV2SE0wQ21YOUhDUmx1M0dZdW1JamJ2bytoTG1wTVE2dVhRSnpVMk9rcHFYaG1vOGZXalZ1Z0V5SkJOZDgvQ0FXaVRCMlFHL1lsN1BDazVkQmVCejRDczQxSEZIZTJoSUFjT0RVUDFpN2V6OUVJaEVxMnBaVHVKRll1Y01EbDcxbERXdGFtcHJvMGJvWkhDc3BOaVM5RGdsRm44bHpjdjJiMGFweGZmU2JQQ2ZQNnoyemF3TXNURXV1Y1pDSTRmOHo4RHJ3aVJEOEFjQ3hlcjE4ZzM5eEpTY2xJaklpVkdubFJVZUY1Ym8rTmliM1ArQi83bk9YV3g0MFlobzBOYlh3Nk9FZDdOK3pEcDE2NUg4RFZsUWhRUyt3Yk82b1BMY3ZtamxVK0hyb21Ga0llT0N0MVBNVEZXVERiMy9nZFlqc2Q5TGN4QmhqK3ZVQ0FBenQyUm5IemwxQ1hFSWkvSisvaFB1K3c1ZzBOTzl4TlBrSkNRdlBkN3Vodmg2c3kxckF4cklzdExWbEV4cTQ5QjBwaEpwZmxzN0dUZCtIQUlEZGY1MUVqN2JOaTFXUDdMS0h2U0V6RmlIZytVc0F3Qi9ybHdycmo1ejlGNGRPbjRkWUpNSytOWXVna2UzbWg2MytuNDZXcGliV3pKaUFFWE9XSVRVdEhZRnZRb1RHbWllQnI3SGh0NE1BWkszM3E2YVBLOVpOYW1oRUpPWnZrdDBrN2xnOEs5ZDlSdlh0Z1Z0Ky9vaUtpY09pTGJzd1oreTNjSnM0RzhtcHFmQll2UUJPamc2b1ZiVXlIajU5Z1FNbnoyTG02Q0c0ZVBNT2RoenlSTG15RmppeGZRMEFvR096eHRqNTUzSEV4aWRnb2Z0Ty9MRitLWXdORFFBQUhwNWV1SGpMQndCZ29LZUh4T1JrekZxM0RYdVd6NEdKa1h6WFY0bFVLaGY4ZGJTMVVhNnNCY3BiV3lJcUpoWkYwZEJ0ZU1FNzVXTDUxTEhvMEV5eGV5MFJ3LzluSUdjLzl3YU5XNm1tSWlYbzF2VnplUGJZVDFodTFLUWRham8xZ2xRcXdaLzczQkVhOGdxL2JsOE9MVzBkZlB1L0gxR2hjaldGTXVaT0hTQzNQR1BCMWp5bitqUTBNa1Y0dGxiL2doemF1MG40V2lRU1lmbzhkMVN0WGpmZll6Yi9OQVAzNzE2WE80Nm9zRTVkdklaRHA4OEx5ek5IRDRIaCsxQnJhbXlJNlNNR0NZRm9yK2RwT05qYm9tc3JWN2t5SGo1OUlld1RFaFlCQUlpSlM0RGJ4TmtBZ0NPYlZ3ajdtcHNhWThJM2ZXRnFiQWhUSTBPWW14aWpqSmtwZEhYeUg1ZmtYTU1SVG80T3VQL2tPZDVGUk9Ia3Y5ZGdZbVNJQ2piV2VSN3pLaVQvUm9hcytnR1FhKzEzc0xjVm5rNWtaTWplSzFMT3Nnd2M3T1RIR3BTVy91VmZzaW5MTitEcUhWK0Y5WDk2WGNDZlhoY1Uxc2NuSnVIcmJOOVg3eU43VUsyaVBjN3MyZ0FBbUxSMFBSNEh2a0wzMXMwd1lYQWZoV045SGo3T3R6N09OUnpSbzAxemVKNi9EUDluZ1VoSlM0T1dsaWFTVTFQaC9lQVJhamhVUk45T2JmRHc2UXVjdW5nTkU3N3BnMGVCcndGQXJ0dWN1WWt4cGd6cmowWHV1eEFkRzQ5YmZ2NW8xN1FSdks3Y3dHWVAyV1FVTFYyY01hUkhaNHladHdLdlEwSXhjZWs2dU0rYkp0d2s1SFRoTjNlNWJVa3BIMmJEODl5NkdyWldaUkdmbUlUV1E4Y0RBQ0tqWTlueVR5V0s0YjhRZEhYMVVhK0JmR3RXU2tvU0hqMjhJN2V1am5OVGlNVWF1WmFSbEJRdjF3ZS9vUDJ6cEtlbDR1ckZVM0xyVHZ5MVIyRWNRWmFXN1h1alUzZmx0cENYdExpWUtQeXhkNE93cktkdmlQNURKZ0VBcmw4NmphQlhUNFZ0eHNabXFPUGNGRHE2QmJmc1daUzFocG01cFZMcW1IMEdwYVl0dXFCU2xackl6TXpJLytWdU9ic2VNSkJRSVYzMzhjUFNiYjhLeXozYU5FZmJKZzNsOXVuU3NpbXUrdmpoN0ZWWlY3bWwyMzZGZ2I0ZVdyblVGL1pKU1V0VENOb1NpU1RYOEcya3I0OGViWm9WcTc1RGUzWEd3VlBuMExWVlU3UnIwZ2o2ZXJyNWxsVlFTMlplTndjdmc5K2l6NlFmNWRZRnZ3dEg0MzRqNWRibDdDWkNwWk9HaGhnV3BpWUlDUXZIazVleUlONithU09GNEJ1ZldMZ1o3TVovNHdZZGJTMk1IZEFieG9ZR2FGQ3JPdjY5ZVFkWDd0ekRrSjZkME1IVkJUZDlINkozdTViUTBkSEdYWC9aRFVWdFJ3ZTVjcnExY2tYQTg1ZHc2OUFhRHZhMk9IVDZQTmJzK2gwU3FSVDI1YXl3Y01Jb0dCbm80N3RCYnRqeSsySDRQd3ZFc0ptTHNlcUhDWENzcURqK0pqWWhFYkVKaVFCa3YyYysvbzhBQUdLeFdMaFdMYzBQZjBzR1RWK0FxaFhzY0dEZFlxRSt4V0ZqeFRGbWxEdUcvMEl3TlMrTGNkTld5SzBMRG5vaDF5MEVBRVpQWEpSbktIMzE0cEZDRjVQODlzOXkvZkxmY2pNS0FiS3duSmVraExoOHk4dFBoMjREMGFIYndHSWZmOGhqRTg1bG02YXpaaDBYVEptMXJzRGpqaDc2R2ZGeE1YTHJWaThhaDVTVUpDVGt1UFlobzJZVUt2Z1hobFU1TzB5ZUtSc1UvT2IxTXh3NXNFMXUrK1NaYTVHUm1ZRkRlemNpUEV6MjhpOGpZek80RFJxSEcxZlA0TmloSFdqWnRoZGF0dTJWNnhPRzdHOVNCbVJ2UFNZcXlLVmJkekY3M1Rha1o4akcwVGc1T21EV21DRzU3anR2M0hBRUJvWGc2YXNncEdka1lPYWFMVmc4YVF3NmZ1SkgvYTBiTjBEcnhnMlVWbDVlM1g2bzlQanhmOE9RbENMcmMvLzdpVE00K3M4bEFNRGhUY3NWOXMyNllldlJwaG1HOXVxaXNQM0F5WDhnZmQ5WU1tblplcmx0STl5Nm8wdkxKdm5XNWM3RFIzZ1hHUTFBRnVSajRoTmdiR2dBMS9wMThPL05PN2puL3dSaFVkR3dORGZEa3NsakFBQTNmUjhLTnhVdWRXb0NrTjFrcEtYTHB1UWUyYWM3OVBWME1XZjlkcHg1ZjROdFlXcUNqWE8vRndZZ0QvKzZLOEtqb25IbzlIa0VoWVpoOEE4THNXYkdCTFJvNUN4WHY5N2pad3BmZDIzbGl0dCsvZ0NBNWczckNrL1dkSFcwMGF4QlhlRnBTdlhLRllSakZrN011M3NxVVhFdy9KZGlHUm5wT0h2eWdLcXJVV2dHaHZLdE5ZbUZ2Qkd4TFY5WmJqazVLUUhKU1lvRC8xeGJkVVhOT2k0NGRmUzNRcFY3d2Vzd2RQVVVIOE5hV3BkSG95WnRvYXRuZ0ZwMVpTSEovOEZ0aGYyeXR0bFZxSXFmRm85SFZFUW9Sb3liQzBNakUxeTVjQnh4TVZFNGNXUTNUbnQ2WU96VVphaFR3SXZWUkdLR2Y4cmYvaE5uc1dIdkgwSmZZZnR5VmxnN2N4SzB0WEovZWFDZWpnN1cvemdaSTJZdlExaFVOREl6SlppNzRXYzhEbnlOOFlQYzBLQldkWGdmMllPVTFEUzBHVFlCYWVucCtjNzI4ekVLYXMzdjFzcTEwQ0dtN2JjVGhhOFRrbkp2OWIxK2NJZmM4cm5ydDRVdVRsVHlMQzNNaEsremQybXBhRnN1ejJPTURRMFZ0b2RGUmVQWXVjTE40cFFYRDA4dnVTNUlzOGNNaFgwNUs3UjBjY2FLSGI4aE0xT0NrLzlleFFpMzdzSStweS8vQjBEVzNhMW1GZG5zYy9NMjdwQXJaOGFvd2NKWUVrdHpNMnhaTUIxMjF2SlBrMmVNR2d3RFBWM3MrZXNVekl5TjBMQjJqWHpyYXFDbmkwV1RSbVA3d2FPWSs1Mzg3OHo2MlpQeExqSUtLYWxwTURWUy9yZytvaXdNLzZYWUJhL0RRb3R6WVJYVWphZ2s1Wnk2TkNHK2NJT2FuQnUxd0tGOW0vUGR4OHpjRXYwR3l3S0I1NStGK3dOLzVtVHUwd1k2T1RkRm95WWZacU9RU3FYdy9rK3hqK3FKSTd2UjNXMEV6QzBzTWZYSDlmQzVkUW0xNmpUR3E4REhDSHptTCt4bmFHeUtHclVVV3oybEV2bVdmMVYrYjZqMFc3RmpMNDZjK1RDVmJBVWJhMnhmTkZOdWFzM2NXSmV4d0xaRk16QjYzZ3BFeGNSQktwVmk3N0cvWVd5b2oyOTdkd1VBM1BCOUlMUm81dVZWU0dpaEJoYm1ETjBsSWI5WmY3Sm9hMmtKOVQyOGFUazBOZmo3OVRuYStOc2ZTRTVOaGFXNUdkem5UNE5ZTEVabXBnUkRaeTVHYWxvYXlwVzFLSGJaWnNaR2NIV3VnOHZlOTNEdzczTVkzS01UdExXMEVCNFZBNjhyTndBQUhWMGI1enRHWk96QTNnaUxpb0gzZ3dEMEtaMEZ1UUFBSUFCSlJFRlVuVHdIazRmMng1Q2VuUURJWnVQYWRmZ0VtdFJ6UXZYS0ZSR2ZtQVI5UFYyRk1uSjJROHY2dVcwL2ZGS2U1ejI2WlJWTWpRM3ozRTcwTVJqK1M2bjR1QmljT2liZndqMXQ3aVpVcTFsZmJ0M2gvVnZrbmc3WTJzdTNvaGRWUlBoYmJGbzVyY2pIelZxeUEwWW1abkxyNHVPaUMzV3NSZGx5cU9uVUNDbkpTVEN6c0lTdW5qNyt1M3hhYnFhRW9XTm1LcnhGV0ZtZVBmYk5kV2FpRTBkMkl5NDJHb09HVDRXbFZYbGhMTVVGcnovbDl1dlZielMwdEhVUUhQUUNKcVlXd2sxUXptNC9ZaEhuYmFhOGRXL2REQ2N1WEJWQytxdVFVSFFlUGJWSVpXaHJhU0l0UFFPT0ZlMHdxTnVIS1RsUC9udE4rRG8rSVFtSHoveUwzdTFhRm50Ty92d1k2T21oak5tSGhvQ0NCdmRtNmRXdUJYcTFhNUh2UHZuTmpVNmZUbnhpRWlLenpWZ1Q5NzQvTzVELzl5Z3VJVUZ1KzR1Z1lLRkx6WEMzYnJqaCt4QUR1cmJITGIrSFNIMC85WEtEV3RVS25McDEzZXpKa0Vxa2FESmd0TUxVbW4wNnRjRmw3M3VJaW9uRG4xNFg4RTMzanRoMStEZ3lNak1oRW9uZzFyRzFzTy9ZQWIzUnIzTmJURm0yWGppbmpXVlpiRjgwUSs3R1dDS1Y0dXpWbTlpNi93aEN3aUp3K015LzJMdHFQbXp6NkdPZi9kanMwNkFTcVFyRGZ5bTFmODlhdWE0dlR2V2FLQVIvQVBDOUkvOCtnS3JWOHArQnBpQVo2V2tJZmZ1NnlNZEpNak5oYWlyZlFwT1dtb0tVbENUbzZ1cm5jZFFIVTJaLzZPZjU1ejUzdWYvQVc3YnJuZXZiZ0pYbHY4dGVlVzY3ZE80b2toTGpNR0xjUEdob2FDSW1LaHkzcm4rWWZhbTh2UU5xT3JuQVkrZHFYTHQ0RWkzYTlzU2c0YktiSjJtT1AwS2Y4cVV0WXdZVmIrQ21xcTFkT3JIZ25VcVZxa29ycVhiVnlwZzVlakNldm5xRGc2ZitLVllaQ3llT3hsOW5MMkxXbUNGQ1Y2RzM0Wkc0Y3VmRFpBUHBHUmxZdVdNdkRwNzZCek5HRHhiV2EybHF3c2F5akxDY0ZkcHpyaTlvMXFyV2pldkxkZThwek5PRVkrY3VZK20yZ2dmcFp1OVBucEw2NGIwY2VYV0xVaFpWL0Q2ZE9MSWJqLzE5U3Z3OFRWdDJRZE1XaXYzdzgzUDI2azJzMkpIN08yRnlEc2pPN3ZpRnF6aCs0Y1BmckcrNmR3UUExS2xXQmJmdkIrRENEVy9jdnU4UHlmdW5wZzcydHJDM3NTN3dwazhzRWdFYXVmOWNOcWxYRzQ2VjdQRWs4RFYrUG5nVVZoYm0rT3ZzUlFCQW02OGF5SFZERXZyWmkwU0tFemE4ZC8ydUg0NytjL0gvN2QxM2ZNejNId2Z3MTQyTXUreTlJNFJFa0JBajlxeTlOZFQ0MlZUVktGcWpTbTJLMmtWVnFhcFZvOVJvaTVhcVBXSkxZZ2VKeUpDSTdMc2tkNzgvTHJuazNHVUtDZmQ2UGg1OU5QZGQ5N2xJZUgwLzM4L24vY0dUWjlIWmh3clFzRllOalFtN2hkbXphZ0ZPQmwyRFhKNkIxbzNxcWJldjNyb0hKeTVlZ1ptSkZQYldsa1crSGxGeE1md1hZdTNTcVRxMzU2MytrdVBINzJZV1dPMm5xTWZYYWRCU1l5VlpvVkNJd0g2anNPUG5aVEF5bHFKSDcwOGdFQWp3TlB3aG9wK0ZxNDl6ZEhLSHBYWFp6ZTYzc0xMVjJwYnc0amtjbllxK2ttN3c5UXY0NTYvY3hZSHNIVjNSODMrak5ZNHB6ZFdLNDU5SDQvenBJd1VlYytuY01hU2xwZURUQ1F0dzlJOGRHZ3VhOWV3M0d0dC9Xb3BybDA4QkFFNGVQNEJXN1h2QjBjbGRxd2ZxYlE3N3NiWExmOXh0ZVpTYWtvVFUxR1RVQ1dnSlp6ZmRxeitYUjFlMm55clY2M1g3UU5YemZlN3FUUUNxeWp6aFVibFBwWFNWend4L0ZxM3VwWFJ6dE1lNjJaTTE5bTg3ZUVUbjRsMlBuajdEL1VlNTVXNHJ1RGppMTJWejFhOXpRcnV6dmExR1NkRHlJbS9QODZzcndKYTJ0LzM3OUR6MldiNWxpdDhuZ3ovc2hNT256bVBlK0JHSWpVL0F4UnZCT0JXVU8rWStzRzNMQXM0dW1GS3BSRnE2REZLSk1jYjI3NFd4YzVjaU5WMkdMNWV1QmFCNlNqYW12KzdGTmd0eTZXWW9BTlVOUjR2NnRURzhWemVkRlg3eTJyZG1rZnByTTZrVWw0TnY0N3N0dTJFZ0ZxT2VydzlxVnEyQ0t5RjNjUExTVlFCQXozWXRZV1JZY0lsZG90ZkI4RitJbkZCWEZEZnkxSFIvbmVNVFgycFc4Mm5VdkJOQ2JsekV2MGYzQWdCaW9pSXdiUFFNblBoN3I4Wng5UnBwTDBYK05sbGEyVUlnRUVLcHpBMGFDWEV4UlE3L3oyT2ZZY09hMmVxcUR5S1JHTU5IejRTUmtmWVl5dEx5NSsrYmtabXBleXkwVzRVcTZqS2pOcmFPU0U1SzBGZzV1WnB2UFZUekM0Q3gxRVQ5YzZMSXlzTGU3ZDlqMUJmZmFJVi93VnZzK1Yrd2NuZmhCNVVqZDBLdVl1bThzV2pSOWtONFYvTXYvSVJ5WW5ZcGgvOGNPV0U3YjJsTFU2bEVad2h2M1BjVDlSQUprMWZHRzBjOWo4UGVvLzlxYkRNM05VR1QybjY0SGZZRTdaczF3TEtmVmNNR2pjc3diSFJwMlVSak1hSW5rVkhvUDJrV0FOVkNSVTNxMWdJQXhNVGwvdDE0L1hiMjc2YWx4UnNQLzIvNzkybEV2eVpvL2tGM2RBa2MrbGJmdDZnQzI3WFVHQzR6WnM1U25MOStDL2JXVnZqelIrMEtiemsza3YyN3RzZjRRYjAxOXYyeWFBWWNiSzNoYkcrSFZkTS94N0JwQzZCVUttRnJaWW11clVxMllGeTZYSTVweTllaFJmMDZhTnM0QUExcjFVRGJ4Z0U0ZXVhaStwaVJmWHBvVGQ3VkpURTVSZU9wcmJtcENUbzJiNFNQMnJlQ2UvYk4rSUhqcDZGVUt0QzBiaTFZVzJqUDBYR3dzVVpNWER5aTQrSng4KzRETktudEJ4dExDengva1lDeGM1ZGkvT0ErV0wxMUR4UktKYXd0ekRHZ1c0Y1NmVzZpb21MNEw0ZmFkK3V2ZnVKZ2JXT1BqdDBIWXQ3VTNFZm5WeTZld0l2NEdFU0dQOVE0cnpUQ3Y2TnpCYTJlOWZESDl6QjNxdWFqKy94NjN5MnRiRFhHeno4djRvckJxU2xKV0xWb29rYUZvS28xNmlEc1FTZ3VYenlCaFBoWVNLUW02RGZrQyt6ZDhUMWtzclNpZmlRdGZRZC9EZ0NJZXg2Rk0vLzlxZDR1RkFvMUF2dklDZk14ZCtvUU5HM1pCYjM2ajhHbTcrY2hJME1Wc2dRQ0lYcjJVejJScUZTNU9ueHJOY1ROYTZycUVkY3VuMExZL1JBb0ZGa2E3eXZpaEVRcXB2dVBjM3ZtSFhWTWZGUXFsUm9UZVYrZGJIZ3Q5QjdrR1ptUVNveGhaaUpGOVBONGlNVWl6QmszQW9uSktZaUp5NTJYWTJWUk90VkZEcDA0ZzBNbnpoUitZQjRpa1JEMzc0ZGo2NEVqTURlVm9uL1g5dXA5aG9ZR2tCb2JBUURNVFV6d1VZY1BvRkFvc0RON0FiU2tsQlJzMlg4WS90Vzg4R0hiRnFYeUdham9VdE5sdUhiN0xnQ2dvcHR6c2M5M3NGVTk0VkFvbGRoOStMaTY4MmZDNEQ2RkxqQ1huelhiOWtDZWtRbFBkMWNBUUd4OGducVlUbzdRQjQ4aGs4c0w3R0VQZnhhTklWUG5ZY2JvM0p1d0lSOTJWay80elhIeTBsV2N1SGdGcGxJSlRteFppK3UzNzJIOXJ2M3EvWTM3amxCL0xxbXhFVTV1VzRlRlg0ekNxTm1Ma1pvdXc0SjF1ZlA3cG40eU1OL0Z3b2hLQzhOL09WU3JUbE40ZVByZzhjTTdHRHBxQm16dG5EQnU2aktzWFBnRlVsTlV3NGZ5VnBzQlZHVXBpek84NWsyeGMzRFdDUCt4MFU4TFBTYzFKUW5MRm94RFZPUmpqZTNCMXk4ZytQb0Y5ZXRxdnFxeGthZitQYVMxOWtGeDVJVC9tMWZQcVlmdzJObzV3Y2hZaXFmaEQzSS9pNzB6dnBxN0hvN09GUkJ5OHhMT25jcWRHOUNnYVR1NFZxaXNmdDBsY0tnNi9BUEF2cDAvUUpIMWF2am5yeHNWejRtTHVXTys4NjVDbWlOTkpsZUhDZ0F3a1dxdWdWSE4wd01BMExOdFM1eStja05qbjdtcENjN2syZVpzWDdZTEFrVkV4K0w0K1NEWVdGcG9oUCtKaTFTVndKb0grR1BwbE04d2Fkai84TzNHYlFpK3ArcjhrR2RrWXVVdk8xR3phaFhNK2V6amZDZGQwcHV4NS9BeDlmeUwrdG4xOG90TG5wR0JXYXMzcWhlc2E5KzBnY1phRlI0dVR1cUtPVG5yWDd4S29WQ29meGZrR1prUUNnU3dzYlRBNmN2WE1XZk5UNGgvcVZsNit1K3pGM0gvU1FSbWpSbUc2bFYwRjhyWWtUMzNKdS9RdTd4UHRuUGt6SStwbEwzU2RHVE1jMXk0SHB6bm5OemZVYXZzSndQdXpnN3dybGdCTisvbS9wdGpiV0VPQzFQTndoWkZtVE5Ua0RkVjJwZmViVXdqaGNpdmgvdWZQM2RxbEtlMHNYUENOd1U4R3RhMXlOZDNQLzJkNzRKVmJUcjJRZmlqdS9EeVVUM3VydWhaRFY5TVg0WGxDOGJyTEtIWm9hdnVSWURlTmdjbmQ0MlZqS01qTlNjUHkyVHBrTXZTWUdhZVd4a29LeXNMRVU4ZW9EQlNrOUt0ZSt6azRxSCt1dGtIM1hEeDNEOWF4emc2VjBCTVZBUTJycG10c1YycFZHRHJ4bStSbXBLRWxPUkVwS1lrYVR3NXVCMThHUWFHUmhybk1QeFRjWnkrZkYwZGhnQ2drYit2MWpGSmVhcXNpRVJDU0l3MGYrYmNuQnpnYUd1REFkMDdhSVYvUUxVNFVnNVBkNWZTYUxaV3RaOGN0bFlGVDJCOGtSM09GQW9GNUJtNkE5N2RzQ2RZdW1tSHV0MTFhL2lvZWxzdlhzSDEyL2ZRNzR1WitHcmtvTGUreUptK3VodjJCRC9zVlBWd0c0akY2TkNzNExWT2RIa1kvaFJmci93UmQ4SlVuVDkrM3BXMTZ0OW5aU213OHBlZEVJdkZDTS9UZzI5b2tQdDNhdkQ5TUhYSXRqSTN3NmQ5UDhTNWF6ZHg3RnlRK3BoRy9yNFlFdGdaVTc1ZGcvaVhpUWlMaU1UZ3FmUFFya2w5REEzc2pFcHVMc2pJek5SNEFteG5iUWxQTnhlSVJTSmtabVhoWk5BMU5LaFpBNGFHQmxBcWxiaHg1ejdDSWxRbHVXdDRxVzRpYkN3dFVMdWFONjVrcnlDOGZPcDRPTm5ad05uZUZ0Rng4VmoyOHc3c08vb2YwbVF5amM4Wi96SVJJMllzUk4wYVB1amV1aG5hTjIxUTdPOG5VVkV3alpUUWczdTNORjQ3NXdtU3BhRk8vWmFvSGRCY1k1dGJoU3I0L0t1Vm1EZDltRWF2Y25XLyt1cWJoTExtNUZ4QjQzWE9tUGtjVVU4ZllmbUM4ZWpSNXhNMGJkVU5RcUVRWnVhV3FPNGJvTkZ6L2lxeGdRR3NiQW9mbjFrY2J0azk5Mkt4QVJxMzZLUXovQVBBMVV2L2FhMUFmUDVVd1pPRUFTQkRydmtYdTBqTVlUOVVPR1gyOElmbFAvK3Fuc2pyWUd1TkR4cldSVXBxbWtidi92MG51Y09DekUyMGh3b0lCQUlzK0h3a3JNeTFiNXpsR1JuNDkwTHVrNFZhUGw2bDB2NVhxLzNvZXQ4OExWUi85VEJjRmFCZUpDWmg4cmVyMWR1WFRCbUxGZ0cxc2VxWFhlZzNjYVo2dTcrUEY1Wk1HUXRUcVFRWGI0Wmc4WTliOGVqcE0weGJ2ZzZtVWdrYTEvWXJsYzlEdWdYZmU0aHhDNWFyNTVzTTZOWWVkc1dzVUNQUHlNVEVSZCtwaCtUNGVWZkdpcS9HYXczM0VZbUVPSHYxcGxiVm44clp3M29BVmFVZTc0b1ZrS1hJd3VKSll6QjI3bEk4alk0Rm9QbzlHTlM5STBiMSt4QkNvUkNiRjgzQWwwdlhJdmplUXlpVlNodytkUjZ0R3RSRkpUY1hqZFdrYTFhdGdtOG5qWUcxcFRtOEtyb2o1SDRZcm9YZTAvZzV6S3Q1OXNxK0FYN1ZZRzlqcFo2djA3U3VxZ3FmVEM3SHVQa3JFQmtUcXo3SHg5TURrNGYzeDdGelFkanh4MUZrWlNrUWRDc1VVb2t4MmpkdG9IT1NmM0dVMW5BK2VyOHcvSmVBUXFIQS9UdWF2V2lPTGhYeU9icGtWQk9NdENlSW52aG5uMGJ3RjRzTjBIZHc4V3FCdnlseVdUcmNQRFJMSDhiR1JDSXA4WVc2cHo4dUxocXBxY25ZOXROUy9QM0hUdlFiOGptcStRV2dmcE4yZUhEdkZ0d3FWSWFqc3djY0hGMWhhKzhNYTFzSFdGbmJ3OHc4LzM5VUNxditNMjU0ZTUwckJrdE56R0J0WTQrYWRacG9QSWw0VlVEak50ajc2dzg2SC9jV2xWQW9oSUIxL3FrQW1WbForTy9pVld6YWV3aTNIK1lPZ1JPSmhKZzFaamdNRFF6UStaT0pTRWhLaHFsVUFpTkRBN3g0bVZ0RkxHZnM5S3Y4dkN2cjNMNzM2QW4xWWxxdWp2YW81RnI4OGRwNUxabWlLdFBxYUpzN055RWpNMU9qQkdKbVZoWiszcGM3ejBhU1BaWmZvVlRpL0hWVmg0cFFLRVJFbm1FV1Y0THZ3Tm5lRG4wNnRjSHBLemNROVR3T2czdDB3cUR1SGRYckZBVDRWc1AycGJQeHc4N2ZjZWxHQ09yNWxtejRDUlZkNVFxdTZOdXBMVGJ1T1loNnZqNFkwYnQ3c2E5aGFDREd5dW1mWTlDVU9XaGMydy9UUHgyYzd4aDhIMDhQUEhrV0RiRklCRk1UQ1hxMGJnNnZpcmxEWFEzRVludzdlVFRNVEV4Z1ppTEZnZ2tqTWVTcitYQnp0TWYwVVVQZ24rZm0xc25PQmovTm40WnRoNDVnNCs2RCtLQmhYYlJxb0ZxbzBjKzdNcHJWODRleG9RRm1qZjFZL1hSaDZvaUJtUG5kQmp5S2lOUllkMEFvRU1EQjFocDlPN1ZGbmVwVkMveThSb2FHK0hyVUVIdzZhekhjblIweE5MQXpPalp2QktGQUFGOHZUM1JwMlFRYmZ6dUk0K2VDTUxKUER3QW9sNVcyNk4zSDhGOEMxNEpPNG1WQ25NWTJkNC9TNlRYTGoxS3B4TjRkMytQa3NmMGEyenNIRG9HOW82dlc4UktwS1V4TXRSKzlsNVpybDA4aCtsazRvaU9mSURvcUhGR1JUMkRuNElMeFh5N1Zxdmh6NCtwWk5HNnVXbWswNzdqK21PZ0lQSG9ZaW1wK0FhalhzQlhxTmZ3ZzN4cmljbGs2WW1NaVlXbFY4dFVlZGZHbzVJT08zUWNWZUl5VnRUMjhxL3ZqOXEzTEFBQXpjMHZZMmJ2QXlzWWVsbGEyc0xTeWhhbTVKY3pNclpDU25JaE4zODlEcFNvMThEVDhBV1RwcW9uSkJnWXMyMFlGZXhvZGkzbmZiMEpTU200WllXTWpROHdkTndMMWZIMEFxTVlKeDRjbWFpeXFsS05ObzRBaXYxZFNTaXJXL2JwUC9UcW54T2pyYUJHZ3ZRN0o3TlViY2VUMEJSaUl4VEEwRUNOZEprZG1uczZMbktGR2Y1KzVpT2pucWtvK0kvdDBSMmFXQWovdi9RUHlqQXhzUDNRVTJ3OGRWWjhqRkFxeFlmZCsvTGhyUDVSS0paUlFxa3F5SzFYTDZpbVZTaHc4ZmtxakdnMlZQaU5EUXd6cjJRVWRtaldFZzQxMWdRdkc1YXdLTGRKUjd0ak4wUjYvTHA4TGUrdjhPMkFBWU82NEVaZzdia1NCeCtTZHQxSzlTaVdzbXowWmZ0NlZkYTcrTEJJSk1iQmJCM1Qvb0puVy9ubmpSc0RZMkVoajVWOGZUdy9zV2pHdndQZlB5OUhXQm10blR0TGFYcy9YQjl1V3pJS1hoN3ZXdjNlZTdpNVlNR0VrWGd4TDB2bTBqcWkwTVB5WHdEOS83dFI0YldCZ2lKcTFHNyt4OTh2TXpNQXZQeTdVR21wU3pTOGczN0grbzc5WXFIMmRqQXl0OHBONUtaVktKQ1crd0l1NEdNVEh4ZUJGZkF4ZXhNVWdNaUpNNjFoZDZ4ODR1VlNBc2NRRXJ1NmVHc045enB6NFF4MytYNjFRNU9TaXF1bXVWQ2dSSHgrTnVOZ294RDEvaHJqWUtEeVBpVVJzOUZQRXhrU3FiN1ltelZpTjB2UmgzMDloWVZuNERVWHZBZU9RbnBZQ0YzZlBRaGN0czdWelJHWHZtaGd6T0hjbHgxZkgveE85cW9Lekk3NzU0bE44Tm5jWkZFb2wvSDI4OE5YSVFhaVlwMGZlemRFQjEyL2YxNWhBYUcxaGp1NnRtMmxWSUNtSW1Za1VRM3Qyd2FwZmRzSGMxQVNCYjZoS2pxK1hKdzZmT2c5NVJzWXJ3MzFVUGFhRHU2c1dsNnJuNndNZlR3K0VQbmlFcG5Wcm9Vb0ZOL1JvM1J5L0gvc1BweTVkdzczSEVlcUpuZ3FGQXZJQy9oNERBUC9xM20vazg1QzJ2QXZBNWFld1JkZ0tDLzRsVmJ0YTRUOEh1aXJydkZvMXF5U01qUXdSa004RWFPK0tCWThVWVBDbk40M2h2NWorKzJjZjd0KzlxYkhOcjNaakdFdmVUR211NkdmaCtQRzdtWGp5Nks3R2Ruc0hWd3diTlNQZm52TE1qQXlJeENMMVVCT2xVb25USnc1cEhQUHFNSlIvai82R1h6ZXZLSEZiY3lhMFZ2TUwwQWovOSsvY3dKMlFLL0N1Vmx2cmUrZnVVUVdIRDI3RDd6dC9LUERHSklldVNiODdmdGF1SzUzWHEyUHY4OUwxMUVRWEZ6ZmQxU0IwcVZLMUZpSWUzMWVYQlFWUTRMQWlvaHdOYXRiQTlGRkRZR3RscVhPQzc4d3h3ekJ6ekRCa1pTbVFwVkJBS0JUbzdOWFVSU3dTUWlnVVFwemQrenF3V3dja0phZkF5ZDVXWndCeXlpNHRhbStqL2JPN2YrMWlqUnVRL1BoNmVjTGEwaHhDZ1JCaWtRaUdoZ1l3TTVHaWdwTURlclJ0b1I2S1lXMWhqdTluVGNhRzNRZlVWWTNzckMzeGNhOXUrTGhYTjFYSFJFb3EwdEpsa0dWM1lxaiswK3o1ejVGMzFWWWlJdExFOEY4TVQ4TWZZUGUyTlZyYm0zL1FyZFRmS3pNekE4Zisyb1ZEZXpkQkprdlgyR2RwWll2eFh5MHZjQno4a1VQYnNILzNCb2pGQmhDS1JNak16TkFxUGZscWtMYXlmcjBKdFRrM0luVUNXdURJd1cwYSszNWNQUXUxNnpWSC9QUGNTZzNtRnRhd3NYT0NoYVZOa1lJL29Mc0hQV2Z4czdjdEpqb0NHWElaVEV6TVlTdzFnYUdoTVJTS0xJUS91b2R0bTVab0hPdFV5aFBDNmYxVmxJV05SQ0poZ2NNc2RObStkSTdXdGxIOUF2UHRRRGk0Ym9uTzdVRHVqVUZocWxXdVdPUXlnNlpTaWRZQ1VEa0VBZ0hNVFUxWS81eUlxQlF3L0JmUm93ZWhXTGxvSXVTdkJQRjZEVDlBMVJwMVMvMzlOcTZaZzhzWC90WGFibWx0aHdsVGx4ZTYzTHlubDZyWE1ETXpBOGhuQlZ2M1Z5Ym5XaGVqbW82bGxTM3NIVjFoNytnR0IwZFgyRG02d3RYZEV3RGc0ZW1EQ3BXcTR2SEQzREtDaVFueE9QSDNQbzFyVksyaG1tRGw2Rno0K2dRV2xqWndjSEtEUkdKYTZMRnZ5OVZMSi9IYjlyVkZPclpHTFpac28vSW52K0JQUkVUdkw0Yi9JanA5UW50aEthblVGQjhOK095TnZGKy9JWjhqNHNsOVJEOExWMjl6Y3ZIQXVDK1hGU21rVjZqb0RZRkFVT0NqK2VadGVtaTh0cloxMEhodGJta05CMGMzMkR1NFpnZDlWemc0dXNITzBSVkdSZ1dQaWZ5by8xZ3NtVHUyd0FvNUFZM2FBTWd0RHlvU2lXSHY2QXBuMTRwd2RxMElSMmQzT0RpNnc4SEpMZC8xRU1wU3BjclZpM1NjclowVEFocSsvdXJMUkVSRVJLK0w0YitJK2crYmhMcjFXMkxMaHNXSWpZbUVSR3FLejc1Y1dxVEpvaVZoWm02Rno2WXN4WUxwSHlNbCtTWDg2elhEb0UrK2dsUmF0SjV2aWRRVXRuWk9pSTJKMU5wbkxERkJsOEFocUYxUGN4MEJVek5MalBoc2pqcmt2MDdncmxLMUp2b01HbzlmTjYvUWVRUGc1Vk1MdnJVYXF0c3paK2wyMk5rN2wyZ2hySktXK254ZGJoNVZDcjNCTXJlMHhxZ3ZGc0t3a0pzbElpSWlvcmVCNGI4WXF0YW9pNjhYL293OVcxZWpTY3N1OFBEMEtmSzVkZzR1K0hqc0xJMXRoWlYvdExOM3hzang4L0QweVgyMGF0K3IyTzM5ZE1JQ3BLUWtRU2dVUUNnVXdjREFDQktwQ1d4c0hTSFVNVWxRSUJDZ2JvTld4WDZmL0xScyt5SGNLbFRHWHdlMjR2NmRHMGhQUzRXbGxTM3FObXlGcm9IRE5JWWNPRG9WUHZTbnZERTJscUthWHdEaW4wZXJid0JFSWhFTURJMWdabVlKVDY4YWFONjYreHN0dVVwRVJFUlVIQXoveFdSc0xFWC80Wk9MZlo3VXhBejFTakQwdzd1YVA3eXIrUmY3UEFCd3JhQjdjWiszcWJLM0g4Wk9XbHlxMTF5NjdxQkdaWS9DTEYvL1o1R09uL0hOejhWdXk3Z3BTNHQ5RGhFUkVWRlpZZmluZDQ1cTllTTNkendSRVJIUis0cXBpSWlJaUloSVR6RDhFeEVSRVJIcENZWi9JaUlpSWlJOXdmQlBSRlJDRWlNanBLYWxGMzRndlpOUzA5SWhOZFplVlp5STZGM0c4RTlFVkVLdWp2WjRFUDYwckp0QmI4aUQ4S2R3ZFN6Nnl1ZEVSTzhDaG44aW9oSnFIdUNQQThkUGxYVXo2QTA1Y1B3VW10VXJXYWxsSXFMeWl1R2ZpS2lFQm5Scmo3TlhieUxvVm1oWk40VktXZEN0VUp5OWVoTUR1M1VvNjZZUUVaVXFobjhpb2hJeWtVZ3djL1F3VEYreG5qY0E3NUdnVzZHWXZtSTlabzRaQnFuRXVLeWJRMFJVcXJqSUZ4SFJhd2p3cTRZNW4zMk1tZDl0UUNOL1gzUnQxUlNlYmk0TWplK1kxTFIwUEFoL2lnUEhUK0hzMVp1WU0rNWpCUGhXSyt0bUVSR1ZPb1ovSXFMWEZPQlhEYnRXek1PVy9ZZnh6UStiRVJFVmc5UjBXVmszaTRwQmFtd0VWMGQ3Tkt2bmoxMHI1c0ZFSWluckpoRVJ2UkVNLzBSRXBjQkVJc0hJUGowd3NrK1BzbTRLRVJGUnZqam1uNGlJaUloSVR6RDhFeEVSRVJIcENZWi9JaUlpSWlJOXdmQlBSRVJFUktRbkdQNkppSWlJaVBRRXd6OFJFUkVSa1o1NFo4Ty9rWkV4Wk9scFpkME1vbkpGbHA0R0kyUFdKeWNpSWlMZDN0bndiK2ZnZ3NpSXNMSnVCbEc1RWhrUkJqc0hsN0p1QmhFUkVaVlQ3Mno0cjFtbktjNmNPRlRXelNBcVY4NmNPSVNhdFp1VWRUT0lpSWlvbkhwbnczKzd6bjBSZlBNaTdvUmNMZXVtRUpVTGQwS3VJdVRtSmJUcjBxK3NtMEpFUkVUbDFEc2IvbzBsSmhqNDhaZll1SFlPYndCSTc5MEp1WXFOYStkZzRNZGZ3dGhZV3RiTklTSWlvbkpLWE5ZTmVCMCtOZXBpeU1ocCtQbUgrYWp1RzRER0xUckQyYlVpSnp5U1hwQ2xweUV5SWd4blRoeEM4TTJMR0RweU9xcldxRlBXelNJaUlxSnk3SjBPLzREcUJtRG13czA0Y21nSHRteGNqTmpvcDZ3Q1JIckJ5RmdDT3djWDFLemRCRE1YYm9heHhLU3NtMFJFZWtxaFZFSW9FQlI3Mzl1bVZDb2hLQ2R0SVNvcjczejRCMVJEZ0xyMUdvNXV2WWFYZFZPSWlJajB5dDFINFppKzRnZjBhTk1jZlR1MTBkby9mc0VLbUVrbEdQMi9RRGpiMjZtM0t4UUtwS1NsRjNwOU14UE5vWXhkUms0RUFJd2Q4QkhhTmc0QUFNZ3pNckQxd0dGVXIxd0o5V3RXMTdwR3lQMHcvTER6ZDVoSUpWZ3dZV1NCNzNmcFppZ2VoajlGNzQ2dHRmWTlmNUdBQmVzMlE2RlV3dFhSSGhPSDVqL0hTcWxVSWpFNUJjOWZ2RVQwOHpnOGk0M0R5K1FVREEzc2pFZFBuK1Y3bnJ1VEE0VENkM1pVTnIwRDNvdndUMFJFUkc5ZlJtWW1KaTc2RHBFeHNWajYwM2FJaEVKODFPRUQ5ZjVkZngzRDJTczNBQUFQd3lPeGJja3NkYkM5SGZZRUF5ZlBMdlE5Z243YnBQSDZXV3djQUNBMXo0M0RoRzlXNHNMMVlGaGJtdVBYcFhOaGJXa09tVnlPTTFkdW9FWDlPc2hTS0hEbXlnMElCUUtNN05NRDdrNE91UHNvSEhmQ0hzUGZ4d3V1anZZQWdCMS8vSTJsUDIySFFDQ0FoNHVUMW8zRXd2VmJjRExvR2dEQVFDeEcxNVpONEZYUlhhdk5UeUtqMEhQY05DZ1VDcTE5TGVyWHhrZmpwdVg3ZVk5c1hBRWJTd3YxNjdsck4rVjdiRUU4M1YzUXIzUGJFcDFMN3plR2Z5SWlJaW9SQTdFWVN5YVB3ZEJwOHlHVFp5QXNJbEk5dE9adTJCT3MyUHdyQUZYdi9hS0pvMHJVb3gzMVBBNHpWdjBJQUZnLzUwdWR4d3p2MVJVWGI0UWdQaUVSczlkc3hMU1JneEU0ZGlyU1pESnNXVHdUdmw2ZXFGNmxFb0x2UGNTT1EwY3g1ZU1CT0hIaE10YnYyZzhuT3hzY1hMY0VBTkN1U1gxczJIMEFMNU9TTVd2MUJ1eGNQZy9tcHFvaGxWdjJIOGFKaTFjQUFDWVNDVkxTMHZEbHN1K3hhY0UwV0ppWmFyUkhvVlJxQkg4alEwTTQyZG5BMWRFZThRa3ZpL1g1OXg4N1dhempjelNzVllQaG4zUmkrQ2NpSXFKaUdiOWdCVTVmdnE2MWZmZmg0OWg5K0xqVzlxU1VWSHc0ZHFyNmRkQnZtK0R0NFk0akcxY0FBRDZidHh4M3doNmpTOHNtR05PL3A5YTVWNEx2Rk5nZWZ4OHZkRzNWRlB1UG5VVEkvVENreStVd01CQWpUU1pEMEszYjhQSDBRSy8yclJCODd5SCtPSEVHWS83WEU3ZkRuZ0FBcWxSd1UxL0gyc0ljNHdmMXh1elZHL0hpWlJJdTNnaEI2MGIxY1BqVWVYeTNaUmNBb0htQVB3WjA3WUFSWDMrREo1RlJHRHR2R1ZaLy9ZWDZKdUZWeHpldjF0aVhtaTVUZjcxLzdXSzRPTmdoS1NVVkxRZU9CZ0RFdlhpcDBmTlBWTm9ZL29tSWlNb1JrVWlNbHdseFpkMk1OMDRrRXNMRzBnS1JNYkc0KzBnVnhOczBxcWNWZkpOU1VvdDB2ZEgvQzRTUm9RRkc5dWtCYzFNVDFLbGVGZjlldUl4VGw2OWhRTGYyYU5zNEFCZXVCNk5INitZd01qTEUxUkRWRFVVTkwwK042M1J1MFJpaER4NGhzRzFMZUxxN1lOZGZ4N0JrNHpZb2xFcTRPemxnMXBqaE1ET1I0dE4rZ1ZpemJROUM3b2RoMEpRNVdEUnBETHc4M0xUYTlUSTVCUytUVXdBQVpsSXByb1RjQmdBSWhVTDFaelVRNThheGZoTm5va29GTit4WU5nZUE5ckFub3RmRjhFOUVSRlNPdUxoWFFzVGorMlhkakFKOTlja2dwS2FyeHR4dk8zZ0UrLzcrRHdDd1o5VUNyV043ZnZZVkFLQnJxeVlZMkwyajF2NGRoLzZHVXFrRUFIdzJmN2t2MDlib0FBQWdBRWxFUVZUR3ZxR0JYZEN4ZWNNQzIzSTUrRGFpNDE0QVVBWDVoS1JrbUp1YW9IRnRQL3g3NFRLdWhkeEZUUHdMMkZ0YlllNjRFUUNBQzllRDFUY1ZBWDdWQUtodU11UVpHUUNBWVQyN1FDb3h4clRsNjNEazlBVUFnSTJsQlZaTy8xdzlBWG5JaDUwUUcvOEN1LzQ2aHZDb0dQU2ZOQXRMSm85QnMzcitHdTNyTVhxSyt1dE9MUnJqMG8wUUFFRFR1alZoYkdRSUFEQTJNa1NUT2pYVlQxT3FWcXBRNEdjbWVoME0vMFJFUk9WSS9VWnQ4ZHV2M3lQODhUMjRWYWhTMXMzUnlkN0dTdjExM2lFdEhpNU8rWjVqYm1xcXRUOG0vZ1YrLzZka1k5cHpiTmwvV0dNSTB0UVJBK0h1NUlEbUFmNzRadjFtWkdVcGNPamYweGdhMkVWOXpGOG56d0VBckMzTlVhMXlSUURBMXl2WGExeG44dkQrRUdYUFViQzN0c0thbVJQaGxqMHhPTzh4SmhKamJOcjdCNnpNelZDM2hrK0JiVFdSR0dQMlp4OWozYS83TVAzVElScjdsazhkaCtpNGVLVEw1TEEwTXl2QmQ0S29hQmoraVlpSXlwR1c3UUp4L3ZRUmJGbzNIMU5tZnY5ZUwxeTVjdk5PcE1sa3NMZTJ3dW9aWDBBb0ZDSXJTNEdCVStaQUpwZkR5YzZteE5lMk1qZERZMzgvbkF5NmhsLy8vQWY5dTdhSG9ZRUJZdU1UY1BqVWVRQkF1OGIxQzF5RFlHVGZIb2lKVDBEUXJWRDBHamNONHdiMnhvQnU3UUdveW90dTNITVFEV3Y1b21vbER5U2xwRUlxTWRhNnhxdkRkdW9HcWtKL215R2Y1ZnUrKzlZc2dxVzVhaEp4WW5JS052LytaL0UrUElCUmZRTWhFckZrS0dsaitDY2lJaXBIeEdJRERCMDFIWXRtZm9wWlV3YWkvN0NKcUZxOURrU2k4dkZQZGxKS0t1THlWS3hKekI3UERxREErdldKeWNrYSt4K0dQMVVQcVJrUzJCbm5yd2VqVDZjMnVIZ2pHREs1SEFCUXA3bzNGTmxEZ3ZLemJPbzRLQlZLTk96enNWWnB6Wjd0VytGazBEWEVKeVJpOStIaitGK1hkdGk0NXdBeXM3SWdFQWdRMks2bCt0aVJmWHJnb3c0ZllQejg1ZXIzZExhM3c3clprOVdCSFZCVjhqbDYrZ0xXYnY4TmtUSFBzZWZJdi9obDBReTRPTmhCbDd6bjVpMkRXbFRKcVduWXZLLzQ0ZitUM3QwWi9rbW44dkUzQ1JFUkVhbTV1SGxpNXFMTitQbUhiN0J5NFJjUUd4akEyYVVpakNYU3drOHVoa2JOTzZKUk0rMXgrQVU1ZXZvQ3Zsbi9pODU5T2VQN2RUbHcvRFFPSEQrdGZ2Mi9MdTBBQUg3ZWxYSHBaaWlPbncvQ3Bac2hVQ2hVd2R2VDNRWHV6bzRGM2xBQVVQWGNpM1QzM2plc1ZRTmVGZDF4Tit3SmZ2aDFIeHhzckxIMzZBa0FRS3NHZFRTR0lhbkgyUXNFUUQ0M0hHZXYzc0MrdjAvZ3liUG83RU1GYUZpcmhzYUUzY0xzV2JVQUo0T3VRUzdQUU90RzlkVGJWMi9kZ3hNWHI4RE1SQXA3YThzaVg0K291QmoraVlpSXlpRWJPeWQ4UG0wRmJsdzVpK3VYVHlNMkpoSktwZmFpVWUrcXdSOTJ3dUZUNXpGdi9BakV4aWZnNG8xZ25BcktIWE1mMkxabEFXY1hUS2xVSWkxZEJxbkVHR1A3OThMWXVVdVJtaTdEbDB2WEFnQU1EY1FZMDc5WHNhOTc2V1lvQU5VTlI0djZ0VEc4VnplZEZYN3kycmRta2Zwck02a1VsNE52NDdzdHUyRWdGcU9lcnc5cVZxMkNLeUYzY1BMU1ZRQkF6M1l0WVdSb3FEN0gyZDZXRlgrb1ZESDhFeEVSbFZNQ2dSQTE2elJCelRwTnlyb3Bhb0h0V21vTWx4a3paeW5PWDc4RmUyc3IvUG5qTXEzamM0YTk5Ty9hSHVNSDlkYlk5OHVpR1hDd3RZYXp2UjFXVGY4Y3c2WXRnRktwaEsyVkpicTJhbHFpOXFYTDVaaTJmQjFhMUsrRHRvMEQwTEJXRGJSdEhJQ2paeTZxanhuWnA0Zlc1RjFkRXBOVE5CWW1NemMxUWNmbWpmQlIrMVp3ZDNZRW9IcWlvVlFxMExSdUxWaGJtR3RkdzhIR0dqRng4WWlPaThmTnV3L1FwTFlmYkN3dDhQeEZBc2JPWFlyeGcvdGc5ZFk5VUNpVnNMWXd4NEJ1SFVyMHVZbUtpdUdmaUlpSVNpUTFYWVpydCs4Q0FDcTZPUmY3ZkFkYmF3Q3FjZlM3RHg5WGwveWNNTGlQdWd4bWNhM1p0Z2Z5akV4NHVyc0NBR0xqRTlURGRIS0VQbmdNbVZ5dTBjUCtxdkJuMFJneWRSNW1qQjZxM2pia3c4N3FDYjg1VGw2NmloTVhyOEJVS3NHSkxXdHgvZlk5ck4rMVg3Mi9jZDhSNnM4bE5UYkN5VzNyc1BDTFVSZzFlekZTMDJWWXNHNnordGlwbnd6TWQ3RXdvdExDOEU5RVJFUWxzdWZ3TWFUTFZKTno2MmZYeXk4dWVVWUdacTNlaUtQWmszL2JOMjJBZGszcXEvZDd1RGlwaDcxa1pHYnF2SVpDb1ZBSGJIbEdKb1FDQVd3c0xYRDY4blhNV2ZNVDRsOG1haHovOTltTHVQOGtBclBHREVQMUtwVjBYblBISDM4REFNS2pZdFRiZEEyN2Vod1pCUUNvNU9ZQ0FJaU1lWTRMMTRQem5KTTdmOEFxKzhtQXU3TUR2Q3RXd00yN0Q5VDdyQzNNWVdGcXFuSHR1V3RmYjdpUFNDakVWeU1IdmRZMTZQM0Q4RTlFUkVURmRqZnNDWDdZcWVyaE5oQ0wwYUZabzJKZjQySDRVM3k5OGtmY0NYc01RRFg1OTlYNjkxbFpDcXo4WlNmRVlqSEM4L1RnR3hya1JwamcrMkhxa0cxbGJvWlArMzZJYzlkdTR0aTVJUFV4amZ4OU1TU3dNNlo4dXdieEx4TVJGaEdKd1ZQbm9WMlQraGdhMkJtVjNGeVFrWm1wVVRISXp0b1NubTR1RUl0RXlNekt3c21nYTJoUXN3WU1EUTJnVkNweDQ4NTloRVZFQWdCcWVLbHVJbXdzTFZDN21qZXVaSzhndkh6cWVEaloyY0RaM2hiUmNmRlk5dk1PN0R2Nkg5SmtNbzNQR2Y4eUVTTm1MRVRkR2o3bzNyb1oyamR0Z1AzSFhtOE5CQ0hEUCtuQThFOUVSRVRGRW56dkljWXRXSzR1eVRtZ1czdllGYk5DalR3akV4TVhmYWNla3VQblhSa3J2aHF2TmR4SEpCTGk3TldiV2xWL0ttY1A2d0ZVbFhxOEsxWkFsaUlMaXllTndkaTVTL0UwT2hhQXFpTFBvTzRkTWFyZmh4QUtoZGk4YUFhK1hMb1d3ZmNlUXFsVTR2Q3A4MmpWb0M0cXVia2c5TUVqOVRWclZxMkNieWVOZ2JXbE9id3F1aVBrZmhpdWhkNUR2NGt6ZFg2ZTV0a3Ird2I0VllPOWpaVzY4bEhUdWpVQkFESzVIT1BtcjBCa1RLejZIQjlQRDB3ZTNoL0h6Z1ZoeHg5SGtaV2xRTkN0VUVnbHhtamZ0RUd4dnA5RVJjWHdUMFJFUk1WU3VZSXIrblpxaTQxN0RxS2VydzlHOU81ZTdHc1lHb2l4Y3ZybkdEUmxEaHJYOXNQMFR3Zm5Pd2JmeDlNRFQ1NUZReXdTd2RSRWdoNnRtOE9yb3J0NnY0RllqRzhuajRhWmlRbk1US1JZTUdFa2hudzFIMjZPOXBnK2FnajhmYnpVeHpyWjJlQ24rZE93N2RBUmJOeDlFQjgwckl0V0Rlb0FVTjJBTkt2bkQyTkRBOHdhKzdINjZjTFVFUU14ODdzTmVCUVJxYkh1Z0ZBZ2dJT3ROZnAyYW9zNjFhc1crSG1OREEzeDlhZ2grSFRXWXJnN08ySm9ZR2QwYk40SVFvRUF2bDZlNk5LeUNUYitkaERIendWaFpKOGVBTFFYQ0NNcURRS2xzcERWTTRpSTNyQTdJVmV4ZE41WWZESDlPM2hYOHkvcjVoQlJFVVhHUEllRGpYV0JpMG5KTXpJQUFDS2hTT2R4TWZFdllHOXRWZXB0dXhKeUIzN2VsU0VXaWZJOUpqRTVCV0tSU0dObDN0UzBkQmdiR3hXNDhtOWgwbVZ5M0xoekg0RHFTVUJlZDhJZXc4dkRIWUo4cnY4aU1RbFc1bVlsZm0raXZBUTZmdERZODA5RVJFUWw0bXh2VytneGhnWUdCZTUvRThFZkFHcFg4eTcwR0YyVmRmTGVDSlNVc1pHaFZ1alA0VjJ4UW9Ibk12alRtOFoxbjRtSWlJaUk5QVREUHhFUkVSR1JubUQ0SnlJaUlpTFNFd3ovUkVSRVJFUjZndUdmaUlpSWlFaFBNUHdURVJFUkVla0pobjhpSWlJaUlqM0I4RTlFUkVSRXBDY1kvb21JaUlpSTlBVERQeEVSRVJHUm5tRDRKeUlpSWlMU0V3ei9SRVJFUkVSNmd1R2ZpSWlJaUVoUE1Qd1RFUkVSRWVrSmhuOGlJaUlpSWozQjhFOUVSRVJFcENjWS9vbUlpSWlJOUFURFB4RVJFUkdSbm1ENEp5SWlJaUxTRXd6L1JFUkVSRVI2Z3VHZmlJaUlpRWhQTVB3VEVSRVJFZWtKaG44aUlpSWlJajNCOEU5RVJFUkVwQ2NZL29tSWlJaUk5QVREUHhFUkVSR1JubUQ0SnlJaUlpTFNFd3ovUkVSRVJFUjZndUdmaUlpSWlFaFBNUHdURVJFUkVla0pobjhpSWlJaUlqM0I4RTlFUkVSRXBDY1kvb21JaUlpSTlBVERQeEVSRVJHUm5tRDRKeUlpSWlMU0V3ei9SRVJFUkVSNmd1R2ZpSWlJaUVoUE1Qd1RFUkVSRWVrSmNWazNnSWpvZlpDU2xvWXQrdy9qdjR0WEVSRVZnelNackt5YlZPNUlqSXpnNm1pUDVnSCtHTkN0UFV3a2tySnVFaEdSM21INEp5SjZUUmR2aEdEVzZnMW9YTnNQWDQwY0JFODNGMGdseG1YZHJISW5OUzBkRDhLZjRzRHhVL2hvL0hUTUhEME1BWDdWeXJwWlJFUjZoZUdmaU9nMVhMd1JnaG1yZnNTODhTTlF0NFpQV1RlblhKTktqT0hyNVFsZkwwOEUzUXJGOUJYck1XZmN4d2p3NVEwQUVkSGJ3akgvUkVRbGxKS1dobG1yTjJEK2hFOFkvSXVwYmcwZnpCcy9Bck5YYjBSS1dscFpONGVJU0c4dy9CTVJsZENXL1lmUnVMWWY2bFN2V3RaTmVTZlZyZUdEUnY2KzJMTC9jRmszaFloSWJ6RDhFeEdWMEg4WHI2SnJxNlpsM1l4M1d0ZFdUWEh5MHRXeWJnWVJrZDVnK0NjaUtxR0lxQmg0dXJtVWRUUGVhWjV1TG9pSWlpbnJaaEFSNlEyR2Z5S2lFa3FUeVZqVjV6VkpKY1pJVFdkWlZDS2l0NFhobjRpSWlJaElUekQ4RXhFUkVSSHBDWVovSWlJaUlpSTl3ZkJQUkVSRVJLUW5HUDZKaUlpSWlQUUV3ejhSRVJFUmtaNWcrQ2NpSWlJaTBoTU0vMFJFUkVSRWVvTGhuNGlJaUloSVR6RDhFMUdaTXpBd0FBQmtac3JMdUNWRVJFVHZONFovSWlwekZsYTJBSURFbHkvS3VDVkVSRVR2TjNGWk40Q0l5TUxTQmdLQkFQSFBvOHE2S2VWQ1luSUsvdnp2TE5vMnFROXJDL044ai90dTYyNEFnS1daR1FaMGEvKzJta2Z2a2F3c0JRQkFJQUNFd3BMMUJ5b1VDaWlWcXE5Rm92ZW5UMUdla1lHa2xGUUFnSlc1V1ltL1AyVXQ2bmtjN0t5czh2Mnp1WG4zQVFEQTBkWUdkdGFXYjdOcFZFWVkvb21vekluRkJ2Q3NVZ1BCTnk2aVU0L0JaZDJjTXJmLzJDbXMvR1VubG0vK0ZlTUg5VUhmVG0xMEhyZDUzNThBQUZkSCt3TEQvK25MMTVHYWx2NWFiV3JicFA1cm5VOXZqandqRXpLNUhESzVIT2t5T1dUeUROamJXTUhNUkZyb3VmVS9HZ1lBcU9Ec2lOKysrNlpFNzk5cjNEUThqbFRkdUFmOXRxbEUxd0NBRjRsSitHN0xMdlJzL3dHcWVYb1U2WnhMTjBQeE1Qd3BlbmRzcmJYditZc0VMRmkzR1FxbEVxNk85cGc0dEYreDJ2UFB1U0RNV0xrZUFIRGcrMi9oYkc5YnJQTmZWMlpXRm43NS9TLzgvczlKZkRhZ0YxbzNxcWV4Zi9HR3JRaStINGFxbFNwZ1lMY09jSEd3MDNtZDhRdFdJUDVsSW9aKzJCbDlkUHhkTW1UcVBBREFtUDQ5TWJoSHA5TC9JRlR1TVB3VFVibmdYNjg1OW14Zmk1Y0pjYkN3dENucjVwU1pyQ3dGZnYzemJ3Q0FTQ2hFODNxMVh2dWFTMzdham9pb21OZTZCc1AvMnhjUkZZUEpTOVlnTXpNTG1WbFoyZi9QVkwvT3lBNzlpcHh1OXp6Rzl1K0ZRVDA2bGtHclN5WXJTNEVoVStjaElpb0dRYmZ1WVB2UzJUQ1ZTZ284WjhjZmYyUHBUOXNoRUFqZzRlS0UraldyYSt4ZnVINExUZ1pkQXdBWWlNWG8ycklKdkNxNmw2aDlFZEV4a0dkazZOeG5hV1lHUzNQVEVsMjNJR0tSQ1BlZlJDQXlKaFp6MTI1QzFVb1Y0T3BvRHdBNGV2b0NkdjExRElEcXFZUlRQamNtRjIrRTRQN2pDQUNBdlkxVnFiZVIzazBNLzBSVUxnUTBib1A5ZXpiZ3J3TmIwV2ZndUxKdVRwbjU4K1JaUkQrUEJ3RDA2ZFFXenZhcTNyeTZnVVB5UFNjaUtrWnJ2N1dsT1k1dVhQbm1Ha3B2bk1UWUNDK1RraUVXaVNBV2lXQnNaQWl4V0FLeFNJU1ErMkVBZ05yVnZHRm1Lb1dCV0p6OW53aGlzUmcyVmhicTYyelpmeGdyZjlsWjRIczlqb3pLOTJmc2RYcnppMG9rRXVLVDN0M3g5Y3IxaUl5SnhZSjFQMlBCNTU4V2VFNjdKdld4WWZjQnZFeEt4cXpWRzdCeitUeVltNW9BVUgzbUV4ZXZBQUJNSkJLa3BLWGh5MlhmWTlPQ2FiQXdLMzVRSHpYcjIzejNqZmlvRzBiMDdsN3NheFlrTHVFbGtsSlMwYWRqYTV5NmRBMGlrUkRIendlaFdUMS94Q1c4eE55MXFqOFRhd3R6RE8vVkZVOGlvMkJtSW9XTnBZWEdkWDc2N1JBQXdOL0hDNjBhMUVWQ1lqSmFEeG1yOHoxWGI5MkQxVnYzYUd4N0czLzI5UFl4L0JOUnVXQmhhWU0ySGZ2ZzhJR3RhTkdtQnh5ZFN0WkQ5eTdMeU16RWh0MEhBQUMyVnBZWTNyTUx3aUlpWVc5ZGVqMTJGM1p0TFBLNDdPNmpwN3oyRXdNcW1SdDM3dVB3cWZOb1hzOWY1LzZjOE85Z2E2MXplRS9JL1RDRTNBL0Q1T0g5UzYxTkJkMkFGblJNVVc5RU96UnJpTDlPbmNmWkt6ZHc5TXhGTkt2bmovWk5HK1I3dkxXRk9jWVA2bzNacXpmaXhjc2tYTHdSZ3RhTjZ1SHdxZlA0YnNzdUFFRHpBSDhNNk5vQkk3NytCazhpb3pCMjNqS3Mvdm9MOVUxQ2ViVjIrMTdzUDNaUy9UcE5Kc09xTGJ1eGFzdHVqZVBpWHlaaThKZHpBUURkUG1pR3IwZmxmdjh2M2doQjBLMVFDSVZDVEJ6V0QxZUM3eUQyUmNMYitRQlVyakg4RTFHNTBiN0wveEIwL2hpK1gvWVZwczc1QWNhUzh2MFBkR25iOGNmZmVCb2RDd0NZTUxnUERBekUrUHlibFVoSVNvYU5wUVVDMjdhQWFaNmd0MnpURGdDQXBia3BoZ1oyMGJpV3hNaEk1M3ZralBHbTh1MWhlS1I2V0VkQi9qcDVyc0Q5cjRiL1Bhc1dhTHp1K2RsWEFBQm5lenVzbWo1QnZmM0E4ZFA0NWZjL2k5cmMxeExRUy9VejJmMkRacGd5dkQ5Nmpac0dlVVlHVm16ZWlWWU42c0xRSVArbzBybEZZNFErZUlUQXRpM2g2ZTZDWFg4ZHc1S04yNkJRS3VIdTVJQlpZNGJEekVTS1Qvc0ZZczIyUFFpNUg0WkJVK1pnMGFReDhQSndLM0lieTJMTS8rdVFaMlRpMjQzYkFBQzkycmRDUlZkbjlQeHNHaUpqWXRHK2FRTk1HTnhIZld5N1llTUJBRU1EdTZCM3h3L0twTDMwZGpIOEUxRzVZV1Fzd2VpSmkvRE4xeU93ZXNrVWZEcGhQa3hNTFFvLzhUM3dPRElLNjNmK0RnQ29Vc0VOenZhMitINzdYb1JuOTd6WHFGSUp3M3QxMWFnNGtoUCtUYVZTOU92Yzl1MDNtdDZZN3EyYm9YdnJaZ2g1OEVqbi9vR1Rad01BRms4YURVYzc3VkJhMmQwRmh0bnJaK1RsNGVLazgzb0dZcEhHUGl0enMzemJWc3VuQ3RvMnpwMERzbUhQQWNRbkpBTFF2Tm5ZOS9kL3VQYzRYT2MxRnZ5d0dZNjIxbWhTdXlZVUNsWEZvU3lGQWk0T2R2aGZsN1lJdmgrR0wwY01WQWYvcDlHeFNFaE1RdlVxbFFBQVNTbXA2akg0dzNwMmdWUmlqR25MMStISTZRc0FBQnRMQzZ5Yy9ybjZxY2lRRHpzaE52NEZkdjExRE9GUk1lZy9hUmFXVEI2RFp0bFBWcGIrdEIwNy92ZzczOC9jOWROSk9yZS9qV0V4aGIySHJxY3RCNCtmUWxoRUpBRGcrdTE3NkRQaGEwVEd4RUlrRW1KZzk0NWF3NE1BUUNveDBybWQzajhNLzBSVXJqZzZ1V1BzcE1WWXUyd3E1azhianVGalpxSlNsUnBsM2F3MzdtcklYYVRMVkl1YzNYc2NycTdBQVFER1JvYm8zN1U5Z203ZDFubXVUQzdIeFJzaEd0c0MvS3JwUEhiK2hKRVFGTklXSllDVXREUWtwNlFpS1NVVmRxVTQ3SWlLSnlmazUyZnl0MnQwYnQremFvSE9vUC9vNlRPZHgyZGtabW5zZTVHWWxPOTdWbkp6d1VjZGNudUlkLzc1anpyODU5MSs0VWF3enZDZm1KeUNmWC8vQjZWU2lhenM0Si9YSjMxNlFDd1NxVi9QV1BVai9qcDVEaFZkbkxCenhUd0lCQUo4dlhJOVRsKytyajVtOHZEK0VHWGZHTnRiVzJITnpJbHd5NTRjbS9jWUU0a3hOdTM5QTFibVpxaGJ3eWZmei9pdTgvV3VyUDc2OXNQSDZxOEhkZStFZmwvTTBIbk9xMlAraXpORWtONHREUDlFVk81VTl2YkR0SGtiOFAzeWFWZzRjeVJxMVcySzFoMTZvN0tYTDRSNVFzSDdwRm05V2hDdUUraXMzREorVUIvOGRlb2MvcnQ0VmVlNXNmRUpHRFZiYzBKaTN0NUNoU0wzbWpXcVZNS0czUWVRSnBNaFhTWkhXcm9NYWVucFNFMlhJVFV0SGNscGFVaExsMEdacHgyZjlDbmR5WXhVZkxQSERvZWpYVzRWckU5bUxDcHdlMzV5aHZtOEtqSW1OdDk5cGUzVzNRZnFueStmU2g1YSs4V3YvSTY3T3RwRHFWVGlZVVFrVGwrK2dhWjFhK3E4N3NpK1BSQVRuNENnVzZIb05XNGF4ZzNzclM2Qks4L0l3TVk5QjlHd2xpK3FWdkpBVWtvcXBCSmpuZGQ1ZFdqVXF6YnVPVmpvY0t2U2xOOE5XMEc4UE53d2EreHdtSnVhWVBHUFd4SDFQQTZWM0Z6dzhVZGQ4ZE52Qjk5QUsrbGR3dkJQUk9XU2paMFR2cHI3STg2ZS9CUDdkMi9Ba3JsallHSnFEczhxTldCcFpRdFRjeXVJM3FNYkFXc0xjM3c3ZVN3a0VpTmN1aEdDVFh2L0FBQTBxVk1UUGR1MXhMbHJOMHQ4N1N4RkZnQlZSUlZMTTFNYy9QZDBvZWNJQkFKSWpZMWhaaUxGaTVmNTl3S1hsb08vL2ZURzMrTlZYajcrOEs2bWUwSnRlVFB6dXczRjJsNmVYUTY1QTBEMU0rYnI1Vm5vOFQzYnRjVFBldzlCbnBHSmJRZVBvR25kbWhqWnB3Yys2dkFCeHM5ZnJyNWhkcmEzdzdyWmt6V0d3U2lVU2h3OWZRRnJ0LytHeUpqbjJIUGtYL3l5YUVhK05mR0IvSWRHNVNqSytnbWxxYVEzWloxYk5NYjJRMGNSOVR3T0lwRVFzOGNPaDRGWWpDTWJWeFRwZlBiNnY3OFkvb21vM0JLS1JHalNzZ3NhTkcyUE95RlhjUFhTU1R4NWRCZFBIdDNGeTRSNEtKWGFRd2JlcmlxbGVyWG1BZjU0Rmh1SEtkbERPV3dzTFRCempHb3k1S1JoLzhPb3ZvRWx1cTVNcmhwT1pHUmdBQk9wQko4UDdndEFWVXBTWW15RTZTdCtBS0FLVDkvUG1nUXpFeWxNcFJMSU1qS1FuSklHb2JDd2dVS3ZyeXpDUHdCNCtieitPZ3FGYWRTOEl4bzFlNzJhKzZ1bVRZQnpuc0NhRXdqejI1NmZWOGVQNXdUbFZ4ZjVLcWc4Nk1Qd3B4cVRrWk5TVTlWZjU5MGVHZjFjNS9sWGdsWGh2NktMVTVIS2JscGJtS05ONC9yNDQ4UVpCTjBLeFpQSUtGU3RWRUcxVXlBQWREd3RBNEN6VjI5ZzM5OG44T1JaZFBhaEFqU3NWUU1HNG9LalQzZ2hGYTZTVTFJTDNGOWVoRDU0aE5YWnE0QVAvYkFMekV5a3VCdjJCSzVPRG9oTGVGbm8rYVp5T1l3TURkOTBNNmtNTVB3VFVia25GaHVndWw5OVZQY3JYd3RORmFYMFlYSElNekx3NWRLMVNFcEpoVkFnd1B3Sm44RE1SSXE0aEpkd3RDMzV3bWZKS1drQUFJbXhhcGhEdnk1dElaUExrWktxR3VhVEl6YitCVWJOL2hiSnFXbElUazFGVnBicTVxcGwvVHI0ZHZLWTEvaGtoVnUvdmZDbkVhVnB5ZHczKzNsS1cxRHdIVmlGUnhaNWUzN3lDMzBLaFVKalgwRXJRbDhMdllkcm9mZDA3bHU4WVd1Qjc1K2Ntb2JnN0RLbGRYMkxQdWErUzh2RytPUEVHUUJRclhnNzhLTkN6N2wwTXhRQUlCUUkwS0orYlF6djFhMUlGWDU2ako1UzVIYTlLVitQR29LdlJ3MVJEL214dDdIR2tvMWJjZUQ0YWJScVVCZHpQdnNZeGtiNUIvUDRsNG40Zk9GS3lETXlBUUEvN3Q2UEgzZnZSKzFxM3VqZXBybDY1ZUtDckowNUtkKzVRL1J1WS9nbklpb0hGQW9GcHE5WWorQjdEd0VBQmdZRytIcmxlangvOFJLZTdpNzRkZG5jWXQxczVQVHdKcVdrSWpOTE5lekh6RVFLaFVLQnhuMC9RVVptcHRZNUdabVo2bEtqT1F3TkRKQ1ZmZjc3Wk9MWHE4dTZDY1dTWDluTjRwYmp6Q25yK0tyd3FKaDg5NVdtQzllRDFkVjlHdGJ5TGZUNHRkdjNva1dBUCtwVXJ3cG5lMXVJeFdKVWNISFVlV3hpY29wR05TeHpVeE4wYk40SUg3VnZCWGRuMVRrSGpwK0dVcWxBMDdxMVlHMWhYZ3FmcVBSdFAzUVVweTlmeC8rNnRNTzQrY3NCcU9ZaFdGdW9LdkVjUHgrRW1MaDRyUGhxZ25wbDRiOU9uc1BCZjAramM0dkc2Tmk4RVV5bEVxU2x5N1N1Yld0dCtmWStDSlZiRFA5RVJPVkFTbG82VGdWZFU3K1d5ZVdJalZjTjEzbWRCWW55aG5sclMzTUloVUpJakkyUWtad0pRd014cEJKakpDUW1Bd0FjYlcyd1pNcFltRWdsTUpWS1lDSXhoandqRThtcHFiai9PQUx1emc0NnkwZlNteUdUeS9PZGZKcmZzSjgzeWRwU0ZaWTd0MmlDendiMFVtOFBIRHNWanlPakFHZ09LL3BtL1MrNGNEMVlvMnpvMCtnWUNBVUNHQm9hSU1DdjRKNS9wVktKTGZ2L3drKy9IVVNiUmdGWVAvZExPTmhZUXlEUUhvWVcvaXdhUTZiT3c0elJROVhiaG56WVdUM2hOOGZKUzFkeDR1SVZtRW9sT0xGbHJYcDdtOFlCR0JMWVdlT0dJQ1UxRFNaU0NRRFZVN25Ia1ZHb1VrSDE1Q0E4S2dhWFhxbXdsWnlhaGdQSFQ2RlBwellRNm1oalVSMCtlUTRoRHg2aFR2V3FHdHZIOU8rSnpLd3NiRDF3R0VhR2hsQkNpWk5CMTlDa3RoOE9IRCtGU3pkRGtaS1dqbzdORzhIUXdBQVRCdmVCVEo0QkR4Y25PTm5id3NIR0NvWUdCdmd6ejJUbFY0ZUJ4U1c4ZkNzM2dWUzJHUDZKaU1vQk14TXBHdGYydzRtTFYyQmxiZ1kzSndlNE9OakIwZFphYTFLa2haa3BlbmZRWG94bjUxL0g4RElwV1dOYnprcXdBT0JzWnd0NVJpWitYdmcxc3JLeUlKTm5JQ1V0VFYwaEp2NWxJbWF2M29pa2xGUWtwNllpSlMxZG8rclB0aVd6NEYyeFFtbCtiQ3BBNklQSEdENjk0TW96bjJYM0RPdVNFK3lxVjY2SS9sMVZJWGhZVDgzRjRGb09IQTBBY0hkeXdPWkZ1U1VnYjk1OW9GVSt0aWlyOU9ZMWRjUkFyVzBEdTNkRSsyWU5FWHp2b2RaNDhweTYvVGxpNGw2b24xQlpXNW9YT1BRdHAwWi8zdkg2dXVZRTVkeWtWSEp6eWZPK21aaTBlRFVTazFNd2NXZy9pTVVpL1BEcjczQ3d0Y2FtYjZiai9QVmJtTHg0TlFRQ0lmN2FzQnpCOXg1aTFPeHZvVlFxVWJtQ0sveThLeU1oTVJtajV5ekJuYkRIQ0xwMUc5OThQckpFNCtVZlJrU3ExM2I0b0dGZGZMOWpyOGIrOFlONnc4ZlRBNjBiMWtPNlRJYUpDMWZCeGNFT0RmMTljZWxtS0lMdlBjVHRoNC9oYUdzRE8yc3JSTVhHNGRMTkVEeU5qa1ZFZEN3U0VwTXhzbStQWXJlTDNpOE0vMFJFNWNUazRmM3gxY2hCR3IyUG1WbFppSXlPVlEvZEFRQkxNMU9NNksxZGZ2UEk2UXRhNFQ5dkxmU0tyczVvMU9mamZOOWZucEdoc3k2N2lVUUNNeE9wZXZ3d3ZSMFZYWjJ3YU9Kb25mdW1MRkZOQ3A4NHRGK2g2ekRVcnU2TjJ0VzlDenhHSUJCb1ZMRnA1TytMUnY2RkQ4c3BDWHRySzlqWHI2TitiV2hnQUhsR0JzNWN1WUdUUWRmZzd1U0ExSFFadGgwNHJENm1sby8yNVBxTXpFejFFQ0lBc0xPMmhLZWJDOFFpRVRLenNuQXk2Qm9hMUt3QlEwTURLSlZLM0xoelg3M3dWUTJ2U3VyejloODdpYmlFbDZycVE5NlZFUnYvQWpIWi96MTVGbzNxbFNzaE0wc0JlWVlNZjV3NGc4QzJMZUJzYjR1bjBiRllzKzAzL0RCbkNrUWlvWG9NL3NsTFZ6RjI3aktzbURZQlVtUGRLMjNuWjNmMmhPa3FGZHpnNGVJRW9VQlYvdmZrcGF2WkM1NnBLaVE5alk3QjdzUEhvVkFxRVI0Vmc0bTEvZFMvLy92KytROE5hbGJIcE1YYVE5dE1zNTlrNUNqdGVVdjBibUQ0SnlJcUIrSVNYdUxHbmZ1SWpJbEZaTXh6UEkyT3haTm4wWGdXR3dlRlFvRi9mOUc5bUZOQjRoTVNjZlpxYm9uUVJyVjlzWEhQQWFSbWp3VTJNalNFcVZTaW51aHBiMk9GZWVNL2dhbFVxcTc0TTJidVVuaFhkTWZJM2ozVXd6N296U3VvMms1ZVMzN2FYdUQrdDdFQzdldnlyK2FGQzllRGtaaWNncysvMFg2NklKVVlvNUdPK1FHaGVWWS9ybG0xQ3I2ZE5BYldsdWJ3cXVpT2tQdGh1Qlo2RC8wbXp0VDVuczJ6Vi9aTms4bXdZZmNCQUVETCtyWGg1ZUdHU203T01ET1JJaWtsRlVkT244Zkh2YnFoUmYzYU9IcjZBbjcvNXlSNnRXK0ZBZDA2WU9INlgzQTUrRGF1Mzc2SG1sV3JZTTJNaWZoODRVcGN2QkdDS3lGM01HL3RUMWp3K2FmRitsNzRlbm5pV3VnOWRHaldBQUJRd2NVSllSR1JXTFZsTjFadDJhM3puSXF1em1qbzc0c096UnJpU1dRVUd0U3NyaTVYS2hBSTRLYlRzWTBBQUFYM1NVUkJWR3h2Q3c4WEozaTRPTUhUM2JWWTdhSDNFOE0vRVZFNUVQcmdFYjVjdWpiZi9YbkxFejZPakNwU2o5M1dBNGZWVHd3cXVUcWpTZ1UzN0ZvNUh4SWpJNWhLcGVvNjNqblhTa2xOUnlWWEYvVWt3a2RQbitGdTJCTUUzM3VJQjArZVl1UDh0N01JRkFIZWxkdzFWc3Q5bjAzL2RBam1mYjhKVjBQdWFnejlNVFl5aEplSE8wYi9MMUE5OWo0dlArL0thRmJQSDhhR0JwZzE5dVBzbm5IVmNLT1ozMjNBbzRoSWpVWHpoQUlCSEd5dDBiZFRXL1Y0K3JOWGJpTCtaU0tFQWdGRzlsRU5oeEdMUkdoYXB5Wk9CbDFEVW5aWnovWk42aVAwZmhqcStmcEFucEdKTGkwYlk5MnZlNUdZbklxZ1c3ZFJzMm9WR0JzWllzVlg0ekhobTVWNDlQUVpSdlVyZm1uZWpzMGJvV1B6UnVyZjI2OUhEY0c4dFp2d01FSzdvcE9oZ1FGcVZxMk1MNGIwZzFBZ3dNU2gvZFQ3c3JJVStHWFJERlJ5YzlHcUNwUjN6UCsrTlpxTHdpVWtKbW1zTGs3dko0RlNtVStCWENJaUtsRGR3Q0dsMXJNYUVSV0Q3cStVR0RTVlN1RHU1QUIzWjBmTUdqc2NEVDRhWHVUckJmMjJDWmR1aG1MOGdoV1F5ZVdZT21JZ0F0dTExSGxzMjZIakVQOHlzY0RyamV6VEE4TjdkUzN5K3hkSGFYNGZxWGgrTy9JdkFNRE0xQVJ0R3dlVTZCcEh6MXhFVW5JS0FPVDdNL2FtcEthbHc5alk2TFVtMk41KytCalhRdStpVDZjMjZtM0pxV21RR2h0cFZBOTYxWldRTzNCM2NvQ3RsV1lGblhTWkhBbEpTYTlWbnZkVldWa0s5V0o5S2dMMXpVNXhQWGtXclo2cy9PcWZsMHd1eDZGL1ZTVlZtOWFyQmZ0Q2hwUlIrU2ZRTVVPZTRaK0lxSVJLTTdRcWxFb3MyYmdOSGk1T3FPVG1qSXF1enJDeHROQjZQNkJvRTM1ejJuVXE2RHBXL3JJVE81Yk55WGR4b3o5T25NSEM5VnVRSnRNdURRaW94b3d2LzNLY3p0N1gwc0R3VDBUMFp1Z0sveHoyUTBSVURnZ0ZBa3dlM3IvQVkzSXFsTGc2Mk9tYzhIdjc0V05FdkZLbnYybmRtdkN2NWxYZ3FxYWRXalJHMnliMUVSdi9BbG1LM1A0Z0FWUlZpSXF5Q2lzUkViMGJHUDZKaU40UnUxWVVQQlozMmRSeE9yZS9XdUZERndPeEdNNzJiNmRlUEJFUmxaMzhCN01SRVJFUkVkRjdoZUdmaUlpSWlFaFBNUHdURVJFUkVla0pobjhpSWlJaUlqM0I4RTlFUkVSRXBDY1kvb21JaUlpSTlBVERQeEVSRVJHUm5tRDRKeUlpSWlMU0V3ei9SRVJFUkVSNmd1R2ZpS2lFSkVaR1NFMUxMK3Rtdk5OUzA5SWhOVFlxNjJZUUVla05objhpb2hKeWRiVEhnL0NuWmQyTWQ5cUQ4S2R3ZGJRdjYyWVFFZWtOaG44aW9oSnFIdUNQQThkUGxYVXozbWtIanA5Q3MzcitaZDBNSWlLOXdmQlBSRlJDQTdxMXg5bXJOeEYwSzdTc20vSk9Dcm9WaXJOWGIySmd0dzVsM1JRaUlyM0I4RTlFVkVJbUVnbG1qaDZHNlN2Vzh3YWdtSUp1aFdMNml2V1lPV1lZcEJManNtNE9FWkhlRUNpVlNtVlpONEtJNkYxMjhVWUlacS9aaUViK3Z1amFxaWs4M1Z3WWFIVklUVXZIZy9Dbk9IRDhGTTVldlltWlk0WWh3TGRhV1RlTGlPaTlKUkFJQkZyYkdQNkppRjVmU2xvYXR1dy9qSk9YcmlJaUtnYXA2Ykt5YmxLNUl6VTJncXVqUFpyVjg4ZUFidTFoSXBHVWRaT0lpTjVyRFA5RVJFUkVSSHBDVi9qbm1IOGlJaUlpSWozQjhFOUVSRVJFcENjWS9vbUlpSWlJOUFURFB4RVJFUkdSbm1ENEp5SWlJaUxTRXd6L1JFUkVSRVI2Z3VHZmlJaUlpRWhQTVB3VEVSRVJFZWtKaG44aUlpSWlJajNCOEU5RVJFUkVwQ2NZL29tSWlJaUk5QVREUHhFUkVSR1JubUQ0SnlJaUlpTFNFd3ovUkVSRVJFUjZndUdmaUlpSWlFaFBNUHdURVJFUkVla0pobjhpSWlJaUlqM0I4RTlFUkVSRXBDY1kvb21JaUlpSTlBVERQeEVSRVJHUm5tRDRKeUlpSWlMU0V3ei9SRVJFUkVSNmd1R2ZpSWlJaUVoUE1Qd1RFUkVSRWVrSmhuOGlJaUlpSWozQjhFOUVSRVJFcENjWS9vbUlpSWlJOUFURFB4RVJFUkdSbm1ENEp5SWlJaUxTRXd6L1JFUkVSRVI2Z3VHZmlJaUlpRWhQTVB3VEVSRVJFZWtKaG44aUlpSWlJajNCOEU5RVJFUkVwQ2NZL29tSWlJaUk5QVREUHhFUkVSR1JubUQ0SnlJaUlpTFNFd3ovUkVSRVJFUjZndUdmaUlpSWlFaFBNUHdURVJFUkVla0pobjhpSWlJaUlqM0I4RTlFUkVSRXBDY1kvb21JaUlpSTlBVERQeEVSRVJFUkVSRVJFUkVSRVJFUkVSSFJPK2YvNCtEQ29RN2ZHclFBQUFBQVNVVk9SSzVDWUlJPSIsCgkiVGhlbWUiIDogIiIsCgkiVHlwZSIgOiAibWluZCIsCgkiVmVyc2lvbiIgOiAiMTEiCn0K"/>
    </extobj>
    <extobj name="C9F754DE-2CAD-44b6-B708-469DEB6407EB-2">
      <extobjdata type="C9F754DE-2CAD-44b6-B708-469DEB6407EB" data="ewoJIkZpbGVJZCIgOiAiMjAyNDk0NDExMDM0IiwKCSJHcm91cElkIiA6ICI1ODYwMTIyNTEiLAoJIkltYWdlIiA6ICJpVkJPUncwS0dnb0FBQUFOU1VoRVVnQUFBdkVBQUFIVUNBWUFBQUN6c1hmNUFBQUFDWEJJV1hNQUFBc1RBQUFMRXdFQW1wd1lBQUFnQUVsRVFWUjRuT3pkZVZ4VTVmNEg4TStaWWRnWDJRWEJGVXdFQmNOVU5EVU5jYW5jS3IyVnh0WFU4cVZtV3BxWlZwWmJMbDFOczV0NVRTOWExNWY2TTdVc3c3UnVhb2k3dUtDNG9ZakFJTWppc00zTStmM0I1Y1F3QXd3d01BeDgzcThYTCtlY2VjNlo3K0FBbjNubWVaNGppS0lvZ29pSWlJaUlHaTFCRUlUeTJ6SnpGVUpFUkVSRVJMWERFRTlFUkVSRVpHRVk0b21JaUlpSUxBeERQQkVSRVJHUmhXR0lKeUlpSWlLeU1BenhSRVJFUkVRV2hpR2VpSWlJaU1qQ01NUVRFUkVSRVZrWWhuZ2lJaUlpSWd2REVFOUVSRVJFWkdFWTRvbUlpSWlJTEF4RFBCRVJFUkdSaFdHSUp5SWlJaUt5TUF6eFJFUkVSRVFXaGlHZWlJaUlpTWpDTU1RVEVSRVJFVmtZaG5naUlpSWlJZ3ZERUU5RVJFUkVaR0VZNG9tSWlJaUlMQXhEUEJFUkVSR1JoV0dJSnlJaUlpS3lNQXp4UkVSRVJFUVdoaUdlaUlpSWlNakNNTVFURVJFUkVWa1lobmdpSWlJaUlndkRFRTlFUkVSRVpHRVk0b21JaUlpSUxBeERQQkVSRVJHUmhXR0lKeUlpSWlLeU1BenhSRVJFUkVRV2hpR2VpSWlJaU1qQ01NUVRFUkVSRVZrWWhuZ2lJaUlpSWd2REVFOUVSRVJFWkdFWTRvbUlpSWlJTEF4RFBCRVJFUkdSaFdHSUp5SWlJaUt5TUF6eFJFUkVSRVFXaGlHZWlJaUlpTWpDTU1RVEVSRVJFVmtZaG5naUlpSWlJZ3ZERUU5RVJFUkVaR0VZNG9tSWlJaUlMQXhEUEJFUkVSR1JoYkV5ZHdGRVJJMkZXcTFHY25JeWxFb2xDZ29Lb05Gb3pGMVNveVNYeTJGblp3ZFBUMCswYWRNR1ZsYjhVMEpFMU5BRVVSUkZjeGRCUkdSdVdWbFp1SHo1TXR6ZDNlSHI2d3RIUjBmSTVYSnpsOVVvYVRRYTVPZm5JelUxRlE4ZVBFRG56cDNoNXVabTdyS0lpSm8wUVJBRW5XMkdlQ0pxN3JLeXNuRHAwaVdFaElUQTFkWFYzT1ZZbE96c2JGeThlQkhCd2NFTThrUkU5YWhpaU9lWWVDSnExdFJxTlM1ZnZzd0FYMHV1cnE0SUNRbkI1Y3VYb1ZhcnpWME9FVkd6d1JCUFJNMWFjbkl5M04zZEdlRHJ3TlhWRmU3dTdraE9UalozS1VSRXpRWkRQQkUxYTBxbEVyNit2dVl1dytMNSt2b2lNelBUM0dVUUVUVWJEUEZFMUt3VkZCVEEwZEhSM0dWWVBFZEhSNmhVS25PWFFVVFViRERFRTFHenB0Rm91QXFOQ2NqbGNpN0pTVVRVZ0JqaWlZaUlpSWdzREVNOEVSRVJFWkdGWVlnbklpSWlJckl3RFBGRVJFUkVSQmFHSVo2SWlJaUl5TUl3eEJNUkVSRVJXUmlHZUNJaUlpSWlDOE1RVDBSRVJFUmtZUmppaVlpSWlJZ3NERU04RVJFUkVaR0ZZWWduSWlJaUlySXdEUEZFUkVSRVJCYUdJWjZJaUlpSXlNSXd4Qk1SRVJFUldSaUdlQ0lpSWlJaUM4TVFUMFJFUkVSa1lSamlpWWlJaUlnc0RFTThFUkVSRVpHRllZZ25JaUlpSXJJd1Z1WXVnSWlJU2ltVlNoUVdGa3JiL3Y3K2xiYTlmdjA2L1AzOVlXTmpVK1U1OC9MeUVCOGZMMjNMWkRMMDc5OGZNaG43Y0lpSUxCbERQQkZSSFNtVlN0eStmYnZHeHozeHhCTTYyeXRYcnNUWnMyZWw3ZGpZV0wxamNuSnk4TTAzMytEQWdRTVlOR2dRNXN5WlUrVmpyRisvSG9jUEg1YTIyN2R2andFREJ0UzRWdnBMY1hFeGZ2bmxGd0JBY0hBdzJyVnJCd0RRYURUUWFEUkduY1BhMnRxb2R2Lzg1ejlSVkZRRUFKZzVjMll0cWkyMVpjc1doSWFHb2x1M2J0SytuSndjZlAvOTl4Z3paZ3pzN095cVBGNFVSZno1NTUrSWlJaUFJQWdHMjV3K2ZSbzNiOTRFQUxSdTNSbzllL2FzVmExTGxpd0JBSGg0ZU9EMTExK3YxVG1JbWdPR2VDS2lPanB4NGdUV3JsMWI0K01NaGZUcXZQdnV1N2h4NHdZQTRKZGZma0hYcmwweGVQQmdnMjNqNHVKMEFqd0EzTHg1RS92MjdjUHc0Y05yL05oVXFxQ2dRUHIvbmpwMXFoVGl0Mi9manBpWUdLUE9ZZXovL2M4Ly80eEhqeDRCcUgySVAzYnNHTFp2MzQ3dDI3Y2pMQ3dNSzFldXhOR2pSN0ZpeFFvVUZCUWdOemNYTTJiTXFQVDRwS1FrckYyN0ZsZXZYa1YwZERUR2pSdW4xeVlqSXdPTEZpMUNRVUVCQUtCZnYzNjFEdkcvL2ZZYmdOSlBvaGppaVNySEVFOUVaRUVtVFpxRTk5NTdUOXBldjM0OVFrSkMwS3BWSzUxMnFhbXBXTGx5cGNGemJOeTRFU0VoSVdqZnZuMjkxa3JHR3pObURBQ2dWYXRXK01jLy9tR3lZM0p5Y3ZENTU1OUwyMDgvL1RRQW9GT25UdEsrL2Z2M28zZnYzZ2dQRHpkNGp1TGlZbHk3ZGcwQUVCTVRnN0N3TUlTRWhFajNhelFhckZ5NVVncndBUERmLy80WFI0NGNxZE9uUG5mdjNzV2dRWU9xYkZPYk44SkVUUVVIUlJJUldaRHUzYnNqS2lwSzJpNHNMTVR5NWN0MWhuSGs1K2Rqd1lJRnlNM05sZmFOSFR0V0dnZGZWRlNFOTk5L0grbnA2UTFYZURPemJkczJ2YTlSbzBaVjJqNDdPeHZaMmRuSXlja3grakdxTzBhajBXRHAwcVhJeXNvQ0FJU0VoRWlmMm5oNGVHRENoQWtBU29mS0xGNjhHQ2twS1FiUEV4d2NqTkdqUndNQXRGb3RQdjMwVTZoVUt1bitEUnMyNE55NWN3Q0FzTEF3T0RvNkFnQSsrK3d6WEw5KzNlam5RMFExdzU1NElxSTZldmJaWi9Ic3M4OVcyMjd1M0xrNlk5NXJhL0xreVRoMjdKZzB6RUtoVUNBM054ZXVycTdJemMzRi9QbnpjZmZ1WGFuOThPSERNV25TSk1oa01uejMzWGNBZ016TVRNeWJOdzhyVnF5QXA2ZG5uV3RxTGdZUEhneXRWaXR0Zi9ubGwvanl5eS8xZW9UTGYxcFNwaVlCdmE1RVVjU2FOV3R3NXN3WkFJQzl2VDNtelp1bk01NTk1TWlSaUkrUHg2bFRwNUNmbjQvMzMzOGZxMWF0TXZoNmlJNk94dSsvLzQ3TXpFejQrL3Vqc0xBUTl2YjIyTFJwRS9idDJ3Y0E4UFQweElJRkMzRHk1RWw4K3VtbktDd3NsRjVqdGZuVXg4WEZCV1BIanEzbGQ0Q282V09JSnlLeU1DMWF0RUIwZERTMmI5K095Wk1uSXlvcUNvSWdTTUU4T1RsWmFoc1VGSVNwVTZjQ0FGNTk5VlZjdUhBQmx5NWRBZ0NrcEtSZyt2VHBXTFJva2M3d0NxcTc0dUppdlgzR1RucXRLMUVVOFk5Ly9BTS8vL3d6QUVBUUJMejMzbnZ3OXZiV2FTY0lBdWJObTRkcDA2WWhQVDBkcWFtcG1EVnJGbGF1WEFrZkh4K2R0bloyZHBnNWN5WUtDZ293WU1BQXFOVnFmUGJaWi9qcHA1OEFsTDVKV0x4NE1WeGNYQkFaR1luTGx5OWovLzc5eU1uSndheFpzekI3OW16MDc5Ky9Scy9EMmRrWkw3NzRZaDIrRTBSTkcwTThFWkVKUEhqd1FHZUlnU0ZscTR5WXd2RGh3eEVaR1Frbkp5Y0FwU3VEZlBycHA4ak96cGJhZUhsNVllSENoYkN5S3YxVmIyVmxoWTgvL2hodnZ2a203dDI3QndESXlzckNyRm16TUhic1dMejAwa3ZWTGxuWjNFMmJOZzBGQlFYWXRHa1RBS0J2Mzc0SURRM1ZhN2Q1ODJhOWZkdTNiOGUzMzM1YnIvV3BWQ29zVzdZTWNYRngwcjdwMDZlalY2OWVCdHU3dUxoZzhlTEZtRFZyRnZMejg1R2VubzdwMDZkajNyeDVlcXNubFowakl5TURIMzMwRVpLU2tnQUF0cmEyV0x4NHNVNXYrL1RwMDVHZG5ZMmpSNDlDcFZKaDhlTEZTRXhNMUptb1d0MTQ5NnJHeEhNc1BCRkRQQkdSU2F4ZXZSb25UNTZzdC9QbjUrZnJqSEV2SXdnQ0RoMDZoQTBiTmtBVVJXbS90N2Uzd2FFUnpzN09XTDU4T2ViTW1ZTzB0RFFBZ0ZxdHh2YnQyMkZ0YlkyWFgzNjUzcDVEVXpCOCtIRGs1T1JJSVQ0a0pBUWpSb3pRYS9mTU04L1U2dnhWQmRmcVFxOUtwY0swYWRPa3NlMkNJR0RhdEduVnJrVFV0bTFiTEZ1MkRPKysreTVVS2hWeWMzUHgvdnZ2WStQR2pWaTNiaDB1WExpZzAzN1hybDNTZkFvbkp5ZDg4c2tuQ0FvSzBta2prOG13Y09GQ3JGNjlXbHFPTXlJaW9zbzZpS2htR09LSmlFeWdmQTk0ZmRpN2R5KzJiTm1pdC8rMTExN1Q2d2x1MmJJbFZxMWFwVGQ4b3Z6OWE5YXN3Yng1ODZUMTdkM2QzYXVjZUVtVlU2dlYwcWNkNW1SdmI0OCtmZnBneDQ0ZEFFcUgxYXhmdng3cjE2ODMraHhXVmxaUXE5VVlObXdZMnJadGE3Q05pNHNMb3FPanNYdjNicVNtcHVLdHQ5NkN2NysvenFjUEpTVWwyTFp0RzE1NTVSVUVCQVRnN05tejZOcTFhNlhuZSsyMTE2cXRiY3VXTGRJa1hTSmlpQ2VpUmt3VVJaU1VsS0NrcEFURnhjVW9MaTdXdTExU1VnS05SZ08xV2kxZGJLZnN0bHF0aGxhcmhWYXJoU2lLQnI5YXRHaGhrbHJyTzhSWEpTZ29DTU9HRGNPUFAvNElvTFIzZE4yNmRRQ0F4WXNYNjdVWFJSRVBIanpBbWpWcnNIcjFhdnp4eHg4WVAzNTh0UmY4TWNicTFhdnJmSTZHRWhFUmdkNjllOWY0dUFjUEhraTNkKzdjaWIxNzkyTHIxcTBZUFhwMHBXdjJWNmV5M3ZJREJ3NUFyVlpYMmNiTnpVMjZQV0hDQk55N2R3K2lLT0xZc1dNMXJ1UGpqei9HenAwN3BYa1U0ZUhoOFBUMFJGeGNuRFNSR2dDR0RoMktnUU1IR256amQrYk1HYXhmdng1Mzc5NlZycUZnNk5PS01nNE9EaGc2ZEdpMXRlM2N1Wk1obnFnY2huZ2lNb3Vpb2lJOGV2UUlLcFVLaFlXRmxYNlZIeUpTa1NBSVVDZ1VzTEt5Z2x3dWwvNVZLQlN3czdPRFhDNkhYQzZISUFnUUJBRXltVXk2WGZaVk5xU2tMa1JSeE1PSEQ2WHRvS0FndlAvKyszVStiMDJNR3pjT0pTVWxVQ2dVVXBnMzVPYk5tMWk3ZGkwU0V4T3hkT2xTZlBEQkIvajU1NThSR1JscGtqb2Fjc2pFcFV1WEVCd2NYT3ZqL2YzOWEzek04ODgvcnpPc0tUTXpFeDRlSGhnMmJCaEtTa3BxZEs3eTQ3b3J1OWpTcjcvK0tvWDRxaTdJVkVZdWwrUEREei9FZ1FNSGNPZk9IYW5Hc2pYY3ZieTg5T1k5cEtTa1NEOW5RVUZCV0xGaWhYUmYyZkNxeVpNbjY0UjRoVUlCaFVLaGM1NkxGeTlpMjdadE9IMzZ0TFR2enAwN09IUG1ESWZTRU5VRGhuZ2lxaGNhalFiNStmbkl5OHZEbzBlUHBNQmVkcnZpU2gyQ0lNREd4Z2EydHJhd3RiV0ZpNHNMYkcxdFlXTmpBNFZDQVd0cmErbXJiTnNVUXhoTUVlSnpjM04xbm8rN3UzdWxRMWxxYStEQWdlallzU01BWVA3OCtYcjNlM2g0WU02Y09manFxNjhxcmZHNzc3N0RuajE3cEZxWExsMktEUnMyWU1pUUlTYXJzelk5MjVid1dHWHk4dkowdHYzOS9URjQ4R0JzM2JxMTF1ZWNPSEdpdENSb1RTZHNsbzJUcnppY1pkaXdZUmcyYkJnQVlQYnMyVWhJU0FCUStzbE0yUlZteTR3WU1VS2FsRjNiVDJOU1VsSXdhOVlzYWR2S3lncVJrWkVZTjI1Y3RUOExxYW1wMVk3M0p5SjlEUEZFVkNmRnhjWEl6czVHWGw2ZXpsZkZsVnFzcmEzaDRPQUFKeWNudEd6WkV2YjI5bkJ3Y0lDOXZiMFUxc3V2WVcxSktnNmxzYmEyTnVwamZ4Y1hGOGpsY3FNZXc4ZkhSMi9aUDJOcjI3VnJGL2J2MzY5elJVMmdkQ0prWEZ4Y2xVTWRTSmVEZ3dNOFBEeWt1UVRQUHZzc1JvOGVqVDU5K2lBek14TlpXVmtJREF3RUFIei8vZmZTR3VxR1ZxdHBLT1d2R1dCb0RmaXk1VEN0cmEyTmZqMVdWTmFUNytEZ2dDRkRobURVcUZIdzl2WTI2WXBNUktTTElaNklqRllXMkxPenM1R1ZsWVhzN0d5ZHNHNWxaUVVuSnlkNGVIakF5Y2xKK25KMGRHd1VFLy9xUy9taE5BQncrUEJoSEQ1OHVOcmpZbUppMExKbHkvb3FDd0F3ZnZ4NHZTQWxDQUtlZXVvcFRKZ3dvVlp2REpxenp6Ly9ITTdPem5qaGhSZDA5dnY1K1NFaElRR2ZmZlladkwyOUVSTVRBeGNYRitsK2EydHJuZlpsUzRQV3Q2dFhyMHF2VDNkM2QrbHFxbVhVYXJVMFhLY212ZkE3ZHV6UUdRL3Y2T2lJcVZPbm9sKy9mckMxdFpYMkwxdTJESm1abWVqVnF4ZEdqQmloODd6bnpKbFRxK2RVM1ZLdVJNMUYwLzJyU2tSMVVsUlVKQVgyc3EveWZ6d2RIQnpnNXVhR0RoMDZ3TlhWRmM3T3ppYVpHR21KYWp1cHRXS2dxZzhWQTN5UEhqMHdZY0lFQkFRRTFQdGpOMFgrL3Y2VlhubTE3Q0phWlhNdnloczNicHpPOXBRcFUrcjlRa2JGeGNYNDRvc3ZwTzN3OEhDOU51WEh1VHM0T0JoMTNrV0xGdUhvMGFNNjQ5eGRYVjBSRlJXbDF6WWpJd05KU1VtNGV2V3F6blVOa3BPVDhaLy8vQWZQUGZjY29xS2lVRlJVaFBQbnorUGl4WXVZT25VcXJLeXNrSkNRZ0Y5Ly9SVitmbjU0NFlVWGNPN2NPZnpuUC8vQnRXdlg4TlJUVDVsc1VqcVJwV0tJSnlLSW9vaXNyQ3dvbFVxRFBleU9qbzV3ZDNkSFFFQUFXclJvQVZkWFY3MmV4ZWFzTmlGZUVBU2pRMU5kMmRyYVl0Q2dRUmc1Y2lSYXQyNHQ3Yjk4K1RJQ0F3UDFKaWhTelpXVWxFaXJ3ZVRtNWtwcnRkZlVsU3RYZExhMVdtMmw5MVZGcVZSaTZkS2wwakdDSUdEa3lKSFFhcldReVdSU3U3TEpyMERwTlFTTWNmVG9VYjFqRFUzcVZhdlYwdmZCd2NGQloyejhqaDA3Y1BmdVhXellzQUh0MnJWRGZIdzhkdTdjQ1FBSURRMUZ2Mzc5Y1BEZ1FSdzhlQkNlbnA1NC92bm5jZi8rZlduUzdOZGZmMTNybm55aXBvSWhucWlaeXMzTlJVWkdCdExUMDZGVUtxVS93dVVEdTZ1cksxeGRYUm55cWpGZ3dBQ0RWKzJzYU9iTW1WTFB1SU9EZzhubUFJaWlpTzNidDZOZnYzNTY5NzN4eGhzWU1tU0l3VGNNUzVZc1FYNStQbnIyN0lrbm4zelM0UEdrTHo4L1g3cGQ5bis0ZCs5ZWFmK2pSNC93emp2dm9FT0hEbEs3L2Z2M1MyMDFHbzIwN0duRjE4Q2JiNzVaNmVOV2RWK1puSndjN04yN0Y3dDI3ZEtaQXpGbXpCZ0VCZ2JpazA4K1FYeDhQQndkSFdGalk2TXpkOFBEdzZQUzgxYWMwTnV6WjA5MDZkSUYxdGJXS0M0dVJscGFHcjc5OWx2cHFxMGFqUVpIang2VmFnZ0tDcEtlYTJwcXFqVGNMRGc0R0dGaFlXalJvb1VVNG1Oalk5R3ZYejhNSGp3WUJ3OGVoRktweE5telp6Rm8wQ0RFeE1SQXFWUWlOallXenozM0hEcDE2bFR0OTRTb3FXS0lKMm9tQ2dvS2tKNmVMZ1gzd3NKQ0FLVmgwcy9QRDk3ZTNnYVhuNlBxbGIzWnFZcGFyZFlaMm1LcW9UUXFsUXFMRmkzQ3NXUEhwQW1WNVQzLy9QTUdqeXY3OUVXdFZ1UElrU05JVGs1bWlEZkN5SkVqZFlhZzJOcmE0dDY5ZTlpMmJSdUEwdUUySVNFaCtPbW5uM1RXazMvdXVlZDB6bU5qWTRPOWUvZldlaUpwWlE0ZVBJaVltQmlkZmNPR0RaTXVwdVRyNnlzdDMxclJrMDgrYWZDY0dSa1pVdGdYQkFFVEprekEzLzcyTndpQ2dNREFRR2tZMFRmZmZGTnBYWDM2OUpGdWI5NjhXVm9oS1RvNkdrRHBWV1BidDIrUG16ZHY0dVRKazhqSnlVRklTQWk4dkx5UWtaR0JYMy85Rlk4Ly9qaEdqeDZOcjc3NkNxSW9ZdVBHamZqc3M4K00vZFlRTlRrTThVUk5WSEZ4TVpSS3BSVGN5M3JTYkd4czRPWGxCUzh2TDNoN2V6ZllrSTdtcnVKcU5hWUs4Zi81ejMra2xVSHUzYnRuOUhIcDZlblNoRVlBVWc4cVZTMHdNQkRuenAwRFVEcVJ1MHVYTGtoS1NwSkM2U3V2dklLQkF3ZWlVNmRPMkxselo2WERhdHEzYnk4RitDbFRwdWk4TWFpSjVjdVg2MnlQR1RNRzE2OWZ4NUVqUitEazVJUXBVNmJvTENIcTYrc0xRUkIwcnIvZzZ1cUtVYU5HNGVtbm56YjRHRjVlWGhnelpnejI3ZHVIQlFzV29FZVBIdEo5MDZaTnc0Y2ZmZ2lsVW1ud1dJVkNnYUZEaDByTFhSWVVGT0RhdFdzQWdMQ3dNSFRyMWsxcU8yREFBS1NscGFGejU4NTQ4T0FCWEZ4Y01HalFJTnkrZlJ0OSsvWUZVUHFHWk51MmJWQ3BWRHBEallpYUk0WjRvaWFrcUtnSTkrN2RRMHBLQ2pJeU1pQ0tJcXlzck9EcDZZbjI3ZHZEeThzTExpNHVGcnVVb3lXN2NPR0N6blp0SitWVnZQaFYrZTNrNUdTOU4yWDUrZmtHM3pCY3ZYcFZaNXNUWFkwellzUUlCQWNIdzlYVkZXRmhZZkR6ODRPZm54ODZkdXlJSDMvOFVRckNaZXUwNStmbkl5Y25CMFZGUlZMUUZ3UkJaL3g1cjE2OWFsMVAyWG5LVHlxZk5Xc1dPbmJzaUNGRGh1ajkzdzhkT2hSRGh3NkZWcXVGUnFPQklBaEdyUncxWWNJRVJFWkdvbTNidGpyN0F3TURzWDM3ZHFTbnArdU5pNWZMNWZEdzhOQ1pQMk5uWjRmTm16ZmpoeDkrMEx0UTEralJvekZtekJpZE1mdC8vL3ZmZGRyWTI5dGowYUpGYU5XcVZaWERmNGlhQTRaNElndFhWRlNFbEpRVXBLU2tRS2xVUWhSRk9EbzY0ckhISG9PUGp3L2MzTngwL2loUy9SRkZFYXRXcllKTUpvT1ZsUlZrTWhuVWFqVXlNek54NXN3Wm5iWnQyclNwMVdOVU5vazJKQ1FFNDhhTnc0RURCM1QyZi83NTUzanV1ZWVrWVZLaUtPTCsvZnY0K3V1dmRkcDE3dHk1VnZVME4wOCsrYVRCWVNlK3ZyNllQSG15M241SFI4ZDZYWVhvaVNlZTBOdG5aMmVudHdSbVJUS1pyRWEvRitSeXVWNkFMeU1JUW8yV1NyV3lzc0xJa1NQMTloczdXZDZZK1NkRXpRRkRQSkVGS2l3c2xIcmNLd1ozZjM5L0xyMW1Kb0lnNE9IRGg0aVBqNisyYmRud2dKcUtpNHZUMi9mQ0N5OWcwcVJKa012bE9xdlBBTUNSSTBkdzVNaVJLcy9wNXVZbVhRMldpSWdzQTBNOGtZVW9MQ3pVNlhFSFNpOFkwNmxUSi9qNStURzROeEk5ZS9hc05zUkhSVVhwRFNVd1ZraElDR3hzYkZCVVZBU0ZRb0czMzM1Ylp5eHpyMTY5NE83dXJqT3BzanJqeDQ4MytRUkxJaUtxWHd6eFJJMllLSXBJUzB2RGpSczNrSmFXQmxFVTRlVGtoTTZkTzhQUHowL25pcERVT0R6KytPTUFTbnZsNVhJNXJLeXNZR3RyQzBkSFIzaDVlZUdwcDU3QzRNR0RhMzMrMXExYjQ0MDMzc0NtVFp1d2VQRmloSVNFNk54dloyZUhGU3RXNEovLy9DY1NFaElNcmtJQ2xJNmxidE9tRFVhT0hNbFZhWWlJTEpBZ1Zwd2xSVVJtVjFCUWdGdTNidUhXclZ0UXFWU3dzYkZCdTNidDBMcDFhd1ozRXp0MDZCQWlJeVBOWFFhQTBndjBsQS9kL3Y3K2xiYTlmLzgrZkh4OEdxSXNveldtN3lVUlVWTWpWRmlWZ2ozeFJJMkVLSXJJeU1qQWpSczNrSnFhQ2xFVTRlWGxoYTVkdTZKVnExYWNuTm9NZUhwNkd0MjJzUVY0SWlKcVdBenhSR1pXVkZTRVc3ZHU0ZWJObTNqMDZCR3NyYTBSR0JpSTl1M2J3OG5KeWR6bEVSRVJVU1BFRUU5a0pnOGVQRUJTVWhMdTNic0hyVllMRHc4UEJBY0h3OC9QajVNTWlZaUlxRW9NOFVRTkxEMDlIVmV1WElGU3FZUkNvVUQ3OXUzUnZuMTdqblVuSWlJaW96SEVFeldRMU5SVVhMbHlCVmxaV2JDeHNVR1hMbDNRb1VNSEtCUUtjNWRHUkVSRUZvWWhucWdlaWFLSWxKUVVYTGx5QlRrNU9iQ3pzME8zYnQzUXJsMDdEcGtoSWlLaVdtT0lKNm9IV3EwV2QrN2NRV0ppSXZMeTh1RG82SWp1M2J1alRaczJYR1dHaUlpSTZvd2huc2lFdEZvdGJ0MjZoY1RFUktoVUtqZzdPNk5uejU3dzkvZEhoZVZkaVlpSWlHcU5JWjdJUkZKVFUzSCsvSG5rNStmRDFkVVZZV0ZoOFBYMVpYZ25JaUlpazJPSUo2cWpodzhmNHZ6NTg4akl5SUNqb3lONjkrNk5WcTFhbWJzc0lpSWlhc0lZNG9scXFiQ3dFQmN2WHNTdFc3ZWdVQ2dRR2hxS2dJQUFqbmtuSWlLaWVzY1FUMVJER28wRzE2NWRRMkppSWpRYURRSUNBdEM1YzJmWTJOaVl1elFpSWlKcUpoamlpV3JnenAwN1NFaElnRXFsZ28rUEQwSkRRK0hrNUdUdXNvaUlpS2laWVlnbk1rSk9UZzVPbno2TkJ3OGV3TVhGQmYzNjlZTzN0N2U1eXlJaUlxSm1paUdlcUFwYXJSYUppWW00Y3VVS3JLeXNFQjRlam5idDJuSEZtU1pFTHBkRG85SHc0bHQxeE84aEVWSERZb2ducWtSMmRqWk9uanlKbkp3YytQbjVvVnUzYnJDMXRUVjNXV1JpZG5aMnlNL1BoNHVMaTdsTHNXajUrZm13dDdjM2R4bEVSTTBHUXp4UkJScU5CcGN1WGNLMWE5ZGdZMk9EaUlnSStQbjVtYnNzcWllZW5wNUlUVTFsaUsrajFOUlVlSGg0bUxzTUlxSm1neUdlcUp6TXpFeWNPblVLZVhsNWFOT21EY0xDd21CdGJXM3VzcWdldFduVEJuRnhjY2pPem9hcnE2dTV5N0ZJMmRuWmVQRGdBU0lpSXN4ZENoRlJzeUdJb2lpYXV3Z2ljMU9yMVVoSVNNRDE2OWRoYjIrUDhQQnd0R3paMHR4bFVRUEp5c3JDcFV1WEVCSVN3aUJmUTluWjJiaDQ4U0tDZzRQaDV1Wm03bktJaUpvc29jS0VQSVo0YXZZZVBIaUFFeWRPNE5HalIralFvUU82ZE9rQ2hVSmg3cktvZ1dWbFplSHk1Y3R3ZDNlSHI2OHZIQjBkT1ZHekVocU5Cdm41K1VoTlRjV0RCdy9RdVhObkJuZ2lvbnJHRUU5VXpyVnIxM0Rod2dYWTJ0cWlaOCtlOFBUME5IZEpaRVpxdFJySnljbkl6TXlFU3FXQ1JxTXhkMG1Oa2x3dWg3MjlQVHc4UE5DbVRSdFlXWEZrSmhGUmZXT0lKd0pRWEZ5TStQaDQzTDkvSHo0K1B1alJvd2ZIdmhNUkVWR2pWVEhFcy91RW1wMEhEeDRnTGk0T0JRVUZDQTBOUmNlT0hjMWRFaEVSRVZHTnNDZWVtZzFSRkhIdDJqVWtKQ1RBenM0T0VSRVJITWRMUkVSRUZvRTk4ZFFzRlJVVklUNCtIbWxwYVdqVnFoVzZkKy9PNFRORVJFUmtzUmppcWNuTHlzckM4ZVBIVVZSVWhMQ3dNQVFHQnBxN0pDSWlJcUk2NFhBYWF0THUzcjJMK1BoNDJOcmFvbmZ2M2x3RG5JaUlpQ3dTaDlOUXMzSGx5aFZjdkhnUjd1N3U2Tk9uRDJ4c2JNeGRFaEVSRVpGSk1NUlRrNlBWYW5IcTFDa2tKeWZEMzk4ZlR6enhCQy9hUTBSRVJFMEtRencxS1VWRlJUaCsvRGd5TXpQUnVYTm5CQWNIbTdza0lpSWlJcE5qaUtjbUl5OHZEMGVQSG9WS3BVS1BIajNRcGswYmM1ZEVSRVJFVkM4NHNaV2FoSXlNREJ3L2Zod3ltUXk5ZS9lR2g0ZUh1VXNpSWlJaU1obE9iS1VtSnlVbEJTZE9uSUNEZ3dQNjl1MExCd2NIYzVkRVJFUkVWSzhZNHNtaUpTY240K1RKazNCMWRVWGZ2bjE1QVNjaUlpSnFGaGppeVdMZHZIa1RwMCtmaHFlbko1NTg4a2xZV2ZIbFRFUkVSTTBEVXc5WnBHdlhydUg4K2ZObzJiSWxldmZ1elNVa2lZaUlxRmxoaUNlTFUzWVJwMWF0V3FGWHIxNlF5V1RtTG9tSWlJaW9RVEhFazBWSlNFaEFZbUlpL1AzOTBhTkhEd1o0SWlJaWFwWVk0c2xpbkR0M0RrbEpTV2pYcmgzQ3c4TlJZYVVsSWlJaW9tYURJWjRzd29VTEY1Q1VsSVNBZ0FDRWhZVXh3Qk1SRVZHenhoQlBqZDdWcTFkeDllcFZ0R3ZYRHQyNmRUTjNPVVJFUkVSbXh3SEYxS2pkdW5VTEZ5NWNnSitmSDhMRHc4MWREaEVSRVZHandCQlBqVlpLU2dwT256NE5iMjl2OU96WmswTm9pSWlJaVA2SElaNGFwZlQwZEp3NGNRSnVibTdvM2JzM1Y2RWhJaUlpS29mSmlCcWRyS3dzSEQ5K0hFNU9UcndTS3hFUkVaRUJEUEhVcU9UbTV1S1BQLzZBalkwTit2WHJCMnRyYTNPWFJFUkVSTlRvTU1SVG8xRlVWSVNqUjQ5Q0pwT2hmLy8rc0xXMU5YZEpSRVJFUkkwU1F6dzFDbHF0RnNlUEgwZGhZU0g2OU9rREJ3Y0hjNWRFUkVSRTFHZ3h4Rk9qY09iTUdXUm1acUo3OSs1d2MzTXpkemxFUkVSRWpScERQSm5kdFd2WGNPdldMUVFGQmFGMTY5Ym1Mb2VJaUlpbzBXT0lKN05LUzB2RGhRc1gwS3BWS3dRSEI1dTdIQ0lpSWlLTHdCQlBacE9ibTR1NHVEaTR1TGlnUjQ4ZXZKZ1RFUkVSa1pFWTRza3Npb3VMcFpWbyt2VHB3N1hnaVlpSWlHcUFJWjRhbkNpS2lJK1BSMEZCQWZyMDZRTjdlM3R6bDBSRVJFUmtVUmppcWNFbEpTWGgvdjM3Nk5xMUs5emQzYzFkRGhFUkVaSEZZWWluQnBXVmxTVk5aQTBNRERSM09VUkVSRVFXaVNHZUdreEpTUW5pNHVKZ1oyZUg3dDI3bTdzY0lpSWlJb3ZGRUU4TjV0U3BVMUNwVklpSWlJQzF0Ylc1eXlFaUlpS3lXQXp4MUNCdTNMaUJsSlFVZE8zYWxWZGtKU0lpSXFvamhuaXFkdzhmUHNTNWMrZmc0K09EamgwN21yc2NJaUlpSW92SEVFLzFTcVBSNE1TSkU3Q3hzVUdQSGozTVhRNFJFUkZSazhBUVQvWHE4dVhMeU0zTnhSTlBQTUZ4OEVSRVJFUW13aEJQOVNZckt3dFhyMTVGdTNidDRPM3RiZTV5aUlpSWlKb01obmlxRnhxTkJpZFBub1NkblIxQ1EwUE5YUTRSRVJGUms4SVFUL1dpYkJoTmVIZzRGQXFGdWNzaElpSWlhbElZNHNua3lnK2phZG15cGJuTElTSWlJbXB5R09MSnBEUWFEZUxqNDJGcmE4dGhOUHFZa2NZQUFDQUFTVVJCVkVSRVJFVDFoQ0dlVENveE1SRjVlWG5vM3IwN2g5RVFFUkVSMVJPR2VES1ovUHg4SkNZbW9uWHIxaHhHUTBSRVJGU1BHT0xKWk02ZVBRdVpUSWF1WGJ1YXV4UWlJaUtpSm8waG5rd2lOVFVWYVdscENBNE9ocDJkbmJuTElTSWlJbXJTR09LcHpqUWFEYzZlUFF0bloyY0VCQVNZdXh3aUlpS3FCOFhGeGRpN2R5ODBHbzNPdmdNSERtRExsaTE2N1k4ZE80WUxGeTRZUEpkYXJjYTllL2RxWEVOQlFRRUtDZ3FnVnF0cmZHeFRZMlh1QXNqeVhibHlCU3FWQ2s4OTlSUmtNcjR2SkNJaXFvbTFhOWZpL1BuemRUN1A1czJiRVIwZGpkVFVWQk5VQmNUR3hrcTNVMU5UOGNFSEh5QTVPUm0zYjkvR3pKa3pBUUFmZmZRUlRwNDhDVUVROE1RVFR5QTRPQmdBa0oyZGpWV3JWaUUvUHg5OSt2VEJuRGx6NE9EZ0lKM3Y2dFdyZU91dHQrRG01b1laTTJaQXBWSVpyQ0VxS2twbmUvanc0UUNBcVZPbll2VG8wU1o1bnBhS0laN3FKRDgvSDFldlhrWHIxcTNoNmVscDduS0lpSWdzamxLcHhOMjdkODFkUnBVOFBEeGdiVzBOQVBqaGh4OFFFQkNBWjU1NUJ1UEhqOGVwVTZjZ2lpSysrT0lMZlBIRkZ4QUVBZXZXclVOK2ZqNEF3TmJXVmlmQUEwQkNRZ0lBd01mSEIxdTNic1h0MjdjTlBtNW9hQ2pHalJzSEFQanh4eC9yNmRsWkpvWjRxcFB6NTg5REpwTnhUWGdpSXFKR1lQbnk1WlVPTlltSmljR1JJMGNBQU9QR2pjUEFnUU9OUHErMXRUVSsrT0FEdlBIR0czajA2QkV1WExpQVo1NTVCa0ZCUWVqWHJ4K09IajJLMXExYjQ5R2pSNGlMaThNZmYvd0JBT2pjdVRObXo1NnRkNzVUcDA0QkFMcDI3WW8vLy95enBrK1R3QkJQZFpDWm1ZblUxRlNFaElUQTF0YlczT1VRRVJGWnBNV0xGMWZiWnRDZ1FRQktlN1gzNzk5ZmFUc2ZINTlLNzd0MTY1WjBPekl5RXExYXRUS3F2ckxnRHdBOWUvWkVmbjQrZXZYcUplM3YxS2tUT25ic0NFOVBUeHc3ZGd4ZmZQRUZBTURLeWdvREJnekFzV1BIQUFET3pzNElEdzlIZm40K0xsNjhDQUFJRHcvSHhJa1RNWHYyYkNRa0pHRElrQ0Y0KysyM3BjZExUMDgzcXNibWlDR2VhaTBoSVFHMnRyWUlEQXcwZHlsRVJFVDBQNGFHNXVUbTVrcERWanc5UGFIVmFxc2N3dVB2N3kvZFhycDBxZDc5OGZIeDFkYWhWcXVsUUE4QWdZR0JDQThQeC9Iang2WEpzVzV1YmdDQTVPUmtBS1VUWlgvOTlWY0FwVzlZdUdCRzVSamlxVlpTVTFPUm1abUo4UEJ3V0ZueFpVUkVSR1FLUzVZc0FWRGFhejFqeG94YW5XUGl4SWxWM3E5VUtxdHRVMzVTcTZuOThzc3ZPdHQzNzk1RmJtNHVBT0R3NGNNNGZQZ3dBTURYMXhjclZxeW90em9zSGRNWDFaZ29pa2hJU0lDVGt4UGF0V3RuN25LSWlJaWFqTjkrK3cxQTZVVFMyb1o0VXlzZjZCOCtmSWkzMzM0YmQrN2NnWU9EQXpaczJBQmZYMS9wL3M4Ly94ejc5KytIalkwTjVzK2ZqOTY5ZSt1Y0t6VTFWVy9aeWJMeDhSWFoyTmlZOEZrMFBWd1BrR3JzOXUzYnlNM05SWmN1WFNBSWdybkxJU0lpYWphS2lvb3djZUpFdmErMWE5ZnF0UjAvZmp4aVkyTXhaY29VYVY5c2JLejBWV2JLbENtSWpZM0YrUEhqcTN6czVPUmt6Snc1RTNmdTNJRk1Kc1BjdVhPaFZDb3hhTkFnREJvMENCczJiTURVcVZQUnFWTW5GQlVWNGFPUFBzS21UWnQwSnRydTJiTUhvaWpxblBmUW9VTUFnR2VmZlJheHNiRVlNbVFJQU1EUjBiSG0zNkJtaEQzeFZDTWFqUWFYTGwyQ3U3dTcwUk5paUlpSXlEUkVVVFE0bHIxOGIzaFZCZzhlWE9QSDFHZzArUDc3Ny9ITk45K2dxS2dJZ2lEZzdiZmZSdS9ldmZYV3QxY29GRmk2ZENsbXo1Nk4yN2R2WThlT0hmanZmLytMNk9obzlPL2ZYNXJRV3VieTVjdTRkdTBhQUtCYnQyNEFnSXlNREFDQWw1ZFhqV3R0VGhqaXk5Rm9nZXdDRWJtRkloNFZpM2hVREJTclJhaTFnRm9MVkhqajJHd3BBb2FnQk1EQnhJYTlXcG9nQUZheTBpOXJLd0VPMW9DRHRRQm5Xd0d1ZGdMay9GeUppSWhNU0tWU0lUNCtIdGV2WDBkT1RrNjE3U01pSXZTR2p6UTJXcTIyUnUwek1qSXdaODRjNlFKU0NvVUNKU1VsV0xseUpWYXVYS25UZHMrZVBkaXpaNCswN2V6c2pOemNYTnkvZngvTGx5L0gvdjM3MGE1ZE95aVZTdW43V1g3dDkxV3JWa0dqMGVENjllc0FqSDlqMGx3MSt4QmZwQWJ1NTJxUm5pY2lwMUJrVUcvRVJCRW8wWlIrRlpTSXlDa0FnTkwvTUVFQVhHd0ZlRHNKOEhXV3diclp2N0tKaUtndWtwS1NFQnNiQzQxR0F4OGZId1FFQkVnWE82cE0rUlZkNmt0MVMweFdwL3d3bXJKbEs2dmk1ZVVGSHg4ZnBLYW13dHZiR3g5ODhBR21UWnRtMUdPOStlYWJ1SGp4SXZidTNRdG5aMmZNblRzWHg0OGZSL3YyN2ZIVlYxOEJBQVlPSElnclY2N0F4Y1VGT1RrNU9pdmhQUGJZWXpWOGRzMUxzNDA2V1NvUnQ3TzB5TXdYd2R4dStVUVJlRmdnNG1HQmlHc1pXbmc0Q21qbkpvT3JQY2ZzRXhGUnpTUWxKV0hmdm4zbzJMRWpJaU1qWVdkblorNlN6R3JtekpuWXZYczNKazZjQ0h0N2UyemV2Rm02THpFeFVWcEJadENnUVhqcHBaZWsrenc4UE5DL2YzLzA2OWNQTXBrTXZyNitDQThQaDUrZm54VGl5OWFKSHp4NE1ONTc3ejNjdkhrVEFDQUlBb0tDZ2xCUVVOQ0F6OVN5TkxzUW42VVNjVjJwUlhhQjRlanVaQ1BBMVY2QW8wM3BVQTA3QldBbEt4MnFJV01lTkN1dFdEcmtTYTBWVVZBQ1BDb1drVjhFWkt0RTVCWDk5ZjhwQWxEbWkxRG1hK0JxSnlEQVV3WTNobmtpSWpLQ1NxVkNiR3dzT25ic2lPZWVlODdjNVppY01iM3ZGYlZzMlJKVHAwNEZVRG8rdnZ3d2w4ek1UT20ybzZPajNoQVlqVWFEenAwN1M5dUdWclVyQy80TEZ5N0VoQWtUQUFCZHVuU0JzN016UTN3Vm1rMklMMUlEVnpNMHVKK3JIOTdkN0FYNE9BdndjcExCV202RzRzZ29NZ0dReVFHRnZQVE5WZmxnWHF3Qk12SzB1SjhySWt2MTEvOXhkb0dJazNjMDhIRVc4SmlYSERiTjVoVlBSRVMxRVI4ZkQ0MUdnOGpJU0hPWFVpOFVDb1YwdTZTa3hLaGpGaTVjaUJNblRsVGJydUtZK0lxcVczdCszNzU5MHUybSt2MDNwV1lSYWRMeVJGeTZyNEc2d2x5T2xzNENBajFrc0xkbUw2MmxzNVlEZmkxazhHc0JxSXBGSkdWcWtWYnVEZHY5WEJIS2ZEV0NmZVJvNmNUL2J5SWlNdXo2OWV2dzhmRnBza05vRGh3NElOMnVUYTk4ZlVsSVNNRDMzMzhQb1BRcXJtVWgzdFBURTk5Kyt5MEEzVGNnMU1SRHZGWUVFdE8xdVB0UU43MjcyUXQ0ekVzR1oxdUd1YWJJM2xwQXFLOGM3ZHhFWE0zUVNqM3phaTF3L3A0R1dTMWs2T1F0NC9Bb0lpTFNrNU9UZzRDQWdBWjd2TlRVVkVSSFIrdnR6OHpNTkJpeUN3c0xxd3pmNVh1N1kySmlFQk1UbzNPL29XTTNidHlJalJzM1Zuck9sMTU2Q1ZGUlVRYnZTMDVPeHIvLy9XOEFRTStlUFN0dFY1WFUxRlI4L1BISDB2cnhreVpOa2dLN1RDYUR1N3M3WkRJWmJ0KytMUjNENjlRMDRSQ3YxZ0JuNzJsMGhsYllLUVIwYmltRGh3UC80NXNEWjFzQlQ3U1dJL09SaU10cFdoU1VsTDRXN2o3VTRsR3hpRzUrY2xoeFdVb2lJcXFndWxWb21wdmc0T0JLN3l1L1RyeXZyeS82OWV0WG8zTmZ2MzRkWDMzMUZSNCtmQWdBNk4yN3Q5NGJqVEZqeHFDZ29FQm4rQTh2Qk5WRVEzeVJHamg5VjZNejJkSE5Ya0JZS3prVUhQUGU3SGc0Q0lob0s4ZTVjbS9xc2xRaTRwTTFDUGZuT0hraUlqSWZLeXVyZWx1YWN2anc0Umc1Y3FUUjdiLy8vbnVkY2VrTndjN09EakpaYVk5YXAwNmQ4TjU3NyttMUNRZ0l3T25UcDZWdGUzdDdkTy9ldmNGcWJLeWFYSHhSYS9VRHZIOExHWUs4WmVBbkw4MlhRZzUwOTVmalNybmhWWGxGSWs3ZjFhQkhHL2JJRXhHUmVYaDVlZWtzMldnS3pzN08wcmxyOGdiQnk4dExPdFpZQ29VQ0hoNGVBR3JXTzE1V1Y5dTJiYkY4K1hMczJMRURNMmJNZ0sydHJWN2JmdjM2U1dHL1JZc1dlT2FaWitEcTZscWpPcHNpUVJTYnp1V050R0pwZ0MvcmJSVUVvSk9YREsxZG1kRG9MM2V5dFVqTTBFb1g5bkt6RnhEdUwrY1llU0lpd3VyVnF5M2l5cXZVL0FnVkpnSTBxWFNibUs3VkdRUFBBRStHdEhhVm9aUFhYNitMTEpXSXhQU2FYWWFhaUlpSXlKeWFUTUpOeXhOMVZxSHhiOEVBVDVWcjdTcURmNHUvWGg5M0gycVJsdGRrUHBRaUlpS2lKcTVKcE53aU5YRHB2a2JhZHJNWEVPVGRKSjRhMWFNZ2I5MHJ1VjY2cjBHUjJvd0ZFUkVSRVJtcFNTVGRxeGwvWGNqSlRsRzZDZzBuc1ZKMUJBRUlheVdIbmFMMHhhTFdscjZXaUlpSWlCbzdpdy94V1NvUjk4dGRtYk56U3htWGtTU2pLZVRRK2RUbWZxNm9NNitDaUlpSXFER3krQkNmcFB4ckhMeWJ2Y0FMT1ZHTmVUb0tPc05xcm1keWtpc1JFUkUxYmhhOVRueVdTc1REZ3I5NlRSL3pzdmozSkdRbUhiMWtpTHRkT3BRbVd5VWlXeVhDMVo1dkNKc2J0VnFONU9Sa0tKVktGQlFVUUtQaDhDcEQ1SEk1N096czRPbnBpVFp0MnNES3lxTC9sRFJKb2lqaXp6Ly9SRVJFUktXWHB6OTkralJ1M3J3SkFHamR1alY2OXV4WjZibjI3OStQM054Y2pCczNydDVxSnFLYXNlamZ2TGV6L3VveGJla3N3Tm1Xb1l0cXg4VldRRXNuUVZxaDVsYVdGcTcySEpmVm5HUmxaZUh5NWN0d2QzZEhVRkFRSEIwZElaZnpOV0NJUnFOQmZuNCtVbE5URVJjWGg4NmRPOFBOemMzY1pUV1l0V3ZYNmx4cXZyWTJiOTZNNk9ob3BLYW1tcUFxSURZMkZnQ1FsSlNFdFd2WDR1clZxNGlPampZWXZETXlNckJvMFNJVUZCUUFLTDJZVG1VaGZ0R2lSVGgyN0JnRVFVQllXQmhDUWtJQUFPdldyYXRSZlZaV1ZwZzZkV3FOamlHaXlsbHNpQzlTQTVuNWYvWENCM3F3RjU3cUp0QlRoclM4MHA3WHpId1J4V3JBMm1KL1FxZ21zckt5Y09uU0pZU0VoUEFxZ0VhUXkrVndjWEdCaTRzTHNyT3pjZkhpUlFRSEJ6ZWJJSzlVS25IMzdsMXpsMUdwNHVKaVhMdDJEUUFRRXhPakU3eUIwamRoSzFldWxBSThBUHozdi8vRmtTTkhNR0RBQUwzekRSbzBDTWVPSFlNb2lsaTFhaFUyYnR3SWEydHI3TnUzcjBaMUtSUUtobmdpRTdMWWlISS9WNHV5Q085bUw4RGVtcjN3VkRmMjFnSmM3UVZrcTBTSUtIMk50WEhqbThPbVRxMVc0L0xseXd6d3RlVHE2b3FRa0JCY3VuUUp2WHIxNHRDYUdscStmRG5VYXNOcjI4YkV4T0RJa1NNQWdISGp4bUhnd0lGR25UTTRPQmlqUjQvRzd0MjdvZFZxOGVtbm4rS3JyNzZDdmIwOUFHRERoZzA0ZCs0Y0FDQXNMQXpYcjE5SGZuNCtQdnZzTS9qNyt5TWdJRURuZkgzNjlFRjRlRGhPbno2TmUvZnVZZi8rL1hqKytlZHIrNVNKeUVRczlyZHRlcmtMOC9nNE04Q1RhZmc2bDRaNG9QUUNZbTJhUjhkaXM1YWNuQXgzZDNjRytEcHdkWFdGdTdzN2twT1QwYUZEQjNPWFUrOFdMMTVjYlp0Qmd3WUJBR3h0YmJGLy8vNUsyL240K0ZSNjM2MWJ0NlRia1pHUmFOV3FsZEUxUmtkSDQvZmZmMGRtWmliOC9mMVJXRmdJZTN0N2JOcTBTZXBCOS9UMHhJSUZDM0R5NUVsOCt1bW5LQ3dzeEx4NTg3Qml4UXEwYjk5ZTUzeFRwa3pCOU9uVDhjb3JyMkRVcUZFQS9ocStVOTd5NWN2eDY2Ky9Wbm8vRVptT1JZWjRqUmJJS2Z3cnhIczVzYmVVVE1QTFNZWkxhYVZ6TFhJS1JXaTBnSnd2cnlaTnFWUWlLQ2pJM0dWWVBGOWZYeVFtSmphTEVHOXFob2JtNU9ibTR2YnQyd0JLdzdaV3E2MXlDSSsvdjcvT3RwMmRIV2JPbkltQ2dnSU1HREFBYXJVYW4zMzJHWDc2NlNjQWdMMjlQUll2WGd3WEZ4ZEVSa2JpOHVYTDJMOS9QM0p5Y2pCcjFpek1uajBiL2Z2M2w4N1h2bjE3Yk4yNkZaNmVuaVo0eGtSa0NoWVo0ck1MUklqL3kvQk9OZ0tzT2ZlTVRNUmFEamphQ01ndktuMk5QU3dRNGM1bFM1dTBnb0lDT0RvNm1yc01pK2ZvNkFpVlNtWHVNaHJja2lWTEFBRE96czZZTVdOR3JjNHhjZUxFS3U5WEtwWFZ0akhVNjkyclZ5OEFwWk5ZUC9yb0l5UWxKUUVvL1hSZzhlTEZPcjN0MDZkUFIzWjJObzRlUFFxVlNvWEZpeGNqTVRFUjNicDF3NFVMRjZSMkxWcTB3QXN2dkFBQVNFaElRRXBLQ2dCZzZOQ2hSanhUSWpJbGl3enh1ZVY2NGJrTUlKbWFtMzFwaUFkS2UrTVo0cHMyalViRFZXaE1RQzZYTjhzbE9YLzc3VGNBZ0llSFI2MUR2Q205L2ZiYk9xRWJBSGJ0Mm9YMDlIUUFnSk9URXo3NTVCTzlUNTlrTWhrV0xseUkxYXRYNDVkZmZnRUFSRVJFNE04Ly84U3VYYnVrZHY3Ky9sS0kvL25ubjZXMkRQRkVEYzhpUS95ajRyOUN2S09OR1F1aEpxbjhhNnI4YTQySXFLYUtpb29NOXFLSGhvWmk1c3laT3Z2R2p4K1BWMTk5RlR0MzdzVEdqUnNCNlBhd2w0MnpuekpsQ2w1ODhVWDgrOS8vUmt4TVRMVTF1TGk0SURvNkdydDM3MFpxYWlyZWV1c3QrUHY3WS9QbXpWS2JrcElTYk51MkRhKzg4Z29DQWdKdzl1eFpkTzNhRlgvKytXZXRuamRRT29HMnZGZGVlUVV1TGk2MVBoOFI2YkxRRVAvWGJRZXVTa01tVnY0MXBTcXVvaUVSVVRWRVVUUTRsdDNYMTllbzR3Y1BIbHlqeHdzUEQ0ZW5weWZpNHVMdzZORWphZi9Rb1VNeGNPQkFhVkpxZVdmT25NSDY5ZXR4OSs1ZG5EaHhBbXZYcnNXSUVTTUFBSysvL2pwZWYvMTFEQjQ4R0ZwdHphNW12V2ZQSHAzdGtTTkhNc1FUbVpCRmh2aGk5Vis5bzNZS014WkNUVkw1MTFTUm1qM3hSSlpBcFZJaFBqNGUxNjlmUjA1T2psSEhSRVJFb0hmdjN2VmNXZDNVTkRpLy9QTExBSURKa3lmcmhIaUZRZ0dGUXZjUDVzV0xGN0Z0MnphY1BuMWEybmZuemgyY09YTUdFUkVSZGFqYXRGYXZYdDNnajltWXJ3TkFWTVlpUTd5NjNPODBLeGw3NHNtMDVPVmVVK3FhL2Ywa0lqTklTa3BDYkd3c05Cb05mSHg4RUJBUUFHdHI2MnFQcTdpaVMzMm9ib25KNmhnYVRtTUtLU2twbURWcmxyUnRaV1dGeU1oSWpCczNEdDdlM2laNURGTXRNZW5uNTJlUzh4Z3JKU1dGbnhpUVJiRDRFTS9sLzhqVXJNcTlwalFNOFVTTldsSlNFdmJ0MjRlT0hUc2lNaklTZG5aMjVpN0pJb2ovVytMTndjRUJRNFlNd2FoUm8rRHQ3WTJpb2lLampyOTU4Mlo5bHFkajdOaXhEZlpZUUduUHY3T3pjNE0rSmxGdFdHU0lGOHVOY0dCSFBKbGErZGVVbHFOcGlCb3RsVXFGMk5oWWRPellFYzg5OTV5NXk2a1hwdXA5MzdGamg4NTRlRWRIUjB5ZE9oWDkrdldEcmEydHRIL1pzbVhJek14RXIxNjlNR0xFQ0RnNU9lbWNwNlNrQkd2WHJrVkNRZ0llZSt3eGs5UkdSTFhEZm13aUlySkk4Zkh4MEdnMGlJeU1OSGNwOWFac0xIdkY4ZXcxc1dqUkltemF0QWxwYVduU1BsZFhWMFJGUmVrRWVLQjBUZm1yVjY5aTY5YXRPbVBxeTZTbHBlR0hIMzdBdlh2M211V1Nva1NOaVVYMnhCTVJFVjIvZmgwK1BqNU5lZ2pOZ1FNSHBOdTE3WlUvZXZRb2dOSkpxMlZLU2tyMDJxblZhdW5pVFE0T0R0TFllS1ZTcVRmQmRzQ0FBUXp4UkdiR0VFOUVSQllwSnljSEFRRUJEZnFZcWFtcGlJNk8xdHVmbVpscE1HUVhGaFpXR2I3TFQvNk1pWW5SVy9mZDBMRWJOMjZVMXBHdlRGNWVuczUyejU0OTBhVkxGMWhiVzZPNHVCaHBhV240OXR0dnBhdTJhalFhSEQxNkZBVUZCUUNBb0tBZ0NFTHAyTUxMbHk5TDU3R3pzOE5iYjcyRlpjdVdWVnRueFgxdDI3YkYxMTkvWFdYZFJHUThobmdpSXJKWXhxeEMwOXhrWkdRZ0t5c0xBQ0FJQWlaTW1JQy8vZTF2RUFRQmdZR0J1SFRwRWdEZ20yKytxZlFjZmZyMGtXNzM2OWNQQVFFQktDNHV4a2NmZlFSL2YzKzlFRTlFRFk4aG5vaUl5RWhXVmxiMXRqVGw4T0hETVhMa1NLUGJmLy85OTlpM2I1L2VmaTh2TDR3Wk13Yjc5dTNEZ2dVTDBLTkhEK20rYWRPbTRjTVBQNFJTcVRSNFRvVkNnYUZEaDJMWXNHSFNQa0VROE41Nzc4SER3d1AyOXZZQWdLaW9LS1ByTE9QaDRWSGpZNGlvY2d6eFJFUkVSdkx5OHNMbXpadE5lczZ5NVF5OXZMeHE5QWJCeTh1cjBxVVFKMHlZZ01qSVNMUnQyMVpuZjJCZ0lMWnYzNDcwOUhTOWNmRnl1UndlSGg0R1A5MW8zYnExenZhY09YT01ycE9JNmdkRFBCRVJrUm50M3IyN1ZzZU5IVHUyMGpYVTVYSzVYb0F2SXdnQ1dyWnNXYXZISktMR2d5SGVUSzVldllxZE8zZnE3Vit3WUlFWnFqR3ZyS3dzZ3g4SjkrM2JGeDA2ZE5EWlYxQlFBRnRiVzJuQ0ZSRVJFVkZ6eEJCdkp0bloyWWlMaXpOM0dZMUNVVkVSZHUzYXBiZmZ4OGRISjhRbkpTVmgrZkxsZVB6eHh6RnQyclNHTEpHSWlJaW9VV0dJdHhCZmZQRUZmdnJwcHhvZEV4VVZoVGZmZkJQTGxpM0RzV1BIVEZMSHRtM2IwS0pGQzVPY3E0eURnNFBCL2VVdi83MXYzejVzM3J3WmFyVWFQLzMwRXh3Y0hQRDN2Ly9kcEhVUUVSRVJXUXFHK0hJbVQ1NWNwK05YckZnQlYxZFhFMVhUT05YbHFvR1ZxU3pFRnhjWEF3QlNVbEt3WmNzV3FOVnE2YjVkdTNiQjFkVVZJMGFNTUhrOVJFUkVSSTBkUTN3NTkrL2ZyOVB4emVIcWRmV3hKck5jTG9ldHJTMEtDd3QxOXBkdCsvbjVZZTdjdVZpeVpBbEVVWlR1MzdScEU3eTh2QkFSRVdIeW1vaUlpSWdhTTRaNE1wb2dDUFhTRXcrVTlzWlhEUEVxbFVxNjNhdFhMMHljT0JILyt0ZS9wSDJpS09KZi8vb1h1bmZ2WG05MUVabktoZzBic0dmUEhtbTcvSlU2YStQNjlldnc5L2VIalkxTmxlM3k4dklRSHg4dmJjdGtNdlR2M3g4eW1heE9qMDlFUk9iRkVHL0JWcXhZb2JNOWQrNWNnKzNlZXVzdGFTSm9lbm82WnMyYXBYUC91SEhqZEM3c1VXYkpraVhTbGYyQStobEtVOGJCd1FFUEhqelEyVmQyK2U4eW8wYU53czJiTjNIa3lCRUFRSmN1WFRCMzdsd0dlR3BXY25KeThNMDMzK0RBZ1FNWU5HaFF0ZXQxcjErL0hvY1BINWEyMjdkdmp3RURCdFIzbVVUVWhHZzBHbXpjdUJHZE9uWFMrZjFSVWxLQ1hidDI0Y2FORzVnM2J4NnNyUDZLbGJ0Mzc4YnQyN2Z4MUZOUG9WdTNidXc0cUFjTThTWWtDQUtlZmZiWk9wMmovUEhUcGszRDBLRkRLMjNidVhObm84NXBaMmNIT3pzN0FNQnZ2LzJtZDMrWExsME1YakNrL0JoMFFIY29UWEZ4TVVhUEhtM1U0OWRXYkd4c2xiMlZDUWtKR0Q5K3ZMVDl3dzgvMUdzOVJJM0J1KysraXhzM2JnQUFmdm5sRjNUdDJoV0RCdzgyMkRZdUxrNG53QVBBelpzM3NXL2ZQZ3dmUHJ6ZWF5VWk0NnhkdXhibno1K3Y4M2syYjk2TTZPaG9wS2FtbXFDcXZ6NHgvT2lqanhBWEZ3Y2JHeHY0K2ZraE1EQVFRR25kQnc4ZUJGQ2FFY282RTdWYUxYYnYzZzJsVW9tZmYvNFpjK2JNa2E3eWUvdjJiWnc4ZWRMZzQxbFpXV0hEaGcwMXJxKzVZb2d2eDlnUWVQdjJiVXlmUGwxbm4xd3VoNHVMUzMyVVpUSkZSVVU2SCtjRHBSK3RCd1FFR0d6LzhPRkRuZTM2R0E5UFJEVXphZElrdlBmZWU5TDIrdlhyRVJJU2dsYXRXdW0wUzAxTnhjcVZLdzJlWStQR2pRZ0pDVUg3OXUzcnRWWWlNbzVTcWNUZHUzZk5YVWFsaGcwYmhoTW5UcUNvcUFpTEZpM0NsMTkrQ1NjbkoweWNPQkZ4Y1hISXljbEJiR3dzZkh4OE1INzhlQncvZmh4S3BSSUEwS0ZEQnd3YU5FZzYxN1ZyMTdCeDQwYURqek5seXBRR2VUNU5CVU44SmRMUzB1RG82QWhIUjBlOSt3ejlvTFZxMVVyblk2VEdSaFJGZlBYVlY5SVBWWm5RMEZEazV1YkMxdFlXam82TzBrV1VidHk0Z1l5TURKMjJaYjM1UktTci9COG9VeCt6WThjT3VMbTVTZHZkdTNkSFZGUVVmdm5sRndDbEU4Q1hMMStPTld2V1FDNlhBd0R5OC9PeFlNRUM1T2JtU3NlTkhUc1dPM2Z1aEZhclJWRlJFZDUvLzMyc1diTUczdDdlTmE2ZGlCcXY1Y3VYNjMyU1hpWW1Ka1lha2pwdTNEZ01IRGpRcUhOR1JFVGdwWmRld3JmZmZvdjA5SFQ4L3Z2dmVQYlpaK0htNW9ZMzMzd1RuM3p5Q1FJREE2Vk93UjA3ZGtqSFRwczJyVllYYVB6NjY2OGhsOHN4Y2VKRUFNRHc0Y014Y3VSSUhEeDRVT2Y4elZualRaMW1Jb29pZnZ6eFIyelpzZ1ZQUHZrazNucnJMYjAyaGtKOG16WnRHcUs4V3NuTHk4TS8vL2xQL1A3NzczcjNEUjgrSEZ1M2JzVnZ2LzBHUVJCZ2IyOFBtVXlHdkx3OHZiYSt2cjROVVM0UlZXUHk1TWs0ZHV3WUhqMTZCS0IwdmtwdWJpNWNYVjJSbTV1TCtmUG42L3llR2o1OE9DWk5tZ1NaVElidnZ2c09BSkNabVlsNTgrWmh4WW9WOFBUME5NdnpJR3FzeXErRTFoQVdMMTVjYlp1eU4vNjJ0cmJZdjM5L3BlMThmSHdxdmUvV3JWdlM3Y2pJU0wxUDhLb1NIUjJOSzFldW9HZlBubmoyMldmeDl0dHZTOE4yQkVGQVZsWVdQdi84YzZ4ZHUxYWE0eVlJQXBZdVhRb0EwdStlcUtnb1JFVkY0Y2lSSTlKOW4zNzZLUjUvL0hIczNidFhlangvZjMrcFl3SUFYRnhjNE8vdjMraEhQVFFraHZoeTB0UFQ4Zm5ubjB2ajBnNGRPb1QrL2Z1alc3ZHVPdTN1M0xtamQyemJ0bTBCQU83dTdrWTlWbkZ4c2NHZ1hQNTRXMXRiWTB1dlZGNWVIcVpPbmFvM05BWW8vUUhwM3IwN2NuSnk4TnR2djBFVVJTa1VHTkszYjEvcHRpQUlSajlYWXhRV0ZocDhiRk0rQmxGVDBhSkZDMFJIUjJQNzl1MllQSGt5b3FLaUlBaUNGTXlUazVPbHRrRkJRWmc2ZFNvQTROVlhYOFdGQ3hla0Nlc3BLU21ZUG4wNkZpMWFoRTZkT3BubHVSQTFOZ3FGQWprNU9lWXVvMDRNZFRibTV1Ymk5dTNiQUFCUFQwOW90ZG9xaC9ENCsvdnJiTXRrTWl4YnRrd0sxdG5aMmNqTXpKVHVyN2c0QlZENlpxaDhtNW9ZTW1TSXpuWk1UQXhpWW1KcWRhNm1paUcrbktWTGwwb1R4c3FzVzdjT0d6WnMwQW5VaGtKODJSL0FyVnUzR3ZWWWNYRnhCdDk1RzNzOEFLTW0wVG81T2VIMTExL0hpaFVyZEhvV0ZBb0Yzbm5uSFFpQ2dLQ2dvR3JQRXhrWnFUTWpYYUZRMUtqVzZodzhlQkRyMXEzVDI3OTU4MmFkZCtKRWpkRW5uM3hTNWYwYk4yNDArTWZ5MVZkZmxTYUlWY2JKeWNuZy91SERoeU15TWxLNi8vVHAwL2owMDArUm5aMHR0Zkh5OHNMQ2hRdWxvWDVXVmxiNCtPT1A4ZWFiYitMZXZYc0FnS3lzTE15YU5RdGp4NDdGU3krOVZPMlNsVVJObmErdnI5NXcwb2EwWk1rU0FJQ3pzek5tekpoUnEzT1VEVUdwakZLcHJMWk4yYVRSYmR1MklTa3BTZG9mR2hxcXQ3QkZ6NTQ5RFo3ai9Qbnplc3RIaytrd3hKY3phZElreko4L1h5ZnNabVJrWU11V0xYampqVGNBbEM3dlZ2R1BzWldWVmFQdXhlcmJ0eTh5TXpOMTFsaC8vZlhYMGFGREJ3Q2x2N0JhdG15Smh3OGZTdVBvNUhJNUhCd2NFQkFRZ0tlZmZocDkrdlNwMXhvTnJZNERsSDZTMEtKRmkzcDliS0s2NnRXclY2WDNIVDU4dU5MZXJzT0hEK1BGRjE4MDZsTzMvUHg4blRIdVpRUkJ3S0ZEaDdCaHd3YWQzMTNlM3Q1WXRXcVYzbEFaWjJkbkxGKytISFBtekVGYVdocUEwcFdvdG0vZkRtdHJhN3o4OHN2VjFrTFVsSVdHaG1MZnZuMjRkdTBhT25iczJPQ1BYN2FLbkllSFI2MUR2Q2xkdW5RSnAwNmRrcllOelkrcmJEalF4SWtUYXoxaGQvLysvWkRKWkhqbW1XY0FBQysvL0RKZWVlVVYvTi8vL1o5T25tbk9HT0xMNmRLbEM2S2lvcVRsa3NyOCtPT1A2TisvUDRLQ2duRDI3Rm05c1hJQkFRRTZ2VmNIRHg3RWtTTkg4UEhISHplYUZWMUdqUnFGVzdkdTRmang0NWc1YzZiZTBKaE5temFac2JyS2V4dHpjM01aNHNsaVpXVmxZZjM2OVpYZW41S1NndlhyMStPZGQ5NnA5bHg3OSs3RmxpMWI5UGEvOXRwckNBME4xZG5Yc21WTHJGcTFxdEpKcXkxYnRzU2FOV3N3Yjk0ODZlTjFkM2QzakJvMXF0bzZpSnE2d01CQVBQYllZemgwNkJCYXRHZ0JMeTh2YzVla282aW95R0F2ZW1ob0tHYk9uS216Yi96NDhYajExVmV4YytkT2FVV1k4c3N5bG8yem56SmxDbDU4OFVYOFRIL2JqZ0FBSUFCSlJFRlUrOS8vMWh1eVltVmxCWVZDZ1pLU0VwUFVIeGNYaDRVTEYrcnNlL2ZkZCtIaDRZRy8vZTF2MGo2RlFxSHpTYnhjTG9lMXRUVS9uUytISWI2Q2lSTW40dVRKazhqS3lwTDJpYUtJdFd2WFl0MjZkVGh6NW96ZU1WMjdkZ1ZRT3FaKzNicDFPSGZ1SElEU3BkOW16NTdkTUlVYllmcjA2Umd6Wmd6OC9Qek1YWXFleWlhcVBIejRFSzFidDI3Z2FuU2xwS1FBMEozb1pPaTJvWWxRTlprY1pXemI1dGJPM0k5ZFc2SW9ZdFdxVlFibnZnQ2xiNTVGVWNUQmd3ZlJwVXVYU3RkNk4wWlFVQkNHRFJ1R0gzLzhFVURwbStLeTRXbUdlc2hFVWNTREJ3K3daczBhckY2OUduLzg4UWZHangvUEZhaUkvdWZwcDUvRzd0MjdzWDM3ZG5UdjNoM3QyN2VIcDZkbm8raVlFMFhSWU8rMnNZdFAxUFIzVGRsd3dhcFcxRnE3ZHEzQi9lV0g5OVVVeDhSWGp5RytBZ2NIQjB5ZE9sVWFrMVltSlNVRjMzNzdyY0VRMzZ0WEw5eTVjd2V6WjgvV0dmdDErUEJoZE96WXNjNFhnS3FNc1Zkc0JZd2JQMStkR1RObTZQM3d6NTA3RjVjdlg2N1RlWC80NFFlNHVyb2F2TS9RaE55Rzl1ZWZmNXE3QktwSGxiMzI2bXJqeG8zU0JVMnNyYTNScFVzWG5ENTlXcnIvK2VlZng2NWR1d0FBLy9qSFArRHE2b29lUFhyVSt2SEdqUnVIa3BJU0tCUUtLY3diY3ZQbVRheGR1eGFKaVlsWXVuUXBQdmpnQS96ODg4K0lqSXlzOVdPWHQzcjFhcE9jeDFpTmVXMXRzbHgyZG5aNCtlV1hjZUxFQ2NURnhTRStQdDZvNHlJaUl0QzdkKzk2cnE1dXRGcXR5YzlaazRzdHRtdlhEdE9uVDBkU1VwSTA4bUhFaUJIbzJMR2ozcFhhcVdvTThRWkVSRVNnVDU4K09IYnNtTTcrWGJ0MjZmWGd1YnU3SXpBd0VJSWdvRXVYTG5wWElkdTBhUk1DQWdMcVpjeThzVmRzdFFTT2pvNEdQNjZyeTd0NFV5bDc0MUsyem0zNTlXNE4zVFptUGR5YXJKbGIwL1YxNjdPOXBaNjdxdmFIRGgycTBYbU1jZkRnUVNtZ0E4Q0VDUk9Ra1pHaEUrTC8vdmUvNC9qeDQwaE5UWVZHbzhISEgzK01sU3RYVmpyUmZPREFnZEw0M1BuejUrdmQ3K0hoZ1RsejV1Q3JyNzR5ZUh4dWJpNisrKzQ3N05tekJ4cU5Ca0RwWlA0Tkd6Ym85WGpWUlVOKzBwZVNrc0xsNXFqZXlHUXlSRVJFSUN3c0RMZHUzVUpPVGs2MW4rSlZYTkdsUGxTM3hHUjFEQTJuYVVqZTN0NFlNV0lFamh3NUlvWDQzcjE3NC9ISEgwZCtmajRlZi94eG5mWVYxNG1udnpERVYrS05OOTdBdVhQbmRKWTlOUFREMjZ0WEx5a2N6Snc1RTlPblQ5ZnBQVmFyMVZpNmRDbldyVnZIUHpiVmNITnpRM3A2dXM2KzJpNU5aVXFWVGJvbE11VFlzV05ZczJhTnRCMFNFb0xubjM4ZVgzNzVwVTQ3R3hzYnZQUE9PM2publhla0N6RE5uejhmSDM3NEljTEN3dlRPNitQalUrWDZ6NVhKenM3R3JsMjdzSC8vZnIxZUxwVktoYmk0T0l3WU1hTEc1NjNNMkxGalRYYXU2cXhldlpvL24xVHY3T3pzbWxTbm1TbW9WQ3BzMnJRSk1wa01RT25RRjQxR0F5OHZMMnpmdmwxNmMrRHY3NC9ObXplYnM5UW1qU0crRXE2dXJuanR0ZGZ3K2VlZlY5bXUvRWZRTFZxMHdNeVpNN0ZvMFNLZE5sbFpXZmgvOXU0N3JNbXord1A0TnhNUzlnb3lva3paeWxEQkxYV1AxMW10czQ1YVIvVm5iYTFhUjYyMHRtcnJyclZxdGEydDF2cTZyZFpSdDZDNEJVVlJGRkdHc2xjSUVESitmK1Rsa1pDQWdHQVk1M05kWEUyZVBPTmdIK0RrenJuUHZYYnRXbno1NVpjMVdyV3NMcGlZbU9oY2piYVVVcW5VU3Fqcm1vMk5UYjFNNGdtcHFnc1hMbUQ1OHVYTVNMZVJrUkhtenAxYjRjKzluNThmUHZ6d1EyYjBYQ0tSWU1HQ0JaZ3paMDZ0bGJlTUd6Y094Y1hGR3R0WUxCYTZkZXVHaVJNbjF1aU5BU0drNFhyVDBmZWlvaUlzWExnUWMrYk1nVmdzUms1T0R2TTc3MDBISzgrZlAxOWhmZjJSSTBkdzVNZ1JqVzFsUDFWb2lpaUpyMFN2WHIxdzRjSUZadkduOHB5ZG5iVjZQTGR0MnhZREJnelFxZys3Y2VNR0RoMDZWRys2UHd3YU5FaGpGbmg1MmRuWkdEZHUzR3ZQWTJWbHBUTUpLQ29xMGxrS1UxbkNZRzF0cmJWTm43MTZDYW1Pa3lkUFlzMmFOVXk5S1lmRHdSZGZmUEhheVdidnZ2c3VIajU4eUxTVms4dmxXTGx5SlJJU0VqQmh3Z1NteDN0TmxVL2cyN1ZyaDRrVEp6TExveE5DbWhZZWo4Yzhya25IbWRKUzQ2ZFBuMElzRmlNMk5wWjVyYUxmZHovKytDUGF0R21EZHUzYTZSelUrUGZmZi9ISEgzOGdLQ2lvMnZFMFpaVEV2OGJNbVRNeFk4WU15R1F5cmRjcW11RTlhZElrM0x4NUV5OWV2TkRZdm1QSER2ajYrcjUyY1plR1pQNzgrVHEzVjdTWTFjOC8vMXpodVpvMWE2YTE3VzEvR2tCSWRjbmxjdnowMDA5YUkwUXpaODZzOGgra3p6NzdESm1abWJoNzl5NnpiYytlUGJoNjlTcm16WnYzeHI4ekRBME4wYk5uVHd3ZVBGaWoyOVA5Ky9maDd1NnU4VWVkRU5LNC9mUFBQOHpqcW83SzZ5b25MaWtwZ1VLaHdONjllNWx0UGo0K09vOFBEdy9Ib1VPSE1INzhlSVNFaE9ER2pSc2E4dzVMNXlaOTlkVlhHRHQyck1heHBUR1d0c3NrcjFBUy94cDJkbllJQ2dyUzJhR2s3TkxtWmZINWZNeVlNUU9MRnkvVzJDNlh5N0Y2OVdyOCtPT1B0UkpiWFhXOTBSZGQ3K0J6Y25KUVVGQUFJeU1qUFVSRXlPdk5uVHNYOSs3ZDA5ald0bTFidEd6WkVvOGVQV0sybGUrMFZQWTFRTDE2NjlhdFd6VldSa3hJU01EaXhZdng2NisvUWlnVVZoaURTcVhDcmwyNzBLVkxGNjNYcGsyYmhqNTkrdWo4R2ZybW0yOGdrVWdRSEJ5TVRwMDY2VHllRUZLM1VsSlNNSDc4ZUszdEdSa1pPcFBzb3FLaVNwUHZzaVVtdXRveTZqcDI2OWF0VEI5NVhjb09xTEZZTEV5ZlBoMStmbjVZdUhBaG9xT2pBYWh6bjY1ZHUyb2NKNVZLa1plWGg4ek1UQURxbk9yUW9VTmE2L0dVZXY3OGVZWHpYSFF0dGdtOG5jbkU5UlVsOGE4Ukd4dUx5TWhJbmE4ZFAzNGNIVHAwUUVCQWdOWnIvdjcrNk42OU84NmNPY05zYzNWMXhheFpzK3JGUWdVN2QrN0V6cDA3OVIyR2hvbytoa3RNVEt6WEsrS1NwaTBnSUVBamllL1NwUXRTVWxJd1k4YU1Tby9UOWZyKy9mdngrZWVmTTRtOFFDREFzbVhMS2szZ3BWSXB3c0xDRUJFUm9YUEVmdGl3WVRxUFU2bFV5TXJLZ2x3dXg3bHo1L0RzMlROSzRna2hPdVhuNTRQTlprT3BWR0xXckZrb0tpckN4SWtUTmFvVVpzNmNDVXRMU3dDQVVDaUVWQ3BGWm1hbXh1K2dsaTFib3FDZ2dFbml4V0l4MnJScGc2Q2dJRHgvL2h5elo4K3VNQVpkTmZGQTA2NkxweVMrRWlVbEpkaXdZVU9sTGFYV3IxK1BIMy84VWVjbzErVEprM0hqeGcwVUZoWmk5T2pSR0RKa1NMMUk0T3VyaWhaMWV2cjBxVllTbjVTVWhNT0hEMlBjdUhIVW5ZTG8xYmh4NHhBWEY0Zkl5RWkwYTljT0N4WXN3S3haczJwMExsTlRVNnhldlJwaFlXRzRkZXNXRmk1YytOcFNtci8rK292NUhaV2NuRnpsYTZXbXBrSXVselBQWFZ4Y2FoUXpJZVROY0xuY09odE5ybTVieGtPSER1bE1sTjNkM1RGNjlHancrWHdNR0RBQUR4OCtaSDUvbUptWmFhMEUzN2x6WjYzUmRuOS9mK2I3bkRGakJvS0RnelhteWFXbnAxZnJleU9VeEZkcTgrYk5lUDc4ZWFYN1pHUmtZTXVXTFRwWFpqVXhNY0c4ZWZNZ0VvbW9BMFFWQ0lWQzJOallhUDBnUDN6NEVIMzc5dFhZbHBLU2d1UEhqK1BpeFl0NDk5MTMwYjkvLzBwSEt3bXBLeXdXQy9QbXpjTnZ2LzJHNmRPbnYvRkUxTkxSOTF1M2J1bGMvS244b0VMWjU4K2VQZE1hVUpCSUpEbzdVVDE4K0ZEak9VMTBKVVEvUkNKUnJiZGhMQjNjRW9sRTFYcURJQktKS2h3WWUvLzk5NWxKcVI0ZUhwZ3dZUUpZTEJZR0RoeW85ZmQzOXV6WmFOV3FGVE0zME03T2ppbTFFWXZGT21NYU1HQkFveXNUcm11VXhGZmd6Smt6RmRac2xYZjI3RmwwNk5BQklTRWhXcSsxYnQyNlZ1SVpPblFvUWtORHEzVk0yWlVvYStOTlJGM1dwWmVVbEVDcFZNTFYxVlVyaVM4NzJhOVVTa29LQUtDZ29BQTdkdXpBdm4zN01HclVLRm9JZ3VpRmlZa0ovdS8vL285NXZtblRKcTE5Tm0zYWhJTUhEekxQSy9zSW1NdmxWcmg2YTBVTG9QbjYrbUxzMkxFYWs5WUFZTU9HRGZqUGYvNERBd01EQU9xay84V0xGMXFUektrUE5pR054Lzc5KzJ0MDNIdnZ2VmZoV2cvbHU4cU1Haldxd3ZOd3VWejA2dFdyUmpHUXFxTWtYb2M3ZCs3Z2h4OSswTnJPWnJNeFlzUUkvUFhYWDFxdmJkeTRFZDdlM25WVzJsRzYwRXQ2ZWpwMjdOaUJJVU9Hd05YVnRkSmp5cmFXSy84SFc2VlM0ZEdqUnpBeE1kRlppNTZkblkyVEowL2l5cFVyV0w1OGVhMk5jaWNuSnlNbEpVWHJLeTB0RFFzV0xJQ0hoNGZXSElUVTFGVEV4OGRyZk54ZmZuSkxRVUVCbmp4NVVpc3hFbEtmNlpxajgrNjc3Mkx5NU1uZ2NEaGFaV25uenAzRHVYUG5LajJucGFVbHN4b3NJWVNRaG9HUytISmlZMk94Yk5reWpWclJVa09IRHNYWXNXUHg3Tmt6clc0MU9UazUrUEhISDdGZ3dZSXFYYWUwbDNSMTdkbXpCK2ZQbjhmNTgrZlJxbFVyREIwNkZFRkJRV0N4V01qT3prWlVWQlR6WldOamc1VXJWekxIRmhVVjRjYU5HN2gyN1JwdTNyeUozTnhjdEd2WERrdVdMR0gyaVl1THc3NTkrM0QxNmxYbTMyRHYzcjA2Wjg2WFYxUlVoSXlNREtTbnB6T3oxY3ViT25WcWhjZHp1Vno0K3ZycWZPMzQ4ZU1hRXdHZlBuMnF0VTlGTmZXRU5DYSt2cjR3TURCQWNYRXhlRHdlNXN5WmcrN2R1ek92aDRTRXdNcktpdWtHVVJYanhvMmorVHFFRU5MQVVCSmZSbFJVRkpZdFc0YWlvaUt0MTV5ZG5URm16QmdBNmtUMDl1M2JXdnRGUkVUZy9Qbno2TmF0MjJ1dlZaMEphS1hTMHRLWVhxb0FFQjBkamVqb2FLeFpzd1oyZG5hWU9IR2l4cHVQdExRMFBILytuRWx1Q3dzTHNXclZLbzE5cmwyN2hvU0VCRGc1T1FGUXowQXYyN3NWQUE0ZlBvd0JBd2JBeXNxSzJTYVh5N0ZseXhZbWFjL0l5SUJFSXFuMjkxUVdqOGVEdTdzN0JBS0Ixdkx3WjgrZXhhaFJvMkJwYVFtWlRLWXppWGQyZG42ajZ4UFNFRFJ2M2h6VHBrM0R0bTNic0d6Wk1xMDN2Z0tCQU45OTl4MDJiOTZNdTNmdjZ2eDlCcWhyWmx1MGFJSEJnd2RUVnhwQ0NHbUFLSW4vbnhzM2JsUTRBbTlzYkl4Rml4WXhDNkpZVzF0ajdOaXgyTFp0bThaK0xWdTJaRW8rMHRQVFVWeGNEQ01qSXdnRUFuQTRISEM1WEJRVkZTRTZPaG9IRGh6UXVrNUZTN09YMnJObmoxWjhBUUVCek1mZ2dZR0J1SGJ0bXNici8venpENlpObXdaQVhTUGZ1WE5uclkvV0R4dzR3RXpNRFF3TWhJK1BEMkppWXBqWFpUSVpkdTNhcGRGeGc4dmw0dlRwMHpWYTdhMGliRFliWEM0WGJkcTB3YVZMbHpSZUt5NHV4azgvL1lTRkN4Zml6cDA3T3EvYm1CYlJJbzNQUng5OWhJOCsrcWhXempWZ3dBQUVCUVZWT05lbGVmUG0rUGJiYjJ2bFdvUVFRdW9uU3VML3g4YkdSbWVKQzV2Tnh0eTVjN1ZXRXgwNGNDRE9uVHVISjArZXdNREFBR1BIanNXZ1FZUEFack1CcUVmbHl5ZjVyMVBaeE5IazVHU05udk9sUm84ZXpUd09EUTNWU3VMUG5UdUhpUk1uTXBQYSt2ZnZyNVhFWDd4NEVSTW1UR0Q2dTQ0Wk13WUxGeTdVMk9mMDZkTVlQbnk0UnRKZ1ptYUdqSXlNS241M1ZSY2FHcXFWeEFQQWxTdFg4T21ubitwc1ErWG82QWd6TTdOYWo0V1Erb282WGhGQ1NOUEcxbmNBOVVXTEZpMjAyaGdDRlMrZHptYXpNWFBtVFBqNysyUGp4bzBZTW1RSWs4QURRS3RXcmFvZFEyVTEzWnMzYjlZNUN1L2w1Y1U4RHc0T2hrQWcwTmlub0tCQW8zN2YwOU5UYTBLc1hDN0gwYU5ITldJdi94RzlVcW5FZi8vN1g0MXQ1dWJtci9tT2RETXhNWUdIaHdkQ1EwTXhac3dZekowN0YydlhybVc2WTdSdDI3YkNoWi9pNHVLMFZyNEVvSFBCTFVJSUlZU1F4b3BHNHNzWU8zWXN6cDgvajRLQ0FnREFoQWtUS20yUjVPN3VqbVhMbHVsOHpkblpHY2JHeHRXcUUrL1lzYVBPN2VIaDRiaDkrN2JHTmhhTGhmZmZmMTlqRzUvUFIzQndNTTZmUDYreC9mVHAweHAxK24zNjlNR1BQLzZvc2MrSkV5Y3djdVJJOFBsOEFPcldVWXNXTGRMWTU5eTVjeGcxYWhSRUloR0F5cE40SXlNajJOdmJ3OEhCQWZiMjlocGZ1bnBXbC8vZVB2amdBM3o5OWRlVjdsZFcyVVVtQ0NHRUVFSWFPMHJpeXpBeE1jR1FJVU93YytkT2ZQREJCeGd5WkVpTno4VmlzZURxNm9xb3FLZ3E3ZS91N283Ky9mdHJiUzhxS3RKcUR3a0FYYnQyMVZrRDNybHpaNjBrUGlvcUNoa1pHYkMydGdZQWRPdldEZHUzYjllWThKYVhsNGVyVjY4eXlYRHIxcTNoNmVtSjJOaFlaaCs1WEk2OWUvY3lYV0xzN2UzaDV1YW1sYVRiMjl1L2Nhdk40T0JnREJnd1FPTVRnb3E0dTd0VGoydENDQ0dFTkNtVXhKY3plUEJnMk5yYVZudGhKVjJjbloxZm04UUxCQUs4ODg0N0dEOSt2TTZWSGdzS0N1RHE2cXJSTG83UDUyUENoQWs2enhjUUVLRFIzY1hCd1FIZTN0NlFTcVVhMSt6VXFSTXVYTGdBWDE5ZnRHM2JGbTNidHRXcXNSMHhZZ1MrK3VvcjVybTF0VFZUTnc4QVU2Wk1xZlI3ZTFOVHAwNEZuOC9Id1lNSHRWYXBMR1ZwYVlrNWMrYlVhUnlFRUVJSUlmVU5KZkhsR0JvYTFrb0NENmdudndZR0JnSlFqOHl6Mld5bVN3MmZ6NGVSa1JGc2JHdzBhdW5MczdLeXdwSWxTM0QvL24zODhzc3ZpSTJOeGRDaFE1bFI5Zkw0ZkQ2bVRac0dvVkFJYjIvdkNpZDdUcG8wQ2RPblQyY212T3JTcmwwN3RHelpFaUtSQ0QxNzlrUmdZT0JyTytqVUpoYUxoVW1USnFGTGx5NDRkdXdZN3Q2OWk4ek1UTERaYk5qYTJpSTRPQmhEaGd5cHN3VzJDQ0dFRUVMcUswcmk2NUJJSkdMcXg5K1V0N2MzVnExYWhjaklTUGo3KzFlNmI5bUZYeXBTMWNSMzllclZielZ4MThYTnpRMGZmL3l4WG1NZ2hCQkNDS2xQS0lsdllFSkNRdDdxOWZTZHdCTkNDQ0dFRUczVVlwSVFRZ2doaEpBR2hwSjRRZ2doaEJCQ0dwZ0dtY1NYcmZCUTZtNWFRa2lObGIybjJGUk5SQWdoaEpCNnFFRW04ZHd5VVN1VStvdURORTd5TXZjVXAwSCtoQkJDQ0NHa3NXdVFLVXJaSkY1T1EvR2tsaW5LM0ZQY0J2a1RRZ2doaEpER3JrR21LSHp1cXhxSHdoSTlCa0lhcGJMM2xBR1g2bWtJSVlRUVV2ODB5Q1RlaVAvcWNZR01SdUpKN1NwN1R3bjVsZXhJQ0NHRUVLSW5EVFNKZnpVNktpbldZeUNrVVNwN1Q1VzkxMGpqeE9Gd29GQW85QjFHZzZkUUtNRGhjUFFkQmlHRU5Ca05Nb2szTlh5VldHVkxhU1NlMUs2c012ZVVtU0VsOFkyZFFDQ0FSQ0xSZHhnTm5rUWlnVkFvMUhjWWhCRFNaRFRJSk41Q3dHTGFUT1lYcXlDalFUUlNTMlFLUUZLc1R1SlpMTUJjUUVsOFkyZGpZNE9VbEJSOWg5SGdwYVNrd05yYVd0OWhFRUpJazlFZ2szZ09XM09FTkMyZitreVMybEgyWGpJelpGR0x5U2FnUllzV3lNek1SSFoydHI1RGFiQ3lzN09SbVprSkp5Y25mWWRDQ0NGTlJvTk5VV3hOWGlYeEwvS29wSWJVanBReTkxSXpFeHFGYndxNFhDNjh2YjF4Nzk0OVN1UnJJRHM3Ry9mdTNZTzN0emZWeEJOQ3lGdkUxWGNBTldWbnlzYWpOQ1ZVVU5jd1MyVXFDR2tTSW5rRFVwbUttV1BCZ3ZvZUkwMkRwYVVsZkh4OEVCTVRBeXNySzlqYjI4UFkySmlTMGdvb0ZBcElKQktrcEtRZ016TVRQajQrc0xTMDFIZFloQkRTcERUWUpONkFDMWdiczVBdVVTZGRjUmxLdExhblA3aWs1dUxTWDVYU1dCdXp3Ryt3UHgya0ppd3RMUkVTRW9Kbno1NGhOallXVXFtVXV0WlVnTVBoUUNnVXd0cmFHaUVoSWVCeTZZZUZFRUxldGdiOW05ZkprbzEwaWZxUDdNczhGWnd0VlJxZGF3aXBxdHdpRlY3bXZ5cWxjYmFrVWZpbWlNdmx3dFhWRmE2dXJ2b09oUkJDQ0tsVWc4NVVMSVVzV0pUcEh2SXdqU2E0a3BwNVZPYmVzUkN5WUNHa040T0VFRUlJcWI4YWRCSVBBRzQycjc2RkxLa0tHUVUweVpWVVQ3cEVwZEViM3MyNndmOVlFRUlJSWFTUmEvRFppcVdRQlR2VFY2T205MThxVVVKbHJLU0taQXJnUWVxclVYZzdVeFlzYVJTZUVFSUlJZlZjZzAvaUFjQkR4QUgzZjk5SllZa0tkNUlWVU5HQVBIa05sUXFJU2xhZ3NFUjlzM0RaNm51SkVFSUlJYVMrYXhSSnZBRVg4TEY3bFh4bFNWVWFvNnVFNlBJZ1ZhbFJSdU5qeDRGQmc1N3FUUWdoaEpDbW9sRWs4WUI2WVI2eCthdHZKekZIaWVmWmxNZ1QzWjVuSzVHWTgrcitFSnV6YVhFblFnZ2hoRFFZaldyYzBkT1dqUUxacTBtS3NmL3JPTkxjb3RHOFZ5RzE0SG0ya3JrM0FQVzhDazlidWtjSUlYVkxJcEVnTFMwTmFXbHBhTmFzR1p5Y25PcnNXaXFWQ2xldVhFSDc5dTNCWXVrZW9MaDU4eWJpNCtNQkFNMmJOMGR3Y0hDRjUvcjc3NytSbDVlSHNXUEgxbG5NcFByZTFqMmxVQ2l3ZGV0V2VIcDZJalEwbE5sZVVsS0NmZnYyNGNtVEovajg4ODgxMW96WXYzOC9FaElTMEsxYk53UUVCSUROcHIrenRhMVJKZkZzRmhEZ3lNRzFad3JrRjZ1Z1VxbExKaVRGZ0pjdEd4WDhIaU5OUk9uOVVIWUUzc1NBaFFCSER0aDBieEJDcWlraUlnSXltUXd5bVF6RnhjVW9LaXBDUVVFQjg1V2ZuNCtjbkJ6bXE3aTRtRGsySkNRRVgzLzlOY2FQSDQrVWxKUmFpZWZmZi84RkFNVEZ4V0g5K3ZWNCtQQWh4bzhmcnpQeFRrdExRMWhZR0FvTEN3RUFYYnAwcVRDSkR3c0xRMFJFQkZnc0Z2ejkvZUhyNndzQStPR0hINm9WSDVmTHhmVHAwNnQxVEZOVFgrK3BwVXVYSWpJeUVnWUdCbkIwZElTN3V6c0FZUDM2OVRoNThpUUFnTS9uWTk2OGVRQUFwVktKL2Z2M0l6MDlIU2RPbk1EY3VYUFJxMWN2QUVCQ1FnS3VYNyt1ODNwY0xoZWJObTJxZG54TlZhTks0Z0gxNU1RZ01RYzNFOVdKUEtBdXJTbVFxZUR2d0FHUDVpMDJTU1VLNEU2eVFxTUczc1NBaFNEeHEwblJoQkJTSFV1WExxM3hzVGR1M0VCZVhsN3RCVk9HVENiRG8wZVBBQUIvL1BHSFJ1SU5xRWRWdi8vK2V5YUJCNENMRnkvaTNMbHpHcU9zcFhyMjdJbUlpQWlvVkNxc1dyVUtXN2R1QlovUHg1RWpSNm9WRjQvSG95VCtOZXJyUGRXdlh6OWN2WG9WeGNYRkNBc0x3MDgvL1FRVEV4Tk1talFKa1pHUnlNM054Yi8vL2dzN096dU1HemNPbHk5ZlJucDZPZ0RBMWRVVlBYdjJaTTcxNk5FamJOMjZWZWQxcGt5WlVpZnhOMWFOTG9rSDFCTmQyN1hnNEhiU3E2UXRTNnJDbFFRRnZKdXhZVzFFdzY1TlNicEVQZEc1dEFzTm9DNmhDWENrQko0UVV2dFlMQmFNakl4Z1ltSUNFeE1UbUptWndkVFVGQllXRnJDMHRJUzF0VFZzYkd4Z1lHQ0FGU3RXUUM2WDZ6elBIMy84Z1hQbnpnRUF4bzRkaTNmZWVhZEsxL2Z4OGNIUW9VT3hmLzkrS0pWS3JGeTVFbHUyYklGUUtBUUFiTnEwQ1hmdTNBRUErUHY3NC9Iang1QklKRml6WmczRVlqSGMzTncwenRleFkwY0VCUVhoNXMyYlNFNU94dDkvLzQxaHc0YlY5SitIMUlDKzc2bjI3ZHRqMUtoUitQUFBQNUdhbW9vTEZ5NWd3SUFCc0xTMHhLeFpzL0QxMTEvRDNkMmR1WGYyN05uREhEdGp4b3dLUzdvcTgvUFBQNFBENFdEU3BFa0FnSUVEQjJMdzRNRTRlZktreHZtYnNrYVp4QU92UnVSank1UlBGSmFvY0ROUkFVc2hDeDRpTmt3TktabHZ6SEtMVkhpVXB0bUJCbERQa2ZBUXNhbUVocEJHUUZVUCtnbmIydHBpK2ZMbEVBZ0VFQXFGRUFnRVZVNWE3T3pzS256dDZkT256T01lUFhyQXdjR2h5akdOSHo4ZUZ5NWNRRVpHQnNSaU1ZcUtpaUFVQ3JGdDJ6Wm1CTjNHeGdhTEZ5L0c5ZXZYc1hMbFNoUVZGZUh6enovSGQ5OTlCeGNYRjQzelRaa3lCVE5uenNTWU1XTXdaTWdRQUxwTEdWYXNXSUV6Wjg1VStEcXBtdnA2VHoxNDhBREJ3Y0VZTUdBQTVzeVp3NVR0c0Znc1pHVmxZY09HRFZpL2ZqMHlNek9aN2Q5Kyt5MEFZUGZ1M1FDQVhyMTZvVmV2WGpoMzdoenoyc3FWS3hFWUdJakRodzh6MXhPTHhlQndYcFZQbUptWlFTd1d3OHpNck1veE4zYU5Ob2tIMURYeTNzM1lzRFJpSWVhRkF2TC9sVUtYanNvM00ySEIzWVlOSVoreXVjWkVLbE1oTGwySmwvbWFmOXk1YkhVYlNlcENRMGpqd09QeGtKdWJxKzh3d09meklSYUxhM3g4WW1LaTFyYTh2RHdrSkNRQVVDZmJTcVZTNTM2bHlsOWZJQkRnNDQ4L1JtRmhJVUpEUXlHWHk3Rm16Um9jUDM0Y0FDQVVDckZzMlRLWW1abWhSNDhldUgvL1B2NysrMi9rNXViaWswOCt3YWVmZm9xdVhic3k1M054Y2NHT0hUdGdZMk5UNCsrVFZGMTl2S2ZZYkRhV0wxL09KTmJaMmRuSXlNaGdYaTlOM010U3FWUWErMVJIbno1OU5KNy84Y2NmK09PUFAycDByc2FxVVNmeHBacVpzR0FoNE9KaG1nSXY4bDRsZGkvelZYaVpyNENGa0FWN1V4WkVKbXp3cVdhK1FaSXBnTFI4SlZMeVZNaVdhby9NMlpteTRDR2lQdkNFTkNiMjl2WklTMHZUZHhqSXk4dkRybDI3cW4zY21ERmpBSUFwRjZoSWVucjZhL2ZSTmVvZEVoSUNRRDJKZGVuU3BZaUxpd01BR0JvYVl0bXlaUnFqN1RObnprUjJkamJDdzhNaGxVcXhiTmt5eE1iR0lpQWdBTkhSMGN4KzV1Ym1lUGZkZHdFQWQrL2VSVkpTRWdDZ2I5KytyL3QyU1RYVXAzdHE1ODZkekwwREFLMWJ0OGJRb1VNMTlxMW9VblJVVkJTS2lvcGVHemVwbVNhVDBoaHdnVmIySERpYXEvQTRYWW5zd2xlSlhyWlVuZmpGdkZUQzJJQUZTeUVMeGdhQUVaOEZBUS9nc0ZuZ3NrSGxGM3FtVkFGeUphQlFxbEJZQWhUSVZKQVVxejlaa1JUci9ramRRc2lDbXpVYmxrTDZuMGRJWTlPNmRXc2NPWElFang0OVFzdVdMZlVXUjI1dUxuNzc3YmRxSDFlYWNOV21PWFBtYUNUZEFMQnYzejZrcHFZQ0FFeE1UUEQxMTEvRHk4dExZeDgybTQwdnZ2Z0NxMWV2eHFsVHB3Q282NkN2WExtQ2ZmdjJNZnVKeFdJbWlUOXg0Z1N6THlYeHRhcyszVk14TVRHNGNlTUc4MXdnRUdqdHMyelpNcDNIVHBvMHFkTFIvc3I4L2ZmZllMUFo2TisvUHdCZzlPalJHRE5tREE0Y09JRHQyN2ZYNkp5TlRaTko0a3RaQ2xsbzE0S0RiS2tLVDdPVXlKQ29VRGI5a3hSWG5CQ1Nob0VGd05xWUJXZExOaXdvZVNlazBYSjNkNGVIaHdkT256NE5jM056aUVRaWZZZjBSc2FORzRmMzMzOGZlL2Z1WmJwM2xCMWhMKzN3TVdYS0ZBd2ZQaHkvLy81N2xjb0x6TXpNTUg3OGVPemZ2eDhwS1NtWVBYczJ4R0l4ZnZubEYyYWZrcElTN055NUUyUEdqSUdibXh0dTM3Nk5WcTFhNGNxVkt6WCtmc3EzQ2h3elpnelZNNzlsdFhGUGNibGM4SGc4bEpTVTFFcE1rWkdSK09LTEx6UzJ6WjgvSDliVzFoZzVjaVN6amNmamFkVEVjemdjOFBsOGpXMU5YWk5MNGt0WkNGbXdFSEpRTEFkZTVxbnJwM09MMUwzbFNjUERZZ0ZtaGl3ME0ySEJ6cFFOZnBPOXN3bHBXcnAzNzQ3OSsvZGoxNjVkYU5PbURWeGNYR0JqWXdNK24xK24xeTA3b2JZMElaWklKTmkrZlR0YXQyNk5idDI2YVIyemV2VnFuRGh4QWtERjVRZmw5ZTdkdTFweEJRVUZ3Y2JHQnBHUmtTZ29LR0MyOSszYkYrKzg4dzR6S2JXc1c3ZHVZZVBHalVoTVRNVFZxMWV4ZnYxNkRCbzBDQUF3ZGVwVVRKMDZGYjE3OTRaU1diMVYwQThlUEtqeGZQRGd3WlRFVjZLKzNsTmZmLzAxQUdpMGlTeHYvZnIxT3JkbloyZFg2MXBsVVUzODZ6WDVWTWVBQzdTd1pLT0ZKYUJRQWptRjZtUytRS2FDVkFZVXkxWC9LK0ZRbDNNUS9XR3pBQTViUFVIVmdNdUNrSzh1ZVRJelpNRmN3QUtIMmtVUzB1UUlCQUtNSGowYVY2OWVSV1JrSks1ZHUxYmxZOXUzYjQ4T0hUclU2TG95bVl4NXpPUHhvRktwTUh2MmJEeDc5Z3puejUrSHA2Y25talZyeHV6ejRNRURwdlNFeldhL3RoNjVWSFVUNTlHalJ3TUFQdnp3UTQwa25zZmpnY2VMVkJjUkFBQWdBRWxFUVZUamFleDc3OTQ5N055NUV6ZHYzbVMyUFgvK0hMZHUzVUw3OXUycmRkMjZ0SHIxYW4ySFVHV044WjZxaXFOSGoxWjVYMmRuWjh5Y09STnhjWEhNUWxHREJnMUN5NVl0TmRZdUlLL1g1SlA0c2poc3dNcUlCU3ZxSTEraHRMUTBYTGh3QVFFQkFWcTloQWtoUkIvWWJEYmF0MjhQZjM5L1BIMzZGTG01dVZWcVBma20zVDl5Y25LWXg0YUdobUN4V0JnMmJCaldyRmtEaVVTQ0pVdVdZTzNhdFRBeU1rSnViaTZXTDEvT0pFL0RoZzNUYXVGWUVWMmxEN1VoS1NrSm4zenlDZk9jeStXaVI0OGVHRHQyTEd4dGJXdmxHclhWWXJJK3ZhRjRuYVo4VDFXVnJhMHRCZzBhaEhQbnpqRkpmSWNPSFJBWUdBaUpSSUxBd0VDTi9jdjNpU2V2VUJKUHFrVWtFc0hXMWhiMzc5OUhpeFl0dEVaMkNDRkVYd1FDQWJ5OXZkL0t0WktUazVuSDV1Ym1BTlFsSzVHUmtiaDgrVEtlUG4yS1JZc1dZZUhDaGZqNjY2L3g0c1VMQUlDYm14c21USmp3Vm1Lc1RPbWJIQ01qSS9UcDB3ZERoZ3lCcmEwdGlvdUxxM1I4Zkh4OFhZYW5vYVlqMncxTlE3cW5wRklwdG0zYkJqWmIvUkY0bno1OW9GQW9JQktKc0d2WEx1Yk5RZm01RjZSMlVSSlBxczNQencrblQ1L0d3NGNQTlpieUpvU1FwdUxSbzBmTTQ3SWxEblBuenNYTW1UT1JuSnlNbUpnWWpCOC9ubGs5MDl6Y0hFdVhMcTFXdlg1dGpaVHUyYk5Ib3g3ZTJOZ1kwNmRQUjVjdVhXQm9hTWhzWDc1OE9USXlNaEFTRW9KQmd3YkJ4TVJFNHp3bEpTVll2MzQ5N3Q2OUN3OFBqMXFKamFnMWxIdXFxS2dJQ3hjdXhKdzVjeUFXaTVHVGt3T0ZRZ0VBYnp6bjRmejU4eFhXMXg4NWNvUlpxS3hVVTE5UWpLcUlTYlZaV0ZpZ2VmUG1lUFRvRWRXdkVVS2FwTEl0OTV5ZG5abkh4c2JHV0w1OE9ZUkNJUUF3eVpaQUlNREtsU3VyWGFwU1dzditKcDk2aG9XRllkdTJiWGo1OGlXenpjTENBcjE2OWRKSTRBRjF5ZVREaHcreFk4Y09qWnI2VWk5ZnZzVFJvMGVSbkp6TUpHNmtkalNVZXlvaUlnSXhNVEhNNnEreHNiSE1hL2IyOWpxUCtmSEhIM0gxNnRVS3k5eisvZmRmZlBMSkp4b2xSZVQxYUNTZTFJaXZyeStTa3BJUUV4T0RObTNhNkRzY1FnaDVhMUpUVXpWNnNiZHExWXA1SEJNVGcrM2J0ME1xbFdvY1UxaFlpTjkvL3gwZmZQQkJ0ZXFtLy9ubkgrWnhUVWRRdzhQREFhZ25yWmJTMVM1UUxwY3ppemNaR1JreHlXRjZlcnJXWk1qUTBGQks0bXRSZmIrbmRDWGZKU1VsVUNnVTJMdDNMN1BOeDhkSDUvSGg0ZUU0ZE9nUXhvOGZqNUNRRU55NGNRTVJFUkhNNjZkUG53WUFmUFhWVnhnN2RxekdzYVV4bHJiTEpLOVFFazlxeE1qSUNLNnVybmo4K0RGYXRtd0pVMU5UZllkRUNDRnZ4ZDY5ZTVta3hzbkpDVFkyTnJodzRRSU9IejZNdTNmdmF1eHJZV0hCdE5tTGlJakE1Y3VYMGJGalJ3d1lNQUFCQVFGTVRUR2d1NFdlcmlScjY5YXRUTS92aXVUbjUyczhEdzRPaHArZkgvaDhQbVF5R1Y2K2ZJay8vL3lUbVF5cFVDZ1FIaDdPZkxycTVlVUZGa3ZkNU9IKy9mdk1lUVFDQVdiUG5vM2x5NWUvTnM3eTI1eWNuUER6eno5WEduZFRWZC92cWRMRndnQ0F4V0poK3ZUcDhQUHp3OEtGQzVrM0gzdytIMTI3ZHRVNFRpcVZJaTh2RDVtWm1RQUFPenM3SERwMGlKblFXdDd6NTg4cnpDZHljM04xTGh6MUpwT0pHenBLNGttTmVYbDVJU0VoQWRIUjBlalVxWk8rd3lHRWtEcjMvUGx6SER0MmpIa2VHQmlJNGNPSGE1V2VXRnBhWXVyVXFlamF0U3QyNzk2TlAvLzhFeVVsSlZDcFZBZ1BEMGQ0ZURpY25KeXdlZlBtV284eExTME5XVmxaQU5RSjE4U0pFekZ5NUVpd1dDeTR1N3NqSmlZR0FQRHJyNzlXZUk2T0hUc3lqN3QwNlFJM056ZklaRElzWGJvVVlyRllLNGtuTmRjUTdxbjgvSHl3Mld3b2xVck1talVMUlVWRm1EaHhva1piekprelo4TFMwaElBSUJRS0laVktrWm1aaVdIRGhqSDd0R3paRWdVRkJVd1NMeGFMMGFaTkd3UUZCZUg1OCtlWVBYdDJoVEhvcW9rSG1uWmRQQ1h4cE1ZTURBemc1ZVdGNk9ob3ZIanhBbloyZHZvT2lSQkM2cFNEZ3dNR0RoeUlBd2NPd01IQkFaTW5UMFplWGg1VERtQm1ab2FoUTRkaTZOQ2hUTDM1MkxGajBiMTdkL3o2NjY4NGYvNDhNK0k2Y2VKRWpkVW5xOXRDNzlDaFF6cVRHcEZJaEJFalJ1RElrU05ZdkhneDJyVnJ4N3cyWThZTWZQbmxsMGhQVDlkNVRoNlBoNzU5KzZKZnYzN01OaGFMaFFVTEZzRGEycHFweSs3VnExZVY0eXhsYlcxZDdXT2Fnb1p3VDdtN3UyUDA2TkhnOC9rWU1HQUFIajU4eU5UbW01bVo0ZU9QUDBibnpwMlovVHQzN3F3MTJ1N3Y3OCtNbXMrWU1RUEJ3Y0VhZVVORjl5U3BHRXRWbFdhNmhGUkFxVlRpMUtsVFVDcVY2TjI3TnkySFRBaHBFZzRlUEFodmIyOTRlSGdnTnpjWEsxYXNRTmV1WFJFYUdnb0RBNE1LajB0T1RzYlJvMGRSWEZ5TVdiTm1BUUF6VWpsaXhBaTg5OTU3Vlk1aHo1NDkrTzkvL3dzQTJMOS92OFpyQ29VQ2lZbUpjSEp5MGpwT3BWSWhOVFZWcXk2ZXcrSEEydHE2emxlN0piclY5M3RLcFZJeEpWWUFzSHYzYnJCWUxBd2NPSkI1YzFkS0xwZmo3Tm16VEJ0TU96czdkTzNhdGRMdmc3d2VxK3ovQUZBU1QycEI2UUpRM3Q3ZUZVNXFJWVFRUWdnaE5WYytpYWNXaytTTmlVUWlpTVZpeE1iR1FpS1I2RHNjUWdnaGhKQkdqNUo0VWl0YXQyNE5OcHVOMjdkdjZ6c1VRZ2doaEpCR2o1SjRVaXNFQWdGOGZIenc4dVZMamFXakNTR0VFRUpJN2FNa250UWFOemMzbUptWjRjNmRPOHlzZFVJSUlZUVFVdnNvaVNlMWhzMW1JekF3RUZLcFZHdHhDa0lJSVlRUVVuc29pU2UxeXRyYUd1N3U3bmo4K0RIUzB0TDBIUTRoaEJCQ1NLTkVTVHlwZFg1K2ZqQTJOc2IxNjllcHJJWVFRZ2docEE1UUVrOXFIWWZEUWJ0MjdWQllXSWpvNkdoOWgwTUlJWVFRMHVoUUVrL3FoSldWRlZxMmJJa25UNTRnTlRWVjMrRVFRZ2doaERRcWxNU1RPdVBqNHdNVEV4UGN1SEZEYTNsdlFnZ2hoQkJTYzVURWt6cFR0cXdtS2lwSzMrRVFRZ2doaERRYWxNU1RPbVZwYVFsUFQwODhmZm9VaVltSitnNkhFRUlJSWFSUm9DU2UxRGtmSHg5WVcxdmp4bzBia0VnaytnNkhFRUlJSWFUQm95U2UxRGtXaTRYZzRHQ3cyV3hjdVhJRkNvVkMzeUVSUWdnaGhEUm9sTVNUdDBJb0ZLSmR1M2JJeWNtaCtuaENDQ0dFa0RkRVNUeDVhK3pzN09EaDRZRW5UNTVRZlR3aGhCQkN5QnVnSko2OFZiNit2ckN5c3FMNmVFSUlJWVNRTjBCSlBIbXIyR3cyUWtKQ3FENmVFRUlJSWVRTlVCSlAzanFoVUlpMmJkc2lKeWNIMTY5ZjEzYzRoQkJDQ0NFTkRpWHhSQy9zN2UzaDYrdUx4TVJFM0w5L1g5L2hFRUlJSVlRMEtGeDlCMENhTGk4dkwrVG41eU1tSmdhbXBxWndkSFRVZDBpRUVFSUlJUTBDamNRVHZRb0tDb0tWbFJXdVhidUc3T3hzZllkRENDR0VFTklnVUJKUDlJckQ0YUJEaHc0d01EQkFSRVFFQ2dzTDlSMFNJWVFRUWtpOVIwazgwVHREUTBOMDZ0UUpKU1VsaUlpSW9JNDFoQkJDQ0NHdlFVazhxUmZNek13UUhCeU03T3hzWEx0MkRTcVZTdDhoRVVJSUlZVFVXNVRFazNyRDN0NGVyVnUzUmxKU0VtN2Z2cTN2Y0FnaGhCQkM2aTNxVGtQcWxaWXRXNks0dUJpeHNiSGc4WGp3OC9QVGQwaUVFRUlJSWZVT0pmR2szdkh6ODROTUprTnNiQ3o0ZkQ0OFBEejBIUkloaEJCQ1NMMUNTVHlwbHdJREExRlNVb0xvNkdqd2VEeTR1TGpvT3lSQ0NDR0VrSHFEa25oU0w3RllMTFJyMXc0bEpTVzRlZk1tZUR3ZXhHS3h2c01paEJCQ0NLa1hhR0lycWJmWWJEWTZkT2dBYTJ0clhMMTZGUzlldk5CM1NJUVFRZ2doOVFJbDhhUmU0M0E0Nk5TcEU4ek16SERseWhXa3BhWHBPeVJDQ0NHRUVMMmpKSjdVZXp3ZUQ1MDdkNGFSa1JIQ3c4TnBSSjRRUWdnaFRSNUxSYXZxa0FhaXVMZ1lGeTllUkY1ZUhvS0RnK0hvNktqdmtBZ2hoQkJDM2dvV2k4WFNlRTVKUEdsSVpESVpMbDI2aE96c2JMUnAwd1pPVGs3NkRva1FRZ2docE01UkVrOGFQTGxjanZEd2NLU25weU1nSUFCdWJtNzZEb2tRUWdnaHBFNVJFazhhQllWQ2djdVhMK1BseTVmdzgvT0RwNmVudmtNaWhCQkNDS2t6bE1TVFJrT3BWQ0l5TWhMSnljbnc4dktDcjYrdnZrTWloQkJDQ0trVGxNU1RSa1dsVXVINjlldDQ5dXdaWEZ4Y0VCQVFBRGFibWk0UlFnZ2hwSEdoSko0ME9pcVZDdEhSMFhqMDZCRkVJaEhhdDI4UFBwK3Y3N0FJSVlRUVFtb05KZkdrMFlxUGo4ZXRXN2RnYkd5TVRwMDZ3ZGpZV044aEVVSUlJWVRVQ2tyaVNhT1dtcHFLSzFldWdNVmlvVU9IRHJDeHNkRjNTSVFRUWdnaGI0eVNlTkxvNWVmbkl6dzhIRktwRkVGQlFkUkxuaEJDQ0NFTkhpWHhwRW1ReVdTNGZQa3kwdFBUNGVIaEFUOC9QNVM3OXdraGhCQkNHZ3hLNGttVG9WUXFjZlBtVFNRa0pNRGUzaDd0MnJVRGo4ZlRkMWlFRUVJSUlkVkdTVHhwY2g0K2ZJam82R2dZR3hzakpDUUVGaFlXK2c2SkVFSUlJYVJhS0lrblRWSmFXaHF1WHIwS21VeUdWcTFhd2QzZFhkOGhFVUlJSVlSVUdTWHhwTWtxTGk3R3RXdlg4UExsU3pnNE9LQk5temJVVDU0UVFnZ2hEUUlsOGFSSlU2bFVlUGp3SWU3ZHV3ZUJRSUNRa0JCWVdWbnBPeXhDQ0NHRWtFcFJFazhJZ016TVRFUkdScUt3c0JDK3ZyN3c4UENnN2pVRWNya2N6NTQ5UTNwNk9nb0xDNkZRS1BRZFVyM0U0WEFnRUFoZ1kyT0RGaTFhZ012bDZqc2tRZ2hwOUNpSkorUi9aRElacmwrL2pwU1VGRFJyMWd4dDI3YUZvYUdodnNNaWVwS1ZsWVg3OSsvRHlzb0s5dmIyTURZMkJvZkQwWGRZOVpKQ29ZQkVJa0ZLU2dveU16UGg3ZTBOUzB0TGZZZEZDQ0dOR2lYeGhKUVRGeGVINk9ob2NMbGMrUHY3bzBXTEZ2b09pYnhsV1ZsWmlJbUpnYSt2TDNVdnFxYnM3R3pjdTNjUFBqNCtsTWdUUWtnZG9pU2VFQjF5YzNOeC9mcDFaR2RubzFtelpnZ0tDb0pRS05SM1dPUXRrTXZsaUl5TWhJK1BEeVh3TlpTZG5ZMlltQmlFaElSUWFRMGhoTlFSU3VJSnFZQktwVUpjWEJ6dTNic0hGb3NGUHo4L3VMcTZVcTE4SS9ma3lSUElaREo0ZVhucE81UUc3Y0dEQitEeitYQjFkZFYzS0lRUTBpaVZUK0xaK2dxRWtQcUd4V0toWmN1VzZOV3JGeXdzTEhENzltMmNQMzhlK2ZuNStnNk4xS0gwOUhUWTI5dnJPNHdHejk3ZUhoa1pHZm9PZ3hCQ21neEs0Z2tweDlqWUdOMjZkVU5RVUJCeWMzTng2dFFwUEhqd0FFcWxVdCtoa1RwUVdGZ0lZMk5qZllmUjRCa2JHME1xbGVvN0RFSUlhVEtvZUpHUUNyaTR1TURPemc2M2J0M0N2WHYza0pTVWhLQ2dJSnE4MThnb0ZBcnFRbE1MT0J3T3RlUWtoSkMzaUViaUNhbUVRQ0JBeDQ0ZEVSSVNnc0xDUXB3NWN3WlhyMTZsRVVkQ0NDR0U2QldOeEJOU0JXS3hHTTJhTmNPREJ3OFFGeGVIcEtRa3RHelpFcDZlbnVEeGVQb09qeEJDQ0NGTkRDWHhoRlFSajhkRHExYXQ0T3JxaXJ0Mzd5STJOaFpQbno2Rmo0OFBYRnhjcUlzTklZUVFRdDRhS3FjaHBKcU1qSXdRRWhLQ2Q5NTVCMFpHUnJoMTZ4Wk9uVHFGbHk5ZjZqczBRZ2doaERRUmxNUVRVa05XVmxibzNyMDdRa0pDSUpmTGNlblNKVnk4ZUJHNXVibjZEbzBRUWdnaGpSeVYweER5aHNSaU1lenQ3UkVYRjRjSER4N2czMy8vaFZnc2hxZW5KOHpNelBRZEhpR0VFRUlhSVVyaUNha0ZIQTRIbnA2ZWNIWjJ4b01IRHhBZkg0L256NS9EM3Q0ZVhsNWUxSmFTRUVJSUliV0trbmhDYXBHQmdRSDgvZjNoNWVXRnVMZzRQSDc4R0NrcEtiQzF0WVducHlkRUlwRytReVNFRUVKSUkwQkpQQ0Yxd01EQUFMNit2dkR3OE1Eang0OFJGeGVIQ3hjdXdNcktDbDVlWHJDenM5TjNpSVFRUWdocHdDaUpKNlFPOFhnOGVIbDV3ZDNkSFUrZlBzWERodzhSSGg0T016TXplSGw1d2RIUmtWcFRFa0lJSWFUYUtJa241QzNnY3Jsd2QzZUhxNnNyRWhJU0VCc2JpOGpJU0JnYkc4UEZ4UVZPVGs0d01ERFFkNWlFRUVJSWFTQW9pU2ZrTFdLejJYQnhjWUd6c3pNU0V4UHgrUEZqUkVkSDQ5NjllM0J3Y0lDcnF5dHNiR3owSFNZaGhCQkM2amxLNGduUkF4YUxoZWJObTZONTgrYkl6YzNGa3lkUDhQejVjeVFtSnNMRXhBUXVMaTVvMGFJRmpjNFRRZ2doUkNkSzRnblJNek16TXdRR0JxSlZxMVpJVEV4RWZIdzhvcUtpY1BmdVhUZzZPc0xGeFlWRzV3a2hoQkNpZ1pKNFF1b0pMcGNMWjJkbk9EczdJeWNuQi9IeDhYajI3Qm1lUDM4T1UxTlR1TGk0UUN3V3c5RFFVTitoRWtJSUlVVFBLSWtucEI0eU56ZG5SdWVmUDMrTytQaDQzTGx6QjNmdTNJR05qUTBjSFIzaDRPQUFnVUNnNzFBSklZUVFvZ2VVeEJOU2ozRzVYTGk0dU1ERnhRVzV1YmxJU2twQ1VsSVNidCsramR1M2I4UEt5Z3FPam81d2RIU0VVQ2pVZDdpRUVFSUllVXNvaVNla2dUQXpNNE9abVJsOGZIeVFsNWZISlBSUlVWR0lpb3FDcGFVbGs5QWJHUm5wTzl3bVRhVlNVZjkvUWdnaGRZcVNlRUlhSUZOVFUzaDdlOFBiMnh2NStmbElUazVHWW1JaW9xT2pFUjBkRFFzTEN6ZzZPc0xPemc1bVptYjZEcmRKZWZyMEtSWXZYb3doUTRhZ1g3OStyLzJFcEdmUG5zempJVU9HNEtPUFBxclNkUjQvZmd5eFdQemFEa2I1K2ZtNGR1MGE4NXpOWnFOcjE2NWdzOWxWdWc0aGhKRDZpWko0UWhvNEV4TVRlSHA2d3RQVEV4S0pCTW5KeVVoS1NzTGR1M2R4OSs1ZEdCZ1lRQ1FTd2RiV0ZpS1JpRWJwNjlqaHc0ZVJscGFHTFZ1MllPZk9uVmk5ZWpWY1hWMXI3Znk1dWJuNDlkZGY4YzgvLzZCbno1NllPM2R1cGZ0djNMZ1JaOCtlWlo2N3VMZ2dORFMwMXVJaEZjdk56ZFY2RXgwZkh3OFhGeGM5UlFRa0pTVmg0OGFOeU1yS1FtWm1KdWJQbjQ5MjdkcnBMUjRBS0NrcFFYaDRPSXlNakhUR2N1UEdEUlFVRk1EZDNSMTJkblk2UCtVcUtpckNwNTkraXREUVVQVHUzUnVtcHFZNnJ6Vml4QWdBZ0lPREE5YXVYVnU3M3dnaGJ4a2w4WVEwSXNiR3h2RHc4SUNIaHdla1VpblMwdEtRbXBxS3RMUTBKQ1ltQWdDTWpJdzBrbnJxUlY5N0pCSUp6cHc1d3p5M3RiV3Q5WVJ0L3Z6NWVQTGtDUURnMUtsVGFOV3FGWHIzN3ExejM4aklTSTBFSGxBbmtVZU9ITUhBZ1FOck5hNm1RaXFWSWpNenM5SjllRHdlZnZqaEIwUkhSMlBUcGswUWk4VUExTW5vZ2dVTDRPbnBpWWtUSnlJd01CQUFrSmlZaUpLU0VxaFVLaWlWU3FoVUtwU1VsS0NrcEFReW1Rd3ltUXpGeGNVb0tDaUFWQ3BGUVVFQkNnb0trSnViaSt6c2JPVGs1TUROelEwTEZ5NThiZndPRGc1SVNrcENhbW9xQU9EczJiT3ZUZUxMZmxwVTFzNmRPL0g0OFdNOGVQRGd0ZGUxczdORC8vNzl0YmJMWkRKTW1qUUpxYW1wRUFxRjJMaHhJL1B2QmFqL2JaWXVYWXJpNG1Ld1dDeXNYTGtTQVFFQld1YzVkZW9VNHVMaUVCY1hoNnlzTEV5ZE9sVm5ITm5aMlFEVXZ5c0phZWdvaVNla2tSSUtoWEJ5Y29LVGt4TUFJQzh2ajBucWs1S1M4UFRwVXdEcVd2dlNwTjdhMmhvOEhrK1BVVGRzaHc0ZFFsRlJFZk44eXBRcHpLaWhUQ1o3N2ZGS3BiTEMvZmg4UGdCZzh1VEpXTEJnQWJOOTQ4YU44UFgxaFlPRGc4YitLU2twK1A3NzczV2VhK3ZXcmZEMTlkWHJpSEJEZGVYS0ZheFlzYUxTZlk0ZVBZcTB0RFFVRlJWaCtmTGwrT0dISHdDby85MEJkY21WbFpVVnMvK3FWYXR3Ly83OU40cXJzTENRZVR4cDBpVG1UZnZybkRselJ1T05aMWxpc1JpLy9QSkxoY2V5V0N6Y3VIRURSNDhlZmUxMVdyVnFwVE9KNS9QNUdEbHlKTmF2WHcrcFZJcGx5NWJoaHg5K0FKL1BoMHdtd3pmZmZJUGk0bUlBd0FjZmZLQXpnVmNxbGRpL2Z6OEFkWEkrZXZSb0FPcWZnWXJJNVhLdDF5MHRMYW1GTDJsUUtJa25wSWt3TlRXRnFha3AzTnpjb0ZLcGtKMmR6WXpTUDNueUJIRnhjV0N4V0RBek00T0ZoUVhNemMyWi8zSTRISDJIWCs4VkZSWGg0TUdEelBPMmJkc2lLQ2lJZWE0cmdTbnY4T0hET0h6NHNNN1gvdjMzWHdCQW16WnQwS3RYTDV3NmRZcTU3b29WSzdCdTNUcm0vNU5FSXNIaXhZdVJsNWZISFAvZWUrOWg3OTY5VUNxVktDNHV4cUpGaTdCdTNUclkydHBXLzVzbGxUSXdNTUM4ZWZNd2UvWnNDSVZDSkNZbTR2cjE2OHdiNTFtelpxRkZpeGJNL2k0dUxrd1N6MmF6d2Vmem9WQW9VRkpTd3V4amIyOFBKeWNuR0JzYnc4aklDTWJHeGpBeE1ZR3BxU2t6NmIydWpSa3pCbVptWnRpMGFST01qWTNmZUJHNjBudGRwVkpCS0JTaXNMQVFSa1pHT0hMa0NIZzhIbTdmdnMxODZtUmxaUVZEUTBNY1Bud1lBb0VBdlhyMVlzNXo5dXhaSmlGLy8vMzNZV0ppQWdBWVAzNThoZGQrOGVLRjF1dExseTVGeDQ0ZDMraDdJdVJ0b2lTZWtDYUl4V0xCMHRJU2xwYVc4UEx5Z2tLaFFHWm1KdExTMHBDZG5ZMlVsQlFtNFdDeFdEQXhNWUdGaFFYelpXNXVEaTZYZm4yVXRYLy9maVpwNW5LNW1ENTllcDFkNjhNUFAwUkVSQVFLQ2dvQXFNczM4dkx5WUdGaGdieThQQ3hjdUZCakpIYmd3SUdZUEhreTJHdzJkdS9lRFFESXlNakE1NTkvanUrKys0NVdCSzZHN3QyNzQrblRwOWl6WncrY25Kenc4ODgvSXowOW5SbjlYYlZxRmViTW1ZUG82R2dBUUZSVUZENzg4RU9OYzN6Ly9mZjQvdnZ2bVRkbTA2Wk53NVFwVTJCZ1lBQ3BWSW85ZS9iZ3dJRURBTlNqdytQR2pVTy9mdjAwSmlNbkppWmk4K2JOQ0E0T1J2ZnUzU3VNdHlvbE51VjkrKzIzT3JkYldGZ3dwVVQrL3Y1Z3NWajQrT09QOGZISEgxZjdHb0Q2VTZUeVN1ZnlsSmVabWNuc2IyMXR6U1R4TXBrTXYvMzJHd0QxbTZGQmd3Ymh6Smt6a012bE5ZcUprSWFFL2dvVFFzRGhjQ0FTaVNBU2laaHRVcW1VcWJjdEhiVi85dXdaODdxSmlRa3pXbTloWVFGVFU5TW0rMUYwVmxZVzl1elp3endmUG53NHhHSXhVbE5UTVcvZVBQVHAwNmRXcjJkdWJvN3g0OGRqMTY1ZCtQREREOUdyVnkrd1dDd21NUy83LzhuTHk0dDVRL0grKys4ak9qb2FNVEV4QU5TVEhHZk9uSW13c0RCNGVucldhb3hOZ1VLaFFIcDZPbE5uWFZNR0JnWklTVW5CMGFOSGNlellNVWlsVWxoWldXSHc0TUhvM3IwN1ZDb1ZrcE9UVVZSVWhLS2lJbHk4ZUJGLy8vMDNGQW9GcmwyN0JoNlBoNzU5KytvOGQyaG9LT0xpNHJCcjF5NzA2ZE1IN2RxMVk5NE1yRisvSGdxRkFzYkd4cGd5WlFwelRFVkpQQUE4ZXZRSUFEUStaZEtuUC8vOEU2bXBxY3diaXF5c0xHellzQUZTcVJTbXBxYjQ1WmRmTk9yZlMzOFd4V0l4ZnY3NVo0MXpVY2NtMHRCUUVrOEkwVWtvRkVJb0ZHclVXaGNXRmpKSmZYWjJOakl5TWpSR2ZIazhIa3hNVExTK2pJMk5HM1ZKenZyMTY1bWE1R2JObW1ITW1ERlFLcFZZc1dJRlVsSlM4TXN2djBBb0ZHTGJ0bTFhbzk0MWJURTVjT0JBOU9qUmd5a2R1SG56SmxhdVhLbVJVSXBFSW56eHhSZk1weVpjTGhkZmZmVVZaczJhaGVUa1pBRHFOeUNmZlBJSjNudnZQWXdhTllvbU9sZERZbUlpTXdKZjF2ejU4NWs2N3ZEd2NLYXUvUHZ2djllb2hTOHJMQ3dNOGZIeHpQUE16RXhzMzc0ZDI3ZHZyL0Q2UXFFUXc0Y1BSN2R1M1NyY1I2VlNZZFdxVllpUGowZEVSQVJFSWhFR0RoeUlmdjM2TWJYczl2YjJHa2w4UlpSS0pUT0p0VTJiTmdDQUxWdTJ2UGE0VWk0dUxqb255VnBiV3pPZkVGV20vTEVGQlFYTWNYdytIeHMzYmtSR1JnYWtVaWtBWU9MRWlaV1dHVFhtMzBta2FhQWtuaEJTWlFLQkFBS0JBSFoyZHN5Mm9xSWk1T1RrSUQ4L24vbEtTMHZUR0EwRzFLT05Sa1pHRUFxRld2ODFORFFFbjg5dmtBc2tQWDc4R0pjdlgyYWV5MlF5ZlBUUlI1QklKTWpLeW1LMjkrdlg3NDNLVmlRU2lVYU5leWtXaTRYVHAwOWowNlpOVUtsVXpIWmJXMXVzV3JWSzY1cW1wcVpZc1dJRjVzNmRpNWN2WHdKUVQvTGJ0V3NYK0h5K3pxU1VWRS9aVDdRc0xTMlp4L2IyOWhxdmxkV2hRd2VOSkI1UXYrbmk4L2xNVWxwS0tCVGlQLy81RDRZUEg2NHpTZDJ3WVFNVUNnVUFJRFkyRmw5KytTWDI3dDJMRXlkT0lDMHREVHQzN2tTSERoMlkvUVVDZ2NieCsvYnRBNkNkNUQ1NThnUlNxUlNPam81bzFxeVp4cjVWMGJsejV3bzczZFNFa1pFUjNOM2Q4ZkRoUXhRWEZ5TXVMbzU1clZPblRtamJ0bTJGMTB0TVROUjZyYlM4aVpDR2dwSjRRc2diTVRRMFJMTm16WmcvNnFYa2Nqa2tFZ255OC9PWmxuaFNxUlM1dWJsSVNVbUJVcW5VMkovRllzSFEwRkRyeThEQUFEd2VEM3crbi9rcWZWNGZSdEtjbloxaGJtNk9uSndjQU9xUjdiTEpPNkJ1NjllbVRadlhKakFIRHg3VW1CeGJhdTNhdFlpS2ltSnFmOHY2NElNUDBMcDFhNDF0elpvMXc2cFZxeXFjdE5xc1dUT3NXN2NPbjMvK09SSVNFZ0NvSnc0T0dUS2swdmlJSmwwMThlV1Z2YzhyZTVQYXAwOGZORy9lSENLUkNKYVdsakF3TU1DcFU2ZXdkKzllWmg5emMzTU1IandZUFh2MnhJWU5HN0J4NDBiTW56OWZhMzVLYWZsSVNrb0tQdnZzTTVpWm1XSGN1SEVZTm13WWR1ellBVGMzTjQzU3Q5SlBjMHBWTkhvZEd4c0xBRnFka042VVVxblUrcG1wcXFsVHB5SWxKUVdGaFlYTUcxbGJXMXZNbVRPSG1UTkNTR05GU1R3aHBFNXd1VnlZbTV2RDNOeGM2eldWU3FYUjk3cTR1SmlwOXkzOXlzbkpRVkZSa2Nib2NubHNOaHM4SGc5Y0xoY2NEb2Y1S3YrY3hXSnBmYkhaN0ZvWitlZHdPT2pTcFF1T0h6OE9TMHRMQ0FRQ0pqRUcxSW5iM0xseksvMCszcFNYbHhmNjlldUhZOGVPQVZBblphVnREWmN0VzZhMXYwcWxRbVptSnRhdFc0ZlZxMWZqMHFWTEdEZHVuTmFJTEttY1FxRkFibTR1SkJLSnh2YUszcXlWVC9UdDdlMnhZOGNPQU9wUFRteHRiWkdYbDRmRGh3L2o0TUdEeU0vUEJ3QzR1cnBpNk5DaENBME5CWS9IdzdadDIzRDE2bFVBNmsvQ2xpeFpvck0xN0tsVHB5Q1R5WkNlbm80MWE5YWdSWXNXbURsekp2ejkvVFZHcmF2YTJhWkxseTQ0ZHV3WXJsNjlpbHUzYmlFd01GQnI5THBzZTh1cWpteG5aV1hodmZmZXE5Sys1Zm41K2NISHh3ZWZmZllaVkNvVnVGd3V2dmppQ3hnYkc4UFEwTERTRnBtRU5IU1V4Qk5DM3JxeW8rNFYxUWdENm1SVExwY3pDOTZVWGZ5bTlIRkpTUWtVQ2dVVUNnWGtjam5UbXErd3NKRFpybEtwTkJiU0tmdWw2MDFHZFUyZlBoMHpaODRFaThYQ3p6Ly9ySkhFanhneEFqNCtQcmgzNzk0Ylg2Y3lZOGVPUlVsSkNYZzhIcFBNNnhJZkg0LzE2OWNqTmpZVzMzNzdMWllzV1lJVEowNmdSNDhldFJMSDZ0V3JhK1U4YjBQNzl1MDF5a3FxS3pFeEVlKysrMjZ0eEZLNkNOZnAwNmRSWEZ3TVEwTkQ5T3JWQy8zNjlZT1BqdzlVS2hVS0N3dVJuWjJOYnQyNjRlYk5tM2o4K0RFaUl5T3hkT2xTTEYyNlZDdVJuekJoQW54OGZMQjE2MVlrSkNUZzJiTm56T2gwV2xvYXM1KzF0WFdWWWpRek04UElrU094YWRNbTdObXpCNEdCZ1NncUtzTEtsU3ZoNStlbnRSSndRVUVCSWlNajhlelpNMHlhTk9rTi80VXE5dXV2dnpJZGJUNzY2Q080dWJraEt5c0xscGFXR2d0SEVkTFlVQkpQQ0ttM1dDd1dlRHdlZUR3ZWpJeU02dVFhcDArZmZ1TnpsSll6SkNRa01LMEJBZlZFdmdrVEpnQUFmSDE5Y2VMRWlScWRuOFBod01yS0NpMWJ0Z1NndTIyZ3RiVTE1czZkVytGRXc3eThQT3pldlJzSER4NWs2cVcvL2ZaYmJOcTBxVmE3NTdSdjM3N1d6dlU2TVRFeDhQSHhxZkh4ZFpYZ2xSMzlEUXNMWSthSHVMdTdheXpVVlhyZjNMMTdGNTkrK3FuR09XeHNiUERnd1FQY3VuVUxVcWtVaFlXRkZZQXRhY01BQUE0Z1NVUkJWSDZhYyszYU5YejU1WmNJQ3dzRGo4ZlRlQk5wWTJPRHp6Ly9IQWNQSGtSU1VoSWNIQnlRa0pDZzBjYXgvREdsV0N5V1JqOTdRRjNYdm1uVEprUkhSME11bHlNaUlnTGg0ZUVJRHc5SGNIQ3d4cjRuVDU3RVR6LzlCQURvMnJVclhGMWROVjcvNG9zdnRLNHBsOHZ4KysrLzQrWExsNWc0Y2FMRy9KdFNaVXVCamgwN2hyLysrb3VKZC9mdTNmamhoeDhnRm91eGZmdjJLdGZnOSszYlYrdi9BU0gxSFNYeGhCQlNDeFFLQmI3NzdqdW1QeldmejhlQ0JRczA2cFhmcEliZnpzNU9aMEx6T3RuWjJkaTNieC8rL3Z0dmpWVTlBWFViMGNqSVNBd2FOS2pHY1pYM0ppUGI5ZmxhdXJSbzBRS2JObTFDUmthR3hzSkJwVzhPSkJJSmtwS1NtTzFQbmp5QlFDRFFHdm4yOFBDQWdZRUIwOUVHZ000VlYxa3NGb3lNakRUbWl4UVhGeU1wS1FuWHIxL0g3dDI3OGY3NzcydjFwUzlMMTJ0Ly9mVVhrd2lYeGVQeDhNOC8vMmhzSzAyZzVYSTVzckt5Y1B6NGNRRHF1U0hsYStYZmVlY2RiTjI2RlFxRkFvY09IY0tjT1hPWTF5NWV2QWh2YjI5WVcxdmpxNisrQXFCZUlFMnBWREtkay9idDI0Zmx5NWZEemMxTjQ3enA2ZW1Jam81R3ExYXRjUDM2ZFdhN1NxVkNlbm82QU8wNmYwSWFJMHJpQ1NHa0Z1ellzVU9qem5qcTFLa1FpVVJJU0VoQVFVRUJmSHg4YWp4NXIyeUhrK29hTjI2Y1JuSUlxSlBCYnQyNlZUalNTYXFHeFdJeEU2MUxYYjU4R2ZiMjlyQ3hzY0dGQ3hlZ1VDakFaclBoNWVXRm1KZ1k3TjI3VjJzaE1ENmZqdzgvL0JCRlJVVmdzOW13dGJXRmxaVVZqSXlNWUdSa3hOVFNPem82TXFQOHFhbXBLQ2dvUVBQbXpiRjQ4V0tZbUpqVWVXZWhreWRQNHZmZmYyZWVKeVltSWlvcUNnQjB0cmswTnpkSFlHQWdybCsvam5QbnptSHExS2t3TmpaR1RrNE92dm5tRzZoVUtreWVQQm1YTGwwQ29GNU02di8rNy8rUW1KaUkvZnYzSXljbkIzUG56c1d2di83S2xMMnRXYk1HSjA2Y2dJV0ZCWGJ0Mm9YUTBGQmN2bndaSXBFSUxWcTBnSU9EQSt6czdMUVNmejgvUDUyZk9IMy8vZmUxOWM5RHlGdEhTVHdoaEx5aFM1Y3VhWTFrL3Y3Nzc4emtVazlQVDZ4YnQ2N0drL2ZlcFBWZCtRUytYYnQybURoeG9sYVNRNnFtZEgwRVFMM3E3WklsU3pUYXFSNDRjQUE5ZXZTQXBhVWwwMzdSeThzTHZYdjNSa3hNREk0Y09ZSWVQWHJBM2QxZDQ3eURCZzFDWW1JaUZpMWFCRXRMUzN6MTFWY3dOVFhWR1VOR1JnYm16cDJMakl3TVRKbzBDV0ZoWVJvdFdsZXRXbFZoL0RLWkRELzk5Qk16MGk4V2l6RisvSGlkYzBQS0wzNWtaV1hGdkZHMXQ3ZkgrZlBuQWFqZnpKU3ZoeThWR2hxSzY5ZXZvN2k0R0NkUG5zU3dZY053OGVKRnBtdVBya1hHcGsyYkJvbEVna3VYTG1IdTNMa3dNelBEaWhVck1ITGtTTmpiMjBPbFVpRXJLd3NSRVJIbzJMRWpEaHc0b0xHZ2swd21RM0p5c3NhRVkwZEhSMmFWMTdJb2lTY05HU1h4aEJEeWh2YnYzNjlWcjV5Ym04czgxdmRIKzRhR2h1alpzeWNHRHg2TTVzMmJNOXZ2Mzc4UGQzZDNuWjFOaUc1bnpwekJtVE5uQUtqTFphNWN1YUsxajRHQkFYYnYzczJVMG5UdjNoM2R1blhEMXExYklaRklFQllXaHJWcjEycjA4RDkzN2h6V3JWc0hxVlNLRnk5ZVlPZk9uUlV1L0pXVWxJVDgvSHlVbEpSZ3k1WXR1SEhqQmhZc1dNQjBtU25mY2hSUWwzdEZSRVRndDk5KzB5alZTVXhNeExmZmZndC9mMzkwNjlZTm5UdDMxa2lJeTdLMXRZV0JnUUY4Zkh3d1pNZ1FoSVdGQVZEUDk2am9FNTBPSFRxQXkrVkNMcGZqK1BIakdEWnNHRk9DSXhLSjRPZm5wL080VHovOUZLTkhqNGE5dlQzaTQrTng1c3dabkQxN0ZvTUdEV0xPZC9Ub1VmRDVmS1NrcERCZmlZbUpTRXRMZzBxbHdxWk5tM1NlbTVER2dwSjRRZ2g1UTEyN2RrVk1USXpPMTloczloc3Q4bFFWS3BVS3UzYnRRcGN1WGJSZW16WnRHdnIwNmFOell2QTMzM3dEaVVTQzRPQmdkT3JVU2VmeFJGUFpOMEdBZWtLeG82TWo3dHk1QTBBOTZUZytQcDRwTzdHd3NFRFBuajFoYUdpSWQ5OTlGNy85OWh0U1UxUHg4Y2NmWTlHaVJSQ0pSTmk4ZVRNdVhyekluUE0vLy9rUFB2amdBNmhVS3J4NDhVSXJCbjkvZjJ6ZXZCbGhZV0dJaTR2RHpaczNNWFhxVkN4YXRFZ2pLWDc1OGlVZVBIaUEyN2R2NDhxVks4eGFCb0M2Uk12SHh3ZFhybHlCWEM3SHJWdTNjT3ZXTFd6WXNBRWhJU0hvMGFNSGdvT0ROZVowaU1WaVpwWFhoSVFFdEc3ZEdqZHYza1NIRGgwZ2w4dVJscGFtMGZVR1VDL0lGQkFRZ09qb2FBUUVCQ0FxS2dxUEh6OEdvRzdGV2RyeVZhVlM0ZmJ0MjRpS2l0SjRFM0gzN2wzOCtlZWZBTlQzdVl1TEM5cTBhWVBJeUVoRVJVWGgwYU5IV290aGxiMTJxZVBIanpOdkhnaHBMQ2lKSjRTUU54UWFHb29USjA3QTFkVVZZckdZV2Z5cWRPRWVGb3ZGZElRcDllbW5uNkp2Mzc0NnozZjA2RkdzWDcrK1N0ZVdTcVVJQ3d0RFJFU0VWb2tHQUF3Yk5rem5jYVVsQ1hLNUhPZk9uY096Wjg4b2lhK0NsaTFiWXZMa3lYQnpjNE9ibXh2TXpNdzBGbnQ2OU9nUkRodzR3SHd5TTNYcVZHWXk2UERodzNIbXpCa2tKaVlpUFQwZHYvLytPL3IzNzgvVWhCc1lHT0Nqano2Q3U3czdCZ3dZb0hYdHN1VXR0cmEyV0xkdUhkYXVYWXZUcDA4ak16TVQ4Zkh4OFBQencvSGp4N0ZseTVZS0Z6dnEwcVVMWnM2Y0NRc0xDK1RsNWVIczJiTTRlZklrSGo5K0RMbGN6blNiOGZiMnJ2QStkSEp5d29vVkszRHYzajM4OTcvLzFlcUtWRGFCbmp4NU1xeXNyR0JtWm9hRWhBUjA3TmdSa1pHUjZOMjdOd0QxNGxGSlNVbElURXpFWjU5OVZ1Ry92WW1KQ2JwMTZ3YUJRSUJIang2aGUvZnV1SDM3TnZPbW9IUStnWU9EQXh3Y0hLcmMvNTZRaG9xU2VFSUllVVBtNXVaYVNZeFVLc1hMbHk4Ukd4dUxGeTllb0ZPblRuVnk3Yi8rK290SkdFdTdlbFJGYW1vcTAwa0hVTGZESks5bmJtNWU2ZHlHMXExYjQrclZxMGhNVEVULy92M1J2WHQzNWpVK240OGxTNVpnOXV6WlVDZ1VtRE5uRGtRaUVTWk1tSUJMbHk1aDRjS0ZFSXZGVUNnVVRNbEkrWE9YeGVmek1YLytmRGc3TzBPbFVqRmRobnIwNklFREJ3NW9KUEVHQmdibzFLa1RoZ3daQWc4UEQyYTdxYWtwQmc4ZWpNR0RCK1BKa3ljNGV2UW96cDQ5QzZsVWlvQ0FnTmYrZS9qNitpSTJObGFycktqc0c4S3k5NWFUa3hPV0xsMks3T3hzV0ZoWUFGQy8wZm5tbTI5UVZGUlU0WFdNalkzeDJXZWZRU0FRb0hQbnp1alNwUXZZYkRZaUl5TlJVbElDc1ZnTVIwZEhyZFZyUzlIRVZ0SVlVUkpQQ0NGdlFDcVY0c1NKRTBoTlRVVmFXaHJ6MzdJMThRQVFHQmlvOFR3L1A1OXBoMWRlK1JWQXl5cGZlMS8yK2JObno3VEtaaVFTaWM0YTU0Y1BIMm84cDRtdU5jZmhjR0J2Ync5QW5lVFBtemNQeDQ0ZHc2eFpzN1QyZFhKeXdzcVZLeEVYRndlUlNBUUFHRFZxRkVhTUdNRWtvQndPQnlOSGprUitmajdZYkRiNGZENmNuWjExZG9BQjFBdUtsY1hqOFRCNzlteHMyN1lOSGg0ZWFOMjZOUUlDQWpUNnErdmkrdi90M2Exdmsyc1l3T0g3M1RzKzFtd1RXd2tKWkcyVEJVRlRoMm1DV0tiNUNBS0xJd0dIQUlVbUNDU0taQmdTQkg4QmlxUVd6NEpCelZTdDFEUUVRYk1qT090aExCMmM5UnpLVGEvTHRYblQzcTM2cFgzZTUxbGZqM3YzN3NXZE8zZWkwK2xFcTlXS2lIKzJ6QnkzVnI3VmFzWGx5NWVqTE11b1ZDcXh2cjRlVjY1Y09mSzk5Z00rSXFMZGJzZXJWNi9pdzRjUGgwSytLSXBZWEZ5TUN4Y3V4TW1USnlQaTRGYXQ3WGI3eVBmWjMvdDliVzF0OUhtK3RmOFBtVU9oeUtqWSt6L1BBZ2Y0emIxNTgyYWkwMG8vZi80YzE2OWZIM3NRejc0WEwxNGMyRXY4My9oMmQ1cHhSOVMzV3ExNCtQQmh2SDc5T2w2K2ZEbDZmbk56TTY1ZHV4YW5UcDJLaUJpdHM5N2EyanF3ZnZucDA2ZHg4ZUxGWTgyM2I5THZFb0R4aXYwdHFQN21sM2lBQ1p3K2ZUcXExZXJZWDlVanZpNVorSzkyZ0huNzl1Mmg1MjdldkJtM2I5K09zaXdQM1hqWjZYU2kwK2tjK1pvckt5dWowMkFCeUVIRUEweW9WcXZGN3U1dW5EMTdOaHFOUnRUcjlhalZhbkgrL1BsWVcxdUw1ZVhsUXplMkhsZXIxUnFkMUhuaXhJbTRmLy8rZ1hYWDdYWTdWbGRYbzlmci9mUnIzcnAxYTZMVFpBSDQ5VVE4d0lRZVBIZ1FTMHRMb3lVclArTzR1OVBVYXJXNGUvZHVQSC8rUEI0OWVuUm9uZS9Dd2tJOGVmSWtuajE3RnUvZXZSdDdzK0R5OG5MVTYvVzRjZU9HWFdrQUVoTHhBQk9xVnFzL3ZLWW9pbWcwR3FQSFJ4MEF0YlMwZE9EYTcxMjllalV1WGJvMDlvQ2RXcTBXang4Ly91Rk1BT1FsNGdGK2dibTV1ZGphMnZxcGF6YzJObUpqWStQSWE4WUZQQUN6WWU3SGx3QUFBTDhURVE4QUFNbUllQUFBU0ViRUF3QkFNaUllQUFDU0VmRUFBSkNNaUFjQWdHUkVQQUFBSkNQaUFRQWdHUkVQQUFESmlIZ0FBRWhHeEFNQVFESWlIZ0FBa2hIeEFBQ1FqSWdIWmxwWmxqRWNEcWM5Um5yRDRUREtzcHoyR0FBelE4UURNMjFoWVNFR2c4RzB4MGh2TUJoRXBWS1o5aGdBTTBQRUF6UHR6Smt6MGUxMnB6MUdldDF1TjZyVjZyVEhBSmdaSWg2WWFmVjZQWHE5WHZUNy9XbVBrbGEvMzQ5ZXJ4ZU5SbVBhb3dETURCRVB6TFQ1K2Zsb05wdXh2YjB0NUkraDMrL0g5dloyTkp0TmErSUJmcUZpYjI5dmI5cERBRXpieDQ4ZjQvMzc5N0c2dWhybnpwMkx4Y1ZGVVRyR2NEaU13V0FRM1c0M2VyMWVOSnZOV0ZsWm1mWllBSCswb2lpS0E0OUZQTUJYWDc1OGlaMmRuZGpkM1kxUG56N1p0V2FNc2l5alVxbEV0VnFOZXIwZTgvUHoweDRKNEk4bjRnRUFJSm52STk2YWVBQUFTRWJFQXdCQU1pSWVBQUNTRWZFQUFKQ01pQWNBZ0dSRVBBQUFKQ1BpQVFBZ0dSRVBBQURKaUhnQUFFaEd4QU1BUURJaUhnQUFraEh4QUFDUWpJZ0hBSUJrUkR3QUFDUWo0Z0VBSUJrUkR3QUF5WWg0QUFCSVJzUURBRUF5SWg0QUFKSVI4UUFBa0l5SUJ3Q0FaRVE4QUFBa0krSUJBQ0FaRVE4QUFNbUllQUFBU0ViRUF3QkFNaUllQUFDU0VmRUFBSkNNaUFjQWdHUkVQQUFBSkNQaUFRQWdHUkVQQUFESmlIZ0FBRWhHeEFNQVFESWlIZ0FBa2hIeEFBQ1FqSWdIQUlCa1JEd0FBQ1FqNGdFQUlCa1JEd0FBeVloNEFBQklSc1FEQUVBeUloNEFBQUFBQUFBQUFBQUFnS3orQXBiQ1NXSjdFZGZ1QUFBQUFFbEZUa1N1UW1DQyIsCgkiVGhlbWUiIDogIiIsCgkiVHlwZSIgOiAibWluZCIsCgkiVmVyc2lvbiIgOiAiNyIKfQo="/>
    </extobj>
  </extobjs>
</s:customData>
</file>

<file path=customXml/itemProps1.xml><?xml version="1.0" encoding="utf-8"?>
<ds:datastoreItem xmlns:ds="http://schemas.openxmlformats.org/officeDocument/2006/customXml" ds:itemID="{F70AA1E9-783E-4471-9F03-5D2C38B57589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438</Paragraphs>
  <Slides>63</Slides>
  <Notes>18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baseType="lpstr" size="86">
      <vt:lpstr>Arial</vt:lpstr>
      <vt:lpstr>宋体</vt:lpstr>
      <vt:lpstr>微软雅黑</vt:lpstr>
      <vt:lpstr>楷体</vt:lpstr>
      <vt:lpstr>隶书</vt:lpstr>
      <vt:lpstr>仿宋</vt:lpstr>
      <vt:lpstr>等线 Light</vt:lpstr>
      <vt:lpstr>等线</vt:lpstr>
      <vt:lpstr>Calibri</vt:lpstr>
      <vt:lpstr>幼圆</vt:lpstr>
      <vt:lpstr>汉仪乐喵体W</vt:lpstr>
      <vt:lpstr>Calibri Light</vt:lpstr>
      <vt:lpstr>Wingdings</vt:lpstr>
      <vt:lpstr>黑体</vt:lpstr>
      <vt:lpstr>汉仪字酷堂义山楷W</vt:lpstr>
      <vt:lpstr>方正粗黑宋简体</vt:lpstr>
      <vt:lpstr>方正公文小标宋</vt:lpstr>
      <vt:lpstr>Times New Roman</vt:lpstr>
      <vt:lpstr>华文细黑</vt:lpstr>
      <vt:lpstr>仓耳青禾体-谷力 W05</vt:lpstr>
      <vt:lpstr>华光中楷_CNKI</vt:lpstr>
      <vt:lpstr>华光楷体_CNKI</vt:lpstr>
      <vt:lpstr>1_Office 主题​​</vt:lpstr>
      <vt:lpstr>PowerPoint Presentation</vt:lpstr>
      <vt:lpstr>PowerPoint Presentation</vt:lpstr>
      <vt:lpstr>1. 扣得住：紧扣中心论点，是中心论点的“卫星”和“支撑”。2. 分得开：几个分论点角度不同，互不交叉，互不包含。3. 排得顺：分论点之间有清晰的逻辑关系（并列、递进、辩证等）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4、追问结果（果）——从“会怎样”的角度展开。</vt:lpstr>
      <vt:lpstr>PowerPoint Presentation</vt:lpstr>
      <vt:lpstr>5.追问对象（谁）——从“关涉谁”的角度展开。</vt:lpstr>
      <vt:lpstr>（1）不同个体</vt:lpstr>
      <vt:lpstr>PowerPoint Presentation</vt:lpstr>
      <vt:lpstr>练一练：（从“关涉谁”的角度展开）</vt:lpstr>
      <vt:lpstr>总结：</vt:lpstr>
      <vt:lpstr>PowerPoint Presentation</vt:lpstr>
      <vt:lpstr>PowerPoint Presentation</vt:lpstr>
      <vt:lpstr>PowerPoint Presentation</vt:lpstr>
      <vt:lpstr>PowerPoint Presentation</vt:lpstr>
      <vt:lpstr>课堂练习：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2025-11-08T22:05:15.651</cp:lastPrinted>
  <dcterms:created xsi:type="dcterms:W3CDTF">2025-11-08T22:05:15Z</dcterms:created>
  <dcterms:modified xsi:type="dcterms:W3CDTF">2025-11-08T14:05:15Z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