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9" r:id="rId2"/>
    <p:sldId id="364" r:id="rId3"/>
    <p:sldId id="445" r:id="rId4"/>
    <p:sldId id="498" r:id="rId5"/>
    <p:sldId id="550" r:id="rId6"/>
    <p:sldId id="551" r:id="rId7"/>
    <p:sldId id="392" r:id="rId8"/>
    <p:sldId id="403" r:id="rId9"/>
    <p:sldId id="398" r:id="rId10"/>
    <p:sldId id="476" r:id="rId11"/>
    <p:sldId id="509" r:id="rId12"/>
    <p:sldId id="510" r:id="rId13"/>
    <p:sldId id="540" r:id="rId14"/>
    <p:sldId id="557" r:id="rId15"/>
    <p:sldId id="541" r:id="rId16"/>
    <p:sldId id="270" r:id="rId17"/>
    <p:sldId id="406" r:id="rId18"/>
    <p:sldId id="558" r:id="rId19"/>
    <p:sldId id="559" r:id="rId20"/>
    <p:sldId id="560" r:id="rId21"/>
    <p:sldId id="501" r:id="rId22"/>
    <p:sldId id="518" r:id="rId23"/>
    <p:sldId id="552" r:id="rId24"/>
    <p:sldId id="553" r:id="rId25"/>
    <p:sldId id="503" r:id="rId26"/>
    <p:sldId id="561" r:id="rId27"/>
    <p:sldId id="562" r:id="rId28"/>
    <p:sldId id="519" r:id="rId29"/>
    <p:sldId id="563" r:id="rId30"/>
    <p:sldId id="564" r:id="rId31"/>
    <p:sldId id="300" r:id="rId3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114" d="100"/>
          <a:sy n="114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26654" y="3447291"/>
            <a:ext cx="874517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攻略四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探究题：多角度、深层次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26654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小说阅读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4172" y="0"/>
            <a:ext cx="3566241" cy="264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85187"/>
            <a:ext cx="11737304" cy="665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奔跑，像草原上的很多孩子一样，并不是有什么急事需要奔跑，而是为了让柔软的风扑面而来，为了让自己像一只活力四射的小野兽一样跑得呼哧呼哧地喘着粗气。春天里，草坡在脚底下已经变得松软了，有弹性了。很像是地震后，他们转移到省城去借读时，那所学校里的塑胶跑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脚下出现了一道半米多高的土坎，桑吉轻松地跳下去了。那道坎是牦牛们磨角时挑出来的。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他跳过一丛丛只有光秃秃的坚硬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枝干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的雪层杜鹃，再过几天，它们就会绽放新芽，再有一个月，它们就会开出细密的紫色花朵。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挨着杜鹃花丛是一小片残雪，他听见那片残雪的硬壳在脚下破碎了。然后，天空在眼前旋转，那是他在雪上滑倒了。他仰身倒下，听到身体内部的东西震荡的声音。他笑了起来，学着同学们的声音，说：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老师，桑吉逃学了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spc="-100" dirty="0" smtClean="0">
                <a:latin typeface="宋体"/>
                <a:ea typeface="华文细黑"/>
                <a:cs typeface="Times New Roman"/>
              </a:rPr>
              <a:t>”</a:t>
            </a:r>
            <a:endParaRPr lang="en-US" altLang="zh-CN" sz="2800" kern="100" spc="-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87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00010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老师不相信。桑吉是最爱学习的学生，桑吉还是成绩最好的学生。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老师说：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他是不是病了？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老师，桑吉听说学校今年不放虫草假，就偷跑回家了。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来，草原上的学校，每年五月都是要放虫草假的。挖虫草的季节，是草原上的人们每年收获最丰厚的季节。按惯例，学校都要放两周的虫草假，让学生们回家去帮忙。如今，退牧还草了，保护生态了，搬到定居点的牧民们没那么多地方放牧了。一家人的柴米油盐钱、向寺院作供养的钱、添置新衣裳和新家具的钱、供长大的孩子到远方上学的钱、看病的钱，都指望着这短暂的虫草季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8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038" y="472018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的姐姐在省城上中学。父亲和母亲都怨姐姐把太多的钱花在打扮上了。而桑吉在城里的学校借读过，他知道，姐姐那些花费都是必需的。她要穿裙子，还要穿裤子。穿裙子和穿裤子还要搭配不同的鞋，皮的鞋、布的鞋、塑料的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今年虫草假的时候，我要挣两千元。一千元寄给姐姐，一千元给奶奶看医生！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所以，他就打定主意逃学了。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奔跑中，他重重地摔倒在一摊残雪上，仰身倒地时，胸腔中的器官都震荡了，脑子就像篮球架上的钢圈被敲击过后一样，嗡嗡作响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80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396528"/>
            <a:ext cx="110172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桑吉庆幸的是，他没有咬着自己的舌头。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然后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，他侧过身，让脸贴着冰凉的雪，这样能让痛楚和脑子里嗡嗡的蜂鸣声平复下来。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这时，他看见了这一年的第一只虫草！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桑吉一直匍匐在草地上，他的一双膝盖很快就被苏醒的冻土打湿了。他的眼睛为了寻找这短而细小的虫草芽都流出了泪水。一些把巢筑在枯草窠下的云雀被他惊飞起来，不高兴地在他头顶上忽上忽下，喳喳叫唤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8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00010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其他飞鸟比起来，云雀飞翔的姿态有些可笑。直上直下，像是一块石子、一团泥巴，被抛起又落下，落下又抛起。桑吉站起身，双臂向后，像翅膀一样张开。他用这种姿势冲下了山坡。他做盘旋的姿态，他做俯冲的姿态。他这样子的意思是对着向他发出抗议声的云雀说，为什么不用这样漂亮的姿态飞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云雀不理会他，又落回到草窠中，蓬松着羽毛，吸收太阳的暖意。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在这些云雀看来，这个小野兽一样的孩子同样也是可笑的，他做着飞翔的姿态，却永远只能在地上吃力地奔跑，呼哧呼哧地喘着粗气，像一只笨拙的旱獭。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2184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04664"/>
            <a:ext cx="11305256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联系全文，探究小说的主旨。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1081265"/>
            <a:ext cx="11593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通过塑造身处经济拮据的家庭，但聪明懂事、勇于担当、坚韧顽强的桑吉形象，抒发藏区孩子改变命运的强烈愿望和对美好生活的渴望之情</a:t>
            </a:r>
            <a:r>
              <a:rPr lang="zh-CN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spc="-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借助桑吉纯真、机智、好奇的视觉，描绘了藏区春天的新奇与鲜活，把大自然的神奇与儿童的纯良融合在一起，启发人们思考自然与生命的关系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在万物苏醒的春天，好学的孩子却不得不逃学去挖虫草以补济家用，一定程度上，折射出贫困对教育的影响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保护环境就得退牧还草，想要生活好，还得挖虫草，引导读者探究如何解决生态保护与追求发展之间的关系。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26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566" y="970850"/>
            <a:ext cx="114492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核心题点一：阅读有道</a:t>
            </a:r>
            <a:r>
              <a:rPr lang="en-US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入情入境，前后勾连</a:t>
            </a:r>
            <a:endParaRPr lang="zh-CN" altLang="zh-CN" sz="105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探究题对应的阅读既要作整体性把握，更要对相关文字作深入性研读，防止表层化的粗浅阅读。其关键在于要展开想象和联想，入情入境地读出鲜活的人物形象，精细地揣摩人物细腻的心理，真切地感受人物跳动的脉搏，洞悉人物的喜怒哀乐。只有读活了在特定情境中人物的鲜活形象，才能充分发掘作品的深刻意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255994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候，尽管展开想象和联想研读了相关的叙述与描写文字，入情入境地揣摩了人物细腻的心理活动，但依然不能充分发掘出作品的深刻意蕴。原因在于，仅仅研读某一处文字，还不足以把握人物的全貌。这就需要前后勾连地研读文本，要善于从事件发展的全程中、各个不同的侧面中去把握人物形象的立体特征、多面性格；需要纵横联系分析人物，要善于从错综复杂的人际关系中把握人物的行为方式与思想倾向，动态地辩证地分析人物的复杂情感与多重性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阅读入情入境，前后勾连，为做探究题奠定了坚实的基础。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64867"/>
            <a:ext cx="11515037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核心题点二：答题有径</a:t>
            </a:r>
            <a:r>
              <a:rPr lang="en-US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找出角度，深入思考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如何做探究题，《步步高大一轮复习讲义》从探究的角度和答题的规范两方面作了详细的阐述，这里不再赘述。可是，实际存在的问题是：考生尽管知道了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多角度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深层次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等要求，面对具体题目还是不知道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角度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层次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在哪里。那么，如何去找出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多角度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深层次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呢？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从题干中找出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有不少探究题，题干已给出了探究的角度，只要紧紧扣住给定的角度探究即可。如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年全国乙卷第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我不是锄地，我是过瘾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这句话，既是理解六安爷的关键，也是理解小说主旨的关键。请结合全文进行分析。这其中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理解六安爷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理解小说主旨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就是两个给定的角度。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5554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23979"/>
            <a:ext cx="11515037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从小说的文体特征中找出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小说是以写人为主的综合艺术，其中情节、环境、人物、主题是小说的四要素，这四要素几乎是小说探究题都要涉及的四个角度，所不同的是因题目不同而表现形式不同而已，万变不离其宗。考生如果能谙熟此道，就能在做题中获益很大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当然，还有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艺术技巧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角度。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从小说的答题规律中找出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探究题做多了，就能发现一些实用的探究角度与层面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大中切小。善于在大角度下再切分出几个小角度，探究的角度切口越小，探究的方向越是明确，内容越容易把握，意蕴越容易发掘。如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人物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角度，可切分为主要人物与次要人物两个小角度，在主要人物这个小角度中再切分成性格的不同侧面等更小角度。记住：探究多角度，角度分大小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0379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448204"/>
            <a:ext cx="109080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掌握探究题多角度展开、深层次挖掘的探究要领。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56490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60952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606022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520577"/>
            <a:ext cx="6624736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22979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12826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03624"/>
            <a:ext cx="11515037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虚实结合。所谓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，就是小说实际呈现的内容主旨；所谓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，就是把实际呈现出的内容抽象化、符号化，进入到背后深藏着的意蕴。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双重视角。一是文中人物与文外作者两个视角。不少探究题，尤其是句子意蕴探究，这两个人物角度几乎必不可少。二是文内与文外现实两个视角，探究题有时要从社会现实角度切入。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6651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329850"/>
            <a:ext cx="1151503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阅读《菊花》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原文见本章题型攻略二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突破题点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请结合全文，探究文中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菊花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这一意象的丰富意蕴。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59306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112474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2558" y="2695560"/>
            <a:ext cx="11593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借菊花衬托出爱丽莎的外表美和劳动美，赋予其生活乐趣和活力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菊花既是爱丽莎追求美好的情感寄托，也是其内在精神的象征，她正是在种植、赠送菊花的过程中得到快乐、自信，内心也走向成熟与坚强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菊花不被认可，被抛弃，暗示女主人公的价值不为现实所认同。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赵家米铺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赵长春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三教九流，各有其道。五行八作，各有其味。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赵家米铺，也不过如此，米味儿、糠味儿四时不断。远近走过，即有那种淡香，过于敏感的，甚至啊哟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来个喷嚏，得揉揉鼻子，心里头赞一声，这米，香味冲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家米铺前店后仓。店门正对大街，后仓临河，袁店河。从汉口过来的米船，就在赵家米铺后门处的自家码头停下。青条石，高台阶，长跳板。伙计们背米，跳板悠然，人影晃荡水中。看着这些，赵掌柜也想背上一两包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93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85187"/>
            <a:ext cx="11515037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赵掌柜是靠背米起家的。他不只背米，还看老板怎样验米、卖米，包括跟着出去看米、选米。他不多说话，心里头学了不少本事，三十岁从汉口回到袁店河。十年打拼后，就有了这袁店老街上的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赵家米铺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。人们对他有份敬，讲说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赵掌柜背米起家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的故事，来激励自己和别人。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对此，赵掌柜笑笑，在心里。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对于如袁店河急水流淌的日子，赵掌柜也是笑笑。他有一句口头禅：急啥？再急，也得慢慢来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这句口头禅有深意，是赵掌柜人生经历中的一件总结。那年，他还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不是掌柜，还在街头摆摊售米。进了腊月，快小年了，他从南阳贩了一车好米回来，想趁着年关，赚些钱。车是骡拉的，两匹大骡，悬了铜铃，咣咣地响。风急雪猛，过丰山脚下的袁店河老桥时，天色已晚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spc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420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50223"/>
            <a:ext cx="11731061" cy="6752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雪野茫茫。桥头，一老人团卧雪中。他恻隐之心顿起，扶起老人，安放在米车上，绕道去了药铺，给老人看了病，喂了饭。如此一耽误，晚上就歇在了药铺，陪护老人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也巧，就在当晚，罗汉山上的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红枪会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早已通过骡夫对他下了眼线，准备在袁店河的沙湾里劫他的米车！见他心好，所雇的骡夫对他说了这一心事。骡夫说：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掌柜的，您心好，救人一命啊，也救了您自己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赵掌柜就握紧了骡夫的手，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以后，我就雇定你了！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米铺卖米。大米、小米、香米、糯米。米分等。好米当然是富有人家买去，糙米多是小户人家买的。赵掌柜就坐在柜后，看人流，看伙计量米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。量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米用升，斗。量时，吆喝，报数。别的不要求，赵掌柜要求升尖、斗满，有赚即可。薄利就多销。如此，来买米的就更多。不少人家成了常客。谁家喜欢什么米，谁家该来买米了，谁家买米的唤什么，赵掌柜都记得清。这也是本事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723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9" y="328002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有个本事，是赵家米铺的大本事，别的米铺不干，也不敢干。逢腊月初八，逢五月端午，赵掌柜要开棚舍米。腊八粥、粽子。都用一个特大号的大铁锅。那锅特大，别的不说，熬粥，二百斤大米进去刚盖锅底。煮粽子，能管全袁店镇的人吃。逢这两天，赵家米铺前人满为患，不做生意。腊八就舍粥，为穷人，为要饭的，热气腾腾，黏黏稠稠。端午就煮粽子，头天晚上天一擦黑就上锅，直到端午早上，各色的粽子，摆开，摆在长长扁扁的竹匾里，任人来吃。民国三十年大旱，赵掌柜竟然舍了四个月的粥，从九月到腊月！包括罗汉山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红枪会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员，也换了衣服，下山喝粥。赵掌柜一视同仁。人人都说好。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99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985" y="470277"/>
            <a:ext cx="110728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谈起赵掌柜的好，还有一件。进入腊月二十三，赵掌柜把好米掺入糙米，还当糙米卖。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过年了，都吃点好米吧。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晚上，在柜上，他看着伙计把一半好米、一半糙米掺匀，随手捻了几粒，在嘴里一嚼，点点头。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        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这都是好多年前的事了。解放后，这样那样的运动，有的人要找赵掌柜的茬儿，就有人站出来，特别是有的人会把自己的孩子叫回去，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啪！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一巴掌，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你吃饱了撑的！没有赵掌柜，也不知道你在哪里？你爹早就饿死了！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81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985" y="116632"/>
            <a:ext cx="11072829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找不到赵掌柜的茬儿，就有人在某个晚上，把赵家米铺前的那口大铁锅给砸了，指把厚的铁锅裂纹五六道，就没法熬粥、煮粽子了。其实，已经好几年不用了，那锅锈蚀着，又加上这碎裂，没有用了。袁店老街改造时，大铁锅就被移到了墙角。时间长了，里面长出了一棵槐树。树越长越高，高出了屋檐，高高地看着老街的变化。根越长越粗，竟翻出了锅沿，扎出了缝隙，瘤篱疙瘩着，把铁锅紧紧地抱住，锅与树一体，搬不动，移不走，成了袁店镇的一景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有景就得有名儿：锅槐。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也有人称为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，说是唐朝大将郭子仪来过袁店街，用此树拴过马，人称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。瞎扯的。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依我说，赵槐。合适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16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558" y="324520"/>
            <a:ext cx="11659053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小说另一版本删除了最后一段，以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瞎扯的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为结尾。你认为哪种结尾更好？为什么？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0271670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999" y="400010"/>
            <a:ext cx="115318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瞎扯的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结尾好。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语言简约，戛然而止。给读者留出了更多思考想象的空间。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感情强烈、直露，断然否定了槐树与郭子仪的关系。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含蓄地揭示文章主旨。批判了当代人急功近利，热衷攀附。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暗含对赵老板的勤奋、厚道、善良、大义、从容、智慧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写出其中两点即可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的赞美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原文结尾更好。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情感表达更为直接，赞美之情更加明朗。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与文章题目暗相呼应，突出小说主人公赵掌柜的品质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16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827938"/>
            <a:ext cx="1174648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一、请认真研读浙江卷近几年探究类试题，回答下列问题。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53820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224784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54400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2263929"/>
            <a:ext cx="8223303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《第</a:t>
            </a:r>
            <a:r>
              <a:rPr lang="en-US" altLang="zh-CN" sz="2800" kern="100" dirty="0">
                <a:latin typeface="Times New Roman"/>
                <a:ea typeface="华文细黑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车厢》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084" y="297140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0710" y="2987492"/>
            <a:ext cx="10081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车厢的故事带给你哪些思考？请结合作品谈谈你的看法。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3717032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33983" y="3720271"/>
            <a:ext cx="11637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疏于管理、不负责任的工作作风会给他人带来麻烦和伤害。乘务员、列车长、摘车厢的人似乎都在纠正差错，可差错却越变越大，个中原因正是工作作风问题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999" y="607328"/>
            <a:ext cx="115318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赵槐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结尾，槐树上升为一种象征。象征赵老板身上那种勤奋、厚道、善良、大义、从容、智慧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写出其中两点即可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的精神。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强调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郭槐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实为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赵槐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，否定了当代人的急功近利、热衷攀附，引发读者对时代的反思。</a:t>
            </a:r>
            <a:endParaRPr lang="en-US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0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4172" y="0"/>
            <a:ext cx="3566241" cy="264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76672"/>
            <a:ext cx="11377265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判断问题勿机械武断，解决问题勿依赖惯性思维。错挂两节车厢造成的差错之所以迟迟未能得到纠正，和列车长、摘车厢的人思维僵化、缺乏独立思考精神是分不开的。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550" y="2780928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1026" name="Picture 2" descr="小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2852936"/>
            <a:ext cx="4027062" cy="2435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517437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523236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1188548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《捡烂纸的老头》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8405" y="116382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188390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58702" y="1899989"/>
            <a:ext cx="9462208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你认为作者刻画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捡烂纸的老头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这一人物有什么用意？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708920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42238" y="2705720"/>
            <a:ext cx="11521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 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作者刻画这个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，意在揭示：即使是看似微贱、遭人轻视的小人物，也有丰富、复杂的内心世界和自己的尊严。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作者以深切的人文关怀，呼唤人们关注那些处于生活底层和社会边缘的小人物，给予他们更多的同情、理解和尊重。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256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8405" y="724977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2050" name="Picture 2" descr="小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820" y="785816"/>
            <a:ext cx="4027062" cy="192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7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8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8" y="1473165"/>
            <a:ext cx="11515037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题干虽无明确的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探究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字眼，但有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谈谈你的看法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你认为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等词语突出了探究要有个性化的解读这一特点。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故事带给你哪些思考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人物有什么用意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表明探究点多放在小说的主题及创作意图层面，彰显浙江卷一贯重视作品主题考查的特点。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1991"/>
            <a:ext cx="11515037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508" y="1772816"/>
            <a:ext cx="115212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多从人物、主题两个角度展开，体现了重人物形象、重主题的探究特点。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表述不完整、不全面。如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年考生现场答案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用意一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，只写出了底层人生活的艰难，还有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底层人的尊严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这层未答出来。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不能紧扣题目要求答题。如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2011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年题要求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结合作品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，而考生现场答案并未联系小说相关内容分析。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77438"/>
            <a:ext cx="1151503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二、阅读下文，回答问题，并体悟浙江卷探究题的审答规范，力避考生现场答案中存在的问题。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567940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三只虫草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阿来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桑吉此时正站在望得见小学校、望得见小学校操场和红旗的山丘上，对着水汽芬芳的空气，学着老师的口吻：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桑吉！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然后，他笑起来：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对不起，老师，桑吉逃学了！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此时，桑吉越过了丘冈，往南边的山坡下走几步，山坡下朝阳处的小学校和乡镇上那些房屋就从他眼前消失了。他开始顺着山坡向下奔跑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</TotalTime>
  <Words>3349</Words>
  <Application>Microsoft Office PowerPoint</Application>
  <PresentationFormat>自定义</PresentationFormat>
  <Paragraphs>133</Paragraphs>
  <Slides>31</Slides>
  <Notes>0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510</cp:revision>
  <dcterms:created xsi:type="dcterms:W3CDTF">2016-03-28T08:27:22Z</dcterms:created>
  <dcterms:modified xsi:type="dcterms:W3CDTF">2016-11-23T02:47:38Z</dcterms:modified>
</cp:coreProperties>
</file>