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mp4" ContentType="vide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7" r:id="rId5"/>
    <p:sldMasterId id="2147483701" r:id="rId6"/>
    <p:sldMasterId id="2147483714" r:id="rId7"/>
    <p:sldMasterId id="2147483728" r:id="rId8"/>
    <p:sldMasterId id="2147483741" r:id="rId9"/>
    <p:sldMasterId id="2147483754" r:id="rId10"/>
    <p:sldMasterId id="2147483767" r:id="rId11"/>
    <p:sldMasterId id="2147483780" r:id="rId12"/>
    <p:sldMasterId id="2147483793" r:id="rId13"/>
  </p:sldMasterIdLst>
  <p:notesMasterIdLst>
    <p:notesMasterId r:id="rId16"/>
  </p:notesMasterIdLst>
  <p:sldIdLst>
    <p:sldId id="379" r:id="rId14"/>
    <p:sldId id="729" r:id="rId15"/>
    <p:sldId id="638" r:id="rId17"/>
    <p:sldId id="636" r:id="rId18"/>
    <p:sldId id="637" r:id="rId19"/>
    <p:sldId id="631" r:id="rId20"/>
    <p:sldId id="451" r:id="rId21"/>
    <p:sldId id="449" r:id="rId22"/>
    <p:sldId id="438" r:id="rId23"/>
    <p:sldId id="445" r:id="rId24"/>
    <p:sldId id="446" r:id="rId25"/>
    <p:sldId id="447" r:id="rId26"/>
    <p:sldId id="519" r:id="rId27"/>
    <p:sldId id="520" r:id="rId28"/>
    <p:sldId id="440" r:id="rId29"/>
    <p:sldId id="521" r:id="rId30"/>
    <p:sldId id="439" r:id="rId31"/>
    <p:sldId id="441" r:id="rId32"/>
    <p:sldId id="442" r:id="rId33"/>
    <p:sldId id="443" r:id="rId34"/>
    <p:sldId id="634" r:id="rId35"/>
    <p:sldId id="635" r:id="rId36"/>
    <p:sldId id="282" r:id="rId37"/>
    <p:sldId id="724" r:id="rId38"/>
    <p:sldId id="639" r:id="rId39"/>
    <p:sldId id="698" r:id="rId40"/>
    <p:sldId id="699" r:id="rId41"/>
    <p:sldId id="700" r:id="rId42"/>
    <p:sldId id="816" r:id="rId43"/>
    <p:sldId id="701" r:id="rId44"/>
    <p:sldId id="702" r:id="rId45"/>
    <p:sldId id="703" r:id="rId46"/>
    <p:sldId id="707" r:id="rId47"/>
    <p:sldId id="709" r:id="rId48"/>
    <p:sldId id="710" r:id="rId49"/>
    <p:sldId id="453" r:id="rId50"/>
    <p:sldId id="285" r:id="rId51"/>
    <p:sldId id="286" r:id="rId52"/>
    <p:sldId id="287" r:id="rId53"/>
    <p:sldId id="288" r:id="rId54"/>
    <p:sldId id="289" r:id="rId55"/>
    <p:sldId id="290" r:id="rId56"/>
    <p:sldId id="291" r:id="rId57"/>
    <p:sldId id="292" r:id="rId58"/>
    <p:sldId id="293" r:id="rId59"/>
    <p:sldId id="711" r:id="rId60"/>
    <p:sldId id="454" r:id="rId61"/>
    <p:sldId id="714" r:id="rId62"/>
    <p:sldId id="728" r:id="rId63"/>
    <p:sldId id="455" r:id="rId64"/>
    <p:sldId id="712" r:id="rId65"/>
    <p:sldId id="727" r:id="rId66"/>
    <p:sldId id="705" r:id="rId67"/>
    <p:sldId id="706" r:id="rId68"/>
    <p:sldId id="715" r:id="rId69"/>
    <p:sldId id="297" r:id="rId70"/>
    <p:sldId id="299" r:id="rId71"/>
    <p:sldId id="801" r:id="rId72"/>
    <p:sldId id="431" r:id="rId73"/>
    <p:sldId id="432" r:id="rId74"/>
    <p:sldId id="732" r:id="rId75"/>
    <p:sldId id="730" r:id="rId76"/>
    <p:sldId id="731" r:id="rId77"/>
    <p:sldId id="718" r:id="rId78"/>
    <p:sldId id="303" r:id="rId79"/>
    <p:sldId id="304" r:id="rId80"/>
    <p:sldId id="601" r:id="rId81"/>
    <p:sldId id="580" r:id="rId82"/>
    <p:sldId id="721" r:id="rId83"/>
    <p:sldId id="733" r:id="rId84"/>
    <p:sldId id="719" r:id="rId85"/>
    <p:sldId id="722" r:id="rId8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FF0000"/>
    <a:srgbClr val="FFFF99"/>
    <a:srgbClr val="FF00FF"/>
    <a:srgbClr val="FF9933"/>
    <a:srgbClr val="CC9900"/>
    <a:srgbClr val="66FFFF"/>
    <a:srgbClr val="00FFCC"/>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620"/>
    <p:restoredTop sz="94660"/>
  </p:normalViewPr>
  <p:slideViewPr>
    <p:cSldViewPr snapToObjects="1" showGuides="1">
      <p:cViewPr varScale="1">
        <p:scale>
          <a:sx n="73" d="100"/>
          <a:sy n="73" d="100"/>
        </p:scale>
        <p:origin x="-432" y="-84"/>
      </p:cViewPr>
      <p:guideLst>
        <p:guide orient="horz" pos="2180"/>
        <p:guide pos="2976"/>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slide" Target="slides/slide72.xml"/><Relationship Id="rId85" Type="http://schemas.openxmlformats.org/officeDocument/2006/relationships/slide" Target="slides/slide71.xml"/><Relationship Id="rId84" Type="http://schemas.openxmlformats.org/officeDocument/2006/relationships/slide" Target="slides/slide70.xml"/><Relationship Id="rId83" Type="http://schemas.openxmlformats.org/officeDocument/2006/relationships/slide" Target="slides/slide69.xml"/><Relationship Id="rId82" Type="http://schemas.openxmlformats.org/officeDocument/2006/relationships/slide" Target="slides/slide68.xml"/><Relationship Id="rId81" Type="http://schemas.openxmlformats.org/officeDocument/2006/relationships/slide" Target="slides/slide67.xml"/><Relationship Id="rId80" Type="http://schemas.openxmlformats.org/officeDocument/2006/relationships/slide" Target="slides/slide66.xml"/><Relationship Id="rId8" Type="http://schemas.openxmlformats.org/officeDocument/2006/relationships/slideMaster" Target="slideMasters/slideMaster7.xml"/><Relationship Id="rId79" Type="http://schemas.openxmlformats.org/officeDocument/2006/relationships/slide" Target="slides/slide65.xml"/><Relationship Id="rId78" Type="http://schemas.openxmlformats.org/officeDocument/2006/relationships/slide" Target="slides/slide64.xml"/><Relationship Id="rId77" Type="http://schemas.openxmlformats.org/officeDocument/2006/relationships/slide" Target="slides/slide63.xml"/><Relationship Id="rId76" Type="http://schemas.openxmlformats.org/officeDocument/2006/relationships/slide" Target="slides/slide62.xml"/><Relationship Id="rId75" Type="http://schemas.openxmlformats.org/officeDocument/2006/relationships/slide" Target="slides/slide61.xml"/><Relationship Id="rId74" Type="http://schemas.openxmlformats.org/officeDocument/2006/relationships/slide" Target="slides/slide60.xml"/><Relationship Id="rId73" Type="http://schemas.openxmlformats.org/officeDocument/2006/relationships/slide" Target="slides/slide59.xml"/><Relationship Id="rId72" Type="http://schemas.openxmlformats.org/officeDocument/2006/relationships/slide" Target="slides/slide58.xml"/><Relationship Id="rId71" Type="http://schemas.openxmlformats.org/officeDocument/2006/relationships/slide" Target="slides/slide57.xml"/><Relationship Id="rId70" Type="http://schemas.openxmlformats.org/officeDocument/2006/relationships/slide" Target="slides/slide56.xml"/><Relationship Id="rId7" Type="http://schemas.openxmlformats.org/officeDocument/2006/relationships/slideMaster" Target="slideMasters/slideMaster6.xml"/><Relationship Id="rId69" Type="http://schemas.openxmlformats.org/officeDocument/2006/relationships/slide" Target="slides/slide55.xml"/><Relationship Id="rId68" Type="http://schemas.openxmlformats.org/officeDocument/2006/relationships/slide" Target="slides/slide54.xml"/><Relationship Id="rId67" Type="http://schemas.openxmlformats.org/officeDocument/2006/relationships/slide" Target="slides/slide53.xml"/><Relationship Id="rId66" Type="http://schemas.openxmlformats.org/officeDocument/2006/relationships/slide" Target="slides/slide52.xml"/><Relationship Id="rId65" Type="http://schemas.openxmlformats.org/officeDocument/2006/relationships/slide" Target="slides/slide51.xml"/><Relationship Id="rId64" Type="http://schemas.openxmlformats.org/officeDocument/2006/relationships/slide" Target="slides/slide50.xml"/><Relationship Id="rId63" Type="http://schemas.openxmlformats.org/officeDocument/2006/relationships/slide" Target="slides/slide49.xml"/><Relationship Id="rId62" Type="http://schemas.openxmlformats.org/officeDocument/2006/relationships/slide" Target="slides/slide48.xml"/><Relationship Id="rId61" Type="http://schemas.openxmlformats.org/officeDocument/2006/relationships/slide" Target="slides/slide47.xml"/><Relationship Id="rId60" Type="http://schemas.openxmlformats.org/officeDocument/2006/relationships/slide" Target="slides/slide46.xml"/><Relationship Id="rId6" Type="http://schemas.openxmlformats.org/officeDocument/2006/relationships/slideMaster" Target="slideMasters/slideMaster5.xml"/><Relationship Id="rId59" Type="http://schemas.openxmlformats.org/officeDocument/2006/relationships/slide" Target="slides/slide45.xml"/><Relationship Id="rId58" Type="http://schemas.openxmlformats.org/officeDocument/2006/relationships/slide" Target="slides/slide44.xml"/><Relationship Id="rId57" Type="http://schemas.openxmlformats.org/officeDocument/2006/relationships/slide" Target="slides/slide43.xml"/><Relationship Id="rId56" Type="http://schemas.openxmlformats.org/officeDocument/2006/relationships/slide" Target="slides/slide42.xml"/><Relationship Id="rId55" Type="http://schemas.openxmlformats.org/officeDocument/2006/relationships/slide" Target="slides/slide41.xml"/><Relationship Id="rId54" Type="http://schemas.openxmlformats.org/officeDocument/2006/relationships/slide" Target="slides/slide40.xml"/><Relationship Id="rId53" Type="http://schemas.openxmlformats.org/officeDocument/2006/relationships/slide" Target="slides/slide39.xml"/><Relationship Id="rId52" Type="http://schemas.openxmlformats.org/officeDocument/2006/relationships/slide" Target="slides/slide38.xml"/><Relationship Id="rId51" Type="http://schemas.openxmlformats.org/officeDocument/2006/relationships/slide" Target="slides/slide37.xml"/><Relationship Id="rId50" Type="http://schemas.openxmlformats.org/officeDocument/2006/relationships/slide" Target="slides/slide36.xml"/><Relationship Id="rId5" Type="http://schemas.openxmlformats.org/officeDocument/2006/relationships/slideMaster" Target="slideMasters/slideMaster4.xml"/><Relationship Id="rId49" Type="http://schemas.openxmlformats.org/officeDocument/2006/relationships/slide" Target="slides/slide35.xml"/><Relationship Id="rId48" Type="http://schemas.openxmlformats.org/officeDocument/2006/relationships/slide" Target="slides/slide34.xml"/><Relationship Id="rId47" Type="http://schemas.openxmlformats.org/officeDocument/2006/relationships/slide" Target="slides/slide33.xml"/><Relationship Id="rId46" Type="http://schemas.openxmlformats.org/officeDocument/2006/relationships/slide" Target="slides/slide32.xml"/><Relationship Id="rId45" Type="http://schemas.openxmlformats.org/officeDocument/2006/relationships/slide" Target="slides/slide31.xml"/><Relationship Id="rId44" Type="http://schemas.openxmlformats.org/officeDocument/2006/relationships/slide" Target="slides/slide30.xml"/><Relationship Id="rId43" Type="http://schemas.openxmlformats.org/officeDocument/2006/relationships/slide" Target="slides/slide29.xml"/><Relationship Id="rId42" Type="http://schemas.openxmlformats.org/officeDocument/2006/relationships/slide" Target="slides/slide28.xml"/><Relationship Id="rId41" Type="http://schemas.openxmlformats.org/officeDocument/2006/relationships/slide" Target="slides/slide27.xml"/><Relationship Id="rId40" Type="http://schemas.openxmlformats.org/officeDocument/2006/relationships/slide" Target="slides/slide26.xml"/><Relationship Id="rId4" Type="http://schemas.openxmlformats.org/officeDocument/2006/relationships/slideMaster" Target="slideMasters/slideMaster3.xml"/><Relationship Id="rId39" Type="http://schemas.openxmlformats.org/officeDocument/2006/relationships/slide" Target="slides/slide25.xml"/><Relationship Id="rId38" Type="http://schemas.openxmlformats.org/officeDocument/2006/relationships/slide" Target="slides/slide24.xml"/><Relationship Id="rId37" Type="http://schemas.openxmlformats.org/officeDocument/2006/relationships/slide" Target="slides/slide23.xml"/><Relationship Id="rId36" Type="http://schemas.openxmlformats.org/officeDocument/2006/relationships/slide" Target="slides/slide22.xml"/><Relationship Id="rId35" Type="http://schemas.openxmlformats.org/officeDocument/2006/relationships/slide" Target="slides/slide21.xml"/><Relationship Id="rId34" Type="http://schemas.openxmlformats.org/officeDocument/2006/relationships/slide" Target="slides/slide20.xml"/><Relationship Id="rId33" Type="http://schemas.openxmlformats.org/officeDocument/2006/relationships/slide" Target="slides/slide19.xml"/><Relationship Id="rId32" Type="http://schemas.openxmlformats.org/officeDocument/2006/relationships/slide" Target="slides/slide18.xml"/><Relationship Id="rId31" Type="http://schemas.openxmlformats.org/officeDocument/2006/relationships/slide" Target="slides/slide17.xml"/><Relationship Id="rId30" Type="http://schemas.openxmlformats.org/officeDocument/2006/relationships/slide" Target="slides/slide16.xml"/><Relationship Id="rId3" Type="http://schemas.openxmlformats.org/officeDocument/2006/relationships/slideMaster" Target="slideMasters/slideMaster2.xml"/><Relationship Id="rId29" Type="http://schemas.openxmlformats.org/officeDocument/2006/relationships/slide" Target="slides/slide15.xml"/><Relationship Id="rId28" Type="http://schemas.openxmlformats.org/officeDocument/2006/relationships/slide" Target="slides/slide14.xml"/><Relationship Id="rId27" Type="http://schemas.openxmlformats.org/officeDocument/2006/relationships/slide" Target="slides/slide13.xml"/><Relationship Id="rId26" Type="http://schemas.openxmlformats.org/officeDocument/2006/relationships/slide" Target="slides/slide12.xml"/><Relationship Id="rId25" Type="http://schemas.openxmlformats.org/officeDocument/2006/relationships/slide" Target="slides/slide11.xml"/><Relationship Id="rId24" Type="http://schemas.openxmlformats.org/officeDocument/2006/relationships/slide" Target="slides/slide10.xml"/><Relationship Id="rId23" Type="http://schemas.openxmlformats.org/officeDocument/2006/relationships/slide" Target="slides/slide9.xml"/><Relationship Id="rId22" Type="http://schemas.openxmlformats.org/officeDocument/2006/relationships/slide" Target="slides/slide8.xml"/><Relationship Id="rId21" Type="http://schemas.openxmlformats.org/officeDocument/2006/relationships/slide" Target="slides/slide7.xml"/><Relationship Id="rId20" Type="http://schemas.openxmlformats.org/officeDocument/2006/relationships/slide" Target="slides/slide6.xml"/><Relationship Id="rId2" Type="http://schemas.openxmlformats.org/officeDocument/2006/relationships/theme" Target="theme/theme1.xml"/><Relationship Id="rId19" Type="http://schemas.openxmlformats.org/officeDocument/2006/relationships/slide" Target="slides/slide5.xml"/><Relationship Id="rId18" Type="http://schemas.openxmlformats.org/officeDocument/2006/relationships/slide" Target="slides/slide4.xml"/><Relationship Id="rId17" Type="http://schemas.openxmlformats.org/officeDocument/2006/relationships/slide" Target="slides/slide3.xml"/><Relationship Id="rId16" Type="http://schemas.openxmlformats.org/officeDocument/2006/relationships/notesMaster" Target="notesMasters/notesMaster1.xml"/><Relationship Id="rId15" Type="http://schemas.openxmlformats.org/officeDocument/2006/relationships/slide" Target="slides/slide2.xml"/><Relationship Id="rId14" Type="http://schemas.openxmlformats.org/officeDocument/2006/relationships/slide" Target="slides/slide1.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10244"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10245"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p:cNvSpPr>
          <p:nvPr>
            <p:ph type="sldImg"/>
          </p:nvPr>
        </p:nvSpPr>
        <p:spPr/>
      </p:sp>
      <p:sp>
        <p:nvSpPr>
          <p:cNvPr id="13314" name="备注占位符 2"/>
          <p:cNvSpPr>
            <a:spLocks noGrp="1"/>
          </p:cNvSpPr>
          <p:nvPr>
            <p:ph type="body"/>
          </p:nvPr>
        </p:nvSpPr>
        <p:spPr/>
        <p:txBody>
          <a:bodyPr lIns="91440" tIns="45720" rIns="91440" bIns="45720" anchor="t" anchorCtr="0"/>
          <a:p>
            <a:pPr lvl="0"/>
            <a:r>
              <a:rPr lang="en-US" altLang="zh-CN" dirty="0">
                <a:solidFill>
                  <a:srgbClr val="4A452A"/>
                </a:solidFill>
              </a:rPr>
              <a:t>PPT</a:t>
            </a:r>
            <a:r>
              <a:rPr lang="zh-CN" altLang="en-US" dirty="0">
                <a:solidFill>
                  <a:srgbClr val="4A452A"/>
                </a:solidFill>
              </a:rPr>
              <a:t>模板：</a:t>
            </a:r>
            <a:r>
              <a:rPr lang="en-US" altLang="zh-CN" dirty="0">
                <a:solidFill>
                  <a:srgbClr val="4A452A"/>
                </a:solidFill>
                <a:hlinkClick r:id="rId3"/>
              </a:rPr>
              <a:t>www.1ppt.com/moban/</a:t>
            </a:r>
            <a:r>
              <a:rPr lang="en-US" altLang="zh-CN" dirty="0">
                <a:solidFill>
                  <a:srgbClr val="4A452A"/>
                </a:solidFill>
              </a:rPr>
              <a:t>                  PPT</a:t>
            </a:r>
            <a:r>
              <a:rPr lang="zh-CN" altLang="en-US" dirty="0">
                <a:solidFill>
                  <a:srgbClr val="4A452A"/>
                </a:solidFill>
              </a:rPr>
              <a:t>素材：</a:t>
            </a:r>
            <a:r>
              <a:rPr lang="en-US" altLang="zh-CN" dirty="0">
                <a:solidFill>
                  <a:srgbClr val="4A452A"/>
                </a:solidFill>
                <a:hlinkClick r:id="rId4"/>
              </a:rPr>
              <a:t>www.1ppt.com/sucai/</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背景：</a:t>
            </a:r>
            <a:r>
              <a:rPr lang="en-US" altLang="zh-CN" dirty="0">
                <a:solidFill>
                  <a:srgbClr val="4A452A"/>
                </a:solidFill>
                <a:hlinkClick r:id="rId5"/>
              </a:rPr>
              <a:t>www.1ppt.com/beijing/</a:t>
            </a:r>
            <a:r>
              <a:rPr lang="en-US" altLang="zh-CN" dirty="0">
                <a:solidFill>
                  <a:srgbClr val="4A452A"/>
                </a:solidFill>
              </a:rPr>
              <a:t>                   PPT</a:t>
            </a:r>
            <a:r>
              <a:rPr lang="zh-CN" altLang="en-US" dirty="0">
                <a:solidFill>
                  <a:srgbClr val="4A452A"/>
                </a:solidFill>
              </a:rPr>
              <a:t>图表：</a:t>
            </a:r>
            <a:r>
              <a:rPr lang="en-US" altLang="zh-CN" dirty="0">
                <a:solidFill>
                  <a:srgbClr val="4A452A"/>
                </a:solidFill>
                <a:hlinkClick r:id="rId6"/>
              </a:rPr>
              <a:t>www.1ppt.com/tubiao/</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下载：</a:t>
            </a:r>
            <a:r>
              <a:rPr lang="en-US" altLang="zh-CN" dirty="0">
                <a:solidFill>
                  <a:srgbClr val="4A452A"/>
                </a:solidFill>
                <a:hlinkClick r:id="rId7"/>
              </a:rPr>
              <a:t>www.1ppt.com/xiazai/</a:t>
            </a:r>
            <a:r>
              <a:rPr lang="en-US" altLang="zh-CN" dirty="0">
                <a:solidFill>
                  <a:srgbClr val="4A452A"/>
                </a:solidFill>
              </a:rPr>
              <a:t>                     PPT</a:t>
            </a:r>
            <a:r>
              <a:rPr lang="zh-CN" altLang="en-US" dirty="0">
                <a:solidFill>
                  <a:srgbClr val="4A452A"/>
                </a:solidFill>
              </a:rPr>
              <a:t>教程： </a:t>
            </a:r>
            <a:r>
              <a:rPr lang="en-US" altLang="zh-CN" dirty="0">
                <a:solidFill>
                  <a:srgbClr val="4A452A"/>
                </a:solidFill>
                <a:hlinkClick r:id="rId8"/>
              </a:rPr>
              <a:t>www.1ppt.com/powerpoint/</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Word</a:t>
            </a:r>
            <a:r>
              <a:rPr lang="zh-CN" altLang="en-US" dirty="0">
                <a:solidFill>
                  <a:srgbClr val="4A452A"/>
                </a:solidFill>
              </a:rPr>
              <a:t>模板：</a:t>
            </a:r>
            <a:r>
              <a:rPr lang="en-US" altLang="zh-CN" dirty="0">
                <a:solidFill>
                  <a:srgbClr val="4A452A"/>
                </a:solidFill>
                <a:hlinkClick r:id="rId9"/>
              </a:rPr>
              <a:t>www.1ppt.com/word/</a:t>
            </a:r>
            <a:r>
              <a:rPr lang="en-US" altLang="zh-CN" dirty="0">
                <a:solidFill>
                  <a:srgbClr val="4A452A"/>
                </a:solidFill>
              </a:rPr>
              <a:t>                    Excel</a:t>
            </a:r>
            <a:r>
              <a:rPr lang="zh-CN" altLang="en-US" dirty="0">
                <a:solidFill>
                  <a:srgbClr val="4A452A"/>
                </a:solidFill>
              </a:rPr>
              <a:t>模板：</a:t>
            </a:r>
            <a:r>
              <a:rPr lang="en-US" altLang="zh-CN" dirty="0">
                <a:solidFill>
                  <a:srgbClr val="4A452A"/>
                </a:solidFill>
                <a:hlinkClick r:id="rId10"/>
              </a:rPr>
              <a:t>www.1ppt.com/excel/</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试卷下载：</a:t>
            </a:r>
            <a:r>
              <a:rPr lang="en-US" altLang="zh-CN" dirty="0">
                <a:solidFill>
                  <a:srgbClr val="4A452A"/>
                </a:solidFill>
                <a:hlinkClick r:id="rId11"/>
              </a:rPr>
              <a:t>www.1ppt.com/shiti/</a:t>
            </a:r>
            <a:r>
              <a:rPr lang="en-US" altLang="zh-CN" dirty="0">
                <a:solidFill>
                  <a:srgbClr val="4A452A"/>
                </a:solidFill>
              </a:rPr>
              <a:t>                    </a:t>
            </a:r>
            <a:r>
              <a:rPr lang="zh-CN" altLang="en-US" dirty="0">
                <a:solidFill>
                  <a:srgbClr val="4A452A"/>
                </a:solidFill>
              </a:rPr>
              <a:t>教案下载：</a:t>
            </a:r>
            <a:r>
              <a:rPr lang="en-US" altLang="zh-CN" dirty="0">
                <a:solidFill>
                  <a:srgbClr val="4A452A"/>
                </a:solidFill>
                <a:hlinkClick r:id="rId12"/>
              </a:rPr>
              <a:t>www.1ppt.com/jiaoan/</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个人简历：</a:t>
            </a:r>
            <a:r>
              <a:rPr lang="en-US" altLang="zh-CN" dirty="0">
                <a:solidFill>
                  <a:srgbClr val="4A452A"/>
                </a:solidFill>
                <a:hlinkClick r:id="rId13"/>
              </a:rPr>
              <a:t>www.1ppt.com/jianli/</a:t>
            </a:r>
            <a:r>
              <a:rPr lang="en-US" altLang="zh-CN" dirty="0">
                <a:solidFill>
                  <a:srgbClr val="4A452A"/>
                </a:solidFill>
              </a:rPr>
              <a:t>                    PPT</a:t>
            </a:r>
            <a:r>
              <a:rPr lang="zh-CN" altLang="en-US" dirty="0">
                <a:solidFill>
                  <a:srgbClr val="4A452A"/>
                </a:solidFill>
              </a:rPr>
              <a:t>课件：</a:t>
            </a:r>
            <a:r>
              <a:rPr lang="en-US" altLang="zh-CN" dirty="0">
                <a:solidFill>
                  <a:srgbClr val="4A452A"/>
                </a:solidFill>
                <a:hlinkClick r:id="rId14"/>
              </a:rPr>
              <a:t>www.1ppt.com/kejian/</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语文课件：</a:t>
            </a:r>
            <a:r>
              <a:rPr lang="en-US" altLang="zh-CN" dirty="0">
                <a:solidFill>
                  <a:srgbClr val="4A452A"/>
                </a:solidFill>
                <a:hlinkClick r:id="rId15"/>
              </a:rPr>
              <a:t>www.1ppt.com/kejian/yuwen/</a:t>
            </a:r>
            <a:r>
              <a:rPr lang="en-US" altLang="zh-CN" dirty="0">
                <a:solidFill>
                  <a:srgbClr val="4A452A"/>
                </a:solidFill>
              </a:rPr>
              <a:t>    </a:t>
            </a:r>
            <a:r>
              <a:rPr lang="zh-CN" altLang="en-US" dirty="0">
                <a:solidFill>
                  <a:srgbClr val="4A452A"/>
                </a:solidFill>
              </a:rPr>
              <a:t>数学课件：</a:t>
            </a:r>
            <a:r>
              <a:rPr lang="en-US" altLang="zh-CN" dirty="0">
                <a:solidFill>
                  <a:srgbClr val="4A452A"/>
                </a:solidFill>
                <a:hlinkClick r:id="rId16"/>
              </a:rPr>
              <a:t>www.1ppt.com/kejian/shuxue/</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英语课件：</a:t>
            </a:r>
            <a:r>
              <a:rPr lang="en-US" altLang="zh-CN" dirty="0">
                <a:solidFill>
                  <a:srgbClr val="4A452A"/>
                </a:solidFill>
                <a:hlinkClick r:id="rId17"/>
              </a:rPr>
              <a:t>www.1ppt.com/kejian/yingyu/</a:t>
            </a:r>
            <a:r>
              <a:rPr lang="en-US" altLang="zh-CN" dirty="0">
                <a:solidFill>
                  <a:srgbClr val="4A452A"/>
                </a:solidFill>
              </a:rPr>
              <a:t>    </a:t>
            </a:r>
            <a:r>
              <a:rPr lang="zh-CN" altLang="en-US" dirty="0">
                <a:solidFill>
                  <a:srgbClr val="4A452A"/>
                </a:solidFill>
              </a:rPr>
              <a:t>美术课件：</a:t>
            </a:r>
            <a:r>
              <a:rPr lang="en-US" altLang="zh-CN" dirty="0">
                <a:solidFill>
                  <a:srgbClr val="4A452A"/>
                </a:solidFill>
                <a:hlinkClick r:id="rId18"/>
              </a:rPr>
              <a:t>www.1ppt.com/kejian/meishu/</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科学课件：</a:t>
            </a:r>
            <a:r>
              <a:rPr lang="en-US" altLang="zh-CN" dirty="0">
                <a:solidFill>
                  <a:srgbClr val="4A452A"/>
                </a:solidFill>
                <a:hlinkClick r:id="rId19"/>
              </a:rPr>
              <a:t>www.1ppt.com/kejian/kexue/</a:t>
            </a:r>
            <a:r>
              <a:rPr lang="en-US" altLang="zh-CN" dirty="0">
                <a:solidFill>
                  <a:srgbClr val="4A452A"/>
                </a:solidFill>
              </a:rPr>
              <a:t>     </a:t>
            </a:r>
            <a:r>
              <a:rPr lang="zh-CN" altLang="en-US" dirty="0">
                <a:solidFill>
                  <a:srgbClr val="4A452A"/>
                </a:solidFill>
              </a:rPr>
              <a:t>物理课件：</a:t>
            </a:r>
            <a:r>
              <a:rPr lang="en-US" altLang="zh-CN" dirty="0">
                <a:solidFill>
                  <a:srgbClr val="4A452A"/>
                </a:solidFill>
                <a:hlinkClick r:id="rId20"/>
              </a:rPr>
              <a:t>www.1ppt.com/kejian/wuli/</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化学课件：</a:t>
            </a:r>
            <a:r>
              <a:rPr lang="en-US" altLang="zh-CN" dirty="0">
                <a:solidFill>
                  <a:srgbClr val="4A452A"/>
                </a:solidFill>
                <a:hlinkClick r:id="rId21"/>
              </a:rPr>
              <a:t>www.1ppt.com/kejian/huaxue/</a:t>
            </a:r>
            <a:r>
              <a:rPr lang="en-US" altLang="zh-CN" dirty="0">
                <a:solidFill>
                  <a:srgbClr val="4A452A"/>
                </a:solidFill>
              </a:rPr>
              <a:t>  </a:t>
            </a:r>
            <a:r>
              <a:rPr lang="zh-CN" altLang="en-US" dirty="0">
                <a:solidFill>
                  <a:srgbClr val="4A452A"/>
                </a:solidFill>
              </a:rPr>
              <a:t>生物课件：</a:t>
            </a:r>
            <a:r>
              <a:rPr lang="en-US" altLang="zh-CN" dirty="0">
                <a:solidFill>
                  <a:srgbClr val="4A452A"/>
                </a:solidFill>
                <a:hlinkClick r:id="rId22"/>
              </a:rPr>
              <a:t>www.1ppt.com/kejian/shengwu/</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地理课件：</a:t>
            </a:r>
            <a:r>
              <a:rPr lang="en-US" altLang="zh-CN" dirty="0">
                <a:solidFill>
                  <a:srgbClr val="4A452A"/>
                </a:solidFill>
                <a:hlinkClick r:id="rId23"/>
              </a:rPr>
              <a:t>www.1ppt.com/kejian/dili/</a:t>
            </a:r>
            <a:r>
              <a:rPr lang="en-US" altLang="zh-CN" dirty="0">
                <a:solidFill>
                  <a:srgbClr val="4A452A"/>
                </a:solidFill>
              </a:rPr>
              <a:t>          </a:t>
            </a:r>
            <a:r>
              <a:rPr lang="zh-CN" altLang="en-US" dirty="0">
                <a:solidFill>
                  <a:srgbClr val="4A452A"/>
                </a:solidFill>
              </a:rPr>
              <a:t>历史课件：</a:t>
            </a:r>
            <a:r>
              <a:rPr lang="en-US" altLang="zh-CN" dirty="0">
                <a:solidFill>
                  <a:srgbClr val="4A452A"/>
                </a:solidFill>
                <a:hlinkClick r:id="rId24"/>
              </a:rPr>
              <a:t>www.1ppt.com/kejian/lishi/</a:t>
            </a:r>
            <a:r>
              <a:rPr lang="en-US" altLang="zh-CN" dirty="0">
                <a:solidFill>
                  <a:srgbClr val="4A452A"/>
                </a:solidFill>
              </a:rPr>
              <a:t>  </a:t>
            </a:r>
            <a:endParaRPr lang="en-US" altLang="zh-CN" dirty="0">
              <a:solidFill>
                <a:srgbClr val="4A452A"/>
              </a:solidFill>
            </a:endParaRPr>
          </a:p>
          <a:p>
            <a:pPr lvl="0"/>
            <a:endParaRPr lang="zh-CN" altLang="en-US" dirty="0"/>
          </a:p>
        </p:txBody>
      </p:sp>
      <p:sp>
        <p:nvSpPr>
          <p:cNvPr id="133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p:cNvSpPr>
          <p:nvPr>
            <p:ph type="sldImg"/>
          </p:nvPr>
        </p:nvSpPr>
        <p:spPr/>
      </p:sp>
      <p:sp>
        <p:nvSpPr>
          <p:cNvPr id="13314" name="备注占位符 2"/>
          <p:cNvSpPr>
            <a:spLocks noGrp="1"/>
          </p:cNvSpPr>
          <p:nvPr>
            <p:ph type="body"/>
          </p:nvPr>
        </p:nvSpPr>
        <p:spPr/>
        <p:txBody>
          <a:bodyPr lIns="91440" tIns="45720" rIns="91440" bIns="45720" anchor="t" anchorCtr="0"/>
          <a:p>
            <a:pPr lvl="0"/>
            <a:r>
              <a:rPr lang="en-US" altLang="zh-CN" dirty="0">
                <a:solidFill>
                  <a:srgbClr val="4A452A"/>
                </a:solidFill>
              </a:rPr>
              <a:t>PPT</a:t>
            </a:r>
            <a:r>
              <a:rPr lang="zh-CN" altLang="en-US" dirty="0">
                <a:solidFill>
                  <a:srgbClr val="4A452A"/>
                </a:solidFill>
              </a:rPr>
              <a:t>模板：</a:t>
            </a:r>
            <a:r>
              <a:rPr lang="en-US" altLang="zh-CN" dirty="0">
                <a:solidFill>
                  <a:srgbClr val="4A452A"/>
                </a:solidFill>
                <a:hlinkClick r:id="rId3"/>
              </a:rPr>
              <a:t>www.1ppt.com/moban/</a:t>
            </a:r>
            <a:r>
              <a:rPr lang="en-US" altLang="zh-CN" dirty="0">
                <a:solidFill>
                  <a:srgbClr val="4A452A"/>
                </a:solidFill>
              </a:rPr>
              <a:t>                  PPT</a:t>
            </a:r>
            <a:r>
              <a:rPr lang="zh-CN" altLang="en-US" dirty="0">
                <a:solidFill>
                  <a:srgbClr val="4A452A"/>
                </a:solidFill>
              </a:rPr>
              <a:t>素材：</a:t>
            </a:r>
            <a:r>
              <a:rPr lang="en-US" altLang="zh-CN" dirty="0">
                <a:solidFill>
                  <a:srgbClr val="4A452A"/>
                </a:solidFill>
                <a:hlinkClick r:id="rId4"/>
              </a:rPr>
              <a:t>www.1ppt.com/sucai/</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背景：</a:t>
            </a:r>
            <a:r>
              <a:rPr lang="en-US" altLang="zh-CN" dirty="0">
                <a:solidFill>
                  <a:srgbClr val="4A452A"/>
                </a:solidFill>
                <a:hlinkClick r:id="rId5"/>
              </a:rPr>
              <a:t>www.1ppt.com/beijing/</a:t>
            </a:r>
            <a:r>
              <a:rPr lang="en-US" altLang="zh-CN" dirty="0">
                <a:solidFill>
                  <a:srgbClr val="4A452A"/>
                </a:solidFill>
              </a:rPr>
              <a:t>                   PPT</a:t>
            </a:r>
            <a:r>
              <a:rPr lang="zh-CN" altLang="en-US" dirty="0">
                <a:solidFill>
                  <a:srgbClr val="4A452A"/>
                </a:solidFill>
              </a:rPr>
              <a:t>图表：</a:t>
            </a:r>
            <a:r>
              <a:rPr lang="en-US" altLang="zh-CN" dirty="0">
                <a:solidFill>
                  <a:srgbClr val="4A452A"/>
                </a:solidFill>
                <a:hlinkClick r:id="rId6"/>
              </a:rPr>
              <a:t>www.1ppt.com/tubiao/</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下载：</a:t>
            </a:r>
            <a:r>
              <a:rPr lang="en-US" altLang="zh-CN" dirty="0">
                <a:solidFill>
                  <a:srgbClr val="4A452A"/>
                </a:solidFill>
                <a:hlinkClick r:id="rId7"/>
              </a:rPr>
              <a:t>www.1ppt.com/xiazai/</a:t>
            </a:r>
            <a:r>
              <a:rPr lang="en-US" altLang="zh-CN" dirty="0">
                <a:solidFill>
                  <a:srgbClr val="4A452A"/>
                </a:solidFill>
              </a:rPr>
              <a:t>                     PPT</a:t>
            </a:r>
            <a:r>
              <a:rPr lang="zh-CN" altLang="en-US" dirty="0">
                <a:solidFill>
                  <a:srgbClr val="4A452A"/>
                </a:solidFill>
              </a:rPr>
              <a:t>教程： </a:t>
            </a:r>
            <a:r>
              <a:rPr lang="en-US" altLang="zh-CN" dirty="0">
                <a:solidFill>
                  <a:srgbClr val="4A452A"/>
                </a:solidFill>
                <a:hlinkClick r:id="rId8"/>
              </a:rPr>
              <a:t>www.1ppt.com/powerpoint/</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Word</a:t>
            </a:r>
            <a:r>
              <a:rPr lang="zh-CN" altLang="en-US" dirty="0">
                <a:solidFill>
                  <a:srgbClr val="4A452A"/>
                </a:solidFill>
              </a:rPr>
              <a:t>模板：</a:t>
            </a:r>
            <a:r>
              <a:rPr lang="en-US" altLang="zh-CN" dirty="0">
                <a:solidFill>
                  <a:srgbClr val="4A452A"/>
                </a:solidFill>
                <a:hlinkClick r:id="rId9"/>
              </a:rPr>
              <a:t>www.1ppt.com/word/</a:t>
            </a:r>
            <a:r>
              <a:rPr lang="en-US" altLang="zh-CN" dirty="0">
                <a:solidFill>
                  <a:srgbClr val="4A452A"/>
                </a:solidFill>
              </a:rPr>
              <a:t>                    Excel</a:t>
            </a:r>
            <a:r>
              <a:rPr lang="zh-CN" altLang="en-US" dirty="0">
                <a:solidFill>
                  <a:srgbClr val="4A452A"/>
                </a:solidFill>
              </a:rPr>
              <a:t>模板：</a:t>
            </a:r>
            <a:r>
              <a:rPr lang="en-US" altLang="zh-CN" dirty="0">
                <a:solidFill>
                  <a:srgbClr val="4A452A"/>
                </a:solidFill>
                <a:hlinkClick r:id="rId10"/>
              </a:rPr>
              <a:t>www.1ppt.com/excel/</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试卷下载：</a:t>
            </a:r>
            <a:r>
              <a:rPr lang="en-US" altLang="zh-CN" dirty="0">
                <a:solidFill>
                  <a:srgbClr val="4A452A"/>
                </a:solidFill>
                <a:hlinkClick r:id="rId11"/>
              </a:rPr>
              <a:t>www.1ppt.com/shiti/</a:t>
            </a:r>
            <a:r>
              <a:rPr lang="en-US" altLang="zh-CN" dirty="0">
                <a:solidFill>
                  <a:srgbClr val="4A452A"/>
                </a:solidFill>
              </a:rPr>
              <a:t>                    </a:t>
            </a:r>
            <a:r>
              <a:rPr lang="zh-CN" altLang="en-US" dirty="0">
                <a:solidFill>
                  <a:srgbClr val="4A452A"/>
                </a:solidFill>
              </a:rPr>
              <a:t>教案下载：</a:t>
            </a:r>
            <a:r>
              <a:rPr lang="en-US" altLang="zh-CN" dirty="0">
                <a:solidFill>
                  <a:srgbClr val="4A452A"/>
                </a:solidFill>
                <a:hlinkClick r:id="rId12"/>
              </a:rPr>
              <a:t>www.1ppt.com/jiaoan/</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个人简历：</a:t>
            </a:r>
            <a:r>
              <a:rPr lang="en-US" altLang="zh-CN" dirty="0">
                <a:solidFill>
                  <a:srgbClr val="4A452A"/>
                </a:solidFill>
                <a:hlinkClick r:id="rId13"/>
              </a:rPr>
              <a:t>www.1ppt.com/jianli/</a:t>
            </a:r>
            <a:r>
              <a:rPr lang="en-US" altLang="zh-CN" dirty="0">
                <a:solidFill>
                  <a:srgbClr val="4A452A"/>
                </a:solidFill>
              </a:rPr>
              <a:t>                    PPT</a:t>
            </a:r>
            <a:r>
              <a:rPr lang="zh-CN" altLang="en-US" dirty="0">
                <a:solidFill>
                  <a:srgbClr val="4A452A"/>
                </a:solidFill>
              </a:rPr>
              <a:t>课件：</a:t>
            </a:r>
            <a:r>
              <a:rPr lang="en-US" altLang="zh-CN" dirty="0">
                <a:solidFill>
                  <a:srgbClr val="4A452A"/>
                </a:solidFill>
                <a:hlinkClick r:id="rId14"/>
              </a:rPr>
              <a:t>www.1ppt.com/kejian/</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语文课件：</a:t>
            </a:r>
            <a:r>
              <a:rPr lang="en-US" altLang="zh-CN" dirty="0">
                <a:solidFill>
                  <a:srgbClr val="4A452A"/>
                </a:solidFill>
                <a:hlinkClick r:id="rId15"/>
              </a:rPr>
              <a:t>www.1ppt.com/kejian/yuwen/</a:t>
            </a:r>
            <a:r>
              <a:rPr lang="en-US" altLang="zh-CN" dirty="0">
                <a:solidFill>
                  <a:srgbClr val="4A452A"/>
                </a:solidFill>
              </a:rPr>
              <a:t>    </a:t>
            </a:r>
            <a:r>
              <a:rPr lang="zh-CN" altLang="en-US" dirty="0">
                <a:solidFill>
                  <a:srgbClr val="4A452A"/>
                </a:solidFill>
              </a:rPr>
              <a:t>数学课件：</a:t>
            </a:r>
            <a:r>
              <a:rPr lang="en-US" altLang="zh-CN" dirty="0">
                <a:solidFill>
                  <a:srgbClr val="4A452A"/>
                </a:solidFill>
                <a:hlinkClick r:id="rId16"/>
              </a:rPr>
              <a:t>www.1ppt.com/kejian/shuxue/</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英语课件：</a:t>
            </a:r>
            <a:r>
              <a:rPr lang="en-US" altLang="zh-CN" dirty="0">
                <a:solidFill>
                  <a:srgbClr val="4A452A"/>
                </a:solidFill>
                <a:hlinkClick r:id="rId17"/>
              </a:rPr>
              <a:t>www.1ppt.com/kejian/yingyu/</a:t>
            </a:r>
            <a:r>
              <a:rPr lang="en-US" altLang="zh-CN" dirty="0">
                <a:solidFill>
                  <a:srgbClr val="4A452A"/>
                </a:solidFill>
              </a:rPr>
              <a:t>    </a:t>
            </a:r>
            <a:r>
              <a:rPr lang="zh-CN" altLang="en-US" dirty="0">
                <a:solidFill>
                  <a:srgbClr val="4A452A"/>
                </a:solidFill>
              </a:rPr>
              <a:t>美术课件：</a:t>
            </a:r>
            <a:r>
              <a:rPr lang="en-US" altLang="zh-CN" dirty="0">
                <a:solidFill>
                  <a:srgbClr val="4A452A"/>
                </a:solidFill>
                <a:hlinkClick r:id="rId18"/>
              </a:rPr>
              <a:t>www.1ppt.com/kejian/meishu/</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科学课件：</a:t>
            </a:r>
            <a:r>
              <a:rPr lang="en-US" altLang="zh-CN" dirty="0">
                <a:solidFill>
                  <a:srgbClr val="4A452A"/>
                </a:solidFill>
                <a:hlinkClick r:id="rId19"/>
              </a:rPr>
              <a:t>www.1ppt.com/kejian/kexue/</a:t>
            </a:r>
            <a:r>
              <a:rPr lang="en-US" altLang="zh-CN" dirty="0">
                <a:solidFill>
                  <a:srgbClr val="4A452A"/>
                </a:solidFill>
              </a:rPr>
              <a:t>     </a:t>
            </a:r>
            <a:r>
              <a:rPr lang="zh-CN" altLang="en-US" dirty="0">
                <a:solidFill>
                  <a:srgbClr val="4A452A"/>
                </a:solidFill>
              </a:rPr>
              <a:t>物理课件：</a:t>
            </a:r>
            <a:r>
              <a:rPr lang="en-US" altLang="zh-CN" dirty="0">
                <a:solidFill>
                  <a:srgbClr val="4A452A"/>
                </a:solidFill>
                <a:hlinkClick r:id="rId20"/>
              </a:rPr>
              <a:t>www.1ppt.com/kejian/wuli/</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化学课件：</a:t>
            </a:r>
            <a:r>
              <a:rPr lang="en-US" altLang="zh-CN" dirty="0">
                <a:solidFill>
                  <a:srgbClr val="4A452A"/>
                </a:solidFill>
                <a:hlinkClick r:id="rId21"/>
              </a:rPr>
              <a:t>www.1ppt.com/kejian/huaxue/</a:t>
            </a:r>
            <a:r>
              <a:rPr lang="en-US" altLang="zh-CN" dirty="0">
                <a:solidFill>
                  <a:srgbClr val="4A452A"/>
                </a:solidFill>
              </a:rPr>
              <a:t>  </a:t>
            </a:r>
            <a:r>
              <a:rPr lang="zh-CN" altLang="en-US" dirty="0">
                <a:solidFill>
                  <a:srgbClr val="4A452A"/>
                </a:solidFill>
              </a:rPr>
              <a:t>生物课件：</a:t>
            </a:r>
            <a:r>
              <a:rPr lang="en-US" altLang="zh-CN" dirty="0">
                <a:solidFill>
                  <a:srgbClr val="4A452A"/>
                </a:solidFill>
                <a:hlinkClick r:id="rId22"/>
              </a:rPr>
              <a:t>www.1ppt.com/kejian/shengwu/</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地理课件：</a:t>
            </a:r>
            <a:r>
              <a:rPr lang="en-US" altLang="zh-CN" dirty="0">
                <a:solidFill>
                  <a:srgbClr val="4A452A"/>
                </a:solidFill>
                <a:hlinkClick r:id="rId23"/>
              </a:rPr>
              <a:t>www.1ppt.com/kejian/dili/</a:t>
            </a:r>
            <a:r>
              <a:rPr lang="en-US" altLang="zh-CN" dirty="0">
                <a:solidFill>
                  <a:srgbClr val="4A452A"/>
                </a:solidFill>
              </a:rPr>
              <a:t>          </a:t>
            </a:r>
            <a:r>
              <a:rPr lang="zh-CN" altLang="en-US" dirty="0">
                <a:solidFill>
                  <a:srgbClr val="4A452A"/>
                </a:solidFill>
              </a:rPr>
              <a:t>历史课件：</a:t>
            </a:r>
            <a:r>
              <a:rPr lang="en-US" altLang="zh-CN" dirty="0">
                <a:solidFill>
                  <a:srgbClr val="4A452A"/>
                </a:solidFill>
                <a:hlinkClick r:id="rId24"/>
              </a:rPr>
              <a:t>www.1ppt.com/kejian/lishi/</a:t>
            </a:r>
            <a:r>
              <a:rPr lang="en-US" altLang="zh-CN" dirty="0">
                <a:solidFill>
                  <a:srgbClr val="4A452A"/>
                </a:solidFill>
              </a:rPr>
              <a:t>  </a:t>
            </a:r>
            <a:endParaRPr lang="en-US" altLang="zh-CN" dirty="0">
              <a:solidFill>
                <a:srgbClr val="4A452A"/>
              </a:solidFill>
            </a:endParaRPr>
          </a:p>
          <a:p>
            <a:pPr lvl="0"/>
            <a:endParaRPr lang="zh-CN" altLang="en-US" dirty="0"/>
          </a:p>
        </p:txBody>
      </p:sp>
      <p:sp>
        <p:nvSpPr>
          <p:cNvPr id="133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457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457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858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858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858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858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quarter" idx="2"/>
          </p:nvPr>
        </p:nvSpPr>
        <p:spPr>
          <a:xfrm>
            <a:off x="4648200" y="1981200"/>
            <a:ext cx="3810000" cy="1981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内容占位符 4"/>
          <p:cNvSpPr>
            <a:spLocks noGrp="1"/>
          </p:cNvSpPr>
          <p:nvPr>
            <p:ph sz="quarter" idx="3"/>
          </p:nvPr>
        </p:nvSpPr>
        <p:spPr>
          <a:xfrm>
            <a:off x="4648200" y="4114800"/>
            <a:ext cx="3810000" cy="1981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6" name="日期占位符 5"/>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页脚占位符 6"/>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858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858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858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858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quarter" idx="2"/>
          </p:nvPr>
        </p:nvSpPr>
        <p:spPr>
          <a:xfrm>
            <a:off x="4648200" y="1981200"/>
            <a:ext cx="3810000" cy="1981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内容占位符 4"/>
          <p:cNvSpPr>
            <a:spLocks noGrp="1"/>
          </p:cNvSpPr>
          <p:nvPr>
            <p:ph sz="quarter" idx="3"/>
          </p:nvPr>
        </p:nvSpPr>
        <p:spPr>
          <a:xfrm>
            <a:off x="4648200" y="4114800"/>
            <a:ext cx="3810000" cy="1981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6" name="日期占位符 5"/>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页脚占位符 6"/>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457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SmartArt 占位符 2"/>
          <p:cNvSpPr>
            <a:spLocks noGrp="1"/>
          </p:cNvSpPr>
          <p:nvPr>
            <p:ph type="pic" idx="1"/>
          </p:nvPr>
        </p:nvSpPr>
        <p:spPr>
          <a:xfrm>
            <a:off x="457200" y="1600200"/>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过度页">
    <p:spTree>
      <p:nvGrpSpPr>
        <p:cNvPr id="1" name=""/>
        <p:cNvGrpSpPr/>
        <p:nvPr/>
      </p:nvGrpSpPr>
      <p:grpSpPr>
        <a:xfrm>
          <a:off x="0" y="0"/>
          <a:ext cx="0" cy="0"/>
          <a:chOff x="0" y="0"/>
          <a:chExt cx="0" cy="0"/>
        </a:xfrm>
      </p:grpSpPr>
      <p:sp>
        <p:nvSpPr>
          <p:cNvPr id="3" name="矩形 9"/>
          <p:cNvSpPr/>
          <p:nvPr/>
        </p:nvSpPr>
        <p:spPr>
          <a:xfrm>
            <a:off x="0" y="2349500"/>
            <a:ext cx="2124075" cy="1511300"/>
          </a:xfrm>
          <a:prstGeom prst="rect">
            <a:avLst/>
          </a:prstGeom>
          <a:solidFill>
            <a:srgbClr val="D8B6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trike="noStrike" noProof="1"/>
          </a:p>
        </p:txBody>
      </p:sp>
      <p:sp>
        <p:nvSpPr>
          <p:cNvPr id="4" name="矩形 10"/>
          <p:cNvSpPr/>
          <p:nvPr/>
        </p:nvSpPr>
        <p:spPr>
          <a:xfrm>
            <a:off x="2144713" y="2349500"/>
            <a:ext cx="7019925" cy="1511300"/>
          </a:xfrm>
          <a:prstGeom prst="rect">
            <a:avLst/>
          </a:prstGeom>
          <a:solidFill>
            <a:srgbClr val="A71A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trike="noStrike" noProof="1"/>
          </a:p>
        </p:txBody>
      </p:sp>
      <p:sp>
        <p:nvSpPr>
          <p:cNvPr id="12" name="标题 1"/>
          <p:cNvSpPr>
            <a:spLocks noGrp="1"/>
          </p:cNvSpPr>
          <p:nvPr>
            <p:ph type="title"/>
          </p:nvPr>
        </p:nvSpPr>
        <p:spPr>
          <a:xfrm>
            <a:off x="2483768" y="2492896"/>
            <a:ext cx="6552728" cy="1224136"/>
          </a:xfrm>
          <a:prstGeom prst="rect">
            <a:avLst/>
          </a:prstGeom>
        </p:spPr>
        <p:txBody>
          <a:bodyPr anchor="ctr"/>
          <a:lstStyle>
            <a:lvl1pPr algn="l">
              <a:defRPr sz="3200">
                <a:solidFill>
                  <a:schemeClr val="bg1"/>
                </a:solidFill>
                <a:latin typeface="黑体" panose="02010609060101010101" pitchFamily="49" charset="-122"/>
                <a:ea typeface="黑体" panose="02010609060101010101" pitchFamily="49" charset="-122"/>
              </a:defRPr>
            </a:lvl1p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457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858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4" Type="http://schemas.openxmlformats.org/officeDocument/2006/relationships/theme" Target="../theme/theme10.xml"/><Relationship Id="rId13" Type="http://schemas.openxmlformats.org/officeDocument/2006/relationships/image" Target="../media/image1.jpeg"/><Relationship Id="rId12" Type="http://schemas.openxmlformats.org/officeDocument/2006/relationships/slideLayout" Target="../slideLayouts/slideLayout122.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31.xml"/><Relationship Id="rId8" Type="http://schemas.openxmlformats.org/officeDocument/2006/relationships/slideLayout" Target="../slideLayouts/slideLayout130.xml"/><Relationship Id="rId7" Type="http://schemas.openxmlformats.org/officeDocument/2006/relationships/slideLayout" Target="../slideLayouts/slideLayout129.xml"/><Relationship Id="rId6" Type="http://schemas.openxmlformats.org/officeDocument/2006/relationships/slideLayout" Target="../slideLayouts/slideLayout128.xml"/><Relationship Id="rId5" Type="http://schemas.openxmlformats.org/officeDocument/2006/relationships/slideLayout" Target="../slideLayouts/slideLayout127.xml"/><Relationship Id="rId4" Type="http://schemas.openxmlformats.org/officeDocument/2006/relationships/slideLayout" Target="../slideLayouts/slideLayout126.xml"/><Relationship Id="rId3" Type="http://schemas.openxmlformats.org/officeDocument/2006/relationships/slideLayout" Target="../slideLayouts/slideLayout125.xml"/><Relationship Id="rId2" Type="http://schemas.openxmlformats.org/officeDocument/2006/relationships/slideLayout" Target="../slideLayouts/slideLayout124.xml"/><Relationship Id="rId14" Type="http://schemas.openxmlformats.org/officeDocument/2006/relationships/theme" Target="../theme/theme11.xml"/><Relationship Id="rId13" Type="http://schemas.openxmlformats.org/officeDocument/2006/relationships/image" Target="../media/image1.jpeg"/><Relationship Id="rId12" Type="http://schemas.openxmlformats.org/officeDocument/2006/relationships/slideLayout" Target="../slideLayouts/slideLayout134.xml"/><Relationship Id="rId11" Type="http://schemas.openxmlformats.org/officeDocument/2006/relationships/slideLayout" Target="../slideLayouts/slideLayout133.xml"/><Relationship Id="rId10" Type="http://schemas.openxmlformats.org/officeDocument/2006/relationships/slideLayout" Target="../slideLayouts/slideLayout132.xml"/><Relationship Id="rId1" Type="http://schemas.openxmlformats.org/officeDocument/2006/relationships/slideLayout" Target="../slideLayouts/slideLayout123.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43.xml"/><Relationship Id="rId8" Type="http://schemas.openxmlformats.org/officeDocument/2006/relationships/slideLayout" Target="../slideLayouts/slideLayout142.xml"/><Relationship Id="rId7" Type="http://schemas.openxmlformats.org/officeDocument/2006/relationships/slideLayout" Target="../slideLayouts/slideLayout141.xml"/><Relationship Id="rId6" Type="http://schemas.openxmlformats.org/officeDocument/2006/relationships/slideLayout" Target="../slideLayouts/slideLayout140.xml"/><Relationship Id="rId5" Type="http://schemas.openxmlformats.org/officeDocument/2006/relationships/slideLayout" Target="../slideLayouts/slideLayout139.xml"/><Relationship Id="rId4" Type="http://schemas.openxmlformats.org/officeDocument/2006/relationships/slideLayout" Target="../slideLayouts/slideLayout138.xml"/><Relationship Id="rId3" Type="http://schemas.openxmlformats.org/officeDocument/2006/relationships/slideLayout" Target="../slideLayouts/slideLayout137.xml"/><Relationship Id="rId2" Type="http://schemas.openxmlformats.org/officeDocument/2006/relationships/slideLayout" Target="../slideLayouts/slideLayout136.xml"/><Relationship Id="rId15" Type="http://schemas.openxmlformats.org/officeDocument/2006/relationships/theme" Target="../theme/theme12.xml"/><Relationship Id="rId14" Type="http://schemas.openxmlformats.org/officeDocument/2006/relationships/image" Target="../media/image1.jpeg"/><Relationship Id="rId13" Type="http://schemas.openxmlformats.org/officeDocument/2006/relationships/slideLayout" Target="../slideLayouts/slideLayout147.xml"/><Relationship Id="rId12" Type="http://schemas.openxmlformats.org/officeDocument/2006/relationships/slideLayout" Target="../slideLayouts/slideLayout146.xml"/><Relationship Id="rId11" Type="http://schemas.openxmlformats.org/officeDocument/2006/relationships/slideLayout" Target="../slideLayouts/slideLayout145.xml"/><Relationship Id="rId10" Type="http://schemas.openxmlformats.org/officeDocument/2006/relationships/slideLayout" Target="../slideLayouts/slideLayout144.xml"/><Relationship Id="rId1" Type="http://schemas.openxmlformats.org/officeDocument/2006/relationships/slideLayout" Target="../slideLayouts/slideLayout135.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4" Type="http://schemas.openxmlformats.org/officeDocument/2006/relationships/theme" Target="../theme/theme3.xml"/><Relationship Id="rId13" Type="http://schemas.openxmlformats.org/officeDocument/2006/relationships/image" Target="../media/image1.jpeg"/><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5" Type="http://schemas.openxmlformats.org/officeDocument/2006/relationships/theme" Target="../theme/theme4.xml"/><Relationship Id="rId14" Type="http://schemas.openxmlformats.org/officeDocument/2006/relationships/image" Target="../media/image1.jpeg"/><Relationship Id="rId13" Type="http://schemas.openxmlformats.org/officeDocument/2006/relationships/slideLayout" Target="../slideLayouts/slideLayout49.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8.xml"/><Relationship Id="rId8" Type="http://schemas.openxmlformats.org/officeDocument/2006/relationships/slideLayout" Target="../slideLayouts/slideLayout57.xml"/><Relationship Id="rId7" Type="http://schemas.openxmlformats.org/officeDocument/2006/relationships/slideLayout" Target="../slideLayouts/slideLayout56.xml"/><Relationship Id="rId6" Type="http://schemas.openxmlformats.org/officeDocument/2006/relationships/slideLayout" Target="../slideLayouts/slideLayout55.xml"/><Relationship Id="rId5" Type="http://schemas.openxmlformats.org/officeDocument/2006/relationships/slideLayout" Target="../slideLayouts/slideLayout54.xml"/><Relationship Id="rId4" Type="http://schemas.openxmlformats.org/officeDocument/2006/relationships/slideLayout" Target="../slideLayouts/slideLayout53.xml"/><Relationship Id="rId3" Type="http://schemas.openxmlformats.org/officeDocument/2006/relationships/slideLayout" Target="../slideLayouts/slideLayout52.xml"/><Relationship Id="rId2" Type="http://schemas.openxmlformats.org/officeDocument/2006/relationships/slideLayout" Target="../slideLayouts/slideLayout51.xml"/><Relationship Id="rId14" Type="http://schemas.openxmlformats.org/officeDocument/2006/relationships/theme" Target="../theme/theme5.xml"/><Relationship Id="rId13" Type="http://schemas.openxmlformats.org/officeDocument/2006/relationships/image" Target="../media/image1.jpeg"/><Relationship Id="rId12" Type="http://schemas.openxmlformats.org/officeDocument/2006/relationships/slideLayout" Target="../slideLayouts/slideLayout61.xml"/><Relationship Id="rId11" Type="http://schemas.openxmlformats.org/officeDocument/2006/relationships/slideLayout" Target="../slideLayouts/slideLayout60.xml"/><Relationship Id="rId10" Type="http://schemas.openxmlformats.org/officeDocument/2006/relationships/slideLayout" Target="../slideLayouts/slideLayout59.xml"/><Relationship Id="rId1"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0.xml"/><Relationship Id="rId8" Type="http://schemas.openxmlformats.org/officeDocument/2006/relationships/slideLayout" Target="../slideLayouts/slideLayout69.xml"/><Relationship Id="rId7" Type="http://schemas.openxmlformats.org/officeDocument/2006/relationships/slideLayout" Target="../slideLayouts/slideLayout68.xml"/><Relationship Id="rId6" Type="http://schemas.openxmlformats.org/officeDocument/2006/relationships/slideLayout" Target="../slideLayouts/slideLayout67.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5" Type="http://schemas.openxmlformats.org/officeDocument/2006/relationships/theme" Target="../theme/theme6.xml"/><Relationship Id="rId14" Type="http://schemas.openxmlformats.org/officeDocument/2006/relationships/image" Target="../media/image1.jpeg"/><Relationship Id="rId13" Type="http://schemas.openxmlformats.org/officeDocument/2006/relationships/slideLayout" Target="../slideLayouts/slideLayout74.xml"/><Relationship Id="rId12" Type="http://schemas.openxmlformats.org/officeDocument/2006/relationships/slideLayout" Target="../slideLayouts/slideLayout73.xml"/><Relationship Id="rId11" Type="http://schemas.openxmlformats.org/officeDocument/2006/relationships/slideLayout" Target="../slideLayouts/slideLayout72.xml"/><Relationship Id="rId10" Type="http://schemas.openxmlformats.org/officeDocument/2006/relationships/slideLayout" Target="../slideLayouts/slideLayout71.xml"/><Relationship Id="rId1" Type="http://schemas.openxmlformats.org/officeDocument/2006/relationships/slideLayout" Target="../slideLayouts/slideLayout62.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3.xml"/><Relationship Id="rId8" Type="http://schemas.openxmlformats.org/officeDocument/2006/relationships/slideLayout" Target="../slideLayouts/slideLayout82.xml"/><Relationship Id="rId7" Type="http://schemas.openxmlformats.org/officeDocument/2006/relationships/slideLayout" Target="../slideLayouts/slideLayout81.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 Type="http://schemas.openxmlformats.org/officeDocument/2006/relationships/slideLayout" Target="../slideLayouts/slideLayout76.xml"/><Relationship Id="rId14" Type="http://schemas.openxmlformats.org/officeDocument/2006/relationships/theme" Target="../theme/theme7.xml"/><Relationship Id="rId13" Type="http://schemas.openxmlformats.org/officeDocument/2006/relationships/image" Target="../media/image1.jpeg"/><Relationship Id="rId12" Type="http://schemas.openxmlformats.org/officeDocument/2006/relationships/slideLayout" Target="../slideLayouts/slideLayout86.xml"/><Relationship Id="rId11" Type="http://schemas.openxmlformats.org/officeDocument/2006/relationships/slideLayout" Target="../slideLayouts/slideLayout85.xml"/><Relationship Id="rId10" Type="http://schemas.openxmlformats.org/officeDocument/2006/relationships/slideLayout" Target="../slideLayouts/slideLayout84.xml"/><Relationship Id="rId1"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slideLayout" Target="../slideLayouts/slideLayout94.xml"/><Relationship Id="rId7" Type="http://schemas.openxmlformats.org/officeDocument/2006/relationships/slideLayout" Target="../slideLayouts/slideLayout93.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4" Type="http://schemas.openxmlformats.org/officeDocument/2006/relationships/theme" Target="../theme/theme8.xml"/><Relationship Id="rId13" Type="http://schemas.openxmlformats.org/officeDocument/2006/relationships/image" Target="../media/image1.jpeg"/><Relationship Id="rId12" Type="http://schemas.openxmlformats.org/officeDocument/2006/relationships/slideLayout" Target="../slideLayouts/slideLayout98.xml"/><Relationship Id="rId11" Type="http://schemas.openxmlformats.org/officeDocument/2006/relationships/slideLayout" Target="../slideLayouts/slideLayout97.xml"/><Relationship Id="rId10" Type="http://schemas.openxmlformats.org/officeDocument/2006/relationships/slideLayout" Target="../slideLayouts/slideLayout96.xml"/><Relationship Id="rId1"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4" Type="http://schemas.openxmlformats.org/officeDocument/2006/relationships/theme" Target="../theme/theme9.xml"/><Relationship Id="rId13" Type="http://schemas.openxmlformats.org/officeDocument/2006/relationships/image" Target="../media/image1.jpeg"/><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2050" name="Rectangle 2"/>
          <p:cNvSpPr>
            <a:spLocks noGrp="1"/>
          </p:cNvSpPr>
          <p:nvPr>
            <p:ph type="title"/>
          </p:nvPr>
        </p:nvSpPr>
        <p:spPr>
          <a:xfrm>
            <a:off x="685800" y="609600"/>
            <a:ext cx="77724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Rectangle 3"/>
          <p:cNvSpPr>
            <a:spLocks noGrp="1"/>
          </p:cNvSpPr>
          <p:nvPr>
            <p:ph type="body"/>
          </p:nvPr>
        </p:nvSpPr>
        <p:spPr>
          <a:xfrm>
            <a:off x="685800" y="1981200"/>
            <a:ext cx="7772400" cy="4114800"/>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3074" name="Rectangle 2"/>
          <p:cNvSpPr>
            <a:spLocks noGrp="1"/>
          </p:cNvSpPr>
          <p:nvPr>
            <p:ph type="title"/>
          </p:nvPr>
        </p:nvSpPr>
        <p:spPr>
          <a:xfrm>
            <a:off x="685800" y="609600"/>
            <a:ext cx="77724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Rectangle 3"/>
          <p:cNvSpPr>
            <a:spLocks noGrp="1"/>
          </p:cNvSpPr>
          <p:nvPr>
            <p:ph type="body"/>
          </p:nvPr>
        </p:nvSpPr>
        <p:spPr>
          <a:xfrm>
            <a:off x="685800" y="1981200"/>
            <a:ext cx="7772400" cy="4114800"/>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7"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p:sp>
        <p:nvSpPr>
          <p:cNvPr id="4098" name="Rectangle 2"/>
          <p:cNvSpPr>
            <a:spLocks noGrp="1"/>
          </p:cNvSpPr>
          <p:nvPr>
            <p:ph type="title"/>
          </p:nvPr>
        </p:nvSpPr>
        <p:spPr>
          <a:xfrm>
            <a:off x="685800" y="609600"/>
            <a:ext cx="77724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4099" name="Rectangle 3"/>
          <p:cNvSpPr>
            <a:spLocks noGrp="1"/>
          </p:cNvSpPr>
          <p:nvPr>
            <p:ph type="body"/>
          </p:nvPr>
        </p:nvSpPr>
        <p:spPr>
          <a:xfrm>
            <a:off x="685800" y="1981200"/>
            <a:ext cx="7772400" cy="4114800"/>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100"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2050" name="Rectangle 2"/>
          <p:cNvSpPr>
            <a:spLocks noGrp="1"/>
          </p:cNvSpPr>
          <p:nvPr>
            <p:ph type="title"/>
          </p:nvPr>
        </p:nvSpPr>
        <p:spPr>
          <a:xfrm>
            <a:off x="685800" y="609600"/>
            <a:ext cx="77724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Rectangle 3"/>
          <p:cNvSpPr>
            <a:spLocks noGrp="1"/>
          </p:cNvSpPr>
          <p:nvPr>
            <p:ph type="body"/>
          </p:nvPr>
        </p:nvSpPr>
        <p:spPr>
          <a:xfrm>
            <a:off x="685800" y="1981200"/>
            <a:ext cx="7772400" cy="4114800"/>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3074" name="Rectangle 2"/>
          <p:cNvSpPr>
            <a:spLocks noGrp="1"/>
          </p:cNvSpPr>
          <p:nvPr>
            <p:ph type="title"/>
          </p:nvPr>
        </p:nvSpPr>
        <p:spPr>
          <a:xfrm>
            <a:off x="685800" y="609600"/>
            <a:ext cx="77724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Rectangle 3"/>
          <p:cNvSpPr>
            <a:spLocks noGrp="1"/>
          </p:cNvSpPr>
          <p:nvPr>
            <p:ph type="body"/>
          </p:nvPr>
        </p:nvSpPr>
        <p:spPr>
          <a:xfrm>
            <a:off x="685800" y="1981200"/>
            <a:ext cx="7772400" cy="4114800"/>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7"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9E4E85-3E82-4B8C-9348-15F8CDBB4E2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p:sp>
        <p:nvSpPr>
          <p:cNvPr id="4098" name="Rectangle 2"/>
          <p:cNvSpPr>
            <a:spLocks noGrp="1"/>
          </p:cNvSpPr>
          <p:nvPr>
            <p:ph type="title"/>
          </p:nvPr>
        </p:nvSpPr>
        <p:spPr>
          <a:xfrm>
            <a:off x="685800" y="609600"/>
            <a:ext cx="77724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4099" name="Rectangle 3"/>
          <p:cNvSpPr>
            <a:spLocks noGrp="1"/>
          </p:cNvSpPr>
          <p:nvPr>
            <p:ph type="body"/>
          </p:nvPr>
        </p:nvSpPr>
        <p:spPr>
          <a:xfrm>
            <a:off x="685800" y="1981200"/>
            <a:ext cx="7772400" cy="4114800"/>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100"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F13953-AC66-49CF-85CB-A40EB20705BB}"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5122"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5123" name="Rectangle 3"/>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12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5CD81C-7870-4E95-8CBF-CD6E4514F901}"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p:sp>
        <p:nvSpPr>
          <p:cNvPr id="614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6147" name="Rectangle 3"/>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14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73CC70-44F8-4FEE-AD11-6CCECCE51D06}"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7170"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Rectangle 3"/>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8194" name="Rectangle 2"/>
          <p:cNvSpPr>
            <a:spLocks noGrp="1"/>
          </p:cNvSpPr>
          <p:nvPr>
            <p:ph type="title"/>
          </p:nvPr>
        </p:nvSpPr>
        <p:spPr>
          <a:xfrm>
            <a:off x="685800" y="609600"/>
            <a:ext cx="77724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8195" name="Rectangle 3"/>
          <p:cNvSpPr>
            <a:spLocks noGrp="1"/>
          </p:cNvSpPr>
          <p:nvPr>
            <p:ph type="body"/>
          </p:nvPr>
        </p:nvSpPr>
        <p:spPr>
          <a:xfrm>
            <a:off x="685800" y="1981200"/>
            <a:ext cx="7772400" cy="4114800"/>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7444F8-8364-4113-8AF6-D8509E769E74}"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7170"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Rectangle 3"/>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BF2DE19-9D6E-41D5-8283-10D70B442CFC}"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image" Target="../media/image13.jpe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image" Target="../media/image15.jpeg"/><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8.xml"/><Relationship Id="rId5" Type="http://schemas.openxmlformats.org/officeDocument/2006/relationships/image" Target="../media/image5.png"/><Relationship Id="rId4" Type="http://schemas.microsoft.com/office/2007/relationships/media" Target="file:///H:\17%20&#28165;&#24179;&#20048;&#183;&#20845;&#30424;&#23665;.mp3" TargetMode="External"/><Relationship Id="rId3" Type="http://schemas.openxmlformats.org/officeDocument/2006/relationships/audio" Target="file:///H:\17%20&#28165;&#24179;&#20048;&#183;&#20845;&#30424;&#23665;.mp3" TargetMode="External"/><Relationship Id="rId2" Type="http://schemas.openxmlformats.org/officeDocument/2006/relationships/image" Target="../media/image17.png"/><Relationship Id="rId1" Type="http://schemas.openxmlformats.org/officeDocument/2006/relationships/hyperlink" Target="http://www.cas.ac.cn/Images/2003/12/26/215550.6226967.gif" TargetMode="Externa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9.jpeg"/><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12.xml"/><Relationship Id="rId4" Type="http://schemas.openxmlformats.org/officeDocument/2006/relationships/image" Target="../media/image3.png"/><Relationship Id="rId3" Type="http://schemas.openxmlformats.org/officeDocument/2006/relationships/tags" Target="../tags/tag1.xml"/><Relationship Id="rId2" Type="http://schemas.microsoft.com/office/2007/relationships/media" Target="../media/media1.mp4"/><Relationship Id="rId1" Type="http://schemas.openxmlformats.org/officeDocument/2006/relationships/video" Target="../media/media1.mp4"/></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23.png"/><Relationship Id="rId2" Type="http://schemas.microsoft.com/office/2007/relationships/media" Target="../media/media2.mp3"/><Relationship Id="rId1" Type="http://schemas.openxmlformats.org/officeDocument/2006/relationships/audio" Target="../media/media2.mp3"/></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image" Target="../media/image2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2.xml"/><Relationship Id="rId1" Type="http://schemas.openxmlformats.org/officeDocument/2006/relationships/image" Target="../media/image26.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audio" Target="../media/audio1.wav"/><Relationship Id="rId2" Type="http://schemas.openxmlformats.org/officeDocument/2006/relationships/tags" Target="../tags/tag3.xml"/><Relationship Id="rId1" Type="http://schemas.openxmlformats.org/officeDocument/2006/relationships/image" Target="../media/image27.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audio" Target="../media/audio2.wav"/><Relationship Id="rId2" Type="http://schemas.openxmlformats.org/officeDocument/2006/relationships/tags" Target="../tags/tag4.xml"/><Relationship Id="rId1" Type="http://schemas.openxmlformats.org/officeDocument/2006/relationships/image" Target="../media/image2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9.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30.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3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32.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33.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34.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image" Target="../media/image35.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image" Target="../media/image36.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117.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17.xml"/><Relationship Id="rId2" Type="http://schemas.openxmlformats.org/officeDocument/2006/relationships/image" Target="../media/image41.png"/><Relationship Id="rId1" Type="http://schemas.openxmlformats.org/officeDocument/2006/relationships/image" Target="../media/image4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42.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61.xml"/><Relationship Id="rId1" Type="http://schemas.openxmlformats.org/officeDocument/2006/relationships/image" Target="../media/image43.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45.png"/><Relationship Id="rId1" Type="http://schemas.openxmlformats.org/officeDocument/2006/relationships/image" Target="../media/image44.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4.xml"/><Relationship Id="rId5" Type="http://schemas.openxmlformats.org/officeDocument/2006/relationships/image" Target="../media/image5.png"/><Relationship Id="rId4" Type="http://schemas.microsoft.com/office/2007/relationships/media" Target="file:///C:\Documents%20and%20Settings\Administrator\&#26700;&#38754;\&#19996;&#26041;&#32418;.mp3" TargetMode="External"/><Relationship Id="rId3" Type="http://schemas.openxmlformats.org/officeDocument/2006/relationships/audio" Target="file:///C:\Documents%20and%20Settings\Administrator\&#26700;&#38754;\&#19996;&#26041;&#32418;.mp3" TargetMode="External"/><Relationship Id="rId2" Type="http://schemas.openxmlformats.org/officeDocument/2006/relationships/hyperlink" Target="http://zhidao.baidu.com/search?word=%E4%B8%9C%E6%96%B9%E7%BA%A2&amp;fr=qb_search_exp&amp;ie=utf8" TargetMode="External"/><Relationship Id="rId1" Type="http://schemas.openxmlformats.org/officeDocument/2006/relationships/image" Target="../media/image4.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4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46.xml"/><Relationship Id="rId1" Type="http://schemas.openxmlformats.org/officeDocument/2006/relationships/image" Target="../media/image47.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36.xml"/><Relationship Id="rId1" Type="http://schemas.openxmlformats.org/officeDocument/2006/relationships/image" Target="../media/image48.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41.xml"/><Relationship Id="rId1" Type="http://schemas.openxmlformats.org/officeDocument/2006/relationships/image" Target="../media/image36.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49.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49.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46.xml"/><Relationship Id="rId1" Type="http://schemas.openxmlformats.org/officeDocument/2006/relationships/image" Target="../media/image50.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68.xml"/><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Picture 2" descr="594549_102937035377_2"/>
          <p:cNvPicPr>
            <a:picLocks noChangeAspect="1"/>
          </p:cNvPicPr>
          <p:nvPr/>
        </p:nvPicPr>
        <p:blipFill>
          <a:blip r:embed="rId1"/>
          <a:stretch>
            <a:fillRect/>
          </a:stretch>
        </p:blipFill>
        <p:spPr>
          <a:xfrm>
            <a:off x="0" y="1558925"/>
            <a:ext cx="9197975" cy="5614988"/>
          </a:xfrm>
          <a:prstGeom prst="rect">
            <a:avLst/>
          </a:prstGeom>
          <a:noFill/>
          <a:ln w="9525">
            <a:noFill/>
          </a:ln>
        </p:spPr>
      </p:pic>
      <p:sp>
        <p:nvSpPr>
          <p:cNvPr id="11266" name="WordArt 3"/>
          <p:cNvSpPr>
            <a:spLocks noTextEdit="1"/>
          </p:cNvSpPr>
          <p:nvPr/>
        </p:nvSpPr>
        <p:spPr>
          <a:xfrm>
            <a:off x="1979613" y="415925"/>
            <a:ext cx="3986212" cy="576263"/>
          </a:xfrm>
          <a:prstGeom prst="rect">
            <a:avLst/>
          </a:prstGeom>
        </p:spPr>
        <p:txBody>
          <a:bodyPr wrap="none" fromWordArt="1">
            <a:prstTxWarp prst="textPlain">
              <a:avLst>
                <a:gd name="adj" fmla="val 50000"/>
              </a:avLst>
            </a:prstTxWarp>
            <a:normAutofit/>
            <a:scene3d>
              <a:camera prst="legacyObliqueRight">
                <a:rot lat="0" lon="0" rev="0"/>
              </a:camera>
              <a:lightRig rig="legacyFlat3" dir="r"/>
            </a:scene3d>
            <a:sp3d extrusionH="100000" prstMaterial="legacyMatte">
              <a:extrusionClr>
                <a:srgbClr val="663300"/>
              </a:extrusionClr>
            </a:sp3d>
          </a:bodyPr>
          <a:p>
            <a:pPr algn="ctr"/>
            <a:r>
              <a:rPr lang="zh-CN" altLang="en-US" sz="4000">
                <a:gradFill rotWithShape="0">
                  <a:gsLst>
                    <a:gs pos="0">
                      <a:schemeClr val="tx1"/>
                    </a:gs>
                    <a:gs pos="50000">
                      <a:srgbClr val="FF0000"/>
                    </a:gs>
                    <a:gs pos="100000">
                      <a:schemeClr val="tx1"/>
                    </a:gs>
                  </a:gsLst>
                  <a:lin ang="2700000" scaled="1"/>
                  <a:tileRect/>
                </a:gradFill>
                <a:latin typeface="宋体" panose="02010600030101010101" pitchFamily="2" charset="-122"/>
                <a:ea typeface="宋体" panose="02010600030101010101" pitchFamily="2" charset="-122"/>
              </a:rPr>
              <a:t>沁园春·长沙</a:t>
            </a:r>
            <a:endParaRPr lang="zh-CN" altLang="en-US" sz="4000">
              <a:gradFill rotWithShape="0">
                <a:gsLst>
                  <a:gs pos="0">
                    <a:schemeClr val="tx1"/>
                  </a:gs>
                  <a:gs pos="50000">
                    <a:srgbClr val="FF0000"/>
                  </a:gs>
                  <a:gs pos="100000">
                    <a:schemeClr val="tx1"/>
                  </a:gs>
                </a:gsLst>
                <a:lin ang="2700000" scaled="1"/>
                <a:tileRect/>
              </a:gradFill>
              <a:latin typeface="宋体" panose="02010600030101010101" pitchFamily="2" charset="-122"/>
              <a:ea typeface="宋体" panose="02010600030101010101" pitchFamily="2" charset="-122"/>
            </a:endParaRPr>
          </a:p>
        </p:txBody>
      </p:sp>
      <p:sp>
        <p:nvSpPr>
          <p:cNvPr id="11267" name="Text Box 4"/>
          <p:cNvSpPr txBox="1"/>
          <p:nvPr/>
        </p:nvSpPr>
        <p:spPr>
          <a:xfrm>
            <a:off x="5210175" y="917575"/>
            <a:ext cx="3394075" cy="641350"/>
          </a:xfrm>
          <a:prstGeom prst="rect">
            <a:avLst/>
          </a:prstGeom>
          <a:noFill/>
          <a:ln w="9525">
            <a:noFill/>
          </a:ln>
        </p:spPr>
        <p:txBody>
          <a:bodyPr anchor="t" anchorCtr="0">
            <a:spAutoFit/>
          </a:bodyPr>
          <a:p>
            <a:pPr algn="r"/>
            <a:r>
              <a:rPr lang="zh-CN" altLang="en-US" sz="3600" dirty="0">
                <a:solidFill>
                  <a:schemeClr val="accent2"/>
                </a:solidFill>
                <a:latin typeface="Arial" panose="020B0604020202020204" pitchFamily="34" charset="0"/>
                <a:ea typeface="华文行楷" panose="02010800040101010101" pitchFamily="2" charset="-122"/>
              </a:rPr>
              <a:t>毛泽东（1925）</a:t>
            </a:r>
            <a:endParaRPr lang="zh-CN" altLang="en-US" sz="3600" dirty="0">
              <a:solidFill>
                <a:schemeClr val="accent2"/>
              </a:solidFill>
              <a:latin typeface="Arial" panose="020B0604020202020204" pitchFamily="34" charset="0"/>
              <a:ea typeface="华文行楷" panose="02010800040101010101" pitchFamily="2" charset="-122"/>
            </a:endParaRPr>
          </a:p>
        </p:txBody>
      </p:sp>
      <p:sp>
        <p:nvSpPr>
          <p:cNvPr id="11268" name="文本框 1"/>
          <p:cNvSpPr txBox="1"/>
          <p:nvPr/>
        </p:nvSpPr>
        <p:spPr>
          <a:xfrm>
            <a:off x="361950" y="5194300"/>
            <a:ext cx="5692775" cy="584200"/>
          </a:xfrm>
          <a:prstGeom prst="rect">
            <a:avLst/>
          </a:prstGeom>
          <a:noFill/>
          <a:ln w="9525">
            <a:noFill/>
          </a:ln>
        </p:spPr>
        <p:txBody>
          <a:bodyPr anchor="t" anchorCtr="0">
            <a:spAutoFit/>
          </a:bodyPr>
          <a:p>
            <a:r>
              <a:rPr lang="en-US" altLang="zh-CN" dirty="0">
                <a:latin typeface="Arial" panose="020B0604020202020204" pitchFamily="34" charset="0"/>
                <a:ea typeface="宋体" panose="02010600030101010101" pitchFamily="2" charset="-122"/>
              </a:rPr>
              <a:t>            </a:t>
            </a:r>
            <a:r>
              <a:rPr lang="en-US" altLang="zh-CN" sz="3200" b="1" dirty="0">
                <a:solidFill>
                  <a:srgbClr val="FFFF00"/>
                </a:solidFill>
                <a:latin typeface="微软雅黑" panose="020B0503020204020204" charset="-122"/>
                <a:ea typeface="微软雅黑" panose="020B0503020204020204" charset="-122"/>
              </a:rPr>
              <a:t> </a:t>
            </a:r>
            <a:r>
              <a:rPr lang="zh-CN" altLang="en-US" sz="3200" b="1" dirty="0">
                <a:solidFill>
                  <a:srgbClr val="FFFF00"/>
                </a:solidFill>
                <a:latin typeface="微软雅黑" panose="020B0503020204020204" charset="-122"/>
                <a:ea typeface="微软雅黑" panose="020B0503020204020204" charset="-122"/>
              </a:rPr>
              <a:t>    </a:t>
            </a:r>
            <a:endParaRPr lang="zh-CN" altLang="en-US" sz="3200" b="1" dirty="0">
              <a:solidFill>
                <a:srgbClr val="FFFF00"/>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Picture 2" descr="jianguochuqi"/>
          <p:cNvPicPr>
            <a:picLocks noChangeAspect="1"/>
          </p:cNvPicPr>
          <p:nvPr/>
        </p:nvPicPr>
        <p:blipFill>
          <a:blip r:embed="rId1"/>
          <a:stretch>
            <a:fillRect/>
          </a:stretch>
        </p:blipFill>
        <p:spPr>
          <a:xfrm>
            <a:off x="2700338" y="0"/>
            <a:ext cx="4899025" cy="6858000"/>
          </a:xfrm>
          <a:prstGeom prst="rect">
            <a:avLst/>
          </a:prstGeom>
          <a:noFill/>
          <a:ln w="9525">
            <a:noFill/>
          </a:ln>
        </p:spPr>
      </p:pic>
      <p:sp>
        <p:nvSpPr>
          <p:cNvPr id="143363" name="Text Box 3"/>
          <p:cNvSpPr txBox="1"/>
          <p:nvPr/>
        </p:nvSpPr>
        <p:spPr>
          <a:xfrm>
            <a:off x="1125538" y="404813"/>
            <a:ext cx="915987" cy="5545137"/>
          </a:xfrm>
          <a:prstGeom prst="rect">
            <a:avLst/>
          </a:prstGeom>
          <a:noFill/>
          <a:ln w="9525">
            <a:noFill/>
          </a:ln>
        </p:spPr>
        <p:txBody>
          <a:bodyPr vert="eaVert" anchor="t" anchorCtr="0">
            <a:spAutoFit/>
          </a:bodyPr>
          <a:p>
            <a:pPr>
              <a:spcBef>
                <a:spcPct val="50000"/>
              </a:spcBef>
            </a:pPr>
            <a:r>
              <a:rPr lang="zh-CN" altLang="en-US" sz="4800" b="1" dirty="0">
                <a:latin typeface="Arial" panose="020B0604020202020204" pitchFamily="34" charset="0"/>
                <a:ea typeface="华文行楷" panose="02010800040101010101" pitchFamily="2" charset="-122"/>
              </a:rPr>
              <a:t>毛泽东在开国大典</a:t>
            </a:r>
            <a:endParaRPr lang="zh-CN" altLang="en-US" sz="4800" b="1" dirty="0">
              <a:latin typeface="Arial" panose="020B0604020202020204" pitchFamily="34" charset="0"/>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63">
                                            <p:txEl>
                                              <p:charRg st="0" end="9"/>
                                            </p:txEl>
                                          </p:spTgt>
                                        </p:tgtEl>
                                        <p:attrNameLst>
                                          <p:attrName>style.visibility</p:attrName>
                                        </p:attrNameLst>
                                      </p:cBhvr>
                                      <p:to>
                                        <p:strVal val="visible"/>
                                      </p:to>
                                    </p:set>
                                    <p:animEffect transition="in" filter="fade">
                                      <p:cBhvr>
                                        <p:cTn id="7" dur="2000"/>
                                        <p:tgtEl>
                                          <p:spTgt spid="143363">
                                            <p:txEl>
                                              <p:charRg st="0"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4386" name="Picture 2" descr="55555"/>
          <p:cNvPicPr>
            <a:picLocks noChangeAspect="1"/>
          </p:cNvPicPr>
          <p:nvPr/>
        </p:nvPicPr>
        <p:blipFill>
          <a:blip r:embed="rId1"/>
          <a:stretch>
            <a:fillRect/>
          </a:stretch>
        </p:blipFill>
        <p:spPr>
          <a:xfrm>
            <a:off x="539750" y="549275"/>
            <a:ext cx="4968875" cy="4679950"/>
          </a:xfrm>
          <a:prstGeom prst="rect">
            <a:avLst/>
          </a:prstGeom>
          <a:noFill/>
          <a:ln w="9525">
            <a:noFill/>
          </a:ln>
        </p:spPr>
      </p:pic>
      <p:pic>
        <p:nvPicPr>
          <p:cNvPr id="144387" name="Picture 3" descr="666"/>
          <p:cNvPicPr>
            <a:picLocks noChangeAspect="1"/>
          </p:cNvPicPr>
          <p:nvPr/>
        </p:nvPicPr>
        <p:blipFill>
          <a:blip r:embed="rId2"/>
          <a:stretch>
            <a:fillRect/>
          </a:stretch>
        </p:blipFill>
        <p:spPr>
          <a:xfrm>
            <a:off x="4284663" y="2349500"/>
            <a:ext cx="4529137" cy="412591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4386"/>
                                        </p:tgtEl>
                                        <p:attrNameLst>
                                          <p:attrName>style.visibility</p:attrName>
                                        </p:attrNameLst>
                                      </p:cBhvr>
                                      <p:to>
                                        <p:strVal val="visible"/>
                                      </p:to>
                                    </p:set>
                                    <p:anim calcmode="lin" valueType="num">
                                      <p:cBhvr additive="base">
                                        <p:cTn id="7" dur="3000" fill="hold"/>
                                        <p:tgtEl>
                                          <p:spTgt spid="144386"/>
                                        </p:tgtEl>
                                        <p:attrNameLst>
                                          <p:attrName>ppt_x</p:attrName>
                                        </p:attrNameLst>
                                      </p:cBhvr>
                                      <p:tavLst>
                                        <p:tav tm="0">
                                          <p:val>
                                            <p:strVal val="#ppt_x"/>
                                          </p:val>
                                        </p:tav>
                                        <p:tav tm="100000">
                                          <p:val>
                                            <p:strVal val="#ppt_x"/>
                                          </p:val>
                                        </p:tav>
                                      </p:tavLst>
                                    </p:anim>
                                    <p:anim calcmode="lin" valueType="num">
                                      <p:cBhvr additive="base">
                                        <p:cTn id="8" dur="3000" fill="hold"/>
                                        <p:tgtEl>
                                          <p:spTgt spid="1443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44387"/>
                                        </p:tgtEl>
                                        <p:attrNameLst>
                                          <p:attrName>style.visibility</p:attrName>
                                        </p:attrNameLst>
                                      </p:cBhvr>
                                      <p:to>
                                        <p:strVal val="visible"/>
                                      </p:to>
                                    </p:set>
                                    <p:anim calcmode="lin" valueType="num">
                                      <p:cBhvr additive="base">
                                        <p:cTn id="13" dur="3000" fill="hold"/>
                                        <p:tgtEl>
                                          <p:spTgt spid="144387"/>
                                        </p:tgtEl>
                                        <p:attrNameLst>
                                          <p:attrName>ppt_x</p:attrName>
                                        </p:attrNameLst>
                                      </p:cBhvr>
                                      <p:tavLst>
                                        <p:tav tm="0">
                                          <p:val>
                                            <p:strVal val="#ppt_x"/>
                                          </p:val>
                                        </p:tav>
                                        <p:tav tm="100000">
                                          <p:val>
                                            <p:strVal val="#ppt_x"/>
                                          </p:val>
                                        </p:tav>
                                      </p:tavLst>
                                    </p:anim>
                                    <p:anim calcmode="lin" valueType="num">
                                      <p:cBhvr additive="base">
                                        <p:cTn id="14" dur="3000" fill="hold"/>
                                        <p:tgtEl>
                                          <p:spTgt spid="14438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5410" name="Picture 3" descr="11111"/>
          <p:cNvPicPr>
            <a:picLocks noChangeAspect="1"/>
          </p:cNvPicPr>
          <p:nvPr/>
        </p:nvPicPr>
        <p:blipFill>
          <a:blip r:embed="rId1"/>
          <a:stretch>
            <a:fillRect/>
          </a:stretch>
        </p:blipFill>
        <p:spPr>
          <a:xfrm>
            <a:off x="0" y="0"/>
            <a:ext cx="4897438" cy="4319588"/>
          </a:xfrm>
          <a:prstGeom prst="rect">
            <a:avLst/>
          </a:prstGeom>
          <a:noFill/>
          <a:ln w="9525">
            <a:noFill/>
          </a:ln>
        </p:spPr>
      </p:pic>
      <p:pic>
        <p:nvPicPr>
          <p:cNvPr id="145411" name="Picture 4" descr="3333"/>
          <p:cNvPicPr>
            <a:picLocks noChangeAspect="1"/>
          </p:cNvPicPr>
          <p:nvPr/>
        </p:nvPicPr>
        <p:blipFill>
          <a:blip r:embed="rId2"/>
          <a:stretch>
            <a:fillRect/>
          </a:stretch>
        </p:blipFill>
        <p:spPr>
          <a:xfrm>
            <a:off x="3708400" y="2492375"/>
            <a:ext cx="5076825" cy="3887788"/>
          </a:xfrm>
          <a:prstGeom prst="rect">
            <a:avLst/>
          </a:prstGeom>
          <a:noFill/>
          <a:ln w="9525">
            <a:noFill/>
          </a:ln>
        </p:spPr>
      </p:pic>
      <p:sp>
        <p:nvSpPr>
          <p:cNvPr id="2" name="文本框 1"/>
          <p:cNvSpPr txBox="1"/>
          <p:nvPr/>
        </p:nvSpPr>
        <p:spPr>
          <a:xfrm>
            <a:off x="3564255" y="1845310"/>
            <a:ext cx="1592580" cy="398780"/>
          </a:xfrm>
          <a:prstGeom prst="rect">
            <a:avLst/>
          </a:prstGeom>
          <a:noFill/>
        </p:spPr>
        <p:txBody>
          <a:bodyPr wrap="square" rtlCol="0">
            <a:spAutoFit/>
          </a:bodyPr>
          <a:p>
            <a:r>
              <a:rPr lang="zh-CN" altLang="en-US" sz="2000" b="1"/>
              <a:t>罗斯福</a:t>
            </a:r>
            <a:endParaRPr lang="zh-CN" altLang="en-US" sz="20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additive="base">
                                        <p:cTn id="7" dur="5000" fill="hold"/>
                                        <p:tgtEl>
                                          <p:spTgt spid="145410"/>
                                        </p:tgtEl>
                                        <p:attrNameLst>
                                          <p:attrName>ppt_x</p:attrName>
                                        </p:attrNameLst>
                                      </p:cBhvr>
                                      <p:tavLst>
                                        <p:tav tm="0">
                                          <p:val>
                                            <p:strVal val="#ppt_x"/>
                                          </p:val>
                                        </p:tav>
                                        <p:tav tm="100000">
                                          <p:val>
                                            <p:strVal val="#ppt_x"/>
                                          </p:val>
                                        </p:tav>
                                      </p:tavLst>
                                    </p:anim>
                                    <p:anim calcmode="lin" valueType="num">
                                      <p:cBhvr additive="base">
                                        <p:cTn id="8" dur="5000" fill="hold"/>
                                        <p:tgtEl>
                                          <p:spTgt spid="1454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45411"/>
                                        </p:tgtEl>
                                        <p:attrNameLst>
                                          <p:attrName>style.visibility</p:attrName>
                                        </p:attrNameLst>
                                      </p:cBhvr>
                                      <p:to>
                                        <p:strVal val="visible"/>
                                      </p:to>
                                    </p:set>
                                    <p:anim calcmode="lin" valueType="num">
                                      <p:cBhvr additive="base">
                                        <p:cTn id="13" dur="3000" fill="hold"/>
                                        <p:tgtEl>
                                          <p:spTgt spid="145411"/>
                                        </p:tgtEl>
                                        <p:attrNameLst>
                                          <p:attrName>ppt_x</p:attrName>
                                        </p:attrNameLst>
                                      </p:cBhvr>
                                      <p:tavLst>
                                        <p:tav tm="0">
                                          <p:val>
                                            <p:strVal val="0-#ppt_w/2"/>
                                          </p:val>
                                        </p:tav>
                                        <p:tav tm="100000">
                                          <p:val>
                                            <p:strVal val="#ppt_x"/>
                                          </p:val>
                                        </p:tav>
                                      </p:tavLst>
                                    </p:anim>
                                    <p:anim calcmode="lin" valueType="num">
                                      <p:cBhvr additive="base">
                                        <p:cTn id="14" dur="3000" fill="hold"/>
                                        <p:tgtEl>
                                          <p:spTgt spid="1454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3" name="Picture 2" descr="2011012608380257"/>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3554" name="Rectangle 3"/>
          <p:cNvSpPr>
            <a:spLocks noGrp="1"/>
          </p:cNvSpPr>
          <p:nvPr>
            <p:ph type="title"/>
          </p:nvPr>
        </p:nvSpPr>
        <p:spPr/>
        <p:txBody>
          <a:bodyPr vert="horz" wrap="square" lIns="91440" tIns="45720" rIns="91440" bIns="45720" anchor="ctr" anchorCtr="0"/>
          <a:p>
            <a:pPr eaLnBrk="1" hangingPunct="1"/>
            <a:r>
              <a:rPr lang="zh-CN" altLang="en-US" sz="4800" dirty="0">
                <a:ea typeface="华文隶书" panose="02010800040101010101" pitchFamily="2" charset="-122"/>
              </a:rPr>
              <a:t>咏蛙</a:t>
            </a:r>
            <a:endParaRPr lang="zh-CN" altLang="en-US" sz="4800" dirty="0">
              <a:ea typeface="华文隶书" panose="02010800040101010101" pitchFamily="2" charset="-122"/>
            </a:endParaRPr>
          </a:p>
        </p:txBody>
      </p:sp>
      <p:sp>
        <p:nvSpPr>
          <p:cNvPr id="23555" name="Rectangle 4"/>
          <p:cNvSpPr>
            <a:spLocks noGrp="1"/>
          </p:cNvSpPr>
          <p:nvPr>
            <p:ph type="body" sz="half" idx="1"/>
          </p:nvPr>
        </p:nvSpPr>
        <p:spPr>
          <a:xfrm>
            <a:off x="2771775" y="1417638"/>
            <a:ext cx="5184775" cy="4525962"/>
          </a:xfrm>
        </p:spPr>
        <p:txBody>
          <a:bodyPr vert="horz" wrap="square" lIns="91440" tIns="45720" rIns="91440" bIns="45720" anchor="t" anchorCtr="0"/>
          <a:p>
            <a:pPr eaLnBrk="1" hangingPunct="1">
              <a:buClrTx/>
              <a:buSzTx/>
              <a:buFontTx/>
              <a:buNone/>
            </a:pPr>
            <a:r>
              <a:rPr lang="zh-CN" altLang="en-US" sz="4000" b="1" dirty="0"/>
              <a:t>独坐池塘如虎踞，</a:t>
            </a:r>
            <a:endParaRPr lang="zh-CN" altLang="en-US" sz="4000" b="1" dirty="0"/>
          </a:p>
          <a:p>
            <a:pPr eaLnBrk="1" hangingPunct="1">
              <a:buClrTx/>
              <a:buSzTx/>
              <a:buFontTx/>
              <a:buNone/>
            </a:pPr>
            <a:r>
              <a:rPr lang="zh-CN" altLang="en-US" sz="4000" b="1" dirty="0"/>
              <a:t>绿荫树下养精神。</a:t>
            </a:r>
            <a:endParaRPr lang="zh-CN" altLang="en-US" sz="4000" b="1" dirty="0"/>
          </a:p>
          <a:p>
            <a:pPr eaLnBrk="1" hangingPunct="1">
              <a:buClrTx/>
              <a:buSzTx/>
              <a:buFontTx/>
              <a:buNone/>
            </a:pPr>
            <a:r>
              <a:rPr lang="zh-CN" altLang="en-US" sz="4000" b="1" dirty="0"/>
              <a:t>春来我不先开口，</a:t>
            </a:r>
            <a:endParaRPr lang="zh-CN" altLang="en-US" sz="4000" b="1" dirty="0"/>
          </a:p>
          <a:p>
            <a:pPr eaLnBrk="1" hangingPunct="1">
              <a:buClrTx/>
              <a:buSzTx/>
              <a:buFontTx/>
              <a:buNone/>
            </a:pPr>
            <a:r>
              <a:rPr lang="zh-CN" altLang="en-US" sz="4000" b="1" dirty="0"/>
              <a:t>哪个虫儿敢作声。</a:t>
            </a:r>
            <a:endParaRPr lang="zh-CN" altLang="en-US" sz="4000" b="1" dirty="0"/>
          </a:p>
        </p:txBody>
      </p:sp>
      <p:sp>
        <p:nvSpPr>
          <p:cNvPr id="23556" name="Text Box 5"/>
          <p:cNvSpPr txBox="1"/>
          <p:nvPr/>
        </p:nvSpPr>
        <p:spPr>
          <a:xfrm>
            <a:off x="3973513" y="4737100"/>
            <a:ext cx="3551237" cy="577850"/>
          </a:xfrm>
          <a:prstGeom prst="rect">
            <a:avLst/>
          </a:prstGeom>
          <a:noFill/>
          <a:ln w="9525">
            <a:noFill/>
          </a:ln>
        </p:spPr>
        <p:txBody>
          <a:bodyPr anchor="t" anchorCtr="0">
            <a:spAutoFit/>
          </a:bodyPr>
          <a:p>
            <a:r>
              <a:rPr lang="zh-CN" altLang="en-US"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楷体_GB2312" pitchFamily="49" charset="-122"/>
              </a:rPr>
              <a:t>东山书院</a:t>
            </a:r>
            <a:endParaRPr lang="zh-CN" altLang="en-US" sz="3200" b="1" dirty="0">
              <a:latin typeface="Arial" panose="020B0604020202020204" pitchFamily="34" charset="0"/>
              <a:ea typeface="楷体_GB2312"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7" name="Picture 2" descr="2011012608380257"/>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4578" name="Rectangle 3"/>
          <p:cNvSpPr>
            <a:spLocks noGrp="1"/>
          </p:cNvSpPr>
          <p:nvPr>
            <p:ph type="title"/>
          </p:nvPr>
        </p:nvSpPr>
        <p:spPr/>
        <p:txBody>
          <a:bodyPr vert="horz" wrap="square" lIns="91440" tIns="45720" rIns="91440" bIns="45720" anchor="ctr" anchorCtr="0"/>
          <a:p>
            <a:pPr eaLnBrk="1" hangingPunct="1"/>
            <a:r>
              <a:rPr lang="zh-CN" altLang="en-US" sz="4800" dirty="0">
                <a:ea typeface="华文隶书" panose="02010800040101010101" pitchFamily="2" charset="-122"/>
                <a:sym typeface="Arial" panose="020B0604020202020204" pitchFamily="34" charset="0"/>
              </a:rPr>
              <a:t>七绝</a:t>
            </a:r>
            <a:r>
              <a:rPr lang="en-US" altLang="zh-CN" sz="4800" dirty="0">
                <a:ea typeface="华文隶书" panose="02010800040101010101" pitchFamily="2" charset="-122"/>
                <a:sym typeface="Arial" panose="020B0604020202020204" pitchFamily="34" charset="0"/>
              </a:rPr>
              <a:t>·</a:t>
            </a:r>
            <a:r>
              <a:rPr lang="zh-CN" altLang="en-US" sz="4800" dirty="0">
                <a:ea typeface="华文隶书" panose="02010800040101010101" pitchFamily="2" charset="-122"/>
                <a:sym typeface="Arial" panose="020B0604020202020204" pitchFamily="34" charset="0"/>
              </a:rPr>
              <a:t>呈父亲</a:t>
            </a:r>
            <a:endParaRPr lang="zh-CN" altLang="en-US" sz="4800" dirty="0">
              <a:ea typeface="华文隶书" panose="02010800040101010101" pitchFamily="2" charset="-122"/>
              <a:sym typeface="Arial" panose="020B0604020202020204" pitchFamily="34" charset="0"/>
            </a:endParaRPr>
          </a:p>
        </p:txBody>
      </p:sp>
      <p:sp>
        <p:nvSpPr>
          <p:cNvPr id="24579" name="Rectangle 4"/>
          <p:cNvSpPr>
            <a:spLocks noGrp="1"/>
          </p:cNvSpPr>
          <p:nvPr>
            <p:ph type="body" sz="half" idx="1"/>
          </p:nvPr>
        </p:nvSpPr>
        <p:spPr>
          <a:xfrm>
            <a:off x="2771775" y="1417638"/>
            <a:ext cx="5184775" cy="4525962"/>
          </a:xfrm>
        </p:spPr>
        <p:txBody>
          <a:bodyPr vert="horz" wrap="square" lIns="91440" tIns="45720" rIns="91440" bIns="45720" anchor="t" anchorCtr="0"/>
          <a:p>
            <a:pPr eaLnBrk="1" hangingPunct="1">
              <a:buClrTx/>
              <a:buSzTx/>
              <a:buFontTx/>
              <a:buNone/>
            </a:pPr>
            <a:r>
              <a:rPr lang="zh-CN" altLang="en-US" sz="4000" b="1" dirty="0">
                <a:sym typeface="Arial" panose="020B0604020202020204" pitchFamily="34" charset="0"/>
              </a:rPr>
              <a:t>孩儿立志出乡关，</a:t>
            </a:r>
            <a:endParaRPr lang="zh-CN" altLang="en-US" sz="4000" b="1" dirty="0">
              <a:sym typeface="Arial" panose="020B0604020202020204" pitchFamily="34" charset="0"/>
            </a:endParaRPr>
          </a:p>
          <a:p>
            <a:pPr eaLnBrk="1" hangingPunct="1">
              <a:buClrTx/>
              <a:buSzTx/>
              <a:buFontTx/>
              <a:buNone/>
            </a:pPr>
            <a:r>
              <a:rPr lang="zh-CN" altLang="en-US" sz="4000" b="1" dirty="0">
                <a:sym typeface="Arial" panose="020B0604020202020204" pitchFamily="34" charset="0"/>
              </a:rPr>
              <a:t>学不成名誓不还。</a:t>
            </a:r>
            <a:endParaRPr lang="zh-CN" altLang="en-US" sz="4000" b="1" dirty="0">
              <a:sym typeface="Arial" panose="020B0604020202020204" pitchFamily="34" charset="0"/>
            </a:endParaRPr>
          </a:p>
          <a:p>
            <a:pPr eaLnBrk="1" hangingPunct="1">
              <a:buClrTx/>
              <a:buSzTx/>
              <a:buFontTx/>
              <a:buNone/>
            </a:pPr>
            <a:r>
              <a:rPr lang="zh-CN" altLang="en-US" sz="4000" b="1" dirty="0">
                <a:sym typeface="Arial" panose="020B0604020202020204" pitchFamily="34" charset="0"/>
              </a:rPr>
              <a:t>埋骨何须桑梓地，</a:t>
            </a:r>
            <a:endParaRPr lang="zh-CN" altLang="en-US" sz="4000" b="1" dirty="0">
              <a:sym typeface="Arial" panose="020B0604020202020204" pitchFamily="34" charset="0"/>
            </a:endParaRPr>
          </a:p>
          <a:p>
            <a:pPr eaLnBrk="1" hangingPunct="1">
              <a:buClrTx/>
              <a:buSzTx/>
              <a:buFontTx/>
              <a:buNone/>
            </a:pPr>
            <a:r>
              <a:rPr lang="zh-CN" altLang="en-US" sz="4000" b="1" dirty="0">
                <a:sym typeface="Arial" panose="020B0604020202020204" pitchFamily="34" charset="0"/>
              </a:rPr>
              <a:t>人生无处不青山。</a:t>
            </a:r>
            <a:endParaRPr lang="zh-CN" altLang="en-US" sz="4000" b="1" dirty="0">
              <a:sym typeface="Arial" panose="020B0604020202020204" pitchFamily="34" charset="0"/>
            </a:endParaRPr>
          </a:p>
          <a:p>
            <a:pPr eaLnBrk="1" hangingPunct="1">
              <a:buClrTx/>
              <a:buSzTx/>
              <a:buFontTx/>
              <a:buNone/>
            </a:pPr>
            <a:endParaRPr lang="zh-CN" altLang="en-US" sz="2800" dirty="0"/>
          </a:p>
        </p:txBody>
      </p:sp>
      <p:sp>
        <p:nvSpPr>
          <p:cNvPr id="24580" name="Text Box 5"/>
          <p:cNvSpPr txBox="1"/>
          <p:nvPr/>
        </p:nvSpPr>
        <p:spPr>
          <a:xfrm>
            <a:off x="3973513" y="4737100"/>
            <a:ext cx="3551237" cy="852488"/>
          </a:xfrm>
          <a:prstGeom prst="rect">
            <a:avLst/>
          </a:prstGeom>
          <a:noFill/>
          <a:ln w="9525">
            <a:noFill/>
          </a:ln>
        </p:spPr>
        <p:txBody>
          <a:bodyPr anchor="t" anchorCtr="0">
            <a:spAutoFit/>
          </a:bodyPr>
          <a:p>
            <a:r>
              <a:rPr lang="zh-CN" altLang="en-US"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楷体_GB2312" pitchFamily="49" charset="-122"/>
                <a:sym typeface="Arial" panose="020B0604020202020204" pitchFamily="34" charset="0"/>
              </a:rPr>
              <a:t>一九一零年秋</a:t>
            </a:r>
            <a:endParaRPr lang="zh-CN" altLang="en-US" sz="3200" b="1" dirty="0">
              <a:latin typeface="Arial" panose="020B0604020202020204" pitchFamily="34" charset="0"/>
              <a:ea typeface="楷体_GB2312" pitchFamily="49" charset="-122"/>
              <a:sym typeface="Arial" panose="020B0604020202020204" pitchFamily="34" charset="0"/>
            </a:endParaRPr>
          </a:p>
          <a:p>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Picture 3" descr="215550">
            <a:hlinkClick r:id="rId1"/>
          </p:cNvPr>
          <p:cNvPicPr>
            <a:picLocks noChangeAspect="1"/>
          </p:cNvPicPr>
          <p:nvPr/>
        </p:nvPicPr>
        <p:blipFill>
          <a:blip r:embed="rId2"/>
          <a:stretch>
            <a:fillRect/>
          </a:stretch>
        </p:blipFill>
        <p:spPr>
          <a:xfrm>
            <a:off x="0" y="1125538"/>
            <a:ext cx="9144000" cy="3671887"/>
          </a:xfrm>
          <a:prstGeom prst="rect">
            <a:avLst/>
          </a:prstGeom>
          <a:noFill/>
          <a:ln w="9525">
            <a:noFill/>
          </a:ln>
        </p:spPr>
      </p:pic>
      <p:sp>
        <p:nvSpPr>
          <p:cNvPr id="25602" name="Text Box 6"/>
          <p:cNvSpPr txBox="1"/>
          <p:nvPr/>
        </p:nvSpPr>
        <p:spPr>
          <a:xfrm>
            <a:off x="1116013" y="5445125"/>
            <a:ext cx="6985000" cy="1098550"/>
          </a:xfrm>
          <a:prstGeom prst="rect">
            <a:avLst/>
          </a:prstGeom>
          <a:noFill/>
          <a:ln w="9525">
            <a:noFill/>
          </a:ln>
        </p:spPr>
        <p:txBody>
          <a:bodyPr anchor="t" anchorCtr="0">
            <a:spAutoFit/>
          </a:bodyPr>
          <a:p>
            <a:pPr>
              <a:spcBef>
                <a:spcPct val="50000"/>
              </a:spcBef>
            </a:pPr>
            <a:r>
              <a:rPr lang="zh-CN" altLang="en-US" sz="6600" dirty="0">
                <a:latin typeface="Arial" panose="020B0604020202020204" pitchFamily="34" charset="0"/>
                <a:ea typeface="隶书" panose="02010509060101010101" pitchFamily="49" charset="-122"/>
              </a:rPr>
              <a:t>不到长城非好汉</a:t>
            </a:r>
            <a:endParaRPr lang="zh-CN" altLang="en-US" sz="6600" dirty="0">
              <a:latin typeface="Arial" panose="020B0604020202020204" pitchFamily="34" charset="0"/>
              <a:ea typeface="隶书" panose="02010509060101010101" pitchFamily="49" charset="-122"/>
            </a:endParaRPr>
          </a:p>
        </p:txBody>
      </p:sp>
      <p:pic>
        <p:nvPicPr>
          <p:cNvPr id="138244" name="17 清平乐·六盘山.mp3">
            <a:hlinkClick r:id=""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5"/>
          <a:stretch>
            <a:fillRect/>
          </a:stretch>
        </p:blipFill>
        <p:spPr>
          <a:xfrm>
            <a:off x="8839200" y="6553200"/>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289" fill="hold"/>
                                        <p:tgtEl>
                                          <p:spTgt spid="1382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3824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5" name="Picture 2" descr="88888888888"/>
          <p:cNvPicPr>
            <a:picLocks noChangeAspect="1"/>
          </p:cNvPicPr>
          <p:nvPr/>
        </p:nvPicPr>
        <p:blipFill>
          <a:blip r:embed="rId1"/>
          <a:stretch>
            <a:fillRect/>
          </a:stretch>
        </p:blipFill>
        <p:spPr>
          <a:xfrm>
            <a:off x="3276600" y="46038"/>
            <a:ext cx="5832475" cy="6624637"/>
          </a:xfrm>
          <a:prstGeom prst="rect">
            <a:avLst/>
          </a:prstGeom>
          <a:noFill/>
          <a:ln w="9525">
            <a:noFill/>
          </a:ln>
        </p:spPr>
      </p:pic>
      <p:pic>
        <p:nvPicPr>
          <p:cNvPr id="26626" name="Picture 3" descr="毛泽东5 35年陕北"/>
          <p:cNvPicPr>
            <a:picLocks noChangeAspect="1"/>
          </p:cNvPicPr>
          <p:nvPr/>
        </p:nvPicPr>
        <p:blipFill>
          <a:blip r:embed="rId2"/>
          <a:stretch>
            <a:fillRect/>
          </a:stretch>
        </p:blipFill>
        <p:spPr>
          <a:xfrm>
            <a:off x="179388" y="260350"/>
            <a:ext cx="5616575" cy="6121400"/>
          </a:xfrm>
          <a:prstGeom prst="rect">
            <a:avLst/>
          </a:prstGeom>
          <a:noFill/>
          <a:ln w="9525">
            <a:noFill/>
          </a:ln>
        </p:spPr>
      </p:pic>
      <p:sp>
        <p:nvSpPr>
          <p:cNvPr id="26627" name="Text Box 4"/>
          <p:cNvSpPr txBox="1"/>
          <p:nvPr/>
        </p:nvSpPr>
        <p:spPr>
          <a:xfrm>
            <a:off x="6892925" y="765175"/>
            <a:ext cx="852488" cy="5616575"/>
          </a:xfrm>
          <a:prstGeom prst="rect">
            <a:avLst/>
          </a:prstGeom>
          <a:noFill/>
          <a:ln w="9525">
            <a:noFill/>
          </a:ln>
        </p:spPr>
        <p:txBody>
          <a:bodyPr vert="eaVert" anchor="t" anchorCtr="0">
            <a:spAutoFit/>
          </a:bodyPr>
          <a:p>
            <a:pPr>
              <a:spcBef>
                <a:spcPct val="50000"/>
              </a:spcBef>
            </a:pPr>
            <a:r>
              <a:rPr lang="zh-CN" altLang="en-US" dirty="0">
                <a:latin typeface="Arial" panose="020B0604020202020204" pitchFamily="34" charset="0"/>
                <a:ea typeface="宋体" panose="02010600030101010101" pitchFamily="2" charset="-122"/>
              </a:rPr>
              <a:t>       </a:t>
            </a:r>
            <a:r>
              <a:rPr lang="zh-CN" altLang="en-US" sz="4400" b="1" dirty="0">
                <a:solidFill>
                  <a:srgbClr val="FF3300"/>
                </a:solidFill>
                <a:latin typeface="Arial" panose="020B0604020202020204" pitchFamily="34" charset="0"/>
                <a:ea typeface="宋体" panose="02010600030101010101" pitchFamily="2" charset="-122"/>
              </a:rPr>
              <a:t>一九三六年在延安</a:t>
            </a:r>
            <a:endParaRPr lang="zh-CN" altLang="en-US" sz="4800" b="1" dirty="0">
              <a:solidFill>
                <a:srgbClr val="FF3300"/>
              </a:solidFill>
              <a:latin typeface="Arial" panose="020B0604020202020204" pitchFamily="34"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49" name="Picture 2" descr="qinyuanchunxue2"/>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p:strips dir="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Picture 2" descr="yongmei"/>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p:pull dir="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Picture 4" descr="chyang"/>
          <p:cNvPicPr>
            <a:picLocks noChangeAspect="1"/>
          </p:cNvPicPr>
          <p:nvPr/>
        </p:nvPicPr>
        <p:blipFill>
          <a:blip r:embed="rId1"/>
          <a:stretch>
            <a:fillRect/>
          </a:stretch>
        </p:blipFill>
        <p:spPr>
          <a:xfrm>
            <a:off x="0" y="620713"/>
            <a:ext cx="9144000" cy="5832475"/>
          </a:xfrm>
          <a:prstGeom prst="rect">
            <a:avLst/>
          </a:prstGeom>
          <a:noFill/>
          <a:ln w="9525">
            <a:no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2"/>
          <p:cNvSpPr>
            <a:spLocks noGrp="1"/>
          </p:cNvSpPr>
          <p:nvPr>
            <p:ph type="title"/>
          </p:nvPr>
        </p:nvSpPr>
        <p:spPr>
          <a:xfrm>
            <a:off x="457200" y="44450"/>
            <a:ext cx="8229600" cy="1143000"/>
          </a:xfrm>
        </p:spPr>
        <p:txBody>
          <a:bodyPr vert="horz" wrap="square" lIns="91440" tIns="45720" rIns="91440" bIns="45720" anchor="t" anchorCtr="0"/>
          <a:p>
            <a:endParaRPr lang="zh-CN" altLang="en-US" sz="5400" b="1" dirty="0"/>
          </a:p>
        </p:txBody>
      </p:sp>
      <p:sp>
        <p:nvSpPr>
          <p:cNvPr id="12290" name="Rectangle 3"/>
          <p:cNvSpPr>
            <a:spLocks noGrp="1"/>
          </p:cNvSpPr>
          <p:nvPr>
            <p:ph idx="1"/>
          </p:nvPr>
        </p:nvSpPr>
        <p:spPr>
          <a:xfrm>
            <a:off x="35560" y="836930"/>
            <a:ext cx="9324975" cy="5068888"/>
          </a:xfrm>
        </p:spPr>
        <p:txBody>
          <a:bodyPr vert="horz" wrap="square" lIns="91440" tIns="45720" rIns="91440" bIns="45720" anchor="t" anchorCtr="0"/>
          <a:p>
            <a:pPr>
              <a:buFont typeface="Arial" panose="020B0604020202020204" pitchFamily="34" charset="0"/>
              <a:buNone/>
            </a:pPr>
            <a:r>
              <a:rPr lang="zh-CN" altLang="en-US" sz="2000" dirty="0">
                <a:ea typeface="黑体" panose="02010609060101010101" pitchFamily="49" charset="-122"/>
              </a:rPr>
              <a:t>            </a:t>
            </a:r>
            <a:r>
              <a:rPr lang="zh-CN" altLang="en-US" sz="2400" dirty="0">
                <a:ea typeface="黑体" panose="02010609060101010101" pitchFamily="49" charset="-122"/>
              </a:rPr>
              <a:t>  </a:t>
            </a:r>
            <a:endParaRPr lang="zh-CN" altLang="en-US" sz="2400" dirty="0">
              <a:ea typeface="黑体" panose="02010609060101010101" pitchFamily="49" charset="-122"/>
            </a:endParaRPr>
          </a:p>
        </p:txBody>
      </p:sp>
      <p:pic>
        <p:nvPicPr>
          <p:cNvPr id="2" name="4e8ff518ed8c9443c7fc28c974730af0">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1781810" y="0"/>
            <a:ext cx="5769610" cy="6858000"/>
          </a:xfrm>
          <a:prstGeom prst="rect">
            <a:avLst/>
          </a:prstGeom>
        </p:spPr>
      </p:pic>
    </p:spTree>
  </p:cSld>
  <p:clrMapOvr>
    <a:masterClrMapping/>
  </p:clrMapOvr>
  <p:timing>
    <p:tnLst>
      <p:par>
        <p:cTn id="1" dur="indefinite" restart="never" nodeType="tmRoot">
          <p:childTnLst>
            <p:video fullScrn="0">
              <p:cMediaNode vol="51000">
                <p:cTn id="2" fill="hold" display="1">
                  <p:stCondLst>
                    <p:cond delay="indefinite"/>
                  </p:stCondLst>
                  <p:endCondLst>
                    <p:cond evt="onNext">
                      <p:tgtEl>
                        <p:sldTgt/>
                      </p:tgtEl>
                    </p:cond>
                    <p:cond evt="onPrev">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1" name="Picture 2" descr="yongmei"/>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p:pull dir="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2"/>
          <p:cNvSpPr>
            <a:spLocks noGrp="1"/>
          </p:cNvSpPr>
          <p:nvPr>
            <p:ph type="title"/>
          </p:nvPr>
        </p:nvSpPr>
        <p:spPr>
          <a:xfrm>
            <a:off x="457200" y="414338"/>
            <a:ext cx="3756025" cy="1143000"/>
          </a:xfrm>
        </p:spPr>
        <p:txBody>
          <a:bodyPr vert="horz" wrap="square" lIns="91440" tIns="45720" rIns="91440" bIns="45720" anchor="t" anchorCtr="0"/>
          <a:p>
            <a:r>
              <a:rPr lang="zh-CN" altLang="en-US" sz="5100" b="1" dirty="0">
                <a:solidFill>
                  <a:srgbClr val="DD1D09"/>
                </a:solidFill>
                <a:ea typeface="黑体" panose="02010609060101010101" pitchFamily="49" charset="-122"/>
              </a:rPr>
              <a:t>学习目标</a:t>
            </a:r>
            <a:endParaRPr lang="zh-CN" altLang="en-US" sz="5100" b="1" dirty="0">
              <a:solidFill>
                <a:srgbClr val="DD1D09"/>
              </a:solidFill>
              <a:ea typeface="黑体" panose="02010609060101010101" pitchFamily="49" charset="-122"/>
            </a:endParaRPr>
          </a:p>
        </p:txBody>
      </p:sp>
      <p:sp>
        <p:nvSpPr>
          <p:cNvPr id="32770" name="Rectangle 3"/>
          <p:cNvSpPr>
            <a:spLocks noGrp="1"/>
          </p:cNvSpPr>
          <p:nvPr>
            <p:ph idx="1"/>
          </p:nvPr>
        </p:nvSpPr>
        <p:spPr/>
        <p:txBody>
          <a:bodyPr vert="horz" wrap="square" lIns="91440" tIns="45720" rIns="91440" bIns="45720" anchor="t" anchorCtr="0"/>
          <a:p>
            <a:pPr>
              <a:buNone/>
            </a:pPr>
            <a:r>
              <a:rPr lang="en-US" altLang="zh-CN" sz="5400" dirty="0"/>
              <a:t>1</a:t>
            </a:r>
            <a:r>
              <a:rPr lang="zh-CN" altLang="en-US" sz="5400" dirty="0"/>
              <a:t>、诵读涵咏、领会诗情</a:t>
            </a:r>
            <a:endParaRPr lang="zh-CN" altLang="en-US" sz="5400" dirty="0"/>
          </a:p>
          <a:p>
            <a:pPr>
              <a:buNone/>
            </a:pPr>
            <a:r>
              <a:rPr lang="en-US" altLang="zh-CN" sz="5400" dirty="0"/>
              <a:t>2</a:t>
            </a:r>
            <a:r>
              <a:rPr lang="zh-CN" altLang="en-US" sz="5400" dirty="0"/>
              <a:t>、分析意象、体味意境</a:t>
            </a:r>
            <a:endParaRPr lang="zh-CN" altLang="en-US" sz="5400" dirty="0"/>
          </a:p>
          <a:p>
            <a:pPr>
              <a:buNone/>
            </a:pPr>
            <a:r>
              <a:rPr lang="en-US" altLang="zh-CN" sz="5400" dirty="0"/>
              <a:t>3</a:t>
            </a:r>
            <a:r>
              <a:rPr lang="zh-CN" altLang="en-US" sz="5400" dirty="0"/>
              <a:t>、感知情怀、爱国担当</a:t>
            </a:r>
            <a:endParaRPr lang="zh-CN" altLang="en-US" sz="5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Rectangle 2"/>
          <p:cNvSpPr>
            <a:spLocks noGrp="1"/>
          </p:cNvSpPr>
          <p:nvPr>
            <p:ph type="title"/>
          </p:nvPr>
        </p:nvSpPr>
        <p:spPr>
          <a:xfrm>
            <a:off x="457200" y="414338"/>
            <a:ext cx="3756025" cy="1143000"/>
          </a:xfrm>
        </p:spPr>
        <p:txBody>
          <a:bodyPr vert="horz" wrap="square" lIns="91440" tIns="45720" rIns="91440" bIns="45720" anchor="t" anchorCtr="0"/>
          <a:p>
            <a:endParaRPr lang="zh-CN" altLang="en-US" sz="5100" b="1" dirty="0">
              <a:solidFill>
                <a:srgbClr val="DD1D09"/>
              </a:solidFill>
              <a:ea typeface="黑体" panose="02010609060101010101" pitchFamily="49" charset="-122"/>
            </a:endParaRPr>
          </a:p>
        </p:txBody>
      </p:sp>
      <p:sp>
        <p:nvSpPr>
          <p:cNvPr id="34818" name="Rectangle 3"/>
          <p:cNvSpPr>
            <a:spLocks noGrp="1"/>
          </p:cNvSpPr>
          <p:nvPr>
            <p:ph idx="1"/>
          </p:nvPr>
        </p:nvSpPr>
        <p:spPr/>
        <p:txBody>
          <a:bodyPr vert="horz" wrap="square" lIns="91440" tIns="45720" rIns="91440" bIns="45720" anchor="t" anchorCtr="0"/>
          <a:p>
            <a:pPr>
              <a:buNone/>
            </a:pPr>
            <a:r>
              <a:rPr lang="en-US" altLang="zh-CN" sz="5400" dirty="0"/>
              <a:t>1</a:t>
            </a:r>
            <a:r>
              <a:rPr lang="zh-CN" altLang="en-US" sz="5400" dirty="0"/>
              <a:t>、诵读涵咏、领会诗情</a:t>
            </a:r>
            <a:endParaRPr lang="zh-CN" altLang="en-US" sz="5400" dirty="0"/>
          </a:p>
          <a:p>
            <a:pPr>
              <a:buNone/>
            </a:pPr>
            <a:endParaRPr lang="zh-CN" altLang="en-US" sz="5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Text Box 4"/>
          <p:cNvSpPr txBox="1"/>
          <p:nvPr/>
        </p:nvSpPr>
        <p:spPr>
          <a:xfrm rot="-5400000">
            <a:off x="1100138" y="-428625"/>
            <a:ext cx="6223000" cy="8121650"/>
          </a:xfrm>
          <a:prstGeom prst="rect">
            <a:avLst/>
          </a:prstGeom>
          <a:noFill/>
          <a:ln w="9525">
            <a:noFill/>
          </a:ln>
        </p:spPr>
        <p:txBody>
          <a:bodyPr vert="eaVert" wrap="square" anchor="t" anchorCtr="0">
            <a:spAutoFit/>
          </a:bodyPr>
          <a:p>
            <a:pPr>
              <a:lnSpc>
                <a:spcPct val="80000"/>
              </a:lnSpc>
              <a:spcBef>
                <a:spcPct val="50000"/>
              </a:spcBef>
            </a:pPr>
            <a:r>
              <a:rPr lang="zh-CN" altLang="en-US" sz="3600" b="1" u="sng" dirty="0">
                <a:solidFill>
                  <a:srgbClr val="FF0000"/>
                </a:solidFill>
                <a:latin typeface="黑体" panose="02010609060101010101" pitchFamily="49" charset="-122"/>
                <a:ea typeface="黑体" panose="02010609060101010101" pitchFamily="49" charset="-122"/>
              </a:rPr>
              <a:t>沁园春·长沙</a:t>
            </a:r>
            <a:endParaRPr lang="zh-CN" altLang="en-US" sz="3600" b="1" u="sng" dirty="0">
              <a:solidFill>
                <a:srgbClr val="FF0000"/>
              </a:solidFill>
              <a:latin typeface="黑体" panose="02010609060101010101" pitchFamily="49" charset="-122"/>
              <a:ea typeface="黑体" panose="02010609060101010101" pitchFamily="49" charset="-122"/>
            </a:endParaRPr>
          </a:p>
          <a:p>
            <a:pPr>
              <a:lnSpc>
                <a:spcPct val="80000"/>
              </a:lnSpc>
              <a:spcBef>
                <a:spcPct val="50000"/>
              </a:spcBef>
            </a:pPr>
            <a:r>
              <a:rPr lang="zh-CN" altLang="en-US" sz="2400" dirty="0">
                <a:latin typeface="Arial" panose="020B0604020202020204" pitchFamily="34" charset="0"/>
                <a:ea typeface="宋体" panose="02010600030101010101" pitchFamily="2" charset="-122"/>
              </a:rPr>
              <a:t>   </a:t>
            </a: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独立</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寒秋，湘江</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北去，橘子洲</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头。</a:t>
            </a:r>
            <a:endParaRPr lang="zh-CN" altLang="en-US" sz="2800" b="1" dirty="0">
              <a:latin typeface="楷体_GB2312" pitchFamily="49" charset="-122"/>
              <a:ea typeface="楷体_GB2312" pitchFamily="49" charset="-122"/>
            </a:endParaRPr>
          </a:p>
          <a:p>
            <a:pPr>
              <a:lnSpc>
                <a:spcPct val="80000"/>
              </a:lnSpc>
              <a:spcBef>
                <a:spcPct val="50000"/>
              </a:spcBef>
            </a:pP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看</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万山</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红遍，层林</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尽染；漫江</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碧透，百舸</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争流。</a:t>
            </a:r>
            <a:endParaRPr lang="zh-CN" altLang="en-US" sz="2800" b="1" dirty="0">
              <a:latin typeface="楷体_GB2312" pitchFamily="49" charset="-122"/>
              <a:ea typeface="楷体_GB2312" pitchFamily="49" charset="-122"/>
            </a:endParaRPr>
          </a:p>
          <a:p>
            <a:pPr>
              <a:lnSpc>
                <a:spcPct val="80000"/>
              </a:lnSpc>
              <a:spcBef>
                <a:spcPct val="50000"/>
              </a:spcBef>
            </a:pPr>
            <a:r>
              <a:rPr lang="zh-CN" altLang="en-US" sz="2800" b="1" dirty="0">
                <a:latin typeface="楷体_GB2312" pitchFamily="49" charset="-122"/>
                <a:ea typeface="楷体_GB2312" pitchFamily="49" charset="-122"/>
              </a:rPr>
              <a:t>   鹰</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击长空，鱼</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翔浅底，万类</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霜天</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竞自由。</a:t>
            </a:r>
            <a:endParaRPr lang="zh-CN" altLang="en-US" sz="2800" b="1" dirty="0">
              <a:latin typeface="楷体_GB2312" pitchFamily="49" charset="-122"/>
              <a:ea typeface="楷体_GB2312" pitchFamily="49" charset="-122"/>
            </a:endParaRPr>
          </a:p>
          <a:p>
            <a:pPr>
              <a:lnSpc>
                <a:spcPct val="80000"/>
              </a:lnSpc>
              <a:spcBef>
                <a:spcPct val="50000"/>
              </a:spcBef>
            </a:pP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怅</a:t>
            </a:r>
            <a:r>
              <a:rPr lang="en-US" altLang="zh-CN" sz="2800" b="1" dirty="0">
                <a:solidFill>
                  <a:srgbClr val="FF0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寥廓，</a:t>
            </a:r>
            <a:r>
              <a:rPr lang="zh-CN" altLang="en-US" sz="2800" b="1" dirty="0">
                <a:solidFill>
                  <a:srgbClr val="FF0000"/>
                </a:solidFill>
                <a:latin typeface="楷体_GB2312" pitchFamily="49" charset="-122"/>
                <a:ea typeface="楷体_GB2312" pitchFamily="49" charset="-122"/>
              </a:rPr>
              <a:t>问</a:t>
            </a:r>
            <a:r>
              <a:rPr lang="en-US" altLang="zh-CN" sz="2800" b="1" dirty="0">
                <a:solidFill>
                  <a:srgbClr val="FF0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苍茫</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大地，谁</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主</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沉浮？</a:t>
            </a:r>
            <a:endParaRPr lang="zh-CN" altLang="en-US" sz="2800" b="1" dirty="0">
              <a:latin typeface="楷体_GB2312" pitchFamily="49" charset="-122"/>
              <a:ea typeface="楷体_GB2312" pitchFamily="49" charset="-122"/>
            </a:endParaRPr>
          </a:p>
          <a:p>
            <a:pPr>
              <a:lnSpc>
                <a:spcPct val="80000"/>
              </a:lnSpc>
              <a:spcBef>
                <a:spcPct val="50000"/>
              </a:spcBef>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携来</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百侣</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曾游。</a:t>
            </a:r>
            <a:r>
              <a:rPr lang="zh-CN" altLang="en-US" sz="2800" b="1" dirty="0">
                <a:solidFill>
                  <a:srgbClr val="FF0000"/>
                </a:solidFill>
                <a:latin typeface="楷体_GB2312" pitchFamily="49" charset="-122"/>
                <a:ea typeface="楷体_GB2312" pitchFamily="49" charset="-122"/>
              </a:rPr>
              <a:t>忆</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往昔</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峥嵘</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岁月稠。</a:t>
            </a:r>
            <a:endParaRPr lang="zh-CN" altLang="en-US" sz="2800" b="1" dirty="0">
              <a:latin typeface="楷体_GB2312" pitchFamily="49" charset="-122"/>
              <a:ea typeface="楷体_GB2312" pitchFamily="49" charset="-122"/>
            </a:endParaRPr>
          </a:p>
          <a:p>
            <a:pPr>
              <a:lnSpc>
                <a:spcPct val="80000"/>
              </a:lnSpc>
              <a:spcBef>
                <a:spcPct val="50000"/>
              </a:spcBef>
            </a:pP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恰</a:t>
            </a:r>
            <a:r>
              <a:rPr lang="en-US" altLang="zh-CN" sz="2800" b="1" dirty="0">
                <a:solidFill>
                  <a:srgbClr val="FF0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同学</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少年，风华</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正茂；书生</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意气，挥斥</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方遒。</a:t>
            </a:r>
            <a:endParaRPr lang="zh-CN" altLang="en-US" sz="2800" b="1" dirty="0">
              <a:latin typeface="楷体_GB2312" pitchFamily="49" charset="-122"/>
              <a:ea typeface="楷体_GB2312" pitchFamily="49" charset="-122"/>
            </a:endParaRPr>
          </a:p>
          <a:p>
            <a:pPr>
              <a:lnSpc>
                <a:spcPct val="80000"/>
              </a:lnSpc>
              <a:spcBef>
                <a:spcPct val="50000"/>
              </a:spcBef>
            </a:pPr>
            <a:r>
              <a:rPr lang="zh-CN" altLang="en-US" sz="2800" b="1" dirty="0">
                <a:latin typeface="楷体_GB2312" pitchFamily="49" charset="-122"/>
                <a:ea typeface="楷体_GB2312" pitchFamily="49" charset="-122"/>
              </a:rPr>
              <a:t>   指点</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江山，激扬</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文字，粪土</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当年</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万户侯。</a:t>
            </a:r>
            <a:endParaRPr lang="zh-CN" altLang="en-US" sz="2800" b="1" dirty="0">
              <a:latin typeface="楷体_GB2312" pitchFamily="49" charset="-122"/>
              <a:ea typeface="楷体_GB2312" pitchFamily="49" charset="-122"/>
            </a:endParaRPr>
          </a:p>
          <a:p>
            <a:pPr>
              <a:lnSpc>
                <a:spcPct val="80000"/>
              </a:lnSpc>
              <a:spcBef>
                <a:spcPct val="50000"/>
              </a:spcBef>
            </a:pPr>
            <a:r>
              <a:rPr lang="zh-CN" altLang="en-US" sz="2800" b="1" dirty="0">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曾</a:t>
            </a:r>
            <a:r>
              <a:rPr lang="en-US" altLang="zh-CN" sz="2800" b="1" dirty="0">
                <a:solidFill>
                  <a:srgbClr val="FF0000"/>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记否，</a:t>
            </a:r>
            <a:r>
              <a:rPr lang="zh-CN" altLang="en-US" sz="2800" b="1" dirty="0">
                <a:solidFill>
                  <a:srgbClr val="FF0000"/>
                </a:solidFill>
                <a:latin typeface="楷体_GB2312" pitchFamily="49" charset="-122"/>
                <a:ea typeface="楷体_GB2312" pitchFamily="49" charset="-122"/>
              </a:rPr>
              <a:t>到</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中流</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击水，浪遏</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飞舟？</a:t>
            </a:r>
            <a:endParaRPr lang="zh-CN" altLang="en-US" sz="2800" b="1" dirty="0">
              <a:latin typeface="楷体_GB2312" pitchFamily="49" charset="-122"/>
              <a:ea typeface="楷体_GB2312" pitchFamily="49" charset="-122"/>
            </a:endParaRPr>
          </a:p>
          <a:p>
            <a:endParaRPr lang="zh-CN" altLang="en-US" sz="2800" b="1" dirty="0">
              <a:latin typeface="楷体_GB2312" pitchFamily="49" charset="-122"/>
              <a:ea typeface="楷体_GB2312" pitchFamily="49" charset="-122"/>
            </a:endParaRPr>
          </a:p>
        </p:txBody>
      </p:sp>
      <p:pic>
        <p:nvPicPr>
          <p:cNvPr id="3" name="球球 - 朗诵诗词的背景音乐1">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6948170" y="573341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5200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Rectangle 2"/>
          <p:cNvSpPr>
            <a:spLocks noGrp="1"/>
          </p:cNvSpPr>
          <p:nvPr>
            <p:ph type="title"/>
          </p:nvPr>
        </p:nvSpPr>
        <p:spPr>
          <a:xfrm>
            <a:off x="457200" y="414338"/>
            <a:ext cx="8229600" cy="1143000"/>
          </a:xfrm>
        </p:spPr>
        <p:txBody>
          <a:bodyPr vert="horz" wrap="square" lIns="91440" tIns="45720" rIns="91440" bIns="45720" anchor="t" anchorCtr="0"/>
          <a:p>
            <a:r>
              <a:rPr lang="zh-CN" altLang="en-US" sz="5100" b="1" dirty="0">
                <a:solidFill>
                  <a:srgbClr val="DD1D09"/>
                </a:solidFill>
                <a:ea typeface="黑体" panose="02010609060101010101" pitchFamily="49" charset="-122"/>
              </a:rPr>
              <a:t>自读课文，初步感知</a:t>
            </a:r>
            <a:endParaRPr lang="zh-CN" altLang="en-US" sz="5100" b="1" dirty="0">
              <a:solidFill>
                <a:srgbClr val="DD1D09"/>
              </a:solidFill>
              <a:ea typeface="黑体" panose="02010609060101010101" pitchFamily="49" charset="-122"/>
            </a:endParaRPr>
          </a:p>
        </p:txBody>
      </p:sp>
      <p:sp>
        <p:nvSpPr>
          <p:cNvPr id="33794" name="Rectangle 3"/>
          <p:cNvSpPr>
            <a:spLocks noGrp="1"/>
          </p:cNvSpPr>
          <p:nvPr>
            <p:ph idx="1"/>
          </p:nvPr>
        </p:nvSpPr>
        <p:spPr/>
        <p:txBody>
          <a:bodyPr vert="horz" wrap="square" lIns="91440" tIns="45720" rIns="91440" bIns="45720" anchor="t" anchorCtr="0"/>
          <a:p>
            <a:pPr>
              <a:buFont typeface="Arial" panose="020B0604020202020204" pitchFamily="34" charset="0"/>
              <a:buNone/>
            </a:pPr>
            <a:r>
              <a:rPr lang="zh-CN" altLang="en-US"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1</a:t>
            </a:r>
            <a:r>
              <a:rPr lang="zh-CN" altLang="en-US" sz="3600" b="1" dirty="0">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沁</a:t>
            </a:r>
            <a:r>
              <a:rPr lang="zh-CN" altLang="en-US" sz="3600" b="1" dirty="0">
                <a:latin typeface="黑体" panose="02010609060101010101" pitchFamily="49" charset="-122"/>
                <a:ea typeface="黑体" panose="02010609060101010101" pitchFamily="49" charset="-122"/>
              </a:rPr>
              <a:t>园春（</a:t>
            </a:r>
            <a:r>
              <a:rPr lang="en-US" altLang="zh-CN" sz="3600" b="1" dirty="0" err="1">
                <a:solidFill>
                  <a:srgbClr val="FF0000"/>
                </a:solidFill>
                <a:latin typeface="黑体" panose="02010609060101010101" pitchFamily="49" charset="-122"/>
                <a:ea typeface="黑体" panose="02010609060101010101" pitchFamily="49" charset="-122"/>
              </a:rPr>
              <a:t>q</a:t>
            </a:r>
            <a:r>
              <a:rPr lang="en-US" altLang="zh-CN" sz="3600" b="1" dirty="0" err="1">
                <a:solidFill>
                  <a:srgbClr val="FF0000"/>
                </a:solidFill>
                <a:ea typeface="黑体" panose="02010609060101010101" pitchFamily="49" charset="-122"/>
              </a:rPr>
              <a:t>ì</a:t>
            </a:r>
            <a:r>
              <a:rPr lang="en-US" altLang="zh-CN" sz="3600" b="1" dirty="0" err="1">
                <a:solidFill>
                  <a:srgbClr val="FF0000"/>
                </a:solidFill>
                <a:latin typeface="黑体" panose="02010609060101010101" pitchFamily="49" charset="-122"/>
                <a:ea typeface="黑体" panose="02010609060101010101" pitchFamily="49" charset="-122"/>
              </a:rPr>
              <a:t>n</a:t>
            </a: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2</a:t>
            </a:r>
            <a:r>
              <a:rPr lang="zh-CN" altLang="en-US" sz="3600" b="1" dirty="0">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峥嵘</a:t>
            </a:r>
            <a:r>
              <a:rPr lang="zh-CN" altLang="en-US" sz="3600" b="1" dirty="0">
                <a:latin typeface="黑体" panose="02010609060101010101" pitchFamily="49" charset="-122"/>
                <a:ea typeface="黑体" panose="02010609060101010101" pitchFamily="49" charset="-122"/>
              </a:rPr>
              <a:t>岁月（</a:t>
            </a:r>
            <a:r>
              <a:rPr lang="en-US" altLang="zh-CN" sz="3600" b="1" dirty="0" err="1">
                <a:solidFill>
                  <a:srgbClr val="FF0000"/>
                </a:solidFill>
                <a:latin typeface="黑体" panose="02010609060101010101" pitchFamily="49" charset="-122"/>
                <a:ea typeface="黑体" panose="02010609060101010101" pitchFamily="49" charset="-122"/>
              </a:rPr>
              <a:t>zhēng    r</a:t>
            </a:r>
            <a:r>
              <a:rPr lang="en-US" altLang="zh-CN" sz="3600" b="1" dirty="0" err="1">
                <a:solidFill>
                  <a:srgbClr val="FF0000"/>
                </a:solidFill>
                <a:ea typeface="黑体" panose="02010609060101010101" pitchFamily="49" charset="-122"/>
              </a:rPr>
              <a:t>ó</a:t>
            </a:r>
            <a:r>
              <a:rPr lang="en-US" altLang="zh-CN" sz="3600" b="1" dirty="0" err="1">
                <a:solidFill>
                  <a:srgbClr val="FF0000"/>
                </a:solidFill>
                <a:latin typeface="黑体" panose="02010609060101010101" pitchFamily="49" charset="-122"/>
                <a:ea typeface="黑体" panose="02010609060101010101" pitchFamily="49" charset="-122"/>
              </a:rPr>
              <a:t>ng</a:t>
            </a:r>
            <a:r>
              <a:rPr lang="en-US" altLang="zh-CN" sz="3600" b="1" dirty="0">
                <a:solidFill>
                  <a:srgbClr val="FF0000"/>
                </a:solidFill>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3</a:t>
            </a:r>
            <a:r>
              <a:rPr lang="zh-CN" altLang="en-US" sz="3600" b="1" dirty="0">
                <a:latin typeface="黑体" panose="02010609060101010101" pitchFamily="49" charset="-122"/>
                <a:ea typeface="黑体" panose="02010609060101010101" pitchFamily="49" charset="-122"/>
              </a:rPr>
              <a:t>）百</a:t>
            </a:r>
            <a:r>
              <a:rPr lang="zh-CN" altLang="en-US" sz="3600" b="1" dirty="0">
                <a:solidFill>
                  <a:srgbClr val="FF0000"/>
                </a:solidFill>
                <a:latin typeface="黑体" panose="02010609060101010101" pitchFamily="49" charset="-122"/>
                <a:ea typeface="黑体" panose="02010609060101010101" pitchFamily="49" charset="-122"/>
              </a:rPr>
              <a:t>舸</a:t>
            </a:r>
            <a:r>
              <a:rPr lang="zh-CN" altLang="en-US" sz="3600" b="1" dirty="0">
                <a:latin typeface="黑体" panose="02010609060101010101" pitchFamily="49" charset="-122"/>
                <a:ea typeface="黑体" panose="02010609060101010101" pitchFamily="49" charset="-122"/>
              </a:rPr>
              <a:t>争流（ </a:t>
            </a:r>
            <a:r>
              <a:rPr lang="en-US" altLang="zh-CN" sz="3600" b="1" dirty="0" err="1">
                <a:solidFill>
                  <a:srgbClr val="FF0000"/>
                </a:solidFill>
                <a:latin typeface="黑体" panose="02010609060101010101" pitchFamily="49" charset="-122"/>
                <a:ea typeface="黑体" panose="02010609060101010101" pitchFamily="49" charset="-122"/>
              </a:rPr>
              <a:t>gě</a:t>
            </a:r>
            <a:r>
              <a:rPr lang="en-US" altLang="zh-CN" sz="36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4</a:t>
            </a:r>
            <a:r>
              <a:rPr lang="zh-CN" altLang="en-US" sz="3600" b="1" dirty="0">
                <a:latin typeface="黑体" panose="02010609060101010101" pitchFamily="49" charset="-122"/>
                <a:ea typeface="黑体" panose="02010609060101010101" pitchFamily="49" charset="-122"/>
              </a:rPr>
              <a:t>）怅</a:t>
            </a:r>
            <a:r>
              <a:rPr lang="zh-CN" altLang="en-US" sz="3600" b="1" dirty="0">
                <a:solidFill>
                  <a:srgbClr val="FF0000"/>
                </a:solidFill>
                <a:latin typeface="黑体" panose="02010609060101010101" pitchFamily="49" charset="-122"/>
                <a:ea typeface="黑体" panose="02010609060101010101" pitchFamily="49" charset="-122"/>
              </a:rPr>
              <a:t>寥廓</a:t>
            </a:r>
            <a:r>
              <a:rPr lang="zh-CN" altLang="en-US" sz="3600" b="1" dirty="0">
                <a:latin typeface="黑体" panose="02010609060101010101" pitchFamily="49" charset="-122"/>
                <a:ea typeface="黑体" panose="02010609060101010101" pitchFamily="49" charset="-122"/>
              </a:rPr>
              <a:t>（ </a:t>
            </a:r>
            <a:r>
              <a:rPr lang="en-US" altLang="zh-CN" sz="3600" b="1" dirty="0" err="1">
                <a:solidFill>
                  <a:srgbClr val="FF0000"/>
                </a:solidFill>
                <a:latin typeface="黑体" panose="02010609060101010101" pitchFamily="49" charset="-122"/>
                <a:ea typeface="黑体" panose="02010609060101010101" pitchFamily="49" charset="-122"/>
              </a:rPr>
              <a:t>li</a:t>
            </a:r>
            <a:r>
              <a:rPr lang="en-US" altLang="zh-CN" sz="3600" b="1" dirty="0" err="1">
                <a:solidFill>
                  <a:srgbClr val="FF0000"/>
                </a:solidFill>
                <a:ea typeface="黑体" panose="02010609060101010101" pitchFamily="49" charset="-122"/>
              </a:rPr>
              <a:t>á</a:t>
            </a:r>
            <a:r>
              <a:rPr lang="en-US" altLang="zh-CN" sz="3600" b="1" dirty="0" err="1">
                <a:solidFill>
                  <a:srgbClr val="FF0000"/>
                </a:solidFill>
                <a:latin typeface="黑体" panose="02010609060101010101" pitchFamily="49" charset="-122"/>
                <a:ea typeface="黑体" panose="02010609060101010101" pitchFamily="49" charset="-122"/>
              </a:rPr>
              <a:t>o</a:t>
            </a:r>
            <a:r>
              <a:rPr lang="en-US" altLang="zh-CN" sz="3600" b="1" dirty="0">
                <a:solidFill>
                  <a:srgbClr val="FF0000"/>
                </a:solidFill>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a:t>
            </a:r>
            <a:r>
              <a:rPr lang="en-US" altLang="zh-CN" sz="3600" b="1" dirty="0" err="1">
                <a:solidFill>
                  <a:srgbClr val="FF0000"/>
                </a:solidFill>
                <a:latin typeface="黑体" panose="02010609060101010101" pitchFamily="49" charset="-122"/>
                <a:ea typeface="黑体" panose="02010609060101010101" pitchFamily="49" charset="-122"/>
              </a:rPr>
              <a:t>kuò</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5</a:t>
            </a:r>
            <a:r>
              <a:rPr lang="zh-CN" altLang="en-US" sz="3600" b="1" dirty="0">
                <a:latin typeface="黑体" panose="02010609060101010101" pitchFamily="49" charset="-122"/>
                <a:ea typeface="黑体" panose="02010609060101010101" pitchFamily="49" charset="-122"/>
              </a:rPr>
              <a:t>）挥斥方</a:t>
            </a:r>
            <a:r>
              <a:rPr lang="zh-CN" altLang="en-US" sz="3600" b="1" dirty="0">
                <a:solidFill>
                  <a:srgbClr val="FF0000"/>
                </a:solidFill>
                <a:latin typeface="黑体" panose="02010609060101010101" pitchFamily="49" charset="-122"/>
                <a:ea typeface="黑体" panose="02010609060101010101" pitchFamily="49" charset="-122"/>
              </a:rPr>
              <a:t>遒</a:t>
            </a:r>
            <a:r>
              <a:rPr lang="zh-CN" altLang="en-US" sz="3600" b="1" dirty="0">
                <a:latin typeface="黑体" panose="02010609060101010101" pitchFamily="49" charset="-122"/>
                <a:ea typeface="黑体" panose="02010609060101010101" pitchFamily="49" charset="-122"/>
              </a:rPr>
              <a:t>（ </a:t>
            </a:r>
            <a:r>
              <a:rPr lang="en-US" altLang="zh-CN" sz="3600" b="1" dirty="0" err="1">
                <a:solidFill>
                  <a:srgbClr val="FF0000"/>
                </a:solidFill>
                <a:latin typeface="黑体" panose="02010609060101010101" pitchFamily="49" charset="-122"/>
                <a:ea typeface="黑体" panose="02010609060101010101" pitchFamily="49" charset="-122"/>
              </a:rPr>
              <a:t>qi</a:t>
            </a:r>
            <a:r>
              <a:rPr lang="en-US" altLang="zh-CN" sz="3600" b="1" dirty="0" err="1">
                <a:solidFill>
                  <a:srgbClr val="FF0000"/>
                </a:solidFill>
                <a:ea typeface="黑体" panose="02010609060101010101" pitchFamily="49" charset="-122"/>
              </a:rPr>
              <a:t>ú</a:t>
            </a:r>
            <a:r>
              <a:rPr lang="en-US" altLang="zh-CN" sz="36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6</a:t>
            </a:r>
            <a:r>
              <a:rPr lang="zh-CN" altLang="en-US" sz="3600" b="1" dirty="0">
                <a:latin typeface="黑体" panose="02010609060101010101" pitchFamily="49" charset="-122"/>
                <a:ea typeface="黑体" panose="02010609060101010101" pitchFamily="49" charset="-122"/>
              </a:rPr>
              <a:t>）浪</a:t>
            </a:r>
            <a:r>
              <a:rPr lang="zh-CN" altLang="en-US" sz="3600" b="1" dirty="0">
                <a:solidFill>
                  <a:srgbClr val="FF0000"/>
                </a:solidFill>
                <a:latin typeface="黑体" panose="02010609060101010101" pitchFamily="49" charset="-122"/>
                <a:ea typeface="黑体" panose="02010609060101010101" pitchFamily="49" charset="-122"/>
              </a:rPr>
              <a:t>遏</a:t>
            </a:r>
            <a:r>
              <a:rPr lang="zh-CN" altLang="en-US" sz="3600" b="1" dirty="0">
                <a:latin typeface="黑体" panose="02010609060101010101" pitchFamily="49" charset="-122"/>
                <a:ea typeface="黑体" panose="02010609060101010101" pitchFamily="49" charset="-122"/>
              </a:rPr>
              <a:t>飞舟（ </a:t>
            </a:r>
            <a:r>
              <a:rPr lang="en-US" altLang="zh-CN" sz="3600" b="1" dirty="0">
                <a:solidFill>
                  <a:srgbClr val="FF0000"/>
                </a:solidFill>
                <a:ea typeface="黑体" panose="02010609060101010101" pitchFamily="49" charset="-122"/>
              </a:rPr>
              <a:t>è</a:t>
            </a:r>
            <a:r>
              <a:rPr lang="en-US" altLang="zh-CN" sz="36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xfrm>
            <a:off x="539115" y="836930"/>
            <a:ext cx="8002905" cy="1143000"/>
          </a:xfrm>
        </p:spPr>
        <p:txBody>
          <a:bodyPr vert="horz" wrap="square" lIns="91440" tIns="45720" rIns="91440" bIns="45720" anchor="t" anchorCtr="0"/>
          <a:p>
            <a:pPr algn="l"/>
            <a:r>
              <a:rPr lang="en-US" altLang="zh-CN" sz="5100" dirty="0">
                <a:sym typeface="+mn-ea"/>
              </a:rPr>
              <a:t>   </a:t>
            </a:r>
            <a:endParaRPr lang="zh-CN" altLang="en-US" sz="5100" b="1" dirty="0">
              <a:solidFill>
                <a:srgbClr val="DD1D09"/>
              </a:solidFill>
              <a:ea typeface="黑体" panose="02010609060101010101" pitchFamily="49" charset="-122"/>
            </a:endParaRPr>
          </a:p>
        </p:txBody>
      </p:sp>
      <p:sp>
        <p:nvSpPr>
          <p:cNvPr id="36866" name="Rectangle 3"/>
          <p:cNvSpPr>
            <a:spLocks noGrp="1"/>
          </p:cNvSpPr>
          <p:nvPr>
            <p:ph idx="1"/>
          </p:nvPr>
        </p:nvSpPr>
        <p:spPr>
          <a:xfrm>
            <a:off x="1115695" y="1701165"/>
            <a:ext cx="8229600" cy="3933825"/>
          </a:xfrm>
        </p:spPr>
        <p:txBody>
          <a:bodyPr vert="horz" wrap="square" lIns="91440" tIns="45720" rIns="91440" bIns="45720" anchor="t" anchorCtr="0"/>
          <a:p>
            <a:pPr>
              <a:buNone/>
            </a:pPr>
            <a:endParaRPr lang="zh-CN" altLang="en-US" sz="5400" dirty="0"/>
          </a:p>
          <a:p>
            <a:pPr>
              <a:buNone/>
            </a:pPr>
            <a:r>
              <a:rPr lang="zh-CN" altLang="en-US" sz="5400" dirty="0">
                <a:sym typeface="+mn-ea"/>
              </a:rPr>
              <a:t>分析意象、体味意境</a:t>
            </a:r>
            <a:endParaRPr lang="zh-CN" altLang="en-US" sz="5400" dirty="0"/>
          </a:p>
          <a:p>
            <a:pPr>
              <a:buNone/>
            </a:pPr>
            <a:endParaRPr lang="zh-CN" altLang="en-US" sz="5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xfrm>
            <a:off x="179705" y="44450"/>
            <a:ext cx="8002905" cy="1143000"/>
          </a:xfrm>
        </p:spPr>
        <p:txBody>
          <a:bodyPr vert="horz" wrap="square" lIns="91440" tIns="45720" rIns="91440" bIns="45720" anchor="t" anchorCtr="0"/>
          <a:p>
            <a:pPr algn="l"/>
            <a:r>
              <a:rPr lang="zh-CN" altLang="en-US" sz="5100" b="1" dirty="0">
                <a:solidFill>
                  <a:srgbClr val="DD1D09"/>
                </a:solidFill>
                <a:ea typeface="黑体" panose="02010609060101010101" pitchFamily="49" charset="-122"/>
              </a:rPr>
              <a:t>上阙</a:t>
            </a:r>
            <a:endParaRPr lang="zh-CN" altLang="en-US" sz="5100" b="1" dirty="0">
              <a:solidFill>
                <a:srgbClr val="DD1D09"/>
              </a:solidFill>
              <a:ea typeface="黑体" panose="02010609060101010101" pitchFamily="49" charset="-122"/>
            </a:endParaRPr>
          </a:p>
        </p:txBody>
      </p:sp>
      <p:sp>
        <p:nvSpPr>
          <p:cNvPr id="36866" name="Rectangle 3"/>
          <p:cNvSpPr>
            <a:spLocks noGrp="1"/>
          </p:cNvSpPr>
          <p:nvPr>
            <p:ph idx="1"/>
          </p:nvPr>
        </p:nvSpPr>
        <p:spPr>
          <a:xfrm>
            <a:off x="521335" y="910590"/>
            <a:ext cx="3991610" cy="4845050"/>
          </a:xfrm>
        </p:spPr>
        <p:txBody>
          <a:bodyPr vert="horz" wrap="square" lIns="91440" tIns="45720" rIns="91440" bIns="45720" anchor="t" anchorCtr="0"/>
          <a:p>
            <a:pPr>
              <a:lnSpc>
                <a:spcPct val="80000"/>
              </a:lnSpc>
              <a:spcBef>
                <a:spcPct val="50000"/>
              </a:spcBef>
            </a:pPr>
            <a:r>
              <a:rPr lang="zh-CN" altLang="en-US" sz="3600" b="1" dirty="0">
                <a:latin typeface="楷体_GB2312" pitchFamily="49" charset="-122"/>
                <a:ea typeface="楷体_GB2312" pitchFamily="49" charset="-122"/>
                <a:sym typeface="+mn-ea"/>
              </a:rPr>
              <a:t>独立</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寒秋，</a:t>
            </a:r>
            <a:endParaRPr lang="zh-CN" altLang="en-US" sz="3600" b="1" dirty="0">
              <a:latin typeface="楷体_GB2312" pitchFamily="49" charset="-122"/>
              <a:ea typeface="楷体_GB2312" pitchFamily="49" charset="-122"/>
              <a:sym typeface="+mn-ea"/>
            </a:endParaRPr>
          </a:p>
          <a:p>
            <a:pPr>
              <a:lnSpc>
                <a:spcPct val="80000"/>
              </a:lnSpc>
              <a:spcBef>
                <a:spcPct val="50000"/>
              </a:spcBef>
            </a:pPr>
            <a:r>
              <a:rPr lang="zh-CN" altLang="en-US" sz="3600" b="1" dirty="0">
                <a:latin typeface="楷体_GB2312" pitchFamily="49" charset="-122"/>
                <a:ea typeface="楷体_GB2312" pitchFamily="49" charset="-122"/>
                <a:sym typeface="+mn-ea"/>
              </a:rPr>
              <a:t>湘江</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北去，</a:t>
            </a:r>
            <a:endParaRPr lang="zh-CN" altLang="en-US" sz="3600" b="1" dirty="0">
              <a:latin typeface="楷体_GB2312" pitchFamily="49" charset="-122"/>
              <a:ea typeface="楷体_GB2312" pitchFamily="49" charset="-122"/>
              <a:sym typeface="+mn-ea"/>
            </a:endParaRPr>
          </a:p>
          <a:p>
            <a:pPr>
              <a:lnSpc>
                <a:spcPct val="80000"/>
              </a:lnSpc>
              <a:spcBef>
                <a:spcPct val="50000"/>
              </a:spcBef>
            </a:pPr>
            <a:r>
              <a:rPr lang="zh-CN" altLang="en-US" sz="3600" b="1" dirty="0">
                <a:latin typeface="楷体_GB2312" pitchFamily="49" charset="-122"/>
                <a:ea typeface="楷体_GB2312" pitchFamily="49" charset="-122"/>
                <a:sym typeface="+mn-ea"/>
              </a:rPr>
              <a:t>橘子洲</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头。</a:t>
            </a:r>
            <a:endParaRPr lang="zh-CN" altLang="en-US" sz="3600" b="1" dirty="0">
              <a:latin typeface="楷体_GB2312" pitchFamily="49" charset="-122"/>
              <a:ea typeface="楷体_GB2312" pitchFamily="49" charset="-122"/>
            </a:endParaRPr>
          </a:p>
          <a:p>
            <a:pPr>
              <a:lnSpc>
                <a:spcPct val="80000"/>
              </a:lnSpc>
              <a:spcBef>
                <a:spcPct val="50000"/>
              </a:spcBef>
            </a:pPr>
            <a:r>
              <a:rPr lang="zh-CN" altLang="en-US" sz="3600" b="1" dirty="0">
                <a:solidFill>
                  <a:srgbClr val="FF0000"/>
                </a:solidFill>
                <a:latin typeface="楷体_GB2312" pitchFamily="49" charset="-122"/>
                <a:ea typeface="楷体_GB2312" pitchFamily="49" charset="-122"/>
                <a:sym typeface="+mn-ea"/>
              </a:rPr>
              <a:t>看</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万山</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红遍，</a:t>
            </a:r>
            <a:endParaRPr lang="zh-CN" altLang="en-US" sz="3600" b="1" dirty="0">
              <a:latin typeface="楷体_GB2312" pitchFamily="49" charset="-122"/>
              <a:ea typeface="楷体_GB2312" pitchFamily="49" charset="-122"/>
              <a:sym typeface="+mn-ea"/>
            </a:endParaRPr>
          </a:p>
          <a:p>
            <a:pPr>
              <a:lnSpc>
                <a:spcPct val="80000"/>
              </a:lnSpc>
              <a:spcBef>
                <a:spcPct val="50000"/>
              </a:spcBef>
            </a:pPr>
            <a:r>
              <a:rPr lang="zh-CN" altLang="en-US" sz="3600" b="1" dirty="0">
                <a:latin typeface="楷体_GB2312" pitchFamily="49" charset="-122"/>
                <a:ea typeface="楷体_GB2312" pitchFamily="49" charset="-122"/>
                <a:sym typeface="+mn-ea"/>
              </a:rPr>
              <a:t>层林</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尽染；</a:t>
            </a:r>
            <a:endParaRPr lang="zh-CN" altLang="en-US" sz="3600" b="1" dirty="0">
              <a:latin typeface="楷体_GB2312" pitchFamily="49" charset="-122"/>
              <a:ea typeface="楷体_GB2312" pitchFamily="49" charset="-122"/>
              <a:sym typeface="+mn-ea"/>
            </a:endParaRPr>
          </a:p>
          <a:p>
            <a:pPr>
              <a:lnSpc>
                <a:spcPct val="80000"/>
              </a:lnSpc>
              <a:spcBef>
                <a:spcPct val="50000"/>
              </a:spcBef>
            </a:pPr>
            <a:r>
              <a:rPr lang="zh-CN" altLang="en-US" sz="3600" b="1" dirty="0">
                <a:latin typeface="楷体_GB2312" pitchFamily="49" charset="-122"/>
                <a:ea typeface="楷体_GB2312" pitchFamily="49" charset="-122"/>
                <a:sym typeface="+mn-ea"/>
              </a:rPr>
              <a:t>漫江</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碧透，</a:t>
            </a:r>
            <a:endParaRPr lang="zh-CN" altLang="en-US" sz="3600" b="1" dirty="0">
              <a:latin typeface="楷体_GB2312" pitchFamily="49" charset="-122"/>
              <a:ea typeface="楷体_GB2312" pitchFamily="49" charset="-122"/>
              <a:sym typeface="+mn-ea"/>
            </a:endParaRPr>
          </a:p>
          <a:p>
            <a:pPr>
              <a:lnSpc>
                <a:spcPct val="80000"/>
              </a:lnSpc>
              <a:spcBef>
                <a:spcPct val="50000"/>
              </a:spcBef>
            </a:pPr>
            <a:r>
              <a:rPr lang="zh-CN" altLang="en-US" sz="3600" b="1" dirty="0">
                <a:latin typeface="楷体_GB2312" pitchFamily="49" charset="-122"/>
                <a:ea typeface="楷体_GB2312" pitchFamily="49" charset="-122"/>
                <a:sym typeface="+mn-ea"/>
              </a:rPr>
              <a:t>百舸</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争流。</a:t>
            </a:r>
            <a:endParaRPr lang="zh-CN" altLang="en-US" sz="3600" b="1" dirty="0">
              <a:latin typeface="楷体_GB2312" pitchFamily="49" charset="-122"/>
              <a:ea typeface="楷体_GB2312" pitchFamily="49" charset="-122"/>
            </a:endParaRPr>
          </a:p>
          <a:p>
            <a:pPr>
              <a:lnSpc>
                <a:spcPct val="80000"/>
              </a:lnSpc>
              <a:spcBef>
                <a:spcPct val="50000"/>
              </a:spcBef>
            </a:pPr>
            <a:r>
              <a:rPr lang="zh-CN" altLang="en-US" sz="3600" b="1" dirty="0">
                <a:latin typeface="楷体_GB2312" pitchFamily="49" charset="-122"/>
                <a:ea typeface="楷体_GB2312" pitchFamily="49" charset="-122"/>
                <a:sym typeface="+mn-ea"/>
              </a:rPr>
              <a:t>   </a:t>
            </a:r>
            <a:endParaRPr lang="zh-CN" altLang="en-US" sz="3600" dirty="0">
              <a:ea typeface="黑体" panose="02010609060101010101" pitchFamily="49" charset="-122"/>
              <a:sym typeface="+mn-ea"/>
            </a:endParaRPr>
          </a:p>
        </p:txBody>
      </p:sp>
      <p:sp>
        <p:nvSpPr>
          <p:cNvPr id="3" name="文本框 2"/>
          <p:cNvSpPr txBox="1"/>
          <p:nvPr/>
        </p:nvSpPr>
        <p:spPr>
          <a:xfrm>
            <a:off x="4535170" y="1022350"/>
            <a:ext cx="3725545" cy="4886325"/>
          </a:xfrm>
          <a:prstGeom prst="rect">
            <a:avLst/>
          </a:prstGeom>
          <a:noFill/>
        </p:spPr>
        <p:txBody>
          <a:bodyPr wrap="square" rtlCol="0">
            <a:spAutoFit/>
          </a:bodyPr>
          <a:p>
            <a:pPr>
              <a:lnSpc>
                <a:spcPct val="80000"/>
              </a:lnSpc>
              <a:spcBef>
                <a:spcPct val="50000"/>
              </a:spcBef>
            </a:pPr>
            <a:r>
              <a:rPr lang="zh-CN" altLang="en-US" sz="4000" b="1" dirty="0">
                <a:latin typeface="楷体_GB2312" pitchFamily="49" charset="-122"/>
                <a:ea typeface="楷体_GB2312" pitchFamily="49" charset="-122"/>
                <a:sym typeface="+mn-ea"/>
              </a:rPr>
              <a:t>鹰</a:t>
            </a:r>
            <a:r>
              <a:rPr lang="en-US" altLang="zh-CN" sz="4000" b="1" dirty="0">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击长空，</a:t>
            </a:r>
            <a:endParaRPr lang="zh-CN" altLang="en-US" sz="4000" b="1" dirty="0">
              <a:latin typeface="楷体_GB2312" pitchFamily="49" charset="-122"/>
              <a:ea typeface="楷体_GB2312" pitchFamily="49" charset="-122"/>
              <a:sym typeface="+mn-ea"/>
            </a:endParaRPr>
          </a:p>
          <a:p>
            <a:pPr>
              <a:lnSpc>
                <a:spcPct val="80000"/>
              </a:lnSpc>
              <a:spcBef>
                <a:spcPct val="50000"/>
              </a:spcBef>
            </a:pPr>
            <a:r>
              <a:rPr lang="zh-CN" altLang="en-US" sz="4000" b="1" dirty="0">
                <a:latin typeface="楷体_GB2312" pitchFamily="49" charset="-122"/>
                <a:ea typeface="楷体_GB2312" pitchFamily="49" charset="-122"/>
                <a:sym typeface="+mn-ea"/>
              </a:rPr>
              <a:t>鱼</a:t>
            </a:r>
            <a:r>
              <a:rPr lang="en-US" altLang="zh-CN" sz="4000" b="1" dirty="0">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翔浅底，</a:t>
            </a:r>
            <a:endParaRPr lang="zh-CN" altLang="en-US" sz="4000" b="1" dirty="0">
              <a:latin typeface="楷体_GB2312" pitchFamily="49" charset="-122"/>
              <a:ea typeface="楷体_GB2312" pitchFamily="49" charset="-122"/>
              <a:sym typeface="+mn-ea"/>
            </a:endParaRPr>
          </a:p>
          <a:p>
            <a:pPr>
              <a:lnSpc>
                <a:spcPct val="80000"/>
              </a:lnSpc>
              <a:spcBef>
                <a:spcPct val="50000"/>
              </a:spcBef>
            </a:pPr>
            <a:r>
              <a:rPr lang="zh-CN" altLang="en-US" sz="3600" b="1" dirty="0">
                <a:latin typeface="楷体_GB2312" pitchFamily="49" charset="-122"/>
                <a:ea typeface="楷体_GB2312" pitchFamily="49" charset="-122"/>
                <a:sym typeface="+mn-ea"/>
              </a:rPr>
              <a:t>万类</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霜天</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竞自由。</a:t>
            </a:r>
            <a:endParaRPr lang="zh-CN" altLang="en-US" sz="4000" b="1" dirty="0">
              <a:latin typeface="楷体_GB2312" pitchFamily="49" charset="-122"/>
              <a:ea typeface="楷体_GB2312" pitchFamily="49" charset="-122"/>
            </a:endParaRPr>
          </a:p>
          <a:p>
            <a:pPr>
              <a:lnSpc>
                <a:spcPct val="80000"/>
              </a:lnSpc>
              <a:spcBef>
                <a:spcPct val="50000"/>
              </a:spcBef>
            </a:pPr>
            <a:r>
              <a:rPr lang="zh-CN" altLang="en-US" sz="4000" b="1" dirty="0">
                <a:latin typeface="楷体_GB2312" pitchFamily="49" charset="-122"/>
                <a:ea typeface="楷体_GB2312" pitchFamily="49" charset="-122"/>
                <a:sym typeface="+mn-ea"/>
              </a:rPr>
              <a:t>  </a:t>
            </a:r>
            <a:r>
              <a:rPr lang="zh-CN" altLang="en-US" sz="4000" b="1" dirty="0">
                <a:solidFill>
                  <a:srgbClr val="FF0000"/>
                </a:solidFill>
                <a:latin typeface="楷体_GB2312" pitchFamily="49" charset="-122"/>
                <a:ea typeface="楷体_GB2312" pitchFamily="49" charset="-122"/>
                <a:sym typeface="+mn-ea"/>
              </a:rPr>
              <a:t>怅</a:t>
            </a:r>
            <a:r>
              <a:rPr lang="en-US" altLang="zh-CN" sz="4000" b="1" dirty="0">
                <a:solidFill>
                  <a:srgbClr val="FF0000"/>
                </a:solidFill>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寥廓，</a:t>
            </a:r>
            <a:endParaRPr lang="zh-CN" altLang="en-US" sz="4000" b="1" dirty="0">
              <a:latin typeface="楷体_GB2312" pitchFamily="49" charset="-122"/>
              <a:ea typeface="楷体_GB2312" pitchFamily="49" charset="-122"/>
              <a:sym typeface="+mn-ea"/>
            </a:endParaRPr>
          </a:p>
          <a:p>
            <a:pPr>
              <a:lnSpc>
                <a:spcPct val="100000"/>
              </a:lnSpc>
              <a:spcBef>
                <a:spcPct val="50000"/>
              </a:spcBef>
            </a:pPr>
            <a:r>
              <a:rPr lang="zh-CN" altLang="en-US" sz="4000" b="1" dirty="0">
                <a:solidFill>
                  <a:srgbClr val="FF0000"/>
                </a:solidFill>
                <a:latin typeface="楷体_GB2312" pitchFamily="49" charset="-122"/>
                <a:ea typeface="楷体_GB2312" pitchFamily="49" charset="-122"/>
                <a:sym typeface="+mn-ea"/>
              </a:rPr>
              <a:t>问</a:t>
            </a:r>
            <a:r>
              <a:rPr lang="en-US" altLang="zh-CN" sz="4000" b="1" dirty="0">
                <a:solidFill>
                  <a:srgbClr val="FF0000"/>
                </a:solidFill>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苍茫</a:t>
            </a:r>
            <a:r>
              <a:rPr lang="en-US" altLang="zh-CN" sz="4000" b="1" dirty="0">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大地，谁</a:t>
            </a:r>
            <a:r>
              <a:rPr lang="en-US" altLang="zh-CN" sz="4000" b="1" dirty="0">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主</a:t>
            </a:r>
            <a:r>
              <a:rPr lang="en-US" altLang="zh-CN" sz="4000" b="1" dirty="0">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沉浮？</a:t>
            </a:r>
            <a:endParaRPr lang="zh-CN" altLang="en-US" sz="4000" b="1" dirty="0">
              <a:latin typeface="楷体_GB2312" pitchFamily="49" charset="-122"/>
              <a:ea typeface="楷体_GB2312" pitchFamily="49"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xfrm>
            <a:off x="179705" y="44450"/>
            <a:ext cx="8002905" cy="1143000"/>
          </a:xfrm>
        </p:spPr>
        <p:txBody>
          <a:bodyPr vert="horz" wrap="square" lIns="91440" tIns="45720" rIns="91440" bIns="45720" anchor="t" anchorCtr="0"/>
          <a:p>
            <a:pPr algn="l"/>
            <a:r>
              <a:rPr lang="zh-CN" altLang="en-US" sz="5100" b="1" dirty="0">
                <a:solidFill>
                  <a:srgbClr val="DD1D09"/>
                </a:solidFill>
                <a:ea typeface="黑体" panose="02010609060101010101" pitchFamily="49" charset="-122"/>
              </a:rPr>
              <a:t>上阙</a:t>
            </a:r>
            <a:r>
              <a:rPr lang="en-US" altLang="zh-CN" sz="5100" b="1" dirty="0">
                <a:solidFill>
                  <a:srgbClr val="DD1D09"/>
                </a:solidFill>
                <a:ea typeface="黑体" panose="02010609060101010101" pitchFamily="49" charset="-122"/>
              </a:rPr>
              <a:t>     </a:t>
            </a:r>
            <a:r>
              <a:rPr lang="zh-CN" altLang="en-US" sz="5100" b="1" dirty="0">
                <a:solidFill>
                  <a:srgbClr val="DD1D09"/>
                </a:solidFill>
                <a:ea typeface="黑体" panose="02010609060101010101" pitchFamily="49" charset="-122"/>
              </a:rPr>
              <a:t>独立寒秋图</a:t>
            </a:r>
            <a:endParaRPr lang="en-US" altLang="zh-CN" sz="5100" b="1" dirty="0">
              <a:solidFill>
                <a:srgbClr val="DD1D09"/>
              </a:solidFill>
              <a:ea typeface="黑体" panose="02010609060101010101" pitchFamily="49" charset="-122"/>
            </a:endParaRPr>
          </a:p>
        </p:txBody>
      </p:sp>
      <p:sp>
        <p:nvSpPr>
          <p:cNvPr id="36866" name="Rectangle 3"/>
          <p:cNvSpPr>
            <a:spLocks noGrp="1"/>
          </p:cNvSpPr>
          <p:nvPr>
            <p:ph idx="1"/>
          </p:nvPr>
        </p:nvSpPr>
        <p:spPr>
          <a:xfrm>
            <a:off x="2225040" y="1456690"/>
            <a:ext cx="4262755" cy="4370070"/>
          </a:xfrm>
        </p:spPr>
        <p:txBody>
          <a:bodyPr vert="horz" wrap="square" lIns="91440" tIns="45720" rIns="91440" bIns="45720" anchor="t" anchorCtr="0"/>
          <a:p>
            <a:pPr>
              <a:lnSpc>
                <a:spcPct val="100000"/>
              </a:lnSpc>
              <a:spcBef>
                <a:spcPct val="50000"/>
              </a:spcBef>
            </a:pPr>
            <a:r>
              <a:rPr lang="zh-CN" altLang="en-US" sz="5400" b="1" dirty="0">
                <a:solidFill>
                  <a:srgbClr val="FF0000"/>
                </a:solidFill>
                <a:latin typeface="楷体_GB2312" pitchFamily="49" charset="-122"/>
                <a:ea typeface="楷体_GB2312" pitchFamily="49" charset="-122"/>
                <a:sym typeface="+mn-ea"/>
              </a:rPr>
              <a:t>独立</a:t>
            </a:r>
            <a:r>
              <a:rPr lang="en-US" altLang="zh-CN" sz="5400" b="1" dirty="0">
                <a:latin typeface="楷体_GB2312" pitchFamily="49" charset="-122"/>
                <a:ea typeface="楷体_GB2312" pitchFamily="49" charset="-122"/>
                <a:sym typeface="+mn-ea"/>
              </a:rPr>
              <a:t>/</a:t>
            </a:r>
            <a:r>
              <a:rPr lang="zh-CN" altLang="en-US" sz="5400" b="1" dirty="0">
                <a:latin typeface="楷体_GB2312" pitchFamily="49" charset="-122"/>
                <a:ea typeface="楷体_GB2312" pitchFamily="49" charset="-122"/>
                <a:sym typeface="+mn-ea"/>
              </a:rPr>
              <a:t>寒秋</a:t>
            </a:r>
            <a:endParaRPr lang="zh-CN" altLang="en-US" sz="5400" b="1" dirty="0">
              <a:latin typeface="楷体_GB2312" pitchFamily="49" charset="-122"/>
              <a:ea typeface="楷体_GB2312" pitchFamily="49" charset="-122"/>
              <a:sym typeface="+mn-ea"/>
            </a:endParaRPr>
          </a:p>
          <a:p>
            <a:pPr>
              <a:lnSpc>
                <a:spcPct val="100000"/>
              </a:lnSpc>
              <a:spcBef>
                <a:spcPct val="50000"/>
              </a:spcBef>
            </a:pPr>
            <a:r>
              <a:rPr lang="zh-CN" altLang="en-US" sz="5400" b="1" dirty="0">
                <a:latin typeface="楷体_GB2312" pitchFamily="49" charset="-122"/>
                <a:ea typeface="楷体_GB2312" pitchFamily="49" charset="-122"/>
                <a:sym typeface="+mn-ea"/>
              </a:rPr>
              <a:t>湘江</a:t>
            </a:r>
            <a:r>
              <a:rPr lang="en-US" altLang="zh-CN" sz="5400" b="1" dirty="0">
                <a:latin typeface="楷体_GB2312" pitchFamily="49" charset="-122"/>
                <a:ea typeface="楷体_GB2312" pitchFamily="49" charset="-122"/>
                <a:sym typeface="+mn-ea"/>
              </a:rPr>
              <a:t>/</a:t>
            </a:r>
            <a:r>
              <a:rPr lang="zh-CN" altLang="en-US" sz="5400" b="1" dirty="0">
                <a:latin typeface="楷体_GB2312" pitchFamily="49" charset="-122"/>
                <a:ea typeface="楷体_GB2312" pitchFamily="49" charset="-122"/>
                <a:sym typeface="+mn-ea"/>
              </a:rPr>
              <a:t>北去</a:t>
            </a:r>
            <a:endParaRPr lang="zh-CN" altLang="en-US" sz="5400" b="1" dirty="0">
              <a:latin typeface="楷体_GB2312" pitchFamily="49" charset="-122"/>
              <a:ea typeface="楷体_GB2312" pitchFamily="49" charset="-122"/>
              <a:sym typeface="+mn-ea"/>
            </a:endParaRPr>
          </a:p>
          <a:p>
            <a:pPr>
              <a:lnSpc>
                <a:spcPct val="100000"/>
              </a:lnSpc>
              <a:spcBef>
                <a:spcPct val="50000"/>
              </a:spcBef>
            </a:pPr>
            <a:r>
              <a:rPr lang="zh-CN" altLang="en-US" sz="5400" b="1" dirty="0">
                <a:latin typeface="楷体_GB2312" pitchFamily="49" charset="-122"/>
                <a:ea typeface="楷体_GB2312" pitchFamily="49" charset="-122"/>
                <a:sym typeface="+mn-ea"/>
              </a:rPr>
              <a:t>橘子洲</a:t>
            </a:r>
            <a:r>
              <a:rPr lang="en-US" altLang="zh-CN" sz="5400" b="1" dirty="0">
                <a:latin typeface="楷体_GB2312" pitchFamily="49" charset="-122"/>
                <a:ea typeface="楷体_GB2312" pitchFamily="49" charset="-122"/>
                <a:sym typeface="+mn-ea"/>
              </a:rPr>
              <a:t>/</a:t>
            </a:r>
            <a:r>
              <a:rPr lang="zh-CN" altLang="en-US" sz="5400" b="1" dirty="0">
                <a:latin typeface="楷体_GB2312" pitchFamily="49" charset="-122"/>
                <a:ea typeface="楷体_GB2312" pitchFamily="49" charset="-122"/>
                <a:sym typeface="+mn-ea"/>
              </a:rPr>
              <a:t>头</a:t>
            </a:r>
            <a:endParaRPr lang="zh-CN" altLang="en-US" sz="5400" b="1" dirty="0">
              <a:latin typeface="楷体_GB2312" pitchFamily="49" charset="-122"/>
              <a:ea typeface="楷体_GB2312" pitchFamily="49" charset="-122"/>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   </a:t>
            </a:r>
            <a:endParaRPr lang="zh-CN" altLang="en-US" sz="3600" dirty="0">
              <a:ea typeface="黑体" panose="02010609060101010101" pitchFamily="49"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xfrm>
            <a:off x="179705" y="44450"/>
            <a:ext cx="8002905" cy="1143000"/>
          </a:xfrm>
        </p:spPr>
        <p:txBody>
          <a:bodyPr vert="horz" wrap="square" lIns="91440" tIns="45720" rIns="91440" bIns="45720" anchor="t" anchorCtr="0"/>
          <a:p>
            <a:pPr algn="l"/>
            <a:r>
              <a:rPr lang="en-US" altLang="zh-CN" sz="5100" b="1" dirty="0">
                <a:solidFill>
                  <a:srgbClr val="DD1D09"/>
                </a:solidFill>
                <a:ea typeface="黑体" panose="02010609060101010101" pitchFamily="49" charset="-122"/>
              </a:rPr>
              <a:t>      </a:t>
            </a:r>
            <a:r>
              <a:rPr lang="zh-CN" altLang="en-US" sz="5100" b="1" dirty="0">
                <a:solidFill>
                  <a:srgbClr val="DD1D09"/>
                </a:solidFill>
                <a:ea typeface="黑体" panose="02010609060101010101" pitchFamily="49" charset="-122"/>
              </a:rPr>
              <a:t>湘江秋景图</a:t>
            </a:r>
            <a:br>
              <a:rPr lang="zh-CN" altLang="en-US" sz="5100" b="1" dirty="0">
                <a:solidFill>
                  <a:srgbClr val="DD1D09"/>
                </a:solidFill>
                <a:ea typeface="黑体" panose="02010609060101010101" pitchFamily="49" charset="-122"/>
              </a:rPr>
            </a:br>
            <a:r>
              <a:rPr lang="zh-CN" altLang="en-US" b="1" dirty="0">
                <a:solidFill>
                  <a:srgbClr val="DD1D09"/>
                </a:solidFill>
                <a:ea typeface="黑体" panose="02010609060101010101" pitchFamily="49" charset="-122"/>
              </a:rPr>
              <a:t>作者看到了那些景物？</a:t>
            </a:r>
            <a:endParaRPr lang="zh-CN" altLang="en-US" b="1" dirty="0">
              <a:solidFill>
                <a:srgbClr val="DD1D09"/>
              </a:solidFill>
              <a:ea typeface="黑体" panose="02010609060101010101" pitchFamily="49" charset="-122"/>
            </a:endParaRPr>
          </a:p>
        </p:txBody>
      </p:sp>
      <p:sp>
        <p:nvSpPr>
          <p:cNvPr id="36866" name="Rectangle 3"/>
          <p:cNvSpPr>
            <a:spLocks noGrp="1"/>
          </p:cNvSpPr>
          <p:nvPr>
            <p:ph idx="1"/>
          </p:nvPr>
        </p:nvSpPr>
        <p:spPr>
          <a:xfrm>
            <a:off x="2185035" y="1628140"/>
            <a:ext cx="4701540" cy="4556125"/>
          </a:xfrm>
        </p:spPr>
        <p:txBody>
          <a:bodyPr vert="horz" wrap="square" lIns="91440" tIns="45720" rIns="91440" bIns="45720" anchor="t" anchorCtr="0"/>
          <a:p>
            <a:pPr marL="0" indent="0">
              <a:lnSpc>
                <a:spcPct val="80000"/>
              </a:lnSpc>
              <a:spcBef>
                <a:spcPct val="50000"/>
              </a:spcBef>
              <a:buNone/>
            </a:pPr>
            <a:r>
              <a:rPr lang="zh-CN" altLang="en-US" sz="3600" b="1" dirty="0">
                <a:solidFill>
                  <a:srgbClr val="FF0000"/>
                </a:solidFill>
                <a:latin typeface="楷体_GB2312" pitchFamily="49" charset="-122"/>
                <a:ea typeface="楷体_GB2312" pitchFamily="49" charset="-122"/>
                <a:sym typeface="+mn-ea"/>
              </a:rPr>
              <a:t>看</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万山</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红遍，</a:t>
            </a:r>
            <a:endParaRPr lang="zh-CN" altLang="en-US" sz="3600" b="1" dirty="0">
              <a:latin typeface="楷体_GB2312" pitchFamily="49" charset="-122"/>
              <a:ea typeface="楷体_GB2312" pitchFamily="49" charset="-122"/>
              <a:sym typeface="+mn-ea"/>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层林</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尽染；</a:t>
            </a:r>
            <a:endParaRPr lang="zh-CN" altLang="en-US" sz="3600" b="1" dirty="0">
              <a:latin typeface="楷体_GB2312" pitchFamily="49" charset="-122"/>
              <a:ea typeface="楷体_GB2312" pitchFamily="49" charset="-122"/>
              <a:sym typeface="+mn-ea"/>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漫江</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碧透，</a:t>
            </a:r>
            <a:endParaRPr lang="zh-CN" altLang="en-US" sz="3600" b="1" dirty="0">
              <a:latin typeface="楷体_GB2312" pitchFamily="49" charset="-122"/>
              <a:ea typeface="楷体_GB2312" pitchFamily="49" charset="-122"/>
              <a:sym typeface="+mn-ea"/>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百舸</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争流。</a:t>
            </a:r>
            <a:endParaRPr lang="zh-CN" altLang="en-US" sz="3600" b="1" dirty="0">
              <a:latin typeface="楷体_GB2312" pitchFamily="49" charset="-122"/>
              <a:ea typeface="楷体_GB2312" pitchFamily="49" charset="-122"/>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鹰</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击长空，</a:t>
            </a:r>
            <a:endParaRPr lang="zh-CN" altLang="en-US" sz="3600" b="1" dirty="0">
              <a:latin typeface="楷体_GB2312" pitchFamily="49" charset="-122"/>
              <a:ea typeface="楷体_GB2312" pitchFamily="49" charset="-122"/>
              <a:sym typeface="+mn-ea"/>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鱼</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翔浅底，</a:t>
            </a:r>
            <a:endParaRPr lang="zh-CN" altLang="en-US" sz="3600" b="1" dirty="0">
              <a:latin typeface="楷体_GB2312" pitchFamily="49" charset="-122"/>
              <a:ea typeface="楷体_GB2312" pitchFamily="49" charset="-122"/>
              <a:sym typeface="+mn-ea"/>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万类</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霜天</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竞自由。</a:t>
            </a:r>
            <a:endParaRPr lang="zh-CN" altLang="en-US" sz="3600" dirty="0">
              <a:ea typeface="黑体" panose="02010609060101010101" pitchFamily="49" charset="-122"/>
              <a:sym typeface="+mn-ea"/>
            </a:endParaRPr>
          </a:p>
        </p:txBody>
      </p:sp>
      <p:sp>
        <p:nvSpPr>
          <p:cNvPr id="3" name="文本框 2"/>
          <p:cNvSpPr txBox="1"/>
          <p:nvPr/>
        </p:nvSpPr>
        <p:spPr>
          <a:xfrm>
            <a:off x="4500245" y="1628775"/>
            <a:ext cx="3725545" cy="1383665"/>
          </a:xfrm>
          <a:prstGeom prst="rect">
            <a:avLst/>
          </a:prstGeom>
          <a:noFill/>
        </p:spPr>
        <p:txBody>
          <a:bodyPr wrap="square" rtlCol="0">
            <a:spAutoFit/>
          </a:bodyPr>
          <a:p>
            <a:pPr>
              <a:lnSpc>
                <a:spcPct val="80000"/>
              </a:lnSpc>
              <a:spcBef>
                <a:spcPct val="50000"/>
              </a:spcBef>
            </a:pPr>
            <a:r>
              <a:rPr lang="zh-CN" altLang="en-US" sz="4000" b="1" dirty="0">
                <a:latin typeface="楷体_GB2312" pitchFamily="49" charset="-122"/>
                <a:ea typeface="楷体_GB2312" pitchFamily="49" charset="-122"/>
                <a:sym typeface="+mn-ea"/>
              </a:rPr>
              <a:t> </a:t>
            </a:r>
            <a:endParaRPr lang="zh-CN" altLang="en-US" sz="4000" b="1" dirty="0">
              <a:latin typeface="楷体_GB2312" pitchFamily="49" charset="-122"/>
              <a:ea typeface="楷体_GB2312" pitchFamily="49" charset="-122"/>
              <a:sym typeface="+mn-ea"/>
            </a:endParaRPr>
          </a:p>
          <a:p>
            <a:pPr>
              <a:lnSpc>
                <a:spcPct val="80000"/>
              </a:lnSpc>
              <a:spcBef>
                <a:spcPct val="50000"/>
              </a:spcBef>
            </a:pPr>
            <a:endParaRPr lang="zh-CN" altLang="en-US" sz="4000" b="1" dirty="0">
              <a:latin typeface="楷体_GB2312" pitchFamily="49" charset="-122"/>
              <a:ea typeface="楷体_GB2312" pitchFamily="49"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4"/>
          <p:cNvSpPr txBox="1">
            <a:spLocks noChangeArrowheads="1"/>
          </p:cNvSpPr>
          <p:nvPr/>
        </p:nvSpPr>
        <p:spPr bwMode="auto">
          <a:xfrm>
            <a:off x="395288" y="1772955"/>
            <a:ext cx="835342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000" b="1" dirty="0"/>
              <a:t>探究一：毛泽东选择意象想要表达什么样的感情？从哪些诗句中可以看出来？</a:t>
            </a:r>
            <a:endParaRPr lang="zh-CN" altLang="en-US" sz="4000" b="1" dirty="0"/>
          </a:p>
          <a:p>
            <a:endParaRPr lang="zh-CN" altLang="en-US" sz="4000" b="1" dirty="0"/>
          </a:p>
          <a:p>
            <a:endParaRPr lang="zh-CN" altLang="en-US" sz="4000" b="1" dirty="0"/>
          </a:p>
          <a:p>
            <a:endParaRPr lang="zh-CN" altLang="en-US" sz="40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2"/>
          <p:cNvSpPr>
            <a:spLocks noGrp="1"/>
          </p:cNvSpPr>
          <p:nvPr>
            <p:ph type="title"/>
          </p:nvPr>
        </p:nvSpPr>
        <p:spPr>
          <a:xfrm>
            <a:off x="457200" y="44450"/>
            <a:ext cx="8229600" cy="1143000"/>
          </a:xfrm>
        </p:spPr>
        <p:txBody>
          <a:bodyPr vert="horz" wrap="square" lIns="91440" tIns="45720" rIns="91440" bIns="45720" anchor="t" anchorCtr="0"/>
          <a:p>
            <a:r>
              <a:rPr lang="zh-CN" altLang="en-US" sz="5400" b="1" dirty="0"/>
              <a:t>背景介绍</a:t>
            </a:r>
            <a:endParaRPr lang="zh-CN" altLang="en-US" sz="5400" b="1" dirty="0"/>
          </a:p>
        </p:txBody>
      </p:sp>
      <p:sp>
        <p:nvSpPr>
          <p:cNvPr id="12290" name="Rectangle 3"/>
          <p:cNvSpPr>
            <a:spLocks noGrp="1"/>
          </p:cNvSpPr>
          <p:nvPr>
            <p:ph idx="1"/>
          </p:nvPr>
        </p:nvSpPr>
        <p:spPr>
          <a:xfrm>
            <a:off x="-107950" y="981075"/>
            <a:ext cx="9324975" cy="5068888"/>
          </a:xfrm>
        </p:spPr>
        <p:txBody>
          <a:bodyPr vert="horz" wrap="square" lIns="91440" tIns="45720" rIns="91440" bIns="45720" anchor="t" anchorCtr="0"/>
          <a:p>
            <a:pPr>
              <a:buFont typeface="Arial" panose="020B0604020202020204" pitchFamily="34" charset="0"/>
              <a:buNone/>
            </a:pPr>
            <a:r>
              <a:rPr lang="zh-CN" altLang="en-US" sz="2000" dirty="0">
                <a:ea typeface="黑体" panose="02010609060101010101" pitchFamily="49" charset="-122"/>
              </a:rPr>
              <a:t>            </a:t>
            </a:r>
            <a:r>
              <a:rPr lang="zh-CN" altLang="en-US" sz="2400" dirty="0">
                <a:ea typeface="黑体" panose="02010609060101010101" pitchFamily="49" charset="-122"/>
              </a:rPr>
              <a:t>  </a:t>
            </a:r>
            <a:r>
              <a:rPr lang="en-US" altLang="zh-CN" sz="2400" dirty="0">
                <a:ea typeface="黑体" panose="02010609060101010101" pitchFamily="49" charset="-122"/>
              </a:rPr>
              <a:t>《</a:t>
            </a:r>
            <a:r>
              <a:rPr lang="zh-CN" altLang="en-US" sz="2400" dirty="0">
                <a:ea typeface="黑体" panose="02010609060101010101" pitchFamily="49" charset="-122"/>
              </a:rPr>
              <a:t>沁园春 长沙</a:t>
            </a:r>
            <a:r>
              <a:rPr lang="en-US" altLang="zh-CN" sz="2400" dirty="0">
                <a:ea typeface="黑体" panose="02010609060101010101" pitchFamily="49" charset="-122"/>
              </a:rPr>
              <a:t>》</a:t>
            </a:r>
            <a:r>
              <a:rPr lang="zh-CN" altLang="en-US" sz="2400" dirty="0">
                <a:ea typeface="黑体" panose="02010609060101010101" pitchFamily="49" charset="-122"/>
              </a:rPr>
              <a:t>作于</a:t>
            </a:r>
            <a:r>
              <a:rPr lang="en-US" altLang="zh-CN" sz="2400" dirty="0">
                <a:ea typeface="黑体" panose="02010609060101010101" pitchFamily="49" charset="-122"/>
              </a:rPr>
              <a:t>1925</a:t>
            </a:r>
            <a:r>
              <a:rPr lang="zh-CN" altLang="en-US" sz="2400" dirty="0">
                <a:ea typeface="黑体" panose="02010609060101010101" pitchFamily="49" charset="-122"/>
              </a:rPr>
              <a:t>年。当时在中国共产党的领导下，全国工农运动形势高涨，革命的发展势头异常迅猛。震惊世界的“五卅运动”和省港大罢工也遍及十几个省，各种形式的反帝反封建斗争正风起云涌地开展着。这时候，一方面是工农革命运动在蓬勃发展，另一方面是反动势力为了维护其反动统治对革命力量进行疯狂的镇压。那么中华民族的命运将走向何方，是继续维护黑暗衰退的反动统治，还是冲垮黑暗统治走向兴盛进步，谁将成为主宰发展方面的力量，这些问题成为人们所关注的焦点。 </a:t>
            </a:r>
            <a:endParaRPr lang="zh-CN" altLang="en-US" sz="2400" dirty="0">
              <a:ea typeface="黑体" panose="02010609060101010101" pitchFamily="49" charset="-122"/>
            </a:endParaRPr>
          </a:p>
          <a:p>
            <a:pPr>
              <a:buFont typeface="Arial" panose="020B0604020202020204" pitchFamily="34" charset="0"/>
              <a:buNone/>
            </a:pPr>
            <a:r>
              <a:rPr lang="zh-CN" altLang="en-US" sz="2400" dirty="0">
                <a:ea typeface="黑体" panose="02010609060101010101" pitchFamily="49" charset="-122"/>
              </a:rPr>
              <a:t>           长沙是湖南的省会，是毛泽东求学和早年从事革命活动的地方，一九二五年二月他从上海回湖南开展农民运动，八月从韶山到长沙，九月前往广州主持全国农民运动讲习所。在长沙逗留期间重游橘子洲，面对湘江上美丽动人的自然秋景，联想起当时的革命形势和往日之事，不禁心潮澎湃，便以“长沙”为题写下了这首</a:t>
            </a:r>
            <a:r>
              <a:rPr lang="en-US" altLang="zh-CN" sz="2400" dirty="0">
                <a:ea typeface="黑体" panose="02010609060101010101" pitchFamily="49" charset="-122"/>
              </a:rPr>
              <a:t>《</a:t>
            </a:r>
            <a:r>
              <a:rPr lang="zh-CN" altLang="en-US" sz="2400" dirty="0">
                <a:ea typeface="黑体" panose="02010609060101010101" pitchFamily="49" charset="-122"/>
              </a:rPr>
              <a:t>沁园春</a:t>
            </a:r>
            <a:r>
              <a:rPr lang="en-US" altLang="zh-CN" sz="2400" dirty="0">
                <a:ea typeface="黑体" panose="02010609060101010101" pitchFamily="49" charset="-122"/>
              </a:rPr>
              <a:t>》</a:t>
            </a:r>
            <a:r>
              <a:rPr lang="zh-CN" altLang="en-US" sz="2400" dirty="0">
                <a:ea typeface="黑体" panose="02010609060101010101" pitchFamily="49" charset="-122"/>
              </a:rPr>
              <a:t>。</a:t>
            </a:r>
            <a:endParaRPr lang="zh-CN" altLang="en-US" sz="2400" dirty="0">
              <a:ea typeface="黑体" panose="02010609060101010101" pitchFamily="49"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xfrm>
            <a:off x="179705" y="44450"/>
            <a:ext cx="8002905" cy="1143000"/>
          </a:xfrm>
        </p:spPr>
        <p:txBody>
          <a:bodyPr vert="horz" wrap="square" lIns="91440" tIns="45720" rIns="91440" bIns="45720" anchor="t" anchorCtr="0"/>
          <a:p>
            <a:pPr algn="l"/>
            <a:r>
              <a:rPr lang="en-US" altLang="zh-CN" sz="5100" b="1" dirty="0">
                <a:solidFill>
                  <a:srgbClr val="DD1D09"/>
                </a:solidFill>
                <a:ea typeface="黑体" panose="02010609060101010101" pitchFamily="49" charset="-122"/>
              </a:rPr>
              <a:t>      </a:t>
            </a:r>
            <a:r>
              <a:rPr lang="zh-CN" altLang="en-US" b="1" dirty="0">
                <a:solidFill>
                  <a:srgbClr val="DD1D09"/>
                </a:solidFill>
                <a:ea typeface="黑体" panose="02010609060101010101" pitchFamily="49" charset="-122"/>
              </a:rPr>
              <a:t>湘江秋景图有哪些意象？</a:t>
            </a:r>
            <a:endParaRPr lang="zh-CN" altLang="en-US" b="1" dirty="0">
              <a:solidFill>
                <a:srgbClr val="DD1D09"/>
              </a:solidFill>
              <a:ea typeface="黑体" panose="02010609060101010101" pitchFamily="49" charset="-122"/>
            </a:endParaRPr>
          </a:p>
        </p:txBody>
      </p:sp>
      <p:sp>
        <p:nvSpPr>
          <p:cNvPr id="36866" name="Rectangle 3"/>
          <p:cNvSpPr>
            <a:spLocks noGrp="1"/>
          </p:cNvSpPr>
          <p:nvPr>
            <p:ph idx="1"/>
          </p:nvPr>
        </p:nvSpPr>
        <p:spPr>
          <a:xfrm>
            <a:off x="593090" y="1196975"/>
            <a:ext cx="2294255" cy="5377180"/>
          </a:xfrm>
        </p:spPr>
        <p:txBody>
          <a:bodyPr vert="horz" wrap="square" lIns="91440" tIns="45720" rIns="91440" bIns="45720" anchor="t" anchorCtr="0"/>
          <a:p>
            <a:pPr marL="0" indent="0">
              <a:lnSpc>
                <a:spcPct val="80000"/>
              </a:lnSpc>
              <a:spcBef>
                <a:spcPct val="50000"/>
              </a:spcBef>
              <a:buNone/>
            </a:pPr>
            <a:r>
              <a:rPr lang="zh-CN" altLang="en-US" sz="4000" dirty="0">
                <a:solidFill>
                  <a:srgbClr val="0070C0"/>
                </a:solidFill>
                <a:ea typeface="黑体" panose="02010609060101010101" pitchFamily="49" charset="-122"/>
                <a:sym typeface="+mn-ea"/>
              </a:rPr>
              <a:t>客观事物</a:t>
            </a:r>
            <a:endParaRPr lang="zh-CN" altLang="en-US" sz="4000" dirty="0">
              <a:solidFill>
                <a:srgbClr val="0070C0"/>
              </a:solidFill>
              <a:ea typeface="黑体" panose="02010609060101010101" pitchFamily="49" charset="-122"/>
              <a:sym typeface="+mn-ea"/>
            </a:endParaRPr>
          </a:p>
          <a:p>
            <a:pPr marL="0" indent="0" algn="l">
              <a:lnSpc>
                <a:spcPct val="80000"/>
              </a:lnSpc>
              <a:spcBef>
                <a:spcPct val="50000"/>
              </a:spcBef>
              <a:buNone/>
            </a:pPr>
            <a:r>
              <a:rPr lang="zh-CN" altLang="en-US" sz="4000" dirty="0">
                <a:solidFill>
                  <a:srgbClr val="FF0000"/>
                </a:solidFill>
                <a:ea typeface="黑体" panose="02010609060101010101" pitchFamily="49" charset="-122"/>
                <a:sym typeface="+mn-ea"/>
              </a:rPr>
              <a:t>山</a:t>
            </a:r>
            <a:endParaRPr lang="zh-CN" altLang="en-US" sz="4000" dirty="0">
              <a:solidFill>
                <a:srgbClr val="FF0000"/>
              </a:solidFill>
              <a:ea typeface="黑体" panose="02010609060101010101" pitchFamily="49" charset="-122"/>
              <a:sym typeface="+mn-ea"/>
            </a:endParaRPr>
          </a:p>
          <a:p>
            <a:pPr marL="0" indent="0" algn="l">
              <a:lnSpc>
                <a:spcPct val="80000"/>
              </a:lnSpc>
              <a:spcBef>
                <a:spcPct val="50000"/>
              </a:spcBef>
              <a:buNone/>
            </a:pPr>
            <a:r>
              <a:rPr lang="zh-CN" altLang="en-US" sz="4000" dirty="0">
                <a:solidFill>
                  <a:srgbClr val="FF0000"/>
                </a:solidFill>
                <a:ea typeface="黑体" panose="02010609060101010101" pitchFamily="49" charset="-122"/>
                <a:sym typeface="+mn-ea"/>
              </a:rPr>
              <a:t>林</a:t>
            </a:r>
            <a:endParaRPr lang="zh-CN" altLang="en-US" sz="4000" dirty="0">
              <a:solidFill>
                <a:srgbClr val="FF0000"/>
              </a:solidFill>
              <a:ea typeface="黑体" panose="02010609060101010101" pitchFamily="49" charset="-122"/>
              <a:sym typeface="+mn-ea"/>
            </a:endParaRPr>
          </a:p>
          <a:p>
            <a:pPr marL="0" indent="0" algn="l">
              <a:lnSpc>
                <a:spcPct val="80000"/>
              </a:lnSpc>
              <a:spcBef>
                <a:spcPct val="50000"/>
              </a:spcBef>
              <a:buNone/>
            </a:pPr>
            <a:r>
              <a:rPr lang="zh-CN" altLang="en-US" sz="4000" dirty="0">
                <a:solidFill>
                  <a:srgbClr val="FF0000"/>
                </a:solidFill>
                <a:ea typeface="黑体" panose="02010609060101010101" pitchFamily="49" charset="-122"/>
                <a:sym typeface="+mn-ea"/>
              </a:rPr>
              <a:t>江</a:t>
            </a:r>
            <a:endParaRPr lang="zh-CN" altLang="en-US" sz="4000" dirty="0">
              <a:solidFill>
                <a:srgbClr val="FF0000"/>
              </a:solidFill>
              <a:ea typeface="黑体" panose="02010609060101010101" pitchFamily="49" charset="-122"/>
              <a:sym typeface="+mn-ea"/>
            </a:endParaRPr>
          </a:p>
          <a:p>
            <a:pPr marL="0" indent="0" algn="l">
              <a:lnSpc>
                <a:spcPct val="80000"/>
              </a:lnSpc>
              <a:spcBef>
                <a:spcPct val="50000"/>
              </a:spcBef>
              <a:buNone/>
            </a:pPr>
            <a:r>
              <a:rPr lang="zh-CN" altLang="en-US" sz="4000" dirty="0">
                <a:solidFill>
                  <a:srgbClr val="FF0000"/>
                </a:solidFill>
                <a:ea typeface="黑体" panose="02010609060101010101" pitchFamily="49" charset="-122"/>
                <a:sym typeface="+mn-ea"/>
              </a:rPr>
              <a:t>舸</a:t>
            </a:r>
            <a:endParaRPr lang="zh-CN" altLang="en-US" sz="4000" dirty="0">
              <a:solidFill>
                <a:srgbClr val="FF0000"/>
              </a:solidFill>
              <a:ea typeface="黑体" panose="02010609060101010101" pitchFamily="49" charset="-122"/>
              <a:sym typeface="+mn-ea"/>
            </a:endParaRPr>
          </a:p>
          <a:p>
            <a:pPr marL="0" indent="0" algn="l">
              <a:lnSpc>
                <a:spcPct val="80000"/>
              </a:lnSpc>
              <a:spcBef>
                <a:spcPct val="50000"/>
              </a:spcBef>
              <a:buNone/>
            </a:pPr>
            <a:r>
              <a:rPr lang="zh-CN" altLang="en-US" sz="4000" dirty="0">
                <a:solidFill>
                  <a:srgbClr val="FF0000"/>
                </a:solidFill>
                <a:ea typeface="黑体" panose="02010609060101010101" pitchFamily="49" charset="-122"/>
                <a:sym typeface="+mn-ea"/>
              </a:rPr>
              <a:t>鹰</a:t>
            </a:r>
            <a:endParaRPr lang="zh-CN" altLang="en-US" sz="4000" dirty="0">
              <a:solidFill>
                <a:srgbClr val="FF0000"/>
              </a:solidFill>
              <a:ea typeface="黑体" panose="02010609060101010101" pitchFamily="49" charset="-122"/>
              <a:sym typeface="+mn-ea"/>
            </a:endParaRPr>
          </a:p>
          <a:p>
            <a:pPr marL="0" indent="0" algn="l">
              <a:lnSpc>
                <a:spcPct val="80000"/>
              </a:lnSpc>
              <a:spcBef>
                <a:spcPct val="50000"/>
              </a:spcBef>
              <a:buNone/>
            </a:pPr>
            <a:r>
              <a:rPr lang="zh-CN" altLang="en-US" sz="4000" dirty="0">
                <a:solidFill>
                  <a:srgbClr val="FF0000"/>
                </a:solidFill>
                <a:ea typeface="黑体" panose="02010609060101010101" pitchFamily="49" charset="-122"/>
                <a:sym typeface="+mn-ea"/>
              </a:rPr>
              <a:t>鱼</a:t>
            </a:r>
            <a:endParaRPr lang="zh-CN" altLang="en-US" sz="4000" dirty="0">
              <a:solidFill>
                <a:srgbClr val="FF0000"/>
              </a:solidFill>
              <a:ea typeface="黑体" panose="02010609060101010101" pitchFamily="49" charset="-122"/>
              <a:sym typeface="+mn-ea"/>
            </a:endParaRPr>
          </a:p>
        </p:txBody>
      </p:sp>
      <p:sp>
        <p:nvSpPr>
          <p:cNvPr id="3" name="文本框 2"/>
          <p:cNvSpPr txBox="1"/>
          <p:nvPr/>
        </p:nvSpPr>
        <p:spPr>
          <a:xfrm>
            <a:off x="3053080" y="1213485"/>
            <a:ext cx="5172710" cy="5384800"/>
          </a:xfrm>
          <a:prstGeom prst="rect">
            <a:avLst/>
          </a:prstGeom>
          <a:noFill/>
        </p:spPr>
        <p:txBody>
          <a:bodyPr wrap="square" rtlCol="0">
            <a:spAutoFit/>
          </a:bodyPr>
          <a:p>
            <a:pPr>
              <a:lnSpc>
                <a:spcPct val="80000"/>
              </a:lnSpc>
              <a:spcBef>
                <a:spcPct val="50000"/>
              </a:spcBef>
            </a:pPr>
            <a:r>
              <a:rPr lang="zh-CN" altLang="en-US" sz="4000" b="1" dirty="0">
                <a:solidFill>
                  <a:srgbClr val="0070C0"/>
                </a:solidFill>
                <a:latin typeface="楷体_GB2312" pitchFamily="49" charset="-122"/>
                <a:ea typeface="楷体_GB2312" pitchFamily="49" charset="-122"/>
                <a:sym typeface="+mn-ea"/>
              </a:rPr>
              <a:t>意象（</a:t>
            </a:r>
            <a:r>
              <a:rPr lang="zh-CN" altLang="en-US" sz="2800" b="1" dirty="0">
                <a:solidFill>
                  <a:srgbClr val="0070C0"/>
                </a:solidFill>
                <a:latin typeface="楷体_GB2312" pitchFamily="49" charset="-122"/>
                <a:ea typeface="楷体_GB2312" pitchFamily="49" charset="-122"/>
                <a:sym typeface="+mn-ea"/>
              </a:rPr>
              <a:t>带有诗人情感的事物</a:t>
            </a:r>
            <a:r>
              <a:rPr lang="zh-CN" altLang="en-US" sz="4000" b="1" dirty="0">
                <a:solidFill>
                  <a:srgbClr val="0070C0"/>
                </a:solidFill>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 </a:t>
            </a:r>
            <a:endParaRPr lang="zh-CN" altLang="en-US" sz="4000" b="1" dirty="0">
              <a:latin typeface="楷体_GB2312" pitchFamily="49" charset="-122"/>
              <a:ea typeface="楷体_GB2312" pitchFamily="49" charset="-122"/>
              <a:sym typeface="+mn-ea"/>
            </a:endParaRPr>
          </a:p>
          <a:p>
            <a:pPr algn="ctr">
              <a:lnSpc>
                <a:spcPct val="80000"/>
              </a:lnSpc>
              <a:spcBef>
                <a:spcPct val="50000"/>
              </a:spcBef>
            </a:pPr>
            <a:r>
              <a:rPr lang="zh-CN" altLang="en-US" sz="4000" b="1" dirty="0">
                <a:solidFill>
                  <a:srgbClr val="00B050"/>
                </a:solidFill>
                <a:latin typeface="楷体_GB2312" pitchFamily="49" charset="-122"/>
                <a:ea typeface="楷体_GB2312" pitchFamily="49" charset="-122"/>
                <a:sym typeface="+mn-ea"/>
              </a:rPr>
              <a:t>红遍的万山（岳麓山）</a:t>
            </a:r>
            <a:endParaRPr lang="zh-CN" altLang="en-US" sz="4000" b="1" dirty="0">
              <a:solidFill>
                <a:srgbClr val="00B050"/>
              </a:solidFill>
              <a:latin typeface="楷体_GB2312" pitchFamily="49" charset="-122"/>
              <a:ea typeface="楷体_GB2312" pitchFamily="49" charset="-122"/>
              <a:sym typeface="+mn-ea"/>
            </a:endParaRPr>
          </a:p>
          <a:p>
            <a:pPr algn="ctr">
              <a:lnSpc>
                <a:spcPct val="80000"/>
              </a:lnSpc>
              <a:spcBef>
                <a:spcPct val="50000"/>
              </a:spcBef>
            </a:pPr>
            <a:r>
              <a:rPr lang="zh-CN" altLang="en-US" sz="4000" b="1" dirty="0">
                <a:solidFill>
                  <a:srgbClr val="00B050"/>
                </a:solidFill>
                <a:latin typeface="楷体_GB2312" pitchFamily="49" charset="-122"/>
                <a:ea typeface="楷体_GB2312" pitchFamily="49" charset="-122"/>
                <a:sym typeface="+mn-ea"/>
              </a:rPr>
              <a:t>尽染的层林</a:t>
            </a:r>
            <a:endParaRPr lang="zh-CN" altLang="en-US" sz="4000" b="1" dirty="0">
              <a:solidFill>
                <a:srgbClr val="00B050"/>
              </a:solidFill>
              <a:latin typeface="楷体_GB2312" pitchFamily="49" charset="-122"/>
              <a:ea typeface="楷体_GB2312" pitchFamily="49" charset="-122"/>
              <a:sym typeface="+mn-ea"/>
            </a:endParaRPr>
          </a:p>
          <a:p>
            <a:pPr algn="ctr">
              <a:lnSpc>
                <a:spcPct val="80000"/>
              </a:lnSpc>
              <a:spcBef>
                <a:spcPct val="50000"/>
              </a:spcBef>
            </a:pPr>
            <a:r>
              <a:rPr lang="zh-CN" altLang="en-US" sz="4000" b="1" dirty="0">
                <a:solidFill>
                  <a:srgbClr val="00B050"/>
                </a:solidFill>
                <a:latin typeface="楷体_GB2312" pitchFamily="49" charset="-122"/>
                <a:ea typeface="楷体_GB2312" pitchFamily="49" charset="-122"/>
                <a:sym typeface="+mn-ea"/>
              </a:rPr>
              <a:t>碧透的湘江</a:t>
            </a:r>
            <a:endParaRPr lang="zh-CN" altLang="en-US" sz="4000" b="1" dirty="0">
              <a:solidFill>
                <a:srgbClr val="00B050"/>
              </a:solidFill>
              <a:latin typeface="楷体_GB2312" pitchFamily="49" charset="-122"/>
              <a:ea typeface="楷体_GB2312" pitchFamily="49" charset="-122"/>
              <a:sym typeface="+mn-ea"/>
            </a:endParaRPr>
          </a:p>
          <a:p>
            <a:pPr algn="ctr">
              <a:lnSpc>
                <a:spcPct val="80000"/>
              </a:lnSpc>
              <a:spcBef>
                <a:spcPct val="50000"/>
              </a:spcBef>
            </a:pPr>
            <a:r>
              <a:rPr lang="zh-CN" altLang="en-US" sz="4000" b="1" dirty="0">
                <a:solidFill>
                  <a:srgbClr val="00B050"/>
                </a:solidFill>
                <a:latin typeface="楷体_GB2312" pitchFamily="49" charset="-122"/>
                <a:ea typeface="楷体_GB2312" pitchFamily="49" charset="-122"/>
                <a:sym typeface="+mn-ea"/>
              </a:rPr>
              <a:t>争流的百舸</a:t>
            </a:r>
            <a:endParaRPr lang="zh-CN" altLang="en-US" sz="4000" b="1" dirty="0">
              <a:solidFill>
                <a:srgbClr val="00B050"/>
              </a:solidFill>
              <a:latin typeface="楷体_GB2312" pitchFamily="49" charset="-122"/>
              <a:ea typeface="楷体_GB2312" pitchFamily="49" charset="-122"/>
              <a:sym typeface="+mn-ea"/>
            </a:endParaRPr>
          </a:p>
          <a:p>
            <a:pPr algn="ctr">
              <a:lnSpc>
                <a:spcPct val="80000"/>
              </a:lnSpc>
              <a:spcBef>
                <a:spcPct val="50000"/>
              </a:spcBef>
            </a:pPr>
            <a:r>
              <a:rPr lang="zh-CN" altLang="en-US" sz="4000" b="1" dirty="0">
                <a:solidFill>
                  <a:srgbClr val="00B050"/>
                </a:solidFill>
                <a:latin typeface="楷体_GB2312" pitchFamily="49" charset="-122"/>
                <a:ea typeface="楷体_GB2312" pitchFamily="49" charset="-122"/>
                <a:sym typeface="+mn-ea"/>
              </a:rPr>
              <a:t>搏击长空的雄鹰</a:t>
            </a:r>
            <a:endParaRPr lang="zh-CN" altLang="en-US" sz="4000" b="1" dirty="0">
              <a:solidFill>
                <a:srgbClr val="00B050"/>
              </a:solidFill>
              <a:latin typeface="楷体_GB2312" pitchFamily="49" charset="-122"/>
              <a:ea typeface="楷体_GB2312" pitchFamily="49" charset="-122"/>
              <a:sym typeface="+mn-ea"/>
            </a:endParaRPr>
          </a:p>
          <a:p>
            <a:pPr algn="ctr">
              <a:lnSpc>
                <a:spcPct val="80000"/>
              </a:lnSpc>
              <a:spcBef>
                <a:spcPct val="50000"/>
              </a:spcBef>
            </a:pPr>
            <a:r>
              <a:rPr lang="zh-CN" altLang="en-US" sz="4000" b="1" dirty="0">
                <a:solidFill>
                  <a:srgbClr val="00B050"/>
                </a:solidFill>
                <a:latin typeface="楷体_GB2312" pitchFamily="49" charset="-122"/>
                <a:ea typeface="楷体_GB2312" pitchFamily="49" charset="-122"/>
                <a:sym typeface="+mn-ea"/>
              </a:rPr>
              <a:t>浅底轻翔的游鱼</a:t>
            </a:r>
            <a:endParaRPr lang="zh-CN" altLang="en-US" sz="4000" b="1" dirty="0">
              <a:solidFill>
                <a:srgbClr val="00B050"/>
              </a:solidFill>
              <a:latin typeface="楷体_GB2312" pitchFamily="49" charset="-122"/>
              <a:ea typeface="楷体_GB2312"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5"/>
                                        </p:tgtEl>
                                        <p:attrNameLst>
                                          <p:attrName>style.visibility</p:attrName>
                                        </p:attrNameLst>
                                      </p:cBhvr>
                                      <p:to>
                                        <p:strVal val="visible"/>
                                      </p:to>
                                    </p:set>
                                    <p:animEffect transition="in" filter="blinds(horizontal)">
                                      <p:cBhvr>
                                        <p:cTn id="7" dur="500"/>
                                        <p:tgtEl>
                                          <p:spTgt spid="3686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6866">
                                            <p:txEl>
                                              <p:pRg st="0" end="0"/>
                                            </p:txEl>
                                          </p:spTgt>
                                        </p:tgtEl>
                                        <p:attrNameLst>
                                          <p:attrName>style.visibility</p:attrName>
                                        </p:attrNameLst>
                                      </p:cBhvr>
                                      <p:to>
                                        <p:strVal val="visible"/>
                                      </p:to>
                                    </p:set>
                                    <p:animEffect transition="in" filter="blinds(horizontal)">
                                      <p:cBhvr>
                                        <p:cTn id="12" dur="500"/>
                                        <p:tgtEl>
                                          <p:spTgt spid="3686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6866">
                                            <p:txEl>
                                              <p:pRg st="1" end="1"/>
                                            </p:txEl>
                                          </p:spTgt>
                                        </p:tgtEl>
                                        <p:attrNameLst>
                                          <p:attrName>style.visibility</p:attrName>
                                        </p:attrNameLst>
                                      </p:cBhvr>
                                      <p:to>
                                        <p:strVal val="visible"/>
                                      </p:to>
                                    </p:set>
                                    <p:animEffect transition="in" filter="blinds(horizontal)">
                                      <p:cBhvr>
                                        <p:cTn id="22" dur="500"/>
                                        <p:tgtEl>
                                          <p:spTgt spid="3686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blinds(horizontal)">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6866">
                                            <p:txEl>
                                              <p:pRg st="2" end="2"/>
                                            </p:txEl>
                                          </p:spTgt>
                                        </p:tgtEl>
                                        <p:attrNameLst>
                                          <p:attrName>style.visibility</p:attrName>
                                        </p:attrNameLst>
                                      </p:cBhvr>
                                      <p:to>
                                        <p:strVal val="visible"/>
                                      </p:to>
                                    </p:set>
                                    <p:animEffect transition="in" filter="blinds(horizontal)">
                                      <p:cBhvr>
                                        <p:cTn id="32" dur="500"/>
                                        <p:tgtEl>
                                          <p:spTgt spid="36866">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Effect transition="in" filter="blinds(horizontal)">
                                      <p:cBhvr>
                                        <p:cTn id="37" dur="500"/>
                                        <p:tgtEl>
                                          <p:spTgt spid="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6866">
                                            <p:txEl>
                                              <p:pRg st="3" end="3"/>
                                            </p:txEl>
                                          </p:spTgt>
                                        </p:tgtEl>
                                        <p:attrNameLst>
                                          <p:attrName>style.visibility</p:attrName>
                                        </p:attrNameLst>
                                      </p:cBhvr>
                                      <p:to>
                                        <p:strVal val="visible"/>
                                      </p:to>
                                    </p:set>
                                    <p:animEffect transition="in" filter="blinds(horizontal)">
                                      <p:cBhvr>
                                        <p:cTn id="42" dur="500"/>
                                        <p:tgtEl>
                                          <p:spTgt spid="36866">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Effect transition="in" filter="blinds(horizontal)">
                                      <p:cBhvr>
                                        <p:cTn id="47" dur="500"/>
                                        <p:tgtEl>
                                          <p:spTgt spid="3">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36866">
                                            <p:txEl>
                                              <p:pRg st="4" end="4"/>
                                            </p:txEl>
                                          </p:spTgt>
                                        </p:tgtEl>
                                        <p:attrNameLst>
                                          <p:attrName>style.visibility</p:attrName>
                                        </p:attrNameLst>
                                      </p:cBhvr>
                                      <p:to>
                                        <p:strVal val="visible"/>
                                      </p:to>
                                    </p:set>
                                    <p:animEffect transition="in" filter="blinds(horizontal)">
                                      <p:cBhvr>
                                        <p:cTn id="52" dur="500"/>
                                        <p:tgtEl>
                                          <p:spTgt spid="36866">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Effect transition="in" filter="blinds(horizontal)">
                                      <p:cBhvr>
                                        <p:cTn id="57" dur="500"/>
                                        <p:tgtEl>
                                          <p:spTgt spid="3">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6866">
                                            <p:txEl>
                                              <p:pRg st="5" end="5"/>
                                            </p:txEl>
                                          </p:spTgt>
                                        </p:tgtEl>
                                        <p:attrNameLst>
                                          <p:attrName>style.visibility</p:attrName>
                                        </p:attrNameLst>
                                      </p:cBhvr>
                                      <p:to>
                                        <p:strVal val="visible"/>
                                      </p:to>
                                    </p:set>
                                    <p:animEffect transition="in" filter="blinds(horizontal)">
                                      <p:cBhvr>
                                        <p:cTn id="62" dur="500"/>
                                        <p:tgtEl>
                                          <p:spTgt spid="36866">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3">
                                            <p:txEl>
                                              <p:pRg st="5" end="5"/>
                                            </p:txEl>
                                          </p:spTgt>
                                        </p:tgtEl>
                                        <p:attrNameLst>
                                          <p:attrName>style.visibility</p:attrName>
                                        </p:attrNameLst>
                                      </p:cBhvr>
                                      <p:to>
                                        <p:strVal val="visible"/>
                                      </p:to>
                                    </p:set>
                                    <p:animEffect transition="in" filter="blinds(horizontal)">
                                      <p:cBhvr>
                                        <p:cTn id="67" dur="500"/>
                                        <p:tgtEl>
                                          <p:spTgt spid="3">
                                            <p:txEl>
                                              <p:pRg st="5" end="5"/>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36866">
                                            <p:txEl>
                                              <p:pRg st="6" end="6"/>
                                            </p:txEl>
                                          </p:spTgt>
                                        </p:tgtEl>
                                        <p:attrNameLst>
                                          <p:attrName>style.visibility</p:attrName>
                                        </p:attrNameLst>
                                      </p:cBhvr>
                                      <p:to>
                                        <p:strVal val="visible"/>
                                      </p:to>
                                    </p:set>
                                    <p:animEffect transition="in" filter="blinds(horizontal)">
                                      <p:cBhvr>
                                        <p:cTn id="72" dur="500"/>
                                        <p:tgtEl>
                                          <p:spTgt spid="36866">
                                            <p:txEl>
                                              <p:pRg st="6" end="6"/>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3">
                                            <p:txEl>
                                              <p:pRg st="6" end="6"/>
                                            </p:txEl>
                                          </p:spTgt>
                                        </p:tgtEl>
                                        <p:attrNameLst>
                                          <p:attrName>style.visibility</p:attrName>
                                        </p:attrNameLst>
                                      </p:cBhvr>
                                      <p:to>
                                        <p:strVal val="visible"/>
                                      </p:to>
                                    </p:set>
                                    <p:animEffect transition="in" filter="blinds(horizontal)">
                                      <p:cBhvr>
                                        <p:cTn id="7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5" grpId="0"/>
      <p:bldP spid="3686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p:nvPr>
            <p:ph idx="1"/>
          </p:nvPr>
        </p:nvSpPr>
        <p:spPr>
          <a:xfrm>
            <a:off x="457200" y="1789430"/>
            <a:ext cx="8229600" cy="4337050"/>
          </a:xfrm>
        </p:spPr>
        <p:txBody>
          <a:bodyPr/>
          <a:p>
            <a:r>
              <a:rPr lang="zh-CN" altLang="en-US" sz="3600"/>
              <a:t>你所表达的，只有一个词是最恰当的，一个动词或者形容词。</a:t>
            </a:r>
            <a:endParaRPr lang="zh-CN" altLang="en-US" sz="3600"/>
          </a:p>
          <a:p>
            <a:pPr marL="0" indent="0">
              <a:buNone/>
            </a:pPr>
            <a:r>
              <a:rPr lang="en-US" altLang="zh-CN" sz="3600"/>
              <a:t>                                    </a:t>
            </a:r>
            <a:endParaRPr lang="en-US" altLang="zh-CN" sz="3600"/>
          </a:p>
          <a:p>
            <a:pPr marL="0" indent="0">
              <a:buNone/>
            </a:pPr>
            <a:r>
              <a:rPr lang="en-US" altLang="zh-CN" sz="3600"/>
              <a:t>                                -------</a:t>
            </a:r>
            <a:r>
              <a:rPr lang="zh-CN" altLang="en-US" sz="3600"/>
              <a:t>福楼拜</a:t>
            </a:r>
            <a:endParaRPr lang="zh-CN" altLang="en-US" sz="3600"/>
          </a:p>
        </p:txBody>
      </p:sp>
      <p:sp>
        <p:nvSpPr>
          <p:cNvPr id="4" name="标题 3"/>
          <p:cNvSpPr/>
          <p:nvPr>
            <p:ph type="title"/>
          </p:nvPr>
        </p:nvSpPr>
        <p:spPr/>
        <p:txBody>
          <a:bodyPr/>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xfrm>
            <a:off x="222885" y="177165"/>
            <a:ext cx="8254365" cy="1442720"/>
          </a:xfrm>
        </p:spPr>
        <p:txBody>
          <a:bodyPr vert="horz" wrap="square" lIns="91440" tIns="45720" rIns="91440" bIns="45720" anchor="t" anchorCtr="0"/>
          <a:p>
            <a:pPr algn="l"/>
            <a:r>
              <a:rPr lang="en-US" altLang="zh-CN" sz="3200" b="1" dirty="0">
                <a:latin typeface="楷体" panose="02010609060101010101" pitchFamily="49" charset="-122"/>
                <a:ea typeface="楷体" panose="02010609060101010101" pitchFamily="49" charset="-122"/>
                <a:sym typeface="+mn-ea"/>
              </a:rPr>
              <a:t>  </a:t>
            </a:r>
            <a:r>
              <a:rPr lang="zh-CN" altLang="en-US" sz="3200" b="1" dirty="0">
                <a:latin typeface="楷体" panose="02010609060101010101" pitchFamily="49" charset="-122"/>
                <a:ea typeface="楷体" panose="02010609060101010101" pitchFamily="49" charset="-122"/>
                <a:sym typeface="+mn-ea"/>
              </a:rPr>
              <a:t>词</a:t>
            </a:r>
            <a:r>
              <a:rPr lang="zh-CN" altLang="en-US" sz="3600" b="1" dirty="0">
                <a:latin typeface="楷体" panose="02010609060101010101" pitchFamily="49" charset="-122"/>
                <a:ea typeface="楷体" panose="02010609060101010101" pitchFamily="49" charset="-122"/>
                <a:sym typeface="+mn-ea"/>
              </a:rPr>
              <a:t>中哪些字富有表现力？</a:t>
            </a:r>
            <a:r>
              <a:rPr lang="zh-CN" altLang="en-US" sz="3200" b="1" dirty="0">
                <a:solidFill>
                  <a:srgbClr val="DD1D09"/>
                </a:solidFill>
                <a:ea typeface="黑体" panose="02010609060101010101" pitchFamily="49" charset="-122"/>
              </a:rPr>
              <a:t>请你圈出用的最好的词</a:t>
            </a:r>
            <a:r>
              <a:rPr lang="zh-CN" altLang="en-US" sz="2000" b="1" dirty="0">
                <a:solidFill>
                  <a:srgbClr val="DD1D09"/>
                </a:solidFill>
                <a:ea typeface="黑体" panose="02010609060101010101" pitchFamily="49" charset="-122"/>
              </a:rPr>
              <a:t>？</a:t>
            </a:r>
            <a:r>
              <a:rPr lang="zh-CN" altLang="en-US" sz="3200" b="1" dirty="0">
                <a:latin typeface="楷体" panose="02010609060101010101" pitchFamily="49" charset="-122"/>
                <a:ea typeface="楷体" panose="02010609060101010101" pitchFamily="49" charset="-122"/>
                <a:sym typeface="+mn-ea"/>
              </a:rPr>
              <a:t>请加以赏析，并说说这些景物的特点</a:t>
            </a:r>
            <a:r>
              <a:rPr lang="zh-CN" altLang="en-US" sz="2800" b="1" dirty="0">
                <a:latin typeface="楷体" panose="02010609060101010101" pitchFamily="49" charset="-122"/>
                <a:ea typeface="楷体" panose="02010609060101010101" pitchFamily="49" charset="-122"/>
                <a:sym typeface="+mn-ea"/>
              </a:rPr>
              <a:t>。</a:t>
            </a:r>
            <a:endParaRPr lang="zh-CN" altLang="en-US" sz="2800" b="1" dirty="0">
              <a:solidFill>
                <a:srgbClr val="DD1D09"/>
              </a:solidFill>
              <a:latin typeface="楷体" panose="02010609060101010101" pitchFamily="49" charset="-122"/>
              <a:ea typeface="楷体" panose="02010609060101010101" pitchFamily="49" charset="-122"/>
              <a:sym typeface="+mn-ea"/>
            </a:endParaRPr>
          </a:p>
        </p:txBody>
      </p:sp>
      <p:sp>
        <p:nvSpPr>
          <p:cNvPr id="36866" name="Rectangle 3"/>
          <p:cNvSpPr>
            <a:spLocks noGrp="1"/>
          </p:cNvSpPr>
          <p:nvPr>
            <p:ph idx="1"/>
          </p:nvPr>
        </p:nvSpPr>
        <p:spPr>
          <a:xfrm>
            <a:off x="2185035" y="1876425"/>
            <a:ext cx="4701540" cy="4307840"/>
          </a:xfrm>
        </p:spPr>
        <p:txBody>
          <a:bodyPr vert="horz" wrap="square" lIns="91440" tIns="45720" rIns="91440" bIns="45720" anchor="t" anchorCtr="0"/>
          <a:p>
            <a:pPr marL="0" indent="0">
              <a:lnSpc>
                <a:spcPct val="80000"/>
              </a:lnSpc>
              <a:spcBef>
                <a:spcPct val="50000"/>
              </a:spcBef>
              <a:buNone/>
            </a:pPr>
            <a:r>
              <a:rPr lang="zh-CN" altLang="en-US" sz="3600" b="1" dirty="0">
                <a:solidFill>
                  <a:schemeClr val="tx1"/>
                </a:solidFill>
                <a:latin typeface="楷体_GB2312" pitchFamily="49" charset="-122"/>
                <a:ea typeface="楷体_GB2312" pitchFamily="49" charset="-122"/>
                <a:sym typeface="+mn-ea"/>
              </a:rPr>
              <a:t>看</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万山</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红遍，</a:t>
            </a:r>
            <a:endParaRPr lang="zh-CN" altLang="en-US" sz="3600" b="1" dirty="0">
              <a:latin typeface="楷体_GB2312" pitchFamily="49" charset="-122"/>
              <a:ea typeface="楷体_GB2312" pitchFamily="49" charset="-122"/>
              <a:sym typeface="+mn-ea"/>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层林</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尽染；</a:t>
            </a:r>
            <a:endParaRPr lang="zh-CN" altLang="en-US" sz="3600" b="1" dirty="0">
              <a:latin typeface="楷体_GB2312" pitchFamily="49" charset="-122"/>
              <a:ea typeface="楷体_GB2312" pitchFamily="49" charset="-122"/>
              <a:sym typeface="+mn-ea"/>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漫江</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碧透，</a:t>
            </a:r>
            <a:endParaRPr lang="zh-CN" altLang="en-US" sz="3600" b="1" dirty="0">
              <a:latin typeface="楷体_GB2312" pitchFamily="49" charset="-122"/>
              <a:ea typeface="楷体_GB2312" pitchFamily="49" charset="-122"/>
              <a:sym typeface="+mn-ea"/>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百舸</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争流。</a:t>
            </a:r>
            <a:endParaRPr lang="zh-CN" altLang="en-US" sz="3600" b="1" dirty="0">
              <a:latin typeface="楷体_GB2312" pitchFamily="49" charset="-122"/>
              <a:ea typeface="楷体_GB2312" pitchFamily="49" charset="-122"/>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鹰</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击长空，</a:t>
            </a:r>
            <a:endParaRPr lang="zh-CN" altLang="en-US" sz="3600" b="1" dirty="0">
              <a:latin typeface="楷体_GB2312" pitchFamily="49" charset="-122"/>
              <a:ea typeface="楷体_GB2312" pitchFamily="49" charset="-122"/>
              <a:sym typeface="+mn-ea"/>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鱼</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翔浅底，</a:t>
            </a:r>
            <a:endParaRPr lang="zh-CN" altLang="en-US" sz="3600" b="1" dirty="0">
              <a:latin typeface="楷体_GB2312" pitchFamily="49" charset="-122"/>
              <a:ea typeface="楷体_GB2312" pitchFamily="49" charset="-122"/>
              <a:sym typeface="+mn-ea"/>
            </a:endParaRPr>
          </a:p>
          <a:p>
            <a:pPr marL="0" indent="0">
              <a:lnSpc>
                <a:spcPct val="80000"/>
              </a:lnSpc>
              <a:spcBef>
                <a:spcPct val="50000"/>
              </a:spcBef>
              <a:buNone/>
            </a:pPr>
            <a:r>
              <a:rPr lang="zh-CN" altLang="en-US" sz="3600" b="1" dirty="0">
                <a:latin typeface="楷体_GB2312" pitchFamily="49" charset="-122"/>
                <a:ea typeface="楷体_GB2312" pitchFamily="49" charset="-122"/>
                <a:sym typeface="+mn-ea"/>
              </a:rPr>
              <a:t>万类</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霜天</a:t>
            </a:r>
            <a:r>
              <a:rPr lang="en-US" altLang="zh-CN" sz="3600" b="1" dirty="0">
                <a:latin typeface="楷体_GB2312" pitchFamily="49" charset="-122"/>
                <a:ea typeface="楷体_GB2312" pitchFamily="49" charset="-122"/>
                <a:sym typeface="+mn-ea"/>
              </a:rPr>
              <a:t>/</a:t>
            </a:r>
            <a:r>
              <a:rPr lang="zh-CN" altLang="en-US" sz="3600" b="1" dirty="0">
                <a:latin typeface="楷体_GB2312" pitchFamily="49" charset="-122"/>
                <a:ea typeface="楷体_GB2312" pitchFamily="49" charset="-122"/>
                <a:sym typeface="+mn-ea"/>
              </a:rPr>
              <a:t>竞自由。</a:t>
            </a:r>
            <a:endParaRPr lang="zh-CN" altLang="en-US" sz="3600" dirty="0">
              <a:ea typeface="黑体" panose="02010609060101010101" pitchFamily="49" charset="-122"/>
              <a:sym typeface="+mn-ea"/>
            </a:endParaRPr>
          </a:p>
        </p:txBody>
      </p:sp>
      <p:sp>
        <p:nvSpPr>
          <p:cNvPr id="3" name="文本框 2"/>
          <p:cNvSpPr txBox="1"/>
          <p:nvPr/>
        </p:nvSpPr>
        <p:spPr>
          <a:xfrm>
            <a:off x="4500245" y="1628140"/>
            <a:ext cx="3725545" cy="1383665"/>
          </a:xfrm>
          <a:prstGeom prst="rect">
            <a:avLst/>
          </a:prstGeom>
          <a:noFill/>
        </p:spPr>
        <p:txBody>
          <a:bodyPr wrap="square" rtlCol="0">
            <a:spAutoFit/>
          </a:bodyPr>
          <a:p>
            <a:pPr>
              <a:lnSpc>
                <a:spcPct val="80000"/>
              </a:lnSpc>
              <a:spcBef>
                <a:spcPct val="50000"/>
              </a:spcBef>
            </a:pPr>
            <a:r>
              <a:rPr lang="zh-CN" altLang="en-US" sz="4000" b="1" dirty="0">
                <a:latin typeface="楷体_GB2312" pitchFamily="49" charset="-122"/>
                <a:ea typeface="楷体_GB2312" pitchFamily="49" charset="-122"/>
                <a:sym typeface="+mn-ea"/>
              </a:rPr>
              <a:t> </a:t>
            </a:r>
            <a:endParaRPr lang="zh-CN" altLang="en-US" sz="4000" b="1" dirty="0">
              <a:latin typeface="楷体_GB2312" pitchFamily="49" charset="-122"/>
              <a:ea typeface="楷体_GB2312" pitchFamily="49" charset="-122"/>
              <a:sym typeface="+mn-ea"/>
            </a:endParaRPr>
          </a:p>
          <a:p>
            <a:pPr>
              <a:lnSpc>
                <a:spcPct val="80000"/>
              </a:lnSpc>
              <a:spcBef>
                <a:spcPct val="50000"/>
              </a:spcBef>
            </a:pPr>
            <a:endParaRPr lang="zh-CN" altLang="en-US" sz="4000" b="1" dirty="0">
              <a:latin typeface="楷体_GB2312" pitchFamily="49" charset="-122"/>
              <a:ea typeface="楷体_GB2312" pitchFamily="49" charset="-122"/>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74613" y="1773238"/>
            <a:ext cx="862012" cy="3429000"/>
          </a:xfrm>
          <a:prstGeom prst="rect">
            <a:avLst/>
          </a:prstGeom>
          <a:noFill/>
          <a:ln w="57150" cmpd="thinThick">
            <a:solidFill>
              <a:srgbClr val="FF6600"/>
            </a:solidFill>
            <a:miter lim="800000"/>
          </a:ln>
          <a:extLst>
            <a:ext uri="{909E8E84-426E-40DD-AFC4-6F175D3DCCD1}">
              <a14:hiddenFill xmlns:a14="http://schemas.microsoft.com/office/drawing/2010/main">
                <a:solidFill>
                  <a:srgbClr val="FFFFFF"/>
                </a:solidFill>
              </a14:hiddenFill>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400" b="1" dirty="0">
                <a:solidFill>
                  <a:srgbClr val="C00000"/>
                </a:solidFill>
                <a:ea typeface="黑体" panose="02010609060101010101" pitchFamily="49" charset="-122"/>
              </a:rPr>
              <a:t>生机勃勃之景</a:t>
            </a:r>
            <a:endParaRPr lang="zh-CN" altLang="en-US" sz="4400" b="1" dirty="0">
              <a:solidFill>
                <a:srgbClr val="C00000"/>
              </a:solidFill>
              <a:ea typeface="黑体" panose="02010609060101010101" pitchFamily="49" charset="-122"/>
            </a:endParaRPr>
          </a:p>
        </p:txBody>
      </p:sp>
      <p:sp>
        <p:nvSpPr>
          <p:cNvPr id="14338" name="Text Box 3"/>
          <p:cNvSpPr txBox="1">
            <a:spLocks noChangeArrowheads="1"/>
          </p:cNvSpPr>
          <p:nvPr/>
        </p:nvSpPr>
        <p:spPr bwMode="auto">
          <a:xfrm>
            <a:off x="816610" y="428625"/>
            <a:ext cx="8327390" cy="6294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60000"/>
              </a:lnSpc>
            </a:pPr>
            <a:r>
              <a:rPr lang="zh-CN" altLang="en-US" sz="3600" b="1" dirty="0">
                <a:latin typeface="方正魏碑简体" pitchFamily="2" charset="-122"/>
                <a:ea typeface="楷体_GB2312" pitchFamily="49" charset="-122"/>
              </a:rPr>
              <a:t>看</a:t>
            </a:r>
            <a:r>
              <a:rPr lang="zh-CN" altLang="en-US" sz="3600" b="1" dirty="0">
                <a:solidFill>
                  <a:srgbClr val="FF0000"/>
                </a:solidFill>
                <a:latin typeface="方正魏碑简体" pitchFamily="2" charset="-122"/>
                <a:ea typeface="楷体_GB2312" pitchFamily="49" charset="-122"/>
              </a:rPr>
              <a:t>万</a:t>
            </a:r>
            <a:r>
              <a:rPr lang="zh-CN" altLang="en-US" sz="3600" b="1" dirty="0">
                <a:latin typeface="方正魏碑简体" pitchFamily="2" charset="-122"/>
                <a:ea typeface="楷体_GB2312" pitchFamily="49" charset="-122"/>
              </a:rPr>
              <a:t>山红</a:t>
            </a:r>
            <a:r>
              <a:rPr lang="zh-CN" altLang="en-US" sz="3600" b="1" dirty="0">
                <a:solidFill>
                  <a:srgbClr val="FF0000"/>
                </a:solidFill>
                <a:latin typeface="方正魏碑简体" pitchFamily="2" charset="-122"/>
                <a:ea typeface="楷体_GB2312" pitchFamily="49" charset="-122"/>
              </a:rPr>
              <a:t>遍</a:t>
            </a:r>
            <a:endParaRPr lang="zh-CN" altLang="en-US" sz="3600" b="1" dirty="0">
              <a:latin typeface="方正魏碑简体" pitchFamily="2" charset="-122"/>
              <a:ea typeface="楷体_GB2312" pitchFamily="49" charset="-122"/>
            </a:endParaRPr>
          </a:p>
          <a:p>
            <a:pPr>
              <a:lnSpc>
                <a:spcPct val="160000"/>
              </a:lnSpc>
            </a:pPr>
            <a:r>
              <a:rPr lang="zh-CN" altLang="en-US" sz="3600" dirty="0">
                <a:latin typeface="方正魏碑简体" pitchFamily="2" charset="-122"/>
                <a:ea typeface="楷体_GB2312" pitchFamily="49" charset="-122"/>
              </a:rPr>
              <a:t> </a:t>
            </a:r>
            <a:r>
              <a:rPr lang="zh-CN" altLang="en-US" sz="3600" b="1" dirty="0">
                <a:latin typeface="方正魏碑简体" pitchFamily="2" charset="-122"/>
                <a:ea typeface="楷体_GB2312" pitchFamily="49" charset="-122"/>
              </a:rPr>
              <a:t>层林尽</a:t>
            </a:r>
            <a:r>
              <a:rPr lang="zh-CN" altLang="en-US" sz="3600" b="1" dirty="0">
                <a:solidFill>
                  <a:srgbClr val="FF0000"/>
                </a:solidFill>
                <a:latin typeface="方正魏碑简体" pitchFamily="2" charset="-122"/>
                <a:ea typeface="楷体_GB2312" pitchFamily="49" charset="-122"/>
              </a:rPr>
              <a:t>染</a:t>
            </a:r>
            <a:endParaRPr lang="zh-CN" altLang="en-US" sz="3600" b="1" dirty="0">
              <a:latin typeface="方正魏碑简体" pitchFamily="2" charset="-122"/>
              <a:ea typeface="楷体_GB2312" pitchFamily="49" charset="-122"/>
            </a:endParaRPr>
          </a:p>
          <a:p>
            <a:pPr>
              <a:lnSpc>
                <a:spcPct val="160000"/>
              </a:lnSpc>
            </a:pPr>
            <a:r>
              <a:rPr lang="zh-CN" altLang="en-US" sz="3600" dirty="0">
                <a:latin typeface="方正魏碑简体" pitchFamily="2" charset="-122"/>
                <a:ea typeface="楷体_GB2312" pitchFamily="49" charset="-122"/>
              </a:rPr>
              <a:t> </a:t>
            </a:r>
            <a:r>
              <a:rPr lang="zh-CN" altLang="en-US" sz="3600" b="1" dirty="0">
                <a:solidFill>
                  <a:srgbClr val="FF0000"/>
                </a:solidFill>
                <a:latin typeface="方正魏碑简体" pitchFamily="2" charset="-122"/>
                <a:ea typeface="楷体_GB2312" pitchFamily="49" charset="-122"/>
              </a:rPr>
              <a:t>漫</a:t>
            </a:r>
            <a:r>
              <a:rPr lang="zh-CN" altLang="en-US" sz="3600" b="1" dirty="0">
                <a:latin typeface="方正魏碑简体" pitchFamily="2" charset="-122"/>
                <a:ea typeface="楷体_GB2312" pitchFamily="49" charset="-122"/>
              </a:rPr>
              <a:t>江碧</a:t>
            </a:r>
            <a:r>
              <a:rPr lang="zh-CN" altLang="en-US" sz="3600" b="1" dirty="0">
                <a:solidFill>
                  <a:srgbClr val="FF0000"/>
                </a:solidFill>
                <a:latin typeface="方正魏碑简体" pitchFamily="2" charset="-122"/>
                <a:ea typeface="楷体_GB2312" pitchFamily="49" charset="-122"/>
              </a:rPr>
              <a:t>透</a:t>
            </a:r>
            <a:endParaRPr lang="zh-CN" altLang="en-US" sz="3600" b="1" dirty="0">
              <a:latin typeface="方正魏碑简体" pitchFamily="2" charset="-122"/>
              <a:ea typeface="楷体_GB2312" pitchFamily="49" charset="-122"/>
            </a:endParaRPr>
          </a:p>
          <a:p>
            <a:pPr>
              <a:lnSpc>
                <a:spcPct val="160000"/>
              </a:lnSpc>
            </a:pPr>
            <a:r>
              <a:rPr lang="zh-CN" altLang="en-US" sz="3600" dirty="0">
                <a:latin typeface="方正魏碑简体" pitchFamily="2" charset="-122"/>
                <a:ea typeface="楷体_GB2312" pitchFamily="49" charset="-122"/>
              </a:rPr>
              <a:t> </a:t>
            </a:r>
            <a:r>
              <a:rPr lang="zh-CN" altLang="en-US" sz="3600" b="1" dirty="0">
                <a:solidFill>
                  <a:srgbClr val="FF0000"/>
                </a:solidFill>
                <a:latin typeface="方正魏碑简体" pitchFamily="2" charset="-122"/>
                <a:ea typeface="楷体_GB2312" pitchFamily="49" charset="-122"/>
              </a:rPr>
              <a:t>百</a:t>
            </a:r>
            <a:r>
              <a:rPr lang="zh-CN" altLang="en-US" sz="3600" b="1" dirty="0">
                <a:latin typeface="方正魏碑简体" pitchFamily="2" charset="-122"/>
                <a:ea typeface="楷体_GB2312" pitchFamily="49" charset="-122"/>
              </a:rPr>
              <a:t>舸</a:t>
            </a:r>
            <a:r>
              <a:rPr lang="zh-CN" altLang="en-US" sz="3600" b="1" dirty="0">
                <a:solidFill>
                  <a:srgbClr val="FF0000"/>
                </a:solidFill>
                <a:latin typeface="方正魏碑简体" pitchFamily="2" charset="-122"/>
                <a:ea typeface="楷体_GB2312" pitchFamily="49" charset="-122"/>
              </a:rPr>
              <a:t>争</a:t>
            </a:r>
            <a:r>
              <a:rPr lang="zh-CN" altLang="en-US" sz="3600" b="1" dirty="0">
                <a:latin typeface="方正魏碑简体" pitchFamily="2" charset="-122"/>
                <a:ea typeface="楷体_GB2312" pitchFamily="49" charset="-122"/>
              </a:rPr>
              <a:t>流</a:t>
            </a:r>
            <a:endParaRPr lang="zh-CN" altLang="en-US" sz="3600" b="1" dirty="0">
              <a:latin typeface="方正魏碑简体" pitchFamily="2" charset="-122"/>
              <a:ea typeface="楷体_GB2312" pitchFamily="49" charset="-122"/>
            </a:endParaRPr>
          </a:p>
          <a:p>
            <a:pPr>
              <a:lnSpc>
                <a:spcPct val="160000"/>
              </a:lnSpc>
            </a:pPr>
            <a:r>
              <a:rPr lang="zh-CN" altLang="en-US" sz="3600" dirty="0">
                <a:latin typeface="方正魏碑简体" pitchFamily="2" charset="-122"/>
                <a:ea typeface="楷体_GB2312" pitchFamily="49" charset="-122"/>
              </a:rPr>
              <a:t> </a:t>
            </a:r>
            <a:r>
              <a:rPr lang="zh-CN" altLang="en-US" sz="3600" b="1" dirty="0">
                <a:latin typeface="方正魏碑简体" pitchFamily="2" charset="-122"/>
                <a:ea typeface="楷体_GB2312" pitchFamily="49" charset="-122"/>
              </a:rPr>
              <a:t>鹰</a:t>
            </a:r>
            <a:r>
              <a:rPr lang="zh-CN" altLang="en-US" sz="3600" b="1" dirty="0">
                <a:solidFill>
                  <a:srgbClr val="FF0000"/>
                </a:solidFill>
                <a:latin typeface="方正魏碑简体" pitchFamily="2" charset="-122"/>
                <a:ea typeface="楷体_GB2312" pitchFamily="49" charset="-122"/>
              </a:rPr>
              <a:t>击</a:t>
            </a:r>
            <a:r>
              <a:rPr lang="zh-CN" altLang="en-US" sz="3600" b="1" dirty="0">
                <a:latin typeface="方正魏碑简体" pitchFamily="2" charset="-122"/>
                <a:ea typeface="楷体_GB2312" pitchFamily="49" charset="-122"/>
              </a:rPr>
              <a:t>长空 </a:t>
            </a:r>
            <a:endParaRPr lang="zh-CN" altLang="en-US" sz="3600" b="1" dirty="0">
              <a:latin typeface="方正魏碑简体" pitchFamily="2" charset="-122"/>
              <a:ea typeface="楷体_GB2312" pitchFamily="49" charset="-122"/>
            </a:endParaRPr>
          </a:p>
          <a:p>
            <a:pPr>
              <a:lnSpc>
                <a:spcPct val="160000"/>
              </a:lnSpc>
            </a:pPr>
            <a:r>
              <a:rPr lang="zh-CN" altLang="en-US" sz="3600" dirty="0">
                <a:latin typeface="方正魏碑简体" pitchFamily="2" charset="-122"/>
                <a:ea typeface="楷体_GB2312" pitchFamily="49" charset="-122"/>
              </a:rPr>
              <a:t> </a:t>
            </a:r>
            <a:r>
              <a:rPr lang="zh-CN" altLang="en-US" sz="3600" b="1" dirty="0">
                <a:latin typeface="方正魏碑简体" pitchFamily="2" charset="-122"/>
                <a:ea typeface="楷体_GB2312" pitchFamily="49" charset="-122"/>
              </a:rPr>
              <a:t>鱼</a:t>
            </a:r>
            <a:r>
              <a:rPr lang="zh-CN" altLang="en-US" sz="3600" b="1" dirty="0">
                <a:solidFill>
                  <a:srgbClr val="FF0000"/>
                </a:solidFill>
                <a:latin typeface="方正魏碑简体" pitchFamily="2" charset="-122"/>
                <a:ea typeface="楷体_GB2312" pitchFamily="49" charset="-122"/>
              </a:rPr>
              <a:t>翔</a:t>
            </a:r>
            <a:r>
              <a:rPr lang="zh-CN" altLang="en-US" sz="3600" b="1" dirty="0">
                <a:latin typeface="方正魏碑简体" pitchFamily="2" charset="-122"/>
                <a:ea typeface="楷体_GB2312" pitchFamily="49" charset="-122"/>
              </a:rPr>
              <a:t>浅底 </a:t>
            </a:r>
            <a:endParaRPr lang="zh-CN" altLang="en-US" sz="3600" b="1" dirty="0">
              <a:latin typeface="方正魏碑简体" pitchFamily="2" charset="-122"/>
              <a:ea typeface="楷体_GB2312" pitchFamily="49" charset="-122"/>
            </a:endParaRPr>
          </a:p>
          <a:p>
            <a:pPr>
              <a:lnSpc>
                <a:spcPct val="160000"/>
              </a:lnSpc>
            </a:pPr>
            <a:r>
              <a:rPr lang="zh-CN" altLang="en-US" sz="3600" b="1" dirty="0">
                <a:latin typeface="方正魏碑简体" pitchFamily="2" charset="-122"/>
                <a:ea typeface="楷体_GB2312" pitchFamily="49" charset="-122"/>
              </a:rPr>
              <a:t> </a:t>
            </a:r>
            <a:r>
              <a:rPr lang="zh-CN" altLang="en-US" sz="3600" b="1" dirty="0">
                <a:solidFill>
                  <a:srgbClr val="FF0000"/>
                </a:solidFill>
                <a:latin typeface="方正魏碑简体" pitchFamily="2" charset="-122"/>
                <a:ea typeface="楷体_GB2312" pitchFamily="49" charset="-122"/>
              </a:rPr>
              <a:t>万类</a:t>
            </a:r>
            <a:r>
              <a:rPr lang="zh-CN" altLang="en-US" sz="3600" b="1" dirty="0">
                <a:latin typeface="方正魏碑简体" pitchFamily="2" charset="-122"/>
                <a:ea typeface="楷体_GB2312" pitchFamily="49" charset="-122"/>
              </a:rPr>
              <a:t>霜天</a:t>
            </a:r>
            <a:r>
              <a:rPr lang="zh-CN" altLang="en-US" sz="3600" b="1" dirty="0">
                <a:solidFill>
                  <a:srgbClr val="FF0000"/>
                </a:solidFill>
                <a:latin typeface="方正魏碑简体" pitchFamily="2" charset="-122"/>
                <a:ea typeface="楷体_GB2312" pitchFamily="49" charset="-122"/>
              </a:rPr>
              <a:t>竞</a:t>
            </a:r>
            <a:r>
              <a:rPr lang="zh-CN" altLang="en-US" sz="3600" b="1" dirty="0">
                <a:latin typeface="方正魏碑简体" pitchFamily="2" charset="-122"/>
                <a:ea typeface="楷体_GB2312" pitchFamily="49" charset="-122"/>
              </a:rPr>
              <a:t>自由</a:t>
            </a:r>
            <a:r>
              <a:rPr lang="zh-CN" altLang="en-US" sz="3600" dirty="0">
                <a:solidFill>
                  <a:schemeClr val="bg1"/>
                </a:solidFill>
                <a:latin typeface="方正魏碑简体" pitchFamily="2" charset="-122"/>
                <a:ea typeface="楷体_GB2312" pitchFamily="49" charset="-122"/>
              </a:rPr>
              <a:t>   </a:t>
            </a:r>
            <a:endParaRPr lang="zh-CN" altLang="en-US" sz="3600" dirty="0">
              <a:solidFill>
                <a:schemeClr val="bg1"/>
              </a:solidFill>
              <a:latin typeface="方正魏碑简体" pitchFamily="2" charset="-122"/>
              <a:ea typeface="楷体_GB2312" pitchFamily="49" charset="-122"/>
            </a:endParaRPr>
          </a:p>
        </p:txBody>
      </p:sp>
      <p:sp>
        <p:nvSpPr>
          <p:cNvPr id="62468" name="Text Box 4"/>
          <p:cNvSpPr txBox="1">
            <a:spLocks noChangeArrowheads="1"/>
          </p:cNvSpPr>
          <p:nvPr/>
        </p:nvSpPr>
        <p:spPr bwMode="auto">
          <a:xfrm>
            <a:off x="3845560" y="571500"/>
            <a:ext cx="288734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黑体" panose="02010609060101010101" pitchFamily="49" charset="-122"/>
                <a:ea typeface="黑体" panose="02010609060101010101" pitchFamily="49" charset="-122"/>
              </a:rPr>
              <a:t>遍</a:t>
            </a:r>
            <a:r>
              <a:rPr lang="zh-CN" altLang="en-US" sz="3200" b="1">
                <a:latin typeface="黑体" panose="02010609060101010101" pitchFamily="49" charset="-122"/>
                <a:ea typeface="黑体" panose="02010609060101010101" pitchFamily="49" charset="-122"/>
              </a:rPr>
              <a:t>：红之广</a:t>
            </a:r>
            <a:r>
              <a:rPr lang="zh-CN" altLang="en-US" sz="3200">
                <a:solidFill>
                  <a:schemeClr val="bg1"/>
                </a:solidFill>
                <a:latin typeface="黑体" panose="02010609060101010101" pitchFamily="49" charset="-122"/>
                <a:ea typeface="黑体" panose="02010609060101010101" pitchFamily="49" charset="-122"/>
              </a:rPr>
              <a:t> </a:t>
            </a:r>
            <a:endParaRPr lang="zh-CN" altLang="en-US" sz="3200">
              <a:solidFill>
                <a:schemeClr val="bg1"/>
              </a:solidFill>
              <a:latin typeface="黑体" panose="02010609060101010101" pitchFamily="49" charset="-122"/>
              <a:ea typeface="黑体" panose="02010609060101010101" pitchFamily="49" charset="-122"/>
            </a:endParaRPr>
          </a:p>
        </p:txBody>
      </p:sp>
      <p:sp>
        <p:nvSpPr>
          <p:cNvPr id="62469" name="Text Box 5"/>
          <p:cNvSpPr txBox="1">
            <a:spLocks noChangeArrowheads="1"/>
          </p:cNvSpPr>
          <p:nvPr/>
        </p:nvSpPr>
        <p:spPr bwMode="auto">
          <a:xfrm>
            <a:off x="3780155" y="1628458"/>
            <a:ext cx="2951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黑体" panose="02010609060101010101" pitchFamily="49" charset="-122"/>
                <a:ea typeface="黑体" panose="02010609060101010101" pitchFamily="49" charset="-122"/>
              </a:rPr>
              <a:t>染</a:t>
            </a:r>
            <a:r>
              <a:rPr lang="zh-CN" altLang="en-US" sz="3200" b="1">
                <a:latin typeface="黑体" panose="02010609060101010101" pitchFamily="49" charset="-122"/>
                <a:ea typeface="黑体" panose="02010609060101010101" pitchFamily="49" charset="-122"/>
              </a:rPr>
              <a:t>：拟人手法</a:t>
            </a:r>
            <a:r>
              <a:rPr lang="zh-CN" altLang="en-US" sz="3200">
                <a:solidFill>
                  <a:schemeClr val="bg1"/>
                </a:solidFill>
                <a:latin typeface="黑体" panose="02010609060101010101" pitchFamily="49" charset="-122"/>
                <a:ea typeface="黑体" panose="02010609060101010101" pitchFamily="49" charset="-122"/>
              </a:rPr>
              <a:t> </a:t>
            </a:r>
            <a:endParaRPr lang="zh-CN" altLang="en-US" sz="3200">
              <a:solidFill>
                <a:schemeClr val="bg1"/>
              </a:solidFill>
              <a:latin typeface="黑体" panose="02010609060101010101" pitchFamily="49" charset="-122"/>
              <a:ea typeface="黑体" panose="02010609060101010101" pitchFamily="49" charset="-122"/>
            </a:endParaRPr>
          </a:p>
        </p:txBody>
      </p:sp>
      <p:sp>
        <p:nvSpPr>
          <p:cNvPr id="62470" name="Text Box 6"/>
          <p:cNvSpPr txBox="1">
            <a:spLocks noChangeArrowheads="1"/>
          </p:cNvSpPr>
          <p:nvPr/>
        </p:nvSpPr>
        <p:spPr bwMode="auto">
          <a:xfrm>
            <a:off x="3714750" y="2500313"/>
            <a:ext cx="2952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黑体" panose="02010609060101010101" pitchFamily="49" charset="-122"/>
                <a:ea typeface="黑体" panose="02010609060101010101" pitchFamily="49" charset="-122"/>
              </a:rPr>
              <a:t>透</a:t>
            </a:r>
            <a:r>
              <a:rPr lang="zh-CN" altLang="en-US" sz="3200" b="1">
                <a:latin typeface="黑体" panose="02010609060101010101" pitchFamily="49" charset="-122"/>
                <a:ea typeface="黑体" panose="02010609060101010101" pitchFamily="49" charset="-122"/>
              </a:rPr>
              <a:t>：水之清</a:t>
            </a:r>
            <a:r>
              <a:rPr lang="zh-CN" altLang="en-US" sz="3200" b="1">
                <a:solidFill>
                  <a:schemeClr val="bg1"/>
                </a:solidFill>
                <a:latin typeface="黑体" panose="02010609060101010101" pitchFamily="49" charset="-122"/>
                <a:ea typeface="黑体" panose="02010609060101010101" pitchFamily="49" charset="-122"/>
              </a:rPr>
              <a:t> </a:t>
            </a:r>
            <a:endParaRPr lang="zh-CN" altLang="en-US" sz="3200" b="1">
              <a:solidFill>
                <a:schemeClr val="bg1"/>
              </a:solidFill>
              <a:latin typeface="黑体" panose="02010609060101010101" pitchFamily="49" charset="-122"/>
              <a:ea typeface="黑体" panose="02010609060101010101" pitchFamily="49" charset="-122"/>
            </a:endParaRPr>
          </a:p>
        </p:txBody>
      </p:sp>
      <p:sp>
        <p:nvSpPr>
          <p:cNvPr id="62471" name="Text Box 7"/>
          <p:cNvSpPr txBox="1">
            <a:spLocks noChangeArrowheads="1"/>
          </p:cNvSpPr>
          <p:nvPr/>
        </p:nvSpPr>
        <p:spPr bwMode="auto">
          <a:xfrm>
            <a:off x="3707765" y="3286125"/>
            <a:ext cx="525526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黑体" panose="02010609060101010101" pitchFamily="49" charset="-122"/>
                <a:ea typeface="黑体" panose="02010609060101010101" pitchFamily="49" charset="-122"/>
              </a:rPr>
              <a:t>争</a:t>
            </a:r>
            <a:r>
              <a:rPr lang="zh-CN" altLang="en-US" sz="3200" b="1">
                <a:latin typeface="黑体" panose="02010609060101010101" pitchFamily="49" charset="-122"/>
                <a:ea typeface="黑体" panose="02010609060101010101" pitchFamily="49" charset="-122"/>
              </a:rPr>
              <a:t>：争先恐后的热闹场面</a:t>
            </a:r>
            <a:r>
              <a:rPr lang="zh-CN" altLang="en-US" sz="3200">
                <a:solidFill>
                  <a:schemeClr val="bg1"/>
                </a:solidFill>
                <a:latin typeface="黑体" panose="02010609060101010101" pitchFamily="49" charset="-122"/>
                <a:ea typeface="黑体" panose="02010609060101010101" pitchFamily="49" charset="-122"/>
              </a:rPr>
              <a:t> </a:t>
            </a:r>
            <a:endParaRPr lang="zh-CN" altLang="en-US" sz="3200">
              <a:solidFill>
                <a:schemeClr val="bg1"/>
              </a:solidFill>
              <a:latin typeface="黑体" panose="02010609060101010101" pitchFamily="49" charset="-122"/>
              <a:ea typeface="黑体" panose="02010609060101010101" pitchFamily="49" charset="-122"/>
            </a:endParaRPr>
          </a:p>
        </p:txBody>
      </p:sp>
      <p:sp>
        <p:nvSpPr>
          <p:cNvPr id="62472" name="Text Box 8"/>
          <p:cNvSpPr txBox="1">
            <a:spLocks noChangeArrowheads="1"/>
          </p:cNvSpPr>
          <p:nvPr/>
        </p:nvSpPr>
        <p:spPr bwMode="auto">
          <a:xfrm>
            <a:off x="3780155" y="4072255"/>
            <a:ext cx="4537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黑体" panose="02010609060101010101" pitchFamily="49" charset="-122"/>
                <a:ea typeface="黑体" panose="02010609060101010101" pitchFamily="49" charset="-122"/>
              </a:rPr>
              <a:t>击</a:t>
            </a:r>
            <a:r>
              <a:rPr lang="zh-CN" altLang="en-US" sz="3200" b="1">
                <a:latin typeface="黑体" panose="02010609060101010101" pitchFamily="49" charset="-122"/>
                <a:ea typeface="黑体" panose="02010609060101010101" pitchFamily="49" charset="-122"/>
              </a:rPr>
              <a:t>：飞之矫健有力；</a:t>
            </a:r>
            <a:r>
              <a:rPr lang="zh-CN" altLang="en-US" sz="3200">
                <a:solidFill>
                  <a:schemeClr val="bg1"/>
                </a:solidFill>
                <a:latin typeface="黑体" panose="02010609060101010101" pitchFamily="49" charset="-122"/>
                <a:ea typeface="黑体" panose="02010609060101010101" pitchFamily="49" charset="-122"/>
              </a:rPr>
              <a:t> </a:t>
            </a:r>
            <a:endParaRPr lang="zh-CN" altLang="en-US" sz="3200">
              <a:solidFill>
                <a:schemeClr val="bg1"/>
              </a:solidFill>
              <a:latin typeface="黑体" panose="02010609060101010101" pitchFamily="49" charset="-122"/>
              <a:ea typeface="黑体" panose="02010609060101010101" pitchFamily="49" charset="-122"/>
            </a:endParaRPr>
          </a:p>
        </p:txBody>
      </p:sp>
      <p:sp>
        <p:nvSpPr>
          <p:cNvPr id="62473" name="Text Box 9"/>
          <p:cNvSpPr txBox="1">
            <a:spLocks noChangeArrowheads="1"/>
          </p:cNvSpPr>
          <p:nvPr/>
        </p:nvSpPr>
        <p:spPr bwMode="auto">
          <a:xfrm>
            <a:off x="3780155" y="5072380"/>
            <a:ext cx="39954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黑体" panose="02010609060101010101" pitchFamily="49" charset="-122"/>
                <a:ea typeface="黑体" panose="02010609060101010101" pitchFamily="49" charset="-122"/>
              </a:rPr>
              <a:t>翔</a:t>
            </a:r>
            <a:r>
              <a:rPr lang="zh-CN" altLang="en-US" sz="3200" b="1">
                <a:latin typeface="黑体" panose="02010609060101010101" pitchFamily="49" charset="-122"/>
                <a:ea typeface="黑体" panose="02010609060101010101" pitchFamily="49" charset="-122"/>
              </a:rPr>
              <a:t>：游之轻快</a:t>
            </a:r>
            <a:r>
              <a:rPr lang="zh-CN" altLang="en-US" sz="3200">
                <a:solidFill>
                  <a:schemeClr val="bg1"/>
                </a:solidFill>
                <a:latin typeface="黑体" panose="02010609060101010101" pitchFamily="49" charset="-122"/>
                <a:ea typeface="黑体" panose="02010609060101010101" pitchFamily="49" charset="-122"/>
              </a:rPr>
              <a:t> </a:t>
            </a:r>
            <a:endParaRPr lang="zh-CN" altLang="en-US" sz="3200">
              <a:solidFill>
                <a:schemeClr val="bg1"/>
              </a:solidFill>
              <a:latin typeface="黑体" panose="02010609060101010101" pitchFamily="49" charset="-122"/>
              <a:ea typeface="黑体" panose="02010609060101010101" pitchFamily="49" charset="-122"/>
            </a:endParaRPr>
          </a:p>
        </p:txBody>
      </p:sp>
      <p:sp>
        <p:nvSpPr>
          <p:cNvPr id="62474" name="Text Box 10"/>
          <p:cNvSpPr txBox="1">
            <a:spLocks noChangeArrowheads="1"/>
          </p:cNvSpPr>
          <p:nvPr/>
        </p:nvSpPr>
        <p:spPr bwMode="auto">
          <a:xfrm>
            <a:off x="4572000" y="5572125"/>
            <a:ext cx="428466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黑体" panose="02010609060101010101" pitchFamily="49" charset="-122"/>
                <a:ea typeface="黑体" panose="02010609060101010101" pitchFamily="49" charset="-122"/>
              </a:rPr>
              <a:t>竞</a:t>
            </a:r>
            <a:r>
              <a:rPr lang="zh-CN" altLang="en-US" sz="3200" b="1">
                <a:latin typeface="黑体" panose="02010609060101010101" pitchFamily="49" charset="-122"/>
                <a:ea typeface="黑体" panose="02010609060101010101" pitchFamily="49" charset="-122"/>
              </a:rPr>
              <a:t>：有力地突出了万物蓬勃旺盛的生命力。</a:t>
            </a:r>
            <a:r>
              <a:rPr lang="zh-CN" altLang="en-US" sz="3200">
                <a:solidFill>
                  <a:schemeClr val="bg1"/>
                </a:solidFill>
                <a:latin typeface="黑体" panose="02010609060101010101" pitchFamily="49" charset="-122"/>
                <a:ea typeface="黑体" panose="02010609060101010101" pitchFamily="49" charset="-122"/>
              </a:rPr>
              <a:t> </a:t>
            </a:r>
            <a:endParaRPr lang="zh-CN" altLang="en-US" sz="320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24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24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24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247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247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247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2466"/>
                                        </p:tgtEl>
                                        <p:attrNameLst>
                                          <p:attrName>style.visibility</p:attrName>
                                        </p:attrNameLst>
                                      </p:cBhvr>
                                      <p:to>
                                        <p:strVal val="visible"/>
                                      </p:to>
                                    </p:set>
                                    <p:anim calcmode="lin" valueType="num">
                                      <p:cBhvr additive="base">
                                        <p:cTn id="35" dur="500" fill="hold"/>
                                        <p:tgtEl>
                                          <p:spTgt spid="62466"/>
                                        </p:tgtEl>
                                        <p:attrNameLst>
                                          <p:attrName>ppt_x</p:attrName>
                                        </p:attrNameLst>
                                      </p:cBhvr>
                                      <p:tavLst>
                                        <p:tav tm="0">
                                          <p:val>
                                            <p:strVal val="#ppt_x"/>
                                          </p:val>
                                        </p:tav>
                                        <p:tav tm="100000">
                                          <p:val>
                                            <p:strVal val="#ppt_x"/>
                                          </p:val>
                                        </p:tav>
                                      </p:tavLst>
                                    </p:anim>
                                    <p:anim calcmode="lin" valueType="num">
                                      <p:cBhvr additive="base">
                                        <p:cTn id="36" dur="500" fill="hold"/>
                                        <p:tgtEl>
                                          <p:spTgt spid="624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bldLvl="0" animBg="1"/>
      <p:bldP spid="62468" grpId="0"/>
      <p:bldP spid="62469" grpId="0"/>
      <p:bldP spid="62470" grpId="0"/>
      <p:bldP spid="62471" grpId="0"/>
      <p:bldP spid="62472" grpId="0"/>
      <p:bldP spid="62473" grpId="0"/>
      <p:bldP spid="6247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00773" name="Picture 5"/>
          <p:cNvPicPr>
            <a:picLocks noChangeAspect="1"/>
          </p:cNvPicPr>
          <p:nvPr/>
        </p:nvPicPr>
        <p:blipFill>
          <a:blip r:embed="rId1"/>
          <a:stretch>
            <a:fillRect/>
          </a:stretch>
        </p:blipFill>
        <p:spPr>
          <a:xfrm>
            <a:off x="323850" y="404813"/>
            <a:ext cx="8569325" cy="57610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07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3" name="Picture 3"/>
          <p:cNvPicPr>
            <a:picLocks noChangeAspect="1"/>
          </p:cNvPicPr>
          <p:nvPr/>
        </p:nvPicPr>
        <p:blipFill>
          <a:blip r:embed="rId1"/>
          <a:stretch>
            <a:fillRect/>
          </a:stretch>
        </p:blipFill>
        <p:spPr>
          <a:xfrm>
            <a:off x="323850" y="331788"/>
            <a:ext cx="8424863" cy="6265862"/>
          </a:xfrm>
          <a:prstGeom prst="rect">
            <a:avLst/>
          </a:prstGeom>
          <a:noFill/>
          <a:ln w="9525">
            <a:noFill/>
          </a:ln>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内容占位符 151553"/>
          <p:cNvSpPr>
            <a:spLocks noGrp="1"/>
          </p:cNvSpPr>
          <p:nvPr>
            <p:ph idx="1"/>
          </p:nvPr>
        </p:nvSpPr>
        <p:spPr>
          <a:xfrm>
            <a:off x="323850" y="189230"/>
            <a:ext cx="8352155" cy="1237615"/>
          </a:xfrm>
        </p:spPr>
        <p:txBody>
          <a:bodyPr vert="horz" wrap="square" lIns="91440" tIns="45720" rIns="91440" bIns="45720" anchor="t" anchorCtr="0"/>
          <a:p>
            <a:pPr>
              <a:lnSpc>
                <a:spcPct val="130000"/>
              </a:lnSpc>
              <a:buNone/>
            </a:pPr>
            <a:r>
              <a:rPr lang="en-US" altLang="zh-CN" sz="2000" dirty="0">
                <a:ea typeface="黑体" panose="02010609060101010101" pitchFamily="49" charset="-122"/>
              </a:rPr>
              <a:t>          </a:t>
            </a:r>
            <a:r>
              <a:rPr lang="en-US" altLang="zh-CN" sz="2800" b="1" dirty="0">
                <a:ea typeface="黑体" panose="02010609060101010101" pitchFamily="49" charset="-122"/>
              </a:rPr>
              <a:t>1</a:t>
            </a:r>
            <a:r>
              <a:rPr lang="zh-CN" altLang="en-US" sz="2800" b="1" dirty="0"/>
              <a:t>．</a:t>
            </a:r>
            <a:r>
              <a:rPr lang="zh-CN" altLang="en-US" sz="2800" b="1" dirty="0">
                <a:ea typeface="黑体" panose="02010609060101010101" pitchFamily="49" charset="-122"/>
              </a:rPr>
              <a:t>这首词的上阙描绘了哪几幅画面，请用简练的文字加以概括。</a:t>
            </a:r>
            <a:endParaRPr lang="zh-CN" altLang="en-US" sz="2800" b="1" dirty="0">
              <a:solidFill>
                <a:srgbClr val="FF00FF"/>
              </a:solidFill>
              <a:ea typeface="黑体" panose="02010609060101010101" pitchFamily="49" charset="-122"/>
            </a:endParaRPr>
          </a:p>
          <a:p>
            <a:pPr>
              <a:lnSpc>
                <a:spcPct val="150000"/>
              </a:lnSpc>
              <a:buNone/>
            </a:pPr>
            <a:r>
              <a:rPr lang="en-US" altLang="zh-CN" sz="2800" b="1" dirty="0">
                <a:solidFill>
                  <a:srgbClr val="FF00FF"/>
                </a:solidFill>
                <a:ea typeface="黑体" panose="02010609060101010101" pitchFamily="49" charset="-122"/>
              </a:rPr>
              <a:t>       </a:t>
            </a:r>
            <a:r>
              <a:rPr lang="en-US" altLang="zh-CN" b="1" dirty="0">
                <a:solidFill>
                  <a:srgbClr val="FF00FF"/>
                </a:solidFill>
                <a:ea typeface="黑体" panose="02010609060101010101" pitchFamily="49" charset="-122"/>
              </a:rPr>
              <a:t> </a:t>
            </a:r>
            <a:endParaRPr lang="zh-CN" altLang="en-US" b="1" dirty="0">
              <a:ea typeface="黑体" panose="02010609060101010101" pitchFamily="49" charset="-122"/>
            </a:endParaRPr>
          </a:p>
        </p:txBody>
      </p:sp>
      <p:sp>
        <p:nvSpPr>
          <p:cNvPr id="2" name="文本框 1"/>
          <p:cNvSpPr txBox="1"/>
          <p:nvPr/>
        </p:nvSpPr>
        <p:spPr>
          <a:xfrm>
            <a:off x="827405" y="1557020"/>
            <a:ext cx="7396480" cy="4523105"/>
          </a:xfrm>
          <a:prstGeom prst="rect">
            <a:avLst/>
          </a:prstGeom>
          <a:noFill/>
        </p:spPr>
        <p:txBody>
          <a:bodyPr wrap="square" rtlCol="0">
            <a:spAutoFit/>
          </a:bodyPr>
          <a:p>
            <a:pPr>
              <a:lnSpc>
                <a:spcPct val="150000"/>
              </a:lnSpc>
              <a:buNone/>
            </a:pPr>
            <a:r>
              <a:rPr lang="en-US" altLang="zh-CN" sz="3200" b="1" dirty="0">
                <a:ea typeface="黑体" panose="02010609060101010101" pitchFamily="49" charset="-122"/>
                <a:sym typeface="+mn-ea"/>
              </a:rPr>
              <a:t>       </a:t>
            </a:r>
            <a:r>
              <a:rPr lang="zh-CN" altLang="en-US" sz="3200" b="1" dirty="0">
                <a:ea typeface="黑体" panose="02010609060101010101" pitchFamily="49" charset="-122"/>
                <a:sym typeface="+mn-ea"/>
              </a:rPr>
              <a:t>①</a:t>
            </a:r>
            <a:r>
              <a:rPr lang="zh-CN" altLang="en-US" sz="3200" b="1" dirty="0">
                <a:solidFill>
                  <a:schemeClr val="accent2"/>
                </a:solidFill>
                <a:ea typeface="黑体" panose="02010609060101010101" pitchFamily="49" charset="-122"/>
                <a:sym typeface="+mn-ea"/>
              </a:rPr>
              <a:t>独立寒秋图</a:t>
            </a:r>
            <a:r>
              <a:rPr lang="zh-CN" altLang="en-US" sz="3200" b="1" dirty="0">
                <a:ea typeface="黑体" panose="02010609060101010101" pitchFamily="49" charset="-122"/>
                <a:sym typeface="+mn-ea"/>
              </a:rPr>
              <a:t>，体现在</a:t>
            </a:r>
            <a:r>
              <a:rPr lang="zh-CN" altLang="en-US" sz="3200" b="1" dirty="0">
                <a:latin typeface="黑体" panose="02010609060101010101" pitchFamily="49" charset="-122"/>
                <a:ea typeface="黑体" panose="02010609060101010101" pitchFamily="49" charset="-122"/>
                <a:sym typeface="+mn-ea"/>
              </a:rPr>
              <a:t>“</a:t>
            </a:r>
            <a:r>
              <a:rPr lang="zh-CN" altLang="en-US" sz="3200" b="1" dirty="0">
                <a:solidFill>
                  <a:srgbClr val="FF0000"/>
                </a:solidFill>
                <a:ea typeface="黑体" panose="02010609060101010101" pitchFamily="49" charset="-122"/>
                <a:sym typeface="+mn-ea"/>
              </a:rPr>
              <a:t>独立寒秋，湘江北去，橘子洲头</a:t>
            </a:r>
            <a:r>
              <a:rPr lang="zh-CN" altLang="en-US" sz="3200" b="1" dirty="0">
                <a:latin typeface="黑体" panose="02010609060101010101" pitchFamily="49" charset="-122"/>
                <a:ea typeface="黑体" panose="02010609060101010101" pitchFamily="49" charset="-122"/>
                <a:sym typeface="+mn-ea"/>
              </a:rPr>
              <a:t>”</a:t>
            </a:r>
            <a:r>
              <a:rPr lang="zh-CN" altLang="en-US" sz="3200" b="1" dirty="0">
                <a:ea typeface="黑体" panose="02010609060101010101" pitchFamily="49" charset="-122"/>
                <a:sym typeface="+mn-ea"/>
              </a:rPr>
              <a:t>这些词句中。</a:t>
            </a:r>
            <a:endParaRPr lang="zh-CN" altLang="en-US" sz="3200" b="1" dirty="0">
              <a:ea typeface="黑体" panose="02010609060101010101" pitchFamily="49" charset="-122"/>
            </a:endParaRPr>
          </a:p>
          <a:p>
            <a:pPr>
              <a:lnSpc>
                <a:spcPct val="150000"/>
              </a:lnSpc>
              <a:buNone/>
            </a:pPr>
            <a:r>
              <a:rPr lang="zh-CN" altLang="en-US" sz="3200" b="1" dirty="0">
                <a:ea typeface="黑体" panose="02010609060101010101" pitchFamily="49" charset="-122"/>
                <a:sym typeface="+mn-ea"/>
              </a:rPr>
              <a:t> </a:t>
            </a:r>
            <a:r>
              <a:rPr lang="en-US" altLang="zh-CN" sz="3200" b="1" dirty="0">
                <a:ea typeface="黑体" panose="02010609060101010101" pitchFamily="49" charset="-122"/>
                <a:sym typeface="+mn-ea"/>
              </a:rPr>
              <a:t>      </a:t>
            </a:r>
            <a:r>
              <a:rPr lang="zh-CN" altLang="en-US" sz="3200" b="1" dirty="0">
                <a:ea typeface="黑体" panose="02010609060101010101" pitchFamily="49" charset="-122"/>
                <a:sym typeface="+mn-ea"/>
              </a:rPr>
              <a:t>②</a:t>
            </a:r>
            <a:r>
              <a:rPr lang="zh-CN" altLang="en-US" sz="3200" b="1" dirty="0">
                <a:solidFill>
                  <a:schemeClr val="accent2"/>
                </a:solidFill>
                <a:ea typeface="黑体" panose="02010609060101010101" pitchFamily="49" charset="-122"/>
                <a:sym typeface="+mn-ea"/>
              </a:rPr>
              <a:t>湘江秋景图</a:t>
            </a:r>
            <a:r>
              <a:rPr lang="zh-CN" altLang="en-US" sz="3200" b="1" dirty="0">
                <a:ea typeface="黑体" panose="02010609060101010101" pitchFamily="49" charset="-122"/>
                <a:sym typeface="+mn-ea"/>
              </a:rPr>
              <a:t>，体现在</a:t>
            </a:r>
            <a:r>
              <a:rPr lang="zh-CN" altLang="en-US" sz="3200" b="1" dirty="0">
                <a:latin typeface="黑体" panose="02010609060101010101" pitchFamily="49" charset="-122"/>
                <a:ea typeface="黑体" panose="02010609060101010101" pitchFamily="49" charset="-122"/>
                <a:sym typeface="+mn-ea"/>
              </a:rPr>
              <a:t>“</a:t>
            </a:r>
            <a:r>
              <a:rPr lang="zh-CN" altLang="en-US" sz="3200" b="1" dirty="0">
                <a:solidFill>
                  <a:srgbClr val="FF0000"/>
                </a:solidFill>
                <a:ea typeface="黑体" panose="02010609060101010101" pitchFamily="49" charset="-122"/>
                <a:sym typeface="+mn-ea"/>
              </a:rPr>
              <a:t>看万山红遍，层林尽染；漫江碧透，百舸争流。鹰击长空，鱼翔浅底，万类霜天竞自由</a:t>
            </a:r>
            <a:r>
              <a:rPr lang="zh-CN" altLang="en-US" sz="3200" b="1" dirty="0">
                <a:latin typeface="黑体" panose="02010609060101010101" pitchFamily="49" charset="-122"/>
                <a:ea typeface="黑体" panose="02010609060101010101" pitchFamily="49" charset="-122"/>
                <a:sym typeface="+mn-ea"/>
              </a:rPr>
              <a:t>”</a:t>
            </a:r>
            <a:r>
              <a:rPr lang="zh-CN" altLang="en-US" sz="3200" b="1" dirty="0">
                <a:ea typeface="黑体" panose="02010609060101010101" pitchFamily="49" charset="-122"/>
                <a:sym typeface="+mn-ea"/>
              </a:rPr>
              <a:t>这些词句中。</a:t>
            </a:r>
            <a:endParaRPr lang="zh-CN" altLang="en-US" sz="3200" b="1" dirty="0">
              <a:ea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1554">
                                            <p:txEl>
                                              <p:pRg st="0" end="0"/>
                                            </p:txEl>
                                          </p:spTgt>
                                        </p:tgtEl>
                                        <p:attrNameLst>
                                          <p:attrName>style.visibility</p:attrName>
                                        </p:attrNameLst>
                                      </p:cBhvr>
                                      <p:to>
                                        <p:strVal val="visible"/>
                                      </p:to>
                                    </p:set>
                                    <p:animEffect transition="in" filter="wipe(down)">
                                      <p:cBhvr>
                                        <p:cTn id="7" dur="500"/>
                                        <p:tgtEl>
                                          <p:spTgt spid="1515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1554">
                                            <p:txEl>
                                              <p:pRg st="1" end="1"/>
                                            </p:txEl>
                                          </p:spTgt>
                                        </p:tgtEl>
                                        <p:attrNameLst>
                                          <p:attrName>style.visibility</p:attrName>
                                        </p:attrNameLst>
                                      </p:cBhvr>
                                      <p:to>
                                        <p:strVal val="visible"/>
                                      </p:to>
                                    </p:set>
                                    <p:animEffect transition="in" filter="wipe(down)">
                                      <p:cBhvr>
                                        <p:cTn id="12" dur="500"/>
                                        <p:tgtEl>
                                          <p:spTgt spid="15155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build="p"/>
      <p:bldP spid="151554" grpId="1" build="p"/>
      <p:bldP spid="2" grpId="0"/>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 Box 2"/>
          <p:cNvSpPr txBox="1"/>
          <p:nvPr/>
        </p:nvSpPr>
        <p:spPr>
          <a:xfrm>
            <a:off x="2484438" y="115888"/>
            <a:ext cx="4805362" cy="1098550"/>
          </a:xfrm>
          <a:prstGeom prst="rect">
            <a:avLst/>
          </a:prstGeom>
          <a:noFill/>
          <a:ln w="9525">
            <a:noFill/>
          </a:ln>
        </p:spPr>
        <p:txBody>
          <a:bodyPr anchor="t" anchorCtr="0">
            <a:spAutoFit/>
          </a:bodyPr>
          <a:p>
            <a:r>
              <a:rPr lang="zh-CN" altLang="en-US" sz="6600" b="1" dirty="0">
                <a:solidFill>
                  <a:schemeClr val="accent2"/>
                </a:solidFill>
                <a:latin typeface="Arial" panose="020B0604020202020204" pitchFamily="34" charset="0"/>
                <a:ea typeface="华文彩云" panose="02010800040101010101" pitchFamily="2" charset="-122"/>
              </a:rPr>
              <a:t>独立寒秋</a:t>
            </a:r>
            <a:endParaRPr lang="zh-CN" altLang="en-US" sz="6600" b="1" dirty="0">
              <a:solidFill>
                <a:schemeClr val="accent2"/>
              </a:solidFill>
              <a:latin typeface="Arial" panose="020B0604020202020204" pitchFamily="34" charset="0"/>
              <a:ea typeface="华文彩云" panose="02010800040101010101" pitchFamily="2" charset="-122"/>
            </a:endParaRPr>
          </a:p>
        </p:txBody>
      </p:sp>
      <p:pic>
        <p:nvPicPr>
          <p:cNvPr id="41986" name="Picture 3" descr="毛泽东9"/>
          <p:cNvPicPr>
            <a:picLocks noChangeAspect="1"/>
          </p:cNvPicPr>
          <p:nvPr/>
        </p:nvPicPr>
        <p:blipFill>
          <a:blip r:embed="rId1"/>
          <a:stretch>
            <a:fillRect/>
          </a:stretch>
        </p:blipFill>
        <p:spPr>
          <a:xfrm>
            <a:off x="611188" y="1268413"/>
            <a:ext cx="7416800" cy="54006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2"/>
          <p:cNvSpPr txBox="1"/>
          <p:nvPr/>
        </p:nvSpPr>
        <p:spPr>
          <a:xfrm>
            <a:off x="468313" y="1700213"/>
            <a:ext cx="915987" cy="3165475"/>
          </a:xfrm>
          <a:prstGeom prst="rect">
            <a:avLst/>
          </a:prstGeom>
          <a:noFill/>
          <a:ln w="9525">
            <a:noFill/>
          </a:ln>
        </p:spPr>
        <p:txBody>
          <a:bodyPr vert="eaVert" anchor="t" anchorCtr="0">
            <a:spAutoFit/>
          </a:bodyPr>
          <a:p>
            <a:r>
              <a:rPr lang="zh-CN" altLang="en-US" sz="4800" b="1" dirty="0">
                <a:solidFill>
                  <a:srgbClr val="FF0000"/>
                </a:solidFill>
                <a:latin typeface="Arial" panose="020B0604020202020204" pitchFamily="34" charset="0"/>
                <a:ea typeface="华文彩云" panose="02010800040101010101" pitchFamily="2" charset="-122"/>
              </a:rPr>
              <a:t>湘江北去</a:t>
            </a:r>
            <a:endParaRPr lang="zh-CN" altLang="en-US" sz="4800" b="1" dirty="0">
              <a:solidFill>
                <a:srgbClr val="FF0000"/>
              </a:solidFill>
              <a:latin typeface="Arial" panose="020B0604020202020204" pitchFamily="34" charset="0"/>
              <a:ea typeface="华文彩云" panose="02010800040101010101" pitchFamily="2" charset="-122"/>
            </a:endParaRPr>
          </a:p>
        </p:txBody>
      </p:sp>
      <p:pic>
        <p:nvPicPr>
          <p:cNvPr id="43010" name="Picture 3" descr="湘江北去"/>
          <p:cNvPicPr>
            <a:picLocks noChangeAspect="1"/>
          </p:cNvPicPr>
          <p:nvPr/>
        </p:nvPicPr>
        <p:blipFill>
          <a:blip r:embed="rId1"/>
          <a:stretch>
            <a:fillRect/>
          </a:stretch>
        </p:blipFill>
        <p:spPr>
          <a:xfrm>
            <a:off x="1619250" y="692150"/>
            <a:ext cx="7316788" cy="56165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wd">
                                    <p:tmPct val="100000"/>
                                  </p:iterate>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300" fill="hold"/>
                                        <p:tgtEl>
                                          <p:spTgt spid="21506"/>
                                        </p:tgtEl>
                                        <p:attrNameLst>
                                          <p:attrName>ppt_x</p:attrName>
                                        </p:attrNameLst>
                                      </p:cBhvr>
                                      <p:tavLst>
                                        <p:tav tm="0">
                                          <p:val>
                                            <p:strVal val="0-#ppt_w/2"/>
                                          </p:val>
                                        </p:tav>
                                        <p:tav tm="100000">
                                          <p:val>
                                            <p:strVal val="#ppt_x"/>
                                          </p:val>
                                        </p:tav>
                                      </p:tavLst>
                                    </p:anim>
                                    <p:anim calcmode="lin" valueType="num">
                                      <p:cBhvr additive="base">
                                        <p:cTn id="8" dur="300" fill="hold"/>
                                        <p:tgtEl>
                                          <p:spTgt spid="2150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 Box 2"/>
          <p:cNvSpPr txBox="1"/>
          <p:nvPr/>
        </p:nvSpPr>
        <p:spPr>
          <a:xfrm>
            <a:off x="2555875" y="260350"/>
            <a:ext cx="3095625" cy="823913"/>
          </a:xfrm>
          <a:prstGeom prst="rect">
            <a:avLst/>
          </a:prstGeom>
          <a:noFill/>
          <a:ln w="9525">
            <a:noFill/>
          </a:ln>
        </p:spPr>
        <p:txBody>
          <a:bodyPr anchor="t" anchorCtr="0">
            <a:spAutoFit/>
          </a:bodyPr>
          <a:p>
            <a:r>
              <a:rPr lang="zh-CN" altLang="en-US" sz="4800" b="1" dirty="0">
                <a:solidFill>
                  <a:srgbClr val="FF0000"/>
                </a:solidFill>
                <a:latin typeface="Arial" panose="020B0604020202020204" pitchFamily="34" charset="0"/>
                <a:ea typeface="华文彩云" panose="02010800040101010101" pitchFamily="2" charset="-122"/>
              </a:rPr>
              <a:t>橘子洲头</a:t>
            </a:r>
            <a:endParaRPr lang="zh-CN" altLang="en-US" sz="4800" b="1" dirty="0">
              <a:solidFill>
                <a:srgbClr val="FF0000"/>
              </a:solidFill>
              <a:latin typeface="Arial" panose="020B0604020202020204" pitchFamily="34" charset="0"/>
              <a:ea typeface="华文彩云" panose="02010800040101010101" pitchFamily="2" charset="-122"/>
            </a:endParaRPr>
          </a:p>
        </p:txBody>
      </p:sp>
      <p:pic>
        <p:nvPicPr>
          <p:cNvPr id="44034" name="Picture 3" descr="橘子洲头"/>
          <p:cNvPicPr>
            <a:picLocks noChangeAspect="1"/>
          </p:cNvPicPr>
          <p:nvPr/>
        </p:nvPicPr>
        <p:blipFill>
          <a:blip r:embed="rId1"/>
          <a:stretch>
            <a:fillRect/>
          </a:stretch>
        </p:blipFill>
        <p:spPr>
          <a:xfrm>
            <a:off x="250825" y="1341438"/>
            <a:ext cx="8642350" cy="5326062"/>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wd">
                                    <p:tmPct val="100000"/>
                                  </p:iterate>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300" fill="hold"/>
                                        <p:tgtEl>
                                          <p:spTgt spid="22530"/>
                                        </p:tgtEl>
                                        <p:attrNameLst>
                                          <p:attrName>ppt_x</p:attrName>
                                        </p:attrNameLst>
                                      </p:cBhvr>
                                      <p:tavLst>
                                        <p:tav tm="0">
                                          <p:val>
                                            <p:strVal val="0-#ppt_w/2"/>
                                          </p:val>
                                        </p:tav>
                                        <p:tav tm="100000">
                                          <p:val>
                                            <p:strVal val="#ppt_x"/>
                                          </p:val>
                                        </p:tav>
                                      </p:tavLst>
                                    </p:anim>
                                    <p:anim calcmode="lin" valueType="num">
                                      <p:cBhvr additive="base">
                                        <p:cTn id="8" dur="300" fill="hold"/>
                                        <p:tgtEl>
                                          <p:spTgt spid="2253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150532"/>
          <p:cNvSpPr txBox="1"/>
          <p:nvPr/>
        </p:nvSpPr>
        <p:spPr>
          <a:xfrm>
            <a:off x="250825" y="260350"/>
            <a:ext cx="8569325" cy="6184900"/>
          </a:xfrm>
          <a:prstGeom prst="rect">
            <a:avLst/>
          </a:prstGeom>
          <a:noFill/>
          <a:ln w="9525">
            <a:noFill/>
          </a:ln>
        </p:spPr>
        <p:txBody>
          <a:bodyPr anchor="t" anchorCtr="0">
            <a:spAutoFit/>
          </a:bodyPr>
          <a:p>
            <a:r>
              <a:rPr lang="zh-CN" altLang="en-US" sz="3200" b="1" dirty="0">
                <a:latin typeface="楷体" panose="02010609060101010101" pitchFamily="49" charset="-122"/>
                <a:ea typeface="楷体" panose="02010609060101010101" pitchFamily="49" charset="-122"/>
              </a:rPr>
              <a:t>  </a:t>
            </a:r>
            <a:r>
              <a:rPr lang="zh-CN" altLang="en-US" sz="3600" b="1" dirty="0">
                <a:solidFill>
                  <a:schemeClr val="accent2"/>
                </a:solidFill>
                <a:latin typeface="黑体" panose="02010609060101010101" pitchFamily="49" charset="-122"/>
                <a:ea typeface="黑体" panose="02010609060101010101" pitchFamily="49" charset="-122"/>
              </a:rPr>
              <a:t>知识卡片</a:t>
            </a:r>
            <a:r>
              <a:rPr lang="en-US" altLang="zh-CN" sz="3200" b="1" dirty="0">
                <a:solidFill>
                  <a:schemeClr val="accent2"/>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词</a:t>
            </a:r>
            <a:r>
              <a:rPr lang="zh-CN" altLang="en-US" sz="3200" b="1" dirty="0">
                <a:solidFill>
                  <a:schemeClr val="accent2"/>
                </a:solidFill>
                <a:latin typeface="黑体" panose="02010609060101010101" pitchFamily="49" charset="-122"/>
                <a:ea typeface="黑体" panose="02010609060101010101" pitchFamily="49" charset="-122"/>
              </a:rPr>
              <a:t>的体裁</a:t>
            </a:r>
            <a:endParaRPr lang="zh-CN" altLang="en-US" sz="3200" b="1" dirty="0">
              <a:solidFill>
                <a:schemeClr val="accent2"/>
              </a:solidFill>
              <a:latin typeface="黑体" panose="02010609060101010101" pitchFamily="49" charset="-122"/>
              <a:ea typeface="黑体" panose="02010609060101010101" pitchFamily="49" charset="-122"/>
            </a:endParaRPr>
          </a:p>
          <a:p>
            <a:r>
              <a:rPr lang="zh-CN" altLang="en-US" sz="32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词初起时称“</a:t>
            </a:r>
            <a:r>
              <a:rPr lang="zh-CN" altLang="en-US" sz="3600" b="1" dirty="0">
                <a:solidFill>
                  <a:srgbClr val="FF0000"/>
                </a:solidFill>
                <a:latin typeface="楷体" panose="02010609060101010101" pitchFamily="49" charset="-122"/>
                <a:ea typeface="楷体" panose="02010609060101010101" pitchFamily="49" charset="-122"/>
              </a:rPr>
              <a:t>曲子</a:t>
            </a:r>
            <a:r>
              <a:rPr lang="zh-CN" altLang="en-US" sz="3600" b="1" dirty="0">
                <a:latin typeface="楷体" panose="02010609060101010101" pitchFamily="49" charset="-122"/>
                <a:ea typeface="楷体" panose="02010609060101010101" pitchFamily="49" charset="-122"/>
              </a:rPr>
              <a:t>”“</a:t>
            </a:r>
            <a:r>
              <a:rPr lang="zh-CN" altLang="en-US" sz="3600" b="1" dirty="0">
                <a:solidFill>
                  <a:srgbClr val="FF0000"/>
                </a:solidFill>
                <a:latin typeface="楷体" panose="02010609060101010101" pitchFamily="49" charset="-122"/>
                <a:ea typeface="楷体" panose="02010609060101010101" pitchFamily="49" charset="-122"/>
              </a:rPr>
              <a:t>曲子词</a:t>
            </a:r>
            <a:r>
              <a:rPr lang="zh-CN" altLang="en-US" sz="3600" b="1" dirty="0">
                <a:latin typeface="楷体" panose="02010609060101010101" pitchFamily="49" charset="-122"/>
                <a:ea typeface="楷体" panose="02010609060101010101" pitchFamily="49" charset="-122"/>
              </a:rPr>
              <a:t>”，后来也称作“</a:t>
            </a:r>
            <a:r>
              <a:rPr lang="zh-CN" altLang="en-US" sz="3600" b="1" dirty="0">
                <a:solidFill>
                  <a:srgbClr val="FF0000"/>
                </a:solidFill>
                <a:latin typeface="楷体" panose="02010609060101010101" pitchFamily="49" charset="-122"/>
                <a:ea typeface="楷体" panose="02010609060101010101" pitchFamily="49" charset="-122"/>
              </a:rPr>
              <a:t>乐府、</a:t>
            </a:r>
            <a:r>
              <a:rPr lang="zh-CN" altLang="en-US" sz="3600" b="1" dirty="0">
                <a:solidFill>
                  <a:srgbClr val="FF0000"/>
                </a:solidFill>
                <a:latin typeface="黑体" panose="02010609060101010101" pitchFamily="49" charset="-122"/>
                <a:ea typeface="黑体" panose="02010609060101010101" pitchFamily="49" charset="-122"/>
                <a:sym typeface="宋体" panose="02010600030101010101" pitchFamily="2" charset="-122"/>
              </a:rPr>
              <a:t>长短句、诗余</a:t>
            </a:r>
            <a:r>
              <a:rPr lang="zh-CN" altLang="en-US" sz="3600" b="1" dirty="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   特点：词在形式上是“</a:t>
            </a:r>
            <a:r>
              <a:rPr lang="zh-CN" altLang="en-US" sz="3600" b="1" dirty="0">
                <a:solidFill>
                  <a:srgbClr val="FF0000"/>
                </a:solidFill>
                <a:latin typeface="楷体" panose="02010609060101010101" pitchFamily="49" charset="-122"/>
                <a:ea typeface="楷体" panose="02010609060101010101" pitchFamily="49" charset="-122"/>
              </a:rPr>
              <a:t>调有定格，句有定数，字有定声</a:t>
            </a:r>
            <a:r>
              <a:rPr lang="zh-CN" altLang="en-US" sz="3600" b="1" dirty="0">
                <a:latin typeface="楷体" panose="02010609060101010101" pitchFamily="49" charset="-122"/>
                <a:ea typeface="楷体" panose="02010609060101010101" pitchFamily="49" charset="-122"/>
              </a:rPr>
              <a:t>。”每首词都有一个曲调名称，叫“</a:t>
            </a:r>
            <a:r>
              <a:rPr lang="zh-CN" altLang="en-US" sz="3600" b="1" dirty="0">
                <a:solidFill>
                  <a:srgbClr val="FF0000"/>
                </a:solidFill>
                <a:latin typeface="楷体" panose="02010609060101010101" pitchFamily="49" charset="-122"/>
                <a:ea typeface="楷体" panose="02010609060101010101" pitchFamily="49" charset="-122"/>
              </a:rPr>
              <a:t>词牌</a:t>
            </a:r>
            <a:r>
              <a:rPr lang="zh-CN" altLang="en-US" sz="3600" b="1" dirty="0">
                <a:latin typeface="楷体" panose="02010609060101010101" pitchFamily="49" charset="-122"/>
                <a:ea typeface="楷体" panose="02010609060101010101" pitchFamily="49" charset="-122"/>
              </a:rPr>
              <a:t>”，如</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满江红</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沁园春</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等。从结构上看由上下两片构成。</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   分类：词从字数上可分为</a:t>
            </a:r>
            <a:r>
              <a:rPr lang="zh-CN" altLang="en-US" sz="3600" b="1" dirty="0">
                <a:solidFill>
                  <a:srgbClr val="FF0000"/>
                </a:solidFill>
                <a:latin typeface="楷体" panose="02010609060101010101" pitchFamily="49" charset="-122"/>
                <a:ea typeface="楷体" panose="02010609060101010101" pitchFamily="49" charset="-122"/>
              </a:rPr>
              <a:t>小令</a:t>
            </a:r>
            <a:r>
              <a:rPr lang="zh-CN" altLang="en-US" sz="3600" b="1" dirty="0">
                <a:latin typeface="楷体" panose="02010609060101010101" pitchFamily="49" charset="-122"/>
                <a:ea typeface="楷体" panose="02010609060101010101" pitchFamily="49" charset="-122"/>
              </a:rPr>
              <a:t>、</a:t>
            </a:r>
            <a:r>
              <a:rPr lang="zh-CN" altLang="en-US" sz="3600" b="1" dirty="0">
                <a:solidFill>
                  <a:srgbClr val="FF0000"/>
                </a:solidFill>
                <a:latin typeface="楷体" panose="02010609060101010101" pitchFamily="49" charset="-122"/>
                <a:ea typeface="楷体" panose="02010609060101010101" pitchFamily="49" charset="-122"/>
              </a:rPr>
              <a:t>中调</a:t>
            </a:r>
            <a:r>
              <a:rPr lang="zh-CN" altLang="en-US" sz="3600" b="1" dirty="0">
                <a:latin typeface="楷体" panose="02010609060101010101" pitchFamily="49" charset="-122"/>
                <a:ea typeface="楷体" panose="02010609060101010101" pitchFamily="49" charset="-122"/>
              </a:rPr>
              <a:t>和</a:t>
            </a:r>
            <a:r>
              <a:rPr lang="zh-CN" altLang="en-US" sz="3600" b="1" dirty="0">
                <a:solidFill>
                  <a:srgbClr val="FF0000"/>
                </a:solidFill>
                <a:latin typeface="楷体" panose="02010609060101010101" pitchFamily="49" charset="-122"/>
                <a:ea typeface="楷体" panose="02010609060101010101" pitchFamily="49" charset="-122"/>
              </a:rPr>
              <a:t>长调</a:t>
            </a:r>
            <a:r>
              <a:rPr lang="zh-CN" altLang="en-US" sz="3600" b="1" dirty="0">
                <a:latin typeface="楷体" panose="02010609060101010101" pitchFamily="49" charset="-122"/>
                <a:ea typeface="楷体" panose="02010609060101010101" pitchFamily="49" charset="-122"/>
              </a:rPr>
              <a:t>，五十八字以内为小令，五十九字至九十字为中调，九十一字以外为长调。</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Text Box 2"/>
          <p:cNvSpPr txBox="1"/>
          <p:nvPr/>
        </p:nvSpPr>
        <p:spPr>
          <a:xfrm>
            <a:off x="8172450" y="1196975"/>
            <a:ext cx="733425" cy="4248150"/>
          </a:xfrm>
          <a:prstGeom prst="rect">
            <a:avLst/>
          </a:prstGeom>
          <a:noFill/>
          <a:ln w="9525">
            <a:noFill/>
          </a:ln>
        </p:spPr>
        <p:txBody>
          <a:bodyPr vert="eaVert" anchor="t" anchorCtr="0">
            <a:spAutoFit/>
          </a:bodyPr>
          <a:p>
            <a:pPr>
              <a:spcBef>
                <a:spcPct val="50000"/>
              </a:spcBef>
            </a:pPr>
            <a:r>
              <a:rPr lang="zh-CN" altLang="en-US" sz="3600" b="1" dirty="0">
                <a:solidFill>
                  <a:srgbClr val="FF3300"/>
                </a:solidFill>
                <a:latin typeface="Arial" panose="020B0604020202020204" pitchFamily="34" charset="0"/>
                <a:ea typeface="宋体" panose="02010600030101010101" pitchFamily="2" charset="-122"/>
              </a:rPr>
              <a:t>看万山红遍</a:t>
            </a:r>
            <a:endParaRPr lang="zh-CN" altLang="en-US" sz="3600" b="1" dirty="0">
              <a:solidFill>
                <a:srgbClr val="FF3300"/>
              </a:solidFill>
              <a:latin typeface="Arial" panose="020B0604020202020204" pitchFamily="34" charset="0"/>
              <a:ea typeface="宋体" panose="02010600030101010101" pitchFamily="2" charset="-122"/>
            </a:endParaRPr>
          </a:p>
        </p:txBody>
      </p:sp>
      <p:pic>
        <p:nvPicPr>
          <p:cNvPr id="45058" name="Picture 3" descr="图片1"/>
          <p:cNvPicPr>
            <a:picLocks noChangeAspect="1"/>
          </p:cNvPicPr>
          <p:nvPr/>
        </p:nvPicPr>
        <p:blipFill>
          <a:blip r:embed="rId1"/>
          <a:stretch>
            <a:fillRect/>
          </a:stretch>
        </p:blipFill>
        <p:spPr>
          <a:xfrm>
            <a:off x="241300" y="252413"/>
            <a:ext cx="7570788" cy="6416675"/>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Text Box 2"/>
          <p:cNvSpPr txBox="1"/>
          <p:nvPr/>
        </p:nvSpPr>
        <p:spPr>
          <a:xfrm>
            <a:off x="2051050" y="6019800"/>
            <a:ext cx="2520950" cy="701675"/>
          </a:xfrm>
          <a:prstGeom prst="rect">
            <a:avLst/>
          </a:prstGeom>
          <a:noFill/>
          <a:ln w="9525">
            <a:noFill/>
          </a:ln>
        </p:spPr>
        <p:txBody>
          <a:bodyPr anchor="t" anchorCtr="0">
            <a:spAutoFit/>
          </a:bodyPr>
          <a:p>
            <a:pPr>
              <a:spcBef>
                <a:spcPct val="50000"/>
              </a:spcBef>
            </a:pPr>
            <a:r>
              <a:rPr lang="zh-CN" altLang="en-US" sz="4000" b="1" dirty="0">
                <a:solidFill>
                  <a:srgbClr val="FF3300"/>
                </a:solidFill>
                <a:latin typeface="Arial" panose="020B0604020202020204" pitchFamily="34" charset="0"/>
                <a:ea typeface="宋体" panose="02010600030101010101" pitchFamily="2" charset="-122"/>
              </a:rPr>
              <a:t>层林尽染</a:t>
            </a:r>
            <a:endParaRPr lang="zh-CN" altLang="en-US" sz="4000" b="1" dirty="0">
              <a:solidFill>
                <a:srgbClr val="FF3300"/>
              </a:solidFill>
              <a:latin typeface="Arial" panose="020B0604020202020204" pitchFamily="34" charset="0"/>
              <a:ea typeface="宋体" panose="02010600030101010101" pitchFamily="2" charset="-122"/>
            </a:endParaRPr>
          </a:p>
        </p:txBody>
      </p:sp>
      <p:pic>
        <p:nvPicPr>
          <p:cNvPr id="46082" name="Picture 3" descr="图片2"/>
          <p:cNvPicPr>
            <a:picLocks noChangeAspect="1"/>
          </p:cNvPicPr>
          <p:nvPr/>
        </p:nvPicPr>
        <p:blipFill>
          <a:blip r:embed="rId1"/>
          <a:stretch>
            <a:fillRect/>
          </a:stretch>
        </p:blipFill>
        <p:spPr>
          <a:xfrm>
            <a:off x="250825" y="260350"/>
            <a:ext cx="8585200" cy="5499100"/>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Picture 2" descr="漫江碧透"/>
          <p:cNvPicPr>
            <a:picLocks noChangeAspect="1"/>
          </p:cNvPicPr>
          <p:nvPr/>
        </p:nvPicPr>
        <p:blipFill>
          <a:blip r:embed="rId1"/>
          <a:stretch>
            <a:fillRect/>
          </a:stretch>
        </p:blipFill>
        <p:spPr>
          <a:xfrm>
            <a:off x="1403350" y="260350"/>
            <a:ext cx="7561263" cy="6408738"/>
          </a:xfrm>
          <a:prstGeom prst="rect">
            <a:avLst/>
          </a:prstGeom>
          <a:noFill/>
          <a:ln w="9525">
            <a:noFill/>
          </a:ln>
        </p:spPr>
      </p:pic>
      <p:sp>
        <p:nvSpPr>
          <p:cNvPr id="47106" name="Text Box 3"/>
          <p:cNvSpPr txBox="1"/>
          <p:nvPr/>
        </p:nvSpPr>
        <p:spPr>
          <a:xfrm>
            <a:off x="395288" y="2205038"/>
            <a:ext cx="793750" cy="3311525"/>
          </a:xfrm>
          <a:prstGeom prst="rect">
            <a:avLst/>
          </a:prstGeom>
          <a:noFill/>
          <a:ln w="9525">
            <a:noFill/>
          </a:ln>
        </p:spPr>
        <p:txBody>
          <a:bodyPr vert="eaVert" anchor="t" anchorCtr="0">
            <a:spAutoFit/>
          </a:bodyPr>
          <a:p>
            <a:pPr>
              <a:spcBef>
                <a:spcPct val="50000"/>
              </a:spcBef>
            </a:pPr>
            <a:r>
              <a:rPr lang="zh-CN" altLang="en-US" sz="4000" b="1" dirty="0">
                <a:solidFill>
                  <a:schemeClr val="accent2"/>
                </a:solidFill>
                <a:latin typeface="Arial" panose="020B0604020202020204" pitchFamily="34" charset="0"/>
                <a:ea typeface="宋体" panose="02010600030101010101" pitchFamily="2" charset="-122"/>
              </a:rPr>
              <a:t>漫江碧透</a:t>
            </a:r>
            <a:endParaRPr lang="zh-CN" altLang="en-US" sz="4000" b="1" dirty="0">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29" name="Picture 2" descr="百舸争流"/>
          <p:cNvPicPr>
            <a:picLocks noChangeAspect="1"/>
          </p:cNvPicPr>
          <p:nvPr/>
        </p:nvPicPr>
        <p:blipFill>
          <a:blip r:embed="rId1"/>
          <a:stretch>
            <a:fillRect/>
          </a:stretch>
        </p:blipFill>
        <p:spPr>
          <a:xfrm>
            <a:off x="323850" y="188913"/>
            <a:ext cx="8640763" cy="5688012"/>
          </a:xfrm>
          <a:prstGeom prst="rect">
            <a:avLst/>
          </a:prstGeom>
          <a:noFill/>
          <a:ln w="9525">
            <a:noFill/>
          </a:ln>
        </p:spPr>
      </p:pic>
      <p:sp>
        <p:nvSpPr>
          <p:cNvPr id="48130" name="Text Box 3"/>
          <p:cNvSpPr txBox="1"/>
          <p:nvPr/>
        </p:nvSpPr>
        <p:spPr>
          <a:xfrm>
            <a:off x="2916238" y="5949950"/>
            <a:ext cx="3095625" cy="701675"/>
          </a:xfrm>
          <a:prstGeom prst="rect">
            <a:avLst/>
          </a:prstGeom>
          <a:noFill/>
          <a:ln w="9525">
            <a:noFill/>
          </a:ln>
        </p:spPr>
        <p:txBody>
          <a:bodyPr anchor="t" anchorCtr="0">
            <a:spAutoFit/>
          </a:bodyPr>
          <a:p>
            <a:pPr>
              <a:spcBef>
                <a:spcPct val="50000"/>
              </a:spcBef>
            </a:pPr>
            <a:r>
              <a:rPr lang="zh-CN" altLang="en-US" sz="4000" b="1" dirty="0">
                <a:solidFill>
                  <a:srgbClr val="3333FF"/>
                </a:solidFill>
                <a:latin typeface="Arial" panose="020B0604020202020204" pitchFamily="34" charset="0"/>
                <a:ea typeface="宋体" panose="02010600030101010101" pitchFamily="2" charset="-122"/>
              </a:rPr>
              <a:t>百舸争流</a:t>
            </a:r>
            <a:endParaRPr lang="zh-CN" altLang="en-US" sz="4000" b="1" dirty="0">
              <a:solidFill>
                <a:srgbClr val="3333FF"/>
              </a:solidFill>
              <a:latin typeface="Arial" panose="020B0604020202020204" pitchFamily="34" charset="0"/>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3" name="Picture 2" descr="老鹰"/>
          <p:cNvPicPr>
            <a:picLocks noChangeAspect="1"/>
          </p:cNvPicPr>
          <p:nvPr/>
        </p:nvPicPr>
        <p:blipFill>
          <a:blip r:embed="rId1"/>
          <a:stretch>
            <a:fillRect/>
          </a:stretch>
        </p:blipFill>
        <p:spPr>
          <a:xfrm>
            <a:off x="250825" y="115888"/>
            <a:ext cx="7993063" cy="6553200"/>
          </a:xfrm>
          <a:prstGeom prst="rect">
            <a:avLst/>
          </a:prstGeom>
          <a:noFill/>
          <a:ln w="9525">
            <a:noFill/>
          </a:ln>
        </p:spPr>
      </p:pic>
      <p:sp>
        <p:nvSpPr>
          <p:cNvPr id="49154" name="Text Box 3"/>
          <p:cNvSpPr txBox="1"/>
          <p:nvPr/>
        </p:nvSpPr>
        <p:spPr>
          <a:xfrm>
            <a:off x="8170863" y="2133600"/>
            <a:ext cx="793750" cy="3095625"/>
          </a:xfrm>
          <a:prstGeom prst="rect">
            <a:avLst/>
          </a:prstGeom>
          <a:noFill/>
          <a:ln w="9525">
            <a:noFill/>
          </a:ln>
        </p:spPr>
        <p:txBody>
          <a:bodyPr vert="eaVert" anchor="t" anchorCtr="0">
            <a:spAutoFit/>
          </a:bodyPr>
          <a:p>
            <a:pPr>
              <a:spcBef>
                <a:spcPct val="50000"/>
              </a:spcBef>
            </a:pPr>
            <a:r>
              <a:rPr lang="zh-CN" altLang="en-US" sz="4000" b="1" dirty="0">
                <a:solidFill>
                  <a:srgbClr val="3333FF"/>
                </a:solidFill>
                <a:latin typeface="Arial" panose="020B0604020202020204" pitchFamily="34" charset="0"/>
                <a:ea typeface="宋体" panose="02010600030101010101" pitchFamily="2" charset="-122"/>
              </a:rPr>
              <a:t>鹰击长空</a:t>
            </a:r>
            <a:endParaRPr lang="zh-CN" altLang="en-US" sz="4000" b="1" dirty="0">
              <a:solidFill>
                <a:srgbClr val="3333FF"/>
              </a:solidFill>
              <a:latin typeface="Arial" panose="020B0604020202020204" pitchFamily="34" charset="0"/>
              <a:ea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7" name="Picture 2" descr="鱼翔浅底2"/>
          <p:cNvPicPr>
            <a:picLocks noChangeAspect="1"/>
          </p:cNvPicPr>
          <p:nvPr/>
        </p:nvPicPr>
        <p:blipFill>
          <a:blip r:embed="rId1"/>
          <a:stretch>
            <a:fillRect/>
          </a:stretch>
        </p:blipFill>
        <p:spPr>
          <a:xfrm>
            <a:off x="250825" y="260350"/>
            <a:ext cx="8742363" cy="5616575"/>
          </a:xfrm>
          <a:prstGeom prst="rect">
            <a:avLst/>
          </a:prstGeom>
          <a:noFill/>
          <a:ln w="9525">
            <a:noFill/>
          </a:ln>
        </p:spPr>
      </p:pic>
      <p:sp>
        <p:nvSpPr>
          <p:cNvPr id="50178" name="Text Box 3"/>
          <p:cNvSpPr txBox="1"/>
          <p:nvPr/>
        </p:nvSpPr>
        <p:spPr>
          <a:xfrm>
            <a:off x="1187450" y="6021388"/>
            <a:ext cx="4968875" cy="457200"/>
          </a:xfrm>
          <a:prstGeom prst="rect">
            <a:avLst/>
          </a:prstGeom>
          <a:noFill/>
          <a:ln w="9525">
            <a:noFill/>
          </a:ln>
        </p:spPr>
        <p:txBody>
          <a:bodyPr anchor="t" anchorCtr="0">
            <a:spAutoFit/>
          </a:bodyPr>
          <a:p>
            <a:pPr>
              <a:spcBef>
                <a:spcPct val="50000"/>
              </a:spcBef>
            </a:pPr>
            <a:endParaRPr lang="zh-CN" altLang="en-US" dirty="0">
              <a:latin typeface="Arial" panose="020B0604020202020204" pitchFamily="34" charset="0"/>
              <a:ea typeface="宋体" panose="02010600030101010101" pitchFamily="2" charset="-122"/>
            </a:endParaRPr>
          </a:p>
        </p:txBody>
      </p:sp>
      <p:sp>
        <p:nvSpPr>
          <p:cNvPr id="50179" name="Text Box 4"/>
          <p:cNvSpPr txBox="1"/>
          <p:nvPr/>
        </p:nvSpPr>
        <p:spPr>
          <a:xfrm>
            <a:off x="2700338" y="5949950"/>
            <a:ext cx="2519362" cy="701675"/>
          </a:xfrm>
          <a:prstGeom prst="rect">
            <a:avLst/>
          </a:prstGeom>
          <a:noFill/>
          <a:ln w="9525">
            <a:noFill/>
          </a:ln>
        </p:spPr>
        <p:txBody>
          <a:bodyPr anchor="t" anchorCtr="0">
            <a:spAutoFit/>
          </a:bodyPr>
          <a:p>
            <a:pPr>
              <a:spcBef>
                <a:spcPct val="50000"/>
              </a:spcBef>
            </a:pPr>
            <a:r>
              <a:rPr lang="zh-CN" altLang="en-US" sz="4000" b="1" dirty="0">
                <a:solidFill>
                  <a:srgbClr val="3333FF"/>
                </a:solidFill>
                <a:latin typeface="Arial" panose="020B0604020202020204" pitchFamily="34" charset="0"/>
                <a:ea typeface="宋体" panose="02010600030101010101" pitchFamily="2" charset="-122"/>
              </a:rPr>
              <a:t>鱼翔浅底</a:t>
            </a:r>
            <a:endParaRPr lang="zh-CN" altLang="en-US" sz="4000" b="1" dirty="0">
              <a:solidFill>
                <a:srgbClr val="3333FF"/>
              </a:solidFill>
              <a:latin typeface="Arial" panose="020B0604020202020204" pitchFamily="34" charset="0"/>
              <a:ea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Picture 2" descr="IMG_1810"/>
          <p:cNvPicPr>
            <a:picLocks noChangeAspect="1"/>
          </p:cNvPicPr>
          <p:nvPr/>
        </p:nvPicPr>
        <p:blipFill>
          <a:blip r:embed="rId1"/>
          <a:stretch>
            <a:fillRect/>
          </a:stretch>
        </p:blipFill>
        <p:spPr>
          <a:xfrm>
            <a:off x="250825" y="333375"/>
            <a:ext cx="8713788" cy="5256213"/>
          </a:xfrm>
          <a:prstGeom prst="rect">
            <a:avLst/>
          </a:prstGeom>
          <a:noFill/>
          <a:ln w="9525">
            <a:noFill/>
          </a:ln>
        </p:spPr>
      </p:pic>
      <p:sp>
        <p:nvSpPr>
          <p:cNvPr id="55298" name="Text Box 3"/>
          <p:cNvSpPr txBox="1"/>
          <p:nvPr/>
        </p:nvSpPr>
        <p:spPr>
          <a:xfrm>
            <a:off x="2051050" y="5805488"/>
            <a:ext cx="3889375" cy="706755"/>
          </a:xfrm>
          <a:prstGeom prst="rect">
            <a:avLst/>
          </a:prstGeom>
          <a:noFill/>
          <a:ln w="9525">
            <a:noFill/>
          </a:ln>
        </p:spPr>
        <p:txBody>
          <a:bodyPr anchor="t" anchorCtr="0">
            <a:spAutoFit/>
          </a:bodyPr>
          <a:p>
            <a:pPr>
              <a:spcBef>
                <a:spcPct val="50000"/>
              </a:spcBef>
            </a:pPr>
            <a:r>
              <a:rPr lang="zh-CN" altLang="en-US" sz="4000" b="1" dirty="0">
                <a:solidFill>
                  <a:srgbClr val="3333FF"/>
                </a:solidFill>
                <a:latin typeface="Arial" panose="020B0604020202020204" pitchFamily="34" charset="0"/>
                <a:ea typeface="宋体" panose="02010600030101010101" pitchFamily="2" charset="-122"/>
              </a:rPr>
              <a:t>万类霜天竞自由</a:t>
            </a:r>
            <a:endParaRPr lang="zh-CN" altLang="en-US" sz="4000" b="1" dirty="0">
              <a:solidFill>
                <a:srgbClr val="3333FF"/>
              </a:solidFill>
              <a:latin typeface="Arial" panose="020B0604020202020204" pitchFamily="34" charset="0"/>
              <a:ea typeface="宋体" panose="0201060003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文本框 152579"/>
          <p:cNvSpPr txBox="1"/>
          <p:nvPr/>
        </p:nvSpPr>
        <p:spPr>
          <a:xfrm>
            <a:off x="395288" y="333375"/>
            <a:ext cx="8280400" cy="2584450"/>
          </a:xfrm>
          <a:prstGeom prst="rect">
            <a:avLst/>
          </a:prstGeom>
          <a:noFill/>
          <a:ln w="9525">
            <a:noFill/>
          </a:ln>
        </p:spPr>
        <p:txBody>
          <a:bodyPr wrap="square" anchor="t" anchorCtr="0">
            <a:spAutoFit/>
          </a:bodyPr>
          <a:p>
            <a:r>
              <a:rPr lang="en-US" altLang="zh-CN" sz="3200" b="1" dirty="0">
                <a:solidFill>
                  <a:srgbClr val="000000"/>
                </a:solidFill>
                <a:latin typeface="楷体" panose="02010609060101010101" pitchFamily="49" charset="-122"/>
                <a:ea typeface="楷体" panose="02010609060101010101" pitchFamily="49" charset="-122"/>
              </a:rPr>
              <a:t>   </a:t>
            </a:r>
            <a:r>
              <a:rPr lang="en-US" altLang="zh-CN" sz="3600" b="1" dirty="0">
                <a:solidFill>
                  <a:srgbClr val="000000"/>
                </a:solidFill>
                <a:latin typeface="楷体" panose="02010609060101010101" pitchFamily="49" charset="-122"/>
                <a:ea typeface="楷体" panose="02010609060101010101" pitchFamily="49" charset="-122"/>
              </a:rPr>
              <a:t>2</a:t>
            </a:r>
            <a:r>
              <a:rPr lang="zh-CN" altLang="en-US" sz="3600" b="1" dirty="0">
                <a:solidFill>
                  <a:srgbClr val="000000"/>
                </a:solidFill>
                <a:latin typeface="楷体" panose="02010609060101010101" pitchFamily="49" charset="-122"/>
                <a:ea typeface="楷体" panose="02010609060101010101" pitchFamily="49" charset="-122"/>
              </a:rPr>
              <a:t>．词人是怎样变换视角描绘这大好秋色的？请结合作品简要赏析。</a:t>
            </a:r>
            <a:endParaRPr lang="zh-CN" altLang="en-US" sz="3600" b="1" dirty="0">
              <a:solidFill>
                <a:srgbClr val="FF00FF"/>
              </a:solidFill>
              <a:latin typeface="楷体" panose="02010609060101010101" pitchFamily="49" charset="-122"/>
              <a:ea typeface="楷体" panose="02010609060101010101" pitchFamily="49" charset="-122"/>
            </a:endParaRPr>
          </a:p>
          <a:p>
            <a:r>
              <a:rPr lang="en-US" altLang="zh-CN" sz="3600" b="1" dirty="0">
                <a:solidFill>
                  <a:srgbClr val="FF00FF"/>
                </a:solidFill>
                <a:latin typeface="楷体" panose="02010609060101010101" pitchFamily="49" charset="-122"/>
                <a:ea typeface="楷体" panose="02010609060101010101" pitchFamily="49" charset="-122"/>
              </a:rPr>
              <a:t>   </a:t>
            </a:r>
            <a:r>
              <a:rPr lang="zh-CN" altLang="en-US" sz="3600" b="1" dirty="0">
                <a:solidFill>
                  <a:srgbClr val="000000"/>
                </a:solidFill>
                <a:latin typeface="楷体" panose="02010609060101010101" pitchFamily="49" charset="-122"/>
                <a:ea typeface="楷体" panose="02010609060101010101" pitchFamily="49" charset="-122"/>
              </a:rPr>
              <a:t> </a:t>
            </a:r>
            <a:r>
              <a:rPr lang="en-US" altLang="zh-CN" sz="3600" b="1" dirty="0">
                <a:solidFill>
                  <a:srgbClr val="000000"/>
                </a:solidFill>
                <a:latin typeface="楷体" panose="02010609060101010101" pitchFamily="49" charset="-122"/>
                <a:ea typeface="楷体" panose="02010609060101010101" pitchFamily="49" charset="-122"/>
              </a:rPr>
              <a:t> </a:t>
            </a:r>
            <a:endParaRPr lang="zh-CN" altLang="en-US" sz="3600" b="1" dirty="0">
              <a:solidFill>
                <a:srgbClr val="000000"/>
              </a:solidFill>
              <a:latin typeface="楷体" panose="02010609060101010101" pitchFamily="49" charset="-122"/>
              <a:ea typeface="楷体" panose="02010609060101010101" pitchFamily="49" charset="-122"/>
            </a:endParaRPr>
          </a:p>
          <a:p>
            <a:pPr>
              <a:spcBef>
                <a:spcPct val="50000"/>
              </a:spcBef>
            </a:pPr>
            <a:endParaRPr lang="zh-CN" altLang="en-US" sz="3600" dirty="0">
              <a:latin typeface="楷体" panose="02010609060101010101" pitchFamily="49" charset="-122"/>
              <a:ea typeface="楷体" panose="02010609060101010101" pitchFamily="49" charset="-122"/>
            </a:endParaRPr>
          </a:p>
        </p:txBody>
      </p:sp>
      <p:sp>
        <p:nvSpPr>
          <p:cNvPr id="2" name="文本框 1"/>
          <p:cNvSpPr txBox="1"/>
          <p:nvPr/>
        </p:nvSpPr>
        <p:spPr>
          <a:xfrm>
            <a:off x="828040" y="1917065"/>
            <a:ext cx="7577455" cy="2553335"/>
          </a:xfrm>
          <a:prstGeom prst="rect">
            <a:avLst/>
          </a:prstGeom>
          <a:noFill/>
        </p:spPr>
        <p:txBody>
          <a:bodyPr wrap="square" rtlCol="0">
            <a:spAutoFit/>
          </a:bodyPr>
          <a:p>
            <a:r>
              <a:rPr lang="en-US" altLang="zh-CN" sz="3200" b="1" dirty="0">
                <a:solidFill>
                  <a:srgbClr val="FF00FF"/>
                </a:solidFill>
                <a:latin typeface="楷体" panose="02010609060101010101" pitchFamily="49" charset="-122"/>
                <a:ea typeface="楷体" panose="02010609060101010101" pitchFamily="49" charset="-122"/>
                <a:sym typeface="+mn-ea"/>
              </a:rPr>
              <a:t>【</a:t>
            </a:r>
            <a:r>
              <a:rPr lang="zh-CN" altLang="en-US" sz="3200" b="1" dirty="0">
                <a:solidFill>
                  <a:srgbClr val="FF00FF"/>
                </a:solidFill>
                <a:latin typeface="楷体" panose="02010609060101010101" pitchFamily="49" charset="-122"/>
                <a:ea typeface="楷体" panose="02010609060101010101" pitchFamily="49" charset="-122"/>
                <a:sym typeface="+mn-ea"/>
              </a:rPr>
              <a:t>提示</a:t>
            </a:r>
            <a:r>
              <a:rPr lang="en-US" altLang="zh-CN" sz="3200" b="1" dirty="0">
                <a:solidFill>
                  <a:srgbClr val="FF00FF"/>
                </a:solidFill>
                <a:latin typeface="楷体" panose="02010609060101010101" pitchFamily="49" charset="-122"/>
                <a:ea typeface="楷体" panose="02010609060101010101" pitchFamily="49" charset="-122"/>
                <a:sym typeface="+mn-ea"/>
              </a:rPr>
              <a:t>】</a:t>
            </a:r>
            <a:r>
              <a:rPr lang="en-US" altLang="zh-CN" sz="3200" b="1" dirty="0">
                <a:solidFill>
                  <a:srgbClr val="000000"/>
                </a:solidFill>
                <a:latin typeface="楷体" panose="02010609060101010101" pitchFamily="49" charset="-122"/>
                <a:ea typeface="楷体" panose="02010609060101010101" pitchFamily="49" charset="-122"/>
                <a:sym typeface="+mn-ea"/>
              </a:rPr>
              <a:t> </a:t>
            </a:r>
            <a:r>
              <a:rPr lang="zh-CN" altLang="en-US" sz="3200" b="1" dirty="0">
                <a:solidFill>
                  <a:schemeClr val="accent2"/>
                </a:solidFill>
                <a:latin typeface="楷体" panose="02010609060101010101" pitchFamily="49" charset="-122"/>
                <a:ea typeface="楷体" panose="02010609060101010101" pitchFamily="49" charset="-122"/>
                <a:sym typeface="+mn-ea"/>
              </a:rPr>
              <a:t>远眺</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万山红遍，层林尽染</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静景</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chemeClr val="accent2"/>
                </a:solidFill>
                <a:latin typeface="楷体" panose="02010609060101010101" pitchFamily="49" charset="-122"/>
                <a:ea typeface="楷体" panose="02010609060101010101" pitchFamily="49" charset="-122"/>
                <a:sym typeface="+mn-ea"/>
              </a:rPr>
              <a:t>近观</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漫江碧透，百舸争流</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静、动景</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chemeClr val="accent2"/>
                </a:solidFill>
                <a:latin typeface="楷体" panose="02010609060101010101" pitchFamily="49" charset="-122"/>
                <a:ea typeface="楷体" panose="02010609060101010101" pitchFamily="49" charset="-122"/>
                <a:sym typeface="+mn-ea"/>
              </a:rPr>
              <a:t>仰视</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鹰击长空</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动景</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chemeClr val="accent2"/>
                </a:solidFill>
                <a:latin typeface="楷体" panose="02010609060101010101" pitchFamily="49" charset="-122"/>
                <a:ea typeface="楷体" panose="02010609060101010101" pitchFamily="49" charset="-122"/>
                <a:sym typeface="+mn-ea"/>
              </a:rPr>
              <a:t>俯瞰</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鱼翔浅底</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动景</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；总写</a:t>
            </a:r>
            <a:r>
              <a:rPr lang="en-US" altLang="zh-CN" sz="3200" b="1" dirty="0">
                <a:solidFill>
                  <a:srgbClr val="000000"/>
                </a:solidFill>
                <a:latin typeface="楷体" panose="02010609060101010101" pitchFamily="49" charset="-122"/>
                <a:ea typeface="楷体" panose="02010609060101010101" pitchFamily="49" charset="-122"/>
                <a:sym typeface="+mn-ea"/>
              </a:rPr>
              <a:t>——</a:t>
            </a:r>
            <a:r>
              <a:rPr lang="zh-CN" altLang="en-US" sz="3200" b="1" dirty="0">
                <a:solidFill>
                  <a:srgbClr val="000000"/>
                </a:solidFill>
                <a:latin typeface="楷体" panose="02010609060101010101" pitchFamily="49" charset="-122"/>
                <a:ea typeface="楷体" panose="02010609060101010101" pitchFamily="49" charset="-122"/>
                <a:sym typeface="+mn-ea"/>
              </a:rPr>
              <a:t>万类霜天竞自由。</a:t>
            </a:r>
            <a:endParaRPr lang="zh-CN" altLang="en-US" sz="3200" b="1" dirty="0">
              <a:solidFill>
                <a:srgbClr val="00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1186815" y="4563110"/>
            <a:ext cx="6479540" cy="2061210"/>
          </a:xfrm>
          <a:prstGeom prst="rect">
            <a:avLst/>
          </a:prstGeom>
          <a:noFill/>
        </p:spPr>
        <p:txBody>
          <a:bodyPr wrap="square" rtlCol="0">
            <a:spAutoFit/>
          </a:bodyPr>
          <a:p>
            <a:r>
              <a:rPr lang="zh-CN" altLang="en-US" sz="3200" b="1" dirty="0">
                <a:solidFill>
                  <a:srgbClr val="FF0000"/>
                </a:solidFill>
                <a:latin typeface="楷体" panose="02010609060101010101" pitchFamily="49" charset="-122"/>
                <a:ea typeface="楷体" panose="02010609060101010101" pitchFamily="49" charset="-122"/>
                <a:sym typeface="+mn-ea"/>
              </a:rPr>
              <a:t>小结</a:t>
            </a:r>
            <a:r>
              <a:rPr lang="zh-CN" altLang="en-US" sz="3200" b="1" dirty="0">
                <a:solidFill>
                  <a:srgbClr val="000000"/>
                </a:solidFill>
                <a:latin typeface="楷体" panose="02010609060101010101" pitchFamily="49" charset="-122"/>
                <a:ea typeface="楷体" panose="02010609060101010101" pitchFamily="49" charset="-122"/>
                <a:sym typeface="+mn-ea"/>
              </a:rPr>
              <a:t>：远近结合，总分有序，动静交错，红绿辉映，描绘了一幅多姿多彩、生机勃勃、色彩绚丽的湘江秋景图。</a:t>
            </a:r>
            <a:endParaRPr lang="zh-CN" altLang="en-US" sz="3200" b="1" dirty="0">
              <a:solidFill>
                <a:srgbClr val="000000"/>
              </a:solidFill>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Effect transition="in" filter="blinds(horizontal)">
                                      <p:cBhvr>
                                        <p:cTn id="7" dur="500"/>
                                        <p:tgtEl>
                                          <p:spTgt spid="5120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P spid="51201" grpId="1"/>
      <p:bldP spid="2" grpId="0"/>
      <p:bldP spid="2" grpId="1"/>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xfrm>
            <a:off x="539115" y="836930"/>
            <a:ext cx="8002905" cy="1143000"/>
          </a:xfrm>
        </p:spPr>
        <p:txBody>
          <a:bodyPr vert="horz" wrap="square" lIns="91440" tIns="45720" rIns="91440" bIns="45720" anchor="t" anchorCtr="0"/>
          <a:p>
            <a:pPr algn="l"/>
            <a:r>
              <a:rPr lang="en-US" altLang="zh-CN" sz="5100" dirty="0">
                <a:sym typeface="+mn-ea"/>
              </a:rPr>
              <a:t>   </a:t>
            </a:r>
            <a:endParaRPr lang="zh-CN" altLang="en-US" sz="5100" b="1" dirty="0">
              <a:solidFill>
                <a:srgbClr val="DD1D09"/>
              </a:solidFill>
              <a:ea typeface="黑体" panose="02010609060101010101" pitchFamily="49" charset="-122"/>
            </a:endParaRPr>
          </a:p>
        </p:txBody>
      </p:sp>
      <p:sp>
        <p:nvSpPr>
          <p:cNvPr id="36866" name="Rectangle 3"/>
          <p:cNvSpPr>
            <a:spLocks noGrp="1"/>
          </p:cNvSpPr>
          <p:nvPr>
            <p:ph idx="1"/>
          </p:nvPr>
        </p:nvSpPr>
        <p:spPr>
          <a:xfrm>
            <a:off x="1115695" y="1701165"/>
            <a:ext cx="8229600" cy="3933825"/>
          </a:xfrm>
        </p:spPr>
        <p:txBody>
          <a:bodyPr vert="horz" wrap="square" lIns="91440" tIns="45720" rIns="91440" bIns="45720" anchor="t" anchorCtr="0"/>
          <a:p>
            <a:pPr>
              <a:buNone/>
            </a:pPr>
            <a:endParaRPr lang="zh-CN" altLang="en-US" sz="5400" dirty="0"/>
          </a:p>
          <a:p>
            <a:pPr>
              <a:buNone/>
            </a:pPr>
            <a:r>
              <a:rPr lang="zh-CN" altLang="en-US" sz="5400" dirty="0">
                <a:sym typeface="+mn-ea"/>
              </a:rPr>
              <a:t>感知情怀、爱国担当</a:t>
            </a:r>
            <a:endParaRPr lang="zh-CN" altLang="en-US" sz="54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xfrm>
            <a:off x="539115" y="836930"/>
            <a:ext cx="8002905" cy="1143000"/>
          </a:xfrm>
        </p:spPr>
        <p:txBody>
          <a:bodyPr vert="horz" wrap="square" lIns="91440" tIns="45720" rIns="91440" bIns="45720" anchor="t" anchorCtr="0"/>
          <a:p>
            <a:pPr algn="l"/>
            <a:r>
              <a:rPr lang="zh-CN" altLang="en-US" sz="5100" b="1" dirty="0">
                <a:solidFill>
                  <a:srgbClr val="DD1D09"/>
                </a:solidFill>
                <a:ea typeface="黑体" panose="02010609060101010101" pitchFamily="49" charset="-122"/>
              </a:rPr>
              <a:t>知人论世</a:t>
            </a:r>
            <a:endParaRPr lang="zh-CN" altLang="en-US" sz="5100" b="1" dirty="0">
              <a:solidFill>
                <a:srgbClr val="DD1D09"/>
              </a:solidFill>
              <a:ea typeface="黑体" panose="02010609060101010101" pitchFamily="49" charset="-122"/>
            </a:endParaRPr>
          </a:p>
        </p:txBody>
      </p:sp>
      <p:sp>
        <p:nvSpPr>
          <p:cNvPr id="36866" name="Rectangle 3"/>
          <p:cNvSpPr>
            <a:spLocks noGrp="1"/>
          </p:cNvSpPr>
          <p:nvPr>
            <p:ph idx="1"/>
          </p:nvPr>
        </p:nvSpPr>
        <p:spPr>
          <a:xfrm>
            <a:off x="457200" y="1999615"/>
            <a:ext cx="8229600" cy="4126865"/>
          </a:xfrm>
        </p:spPr>
        <p:txBody>
          <a:bodyPr vert="horz" wrap="square" lIns="91440" tIns="45720" rIns="91440" bIns="45720" anchor="t" anchorCtr="0"/>
          <a:p>
            <a:pPr>
              <a:buNone/>
            </a:pPr>
            <a:r>
              <a:rPr lang="en-US" altLang="zh-CN" sz="3600" dirty="0">
                <a:ea typeface="黑体" panose="02010609060101010101" pitchFamily="49" charset="-122"/>
                <a:sym typeface="+mn-ea"/>
              </a:rPr>
              <a:t>        </a:t>
            </a:r>
            <a:r>
              <a:rPr lang="zh-CN" altLang="en-US" sz="3600" dirty="0">
                <a:ea typeface="黑体" panose="02010609060101010101" pitchFamily="49" charset="-122"/>
                <a:sym typeface="+mn-ea"/>
              </a:rPr>
              <a:t>这首词写于</a:t>
            </a:r>
            <a:r>
              <a:rPr lang="en-US" altLang="zh-CN" sz="3600" dirty="0">
                <a:ea typeface="黑体" panose="02010609060101010101" pitchFamily="49" charset="-122"/>
                <a:sym typeface="+mn-ea"/>
              </a:rPr>
              <a:t>1925</a:t>
            </a:r>
            <a:r>
              <a:rPr lang="zh-CN" altLang="en-US" sz="3600" dirty="0">
                <a:ea typeface="黑体" panose="02010609060101010101" pitchFamily="49" charset="-122"/>
                <a:sym typeface="+mn-ea"/>
              </a:rPr>
              <a:t>年，军阀混战、帝国主义肆意屠杀中国人民，制造了震惊世界的“五卅运动”，</a:t>
            </a:r>
            <a:r>
              <a:rPr lang="zh-CN" altLang="en-US" sz="3600" dirty="0">
                <a:solidFill>
                  <a:srgbClr val="FF0000"/>
                </a:solidFill>
                <a:ea typeface="黑体" panose="02010609060101010101" pitchFamily="49" charset="-122"/>
                <a:sym typeface="+mn-ea"/>
              </a:rPr>
              <a:t>农民运动</a:t>
            </a:r>
            <a:r>
              <a:rPr lang="zh-CN" altLang="en-US" sz="3600" dirty="0">
                <a:ea typeface="黑体" panose="02010609060101010101" pitchFamily="49" charset="-122"/>
                <a:sym typeface="+mn-ea"/>
              </a:rPr>
              <a:t>也异常迅猛。</a:t>
            </a:r>
            <a:r>
              <a:rPr lang="zh-CN" altLang="en-US" sz="3600" dirty="0">
                <a:ea typeface="黑体" panose="02010609060101010101" pitchFamily="49" charset="-122"/>
                <a:sym typeface="+mn-ea"/>
              </a:rPr>
              <a:t>各种形式的</a:t>
            </a:r>
            <a:r>
              <a:rPr lang="zh-CN" altLang="en-US" sz="3600" dirty="0">
                <a:solidFill>
                  <a:srgbClr val="FF0000"/>
                </a:solidFill>
                <a:ea typeface="黑体" panose="02010609060101010101" pitchFamily="49" charset="-122"/>
                <a:sym typeface="+mn-ea"/>
              </a:rPr>
              <a:t>反帝反封建</a:t>
            </a:r>
            <a:r>
              <a:rPr lang="zh-CN" altLang="en-US" sz="3600" dirty="0">
                <a:ea typeface="黑体" panose="02010609060101010101" pitchFamily="49" charset="-122"/>
                <a:sym typeface="+mn-ea"/>
              </a:rPr>
              <a:t>斗争正风起云涌地开展着。毛泽东直接领导了湖南的农民运动。</a:t>
            </a:r>
            <a:endParaRPr lang="zh-CN" altLang="en-US" sz="3600" dirty="0">
              <a:ea typeface="黑体" panose="02010609060101010101" pitchFamily="49"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Rectangle 2"/>
          <p:cNvSpPr>
            <a:spLocks noGrp="1"/>
          </p:cNvSpPr>
          <p:nvPr>
            <p:ph idx="1"/>
          </p:nvPr>
        </p:nvSpPr>
        <p:spPr>
          <a:xfrm>
            <a:off x="457200" y="1219200"/>
            <a:ext cx="8458200" cy="4906963"/>
          </a:xfrm>
          <a:solidFill>
            <a:srgbClr val="FFFFFF">
              <a:alpha val="79999"/>
            </a:srgbClr>
          </a:solidFill>
        </p:spPr>
        <p:txBody>
          <a:bodyPr vert="horz" wrap="square" lIns="91440" tIns="45720" rIns="91440" bIns="45720" anchor="t" anchorCtr="0"/>
          <a:p>
            <a:pPr eaLnBrk="1" hangingPunct="1"/>
            <a:r>
              <a:rPr lang="zh-CN" altLang="en-US" sz="3600" b="1" dirty="0"/>
              <a:t>词最初称为曲词（或曲子词），又称为 </a:t>
            </a:r>
            <a:r>
              <a:rPr lang="zh-CN" altLang="en-US" sz="3600" b="1" u="sng" dirty="0"/>
              <a:t>      </a:t>
            </a:r>
            <a:endParaRPr lang="zh-CN" altLang="en-US" sz="3600" b="1" dirty="0"/>
          </a:p>
          <a:p>
            <a:pPr eaLnBrk="1" hangingPunct="1">
              <a:buNone/>
            </a:pPr>
            <a:r>
              <a:rPr lang="zh-CN" altLang="en-US" sz="3600" b="1" dirty="0"/>
              <a:t>   </a:t>
            </a:r>
            <a:r>
              <a:rPr lang="zh-CN" altLang="en-US" sz="3600" b="1" u="sng" dirty="0"/>
              <a:t>              。</a:t>
            </a:r>
            <a:endParaRPr lang="zh-CN" altLang="en-US" sz="3600" b="1" u="sng" dirty="0"/>
          </a:p>
          <a:p>
            <a:pPr eaLnBrk="1" hangingPunct="1"/>
            <a:r>
              <a:rPr lang="zh-CN" altLang="en-US" sz="3600" b="1" dirty="0"/>
              <a:t>按字数分类：</a:t>
            </a:r>
            <a:r>
              <a:rPr lang="en-US" altLang="zh-CN" sz="3600" b="1" dirty="0"/>
              <a:t>58</a:t>
            </a:r>
            <a:r>
              <a:rPr lang="zh-CN" altLang="en-US" sz="3600" b="1" dirty="0"/>
              <a:t>字内称为</a:t>
            </a:r>
            <a:r>
              <a:rPr lang="zh-CN" altLang="en-US" sz="3600" b="1" u="sng" dirty="0"/>
              <a:t>              </a:t>
            </a:r>
            <a:r>
              <a:rPr lang="zh-CN" altLang="en-US" sz="3600" b="1" dirty="0"/>
              <a:t>，</a:t>
            </a:r>
            <a:endParaRPr lang="zh-CN" altLang="en-US" sz="3600" b="1" dirty="0"/>
          </a:p>
          <a:p>
            <a:pPr eaLnBrk="1" hangingPunct="1">
              <a:buNone/>
            </a:pPr>
            <a:r>
              <a:rPr lang="zh-CN" altLang="en-US" sz="3600" b="1" dirty="0"/>
              <a:t>   </a:t>
            </a:r>
            <a:r>
              <a:rPr lang="en-US" altLang="zh-CN" sz="3600" b="1" dirty="0"/>
              <a:t>59-90</a:t>
            </a:r>
            <a:r>
              <a:rPr lang="zh-CN" altLang="en-US" sz="3600" b="1" dirty="0"/>
              <a:t>内称为</a:t>
            </a:r>
            <a:r>
              <a:rPr lang="zh-CN" altLang="en-US" sz="3600" b="1" u="sng" dirty="0"/>
              <a:t>           </a:t>
            </a:r>
            <a:r>
              <a:rPr lang="zh-CN" altLang="en-US" sz="3600" b="1" dirty="0"/>
              <a:t>，</a:t>
            </a:r>
            <a:r>
              <a:rPr lang="en-US" altLang="zh-CN" sz="3600" b="1" dirty="0"/>
              <a:t>91</a:t>
            </a:r>
            <a:r>
              <a:rPr lang="zh-CN" altLang="en-US" sz="3600" b="1" dirty="0"/>
              <a:t>以上内称为 </a:t>
            </a:r>
            <a:r>
              <a:rPr lang="zh-CN" altLang="en-US" sz="3600" b="1" u="sng" dirty="0"/>
              <a:t>        </a:t>
            </a:r>
            <a:r>
              <a:rPr lang="zh-CN" altLang="en-US" sz="3600" b="1" dirty="0"/>
              <a:t>。</a:t>
            </a:r>
            <a:endParaRPr lang="zh-CN" altLang="en-US" sz="3600" b="1" dirty="0"/>
          </a:p>
          <a:p>
            <a:pPr eaLnBrk="1" hangingPunct="1">
              <a:buNone/>
            </a:pPr>
            <a:r>
              <a:rPr lang="en-US" altLang="zh-CN" sz="3600" b="1" dirty="0"/>
              <a:t>《</a:t>
            </a:r>
            <a:r>
              <a:rPr lang="zh-CN" altLang="en-US" sz="3600" b="1" dirty="0"/>
              <a:t>沁园春  长沙</a:t>
            </a:r>
            <a:r>
              <a:rPr lang="en-US" altLang="zh-CN" sz="3600" b="1" dirty="0"/>
              <a:t>》</a:t>
            </a:r>
            <a:r>
              <a:rPr lang="zh-CN" altLang="en-US" sz="3600" b="1" dirty="0"/>
              <a:t>中，</a:t>
            </a:r>
            <a:r>
              <a:rPr lang="zh-CN" altLang="en-US" sz="3600" b="1" dirty="0">
                <a:latin typeface="Century Gothic" panose="020B0502020202020204" pitchFamily="34" charset="0"/>
              </a:rPr>
              <a:t>“</a:t>
            </a:r>
            <a:r>
              <a:rPr lang="zh-CN" altLang="en-US" sz="3600" b="1" dirty="0"/>
              <a:t>沁园春</a:t>
            </a:r>
            <a:r>
              <a:rPr lang="zh-CN" altLang="en-US" sz="3600" b="1" dirty="0">
                <a:latin typeface="Century Gothic" panose="020B0502020202020204" pitchFamily="34" charset="0"/>
              </a:rPr>
              <a:t>”</a:t>
            </a:r>
            <a:r>
              <a:rPr lang="zh-CN" altLang="en-US" sz="3600" b="1" dirty="0"/>
              <a:t>为</a:t>
            </a:r>
            <a:r>
              <a:rPr lang="zh-CN" altLang="en-US" sz="3600" b="1" u="sng" dirty="0"/>
              <a:t>              </a:t>
            </a:r>
            <a:r>
              <a:rPr lang="zh-CN" altLang="en-US" sz="3600" b="1" dirty="0"/>
              <a:t>，</a:t>
            </a:r>
            <a:endParaRPr lang="zh-CN" altLang="en-US" sz="3600" b="1" dirty="0"/>
          </a:p>
          <a:p>
            <a:pPr eaLnBrk="1" hangingPunct="1">
              <a:buNone/>
            </a:pPr>
            <a:r>
              <a:rPr lang="en-US" altLang="zh-CN" sz="3600" b="1" dirty="0">
                <a:latin typeface="Century Gothic" panose="020B0502020202020204" pitchFamily="34" charset="0"/>
              </a:rPr>
              <a:t>“</a:t>
            </a:r>
            <a:r>
              <a:rPr lang="zh-CN" altLang="en-US" sz="3600" b="1" dirty="0"/>
              <a:t>长沙</a:t>
            </a:r>
            <a:r>
              <a:rPr lang="zh-CN" altLang="en-US" sz="3600" b="1" dirty="0">
                <a:latin typeface="Century Gothic" panose="020B0502020202020204" pitchFamily="34" charset="0"/>
              </a:rPr>
              <a:t>”</a:t>
            </a:r>
            <a:r>
              <a:rPr lang="zh-CN" altLang="en-US" sz="3600" b="1" dirty="0"/>
              <a:t>为</a:t>
            </a:r>
            <a:r>
              <a:rPr lang="zh-CN" altLang="en-US" sz="3600" b="1" u="sng" dirty="0"/>
              <a:t>                </a:t>
            </a:r>
            <a:r>
              <a:rPr lang="zh-CN" altLang="en-US" sz="3600" b="1" dirty="0"/>
              <a:t>。</a:t>
            </a:r>
            <a:endParaRPr lang="zh-CN" altLang="en-US" sz="3600" b="1" dirty="0"/>
          </a:p>
          <a:p>
            <a:pPr eaLnBrk="1" hangingPunct="1">
              <a:buNone/>
            </a:pPr>
            <a:r>
              <a:rPr lang="zh-CN" altLang="en-US" sz="3600" b="1" dirty="0"/>
              <a:t>            </a:t>
            </a:r>
            <a:endParaRPr lang="zh-CN" altLang="en-US" sz="3600" b="1" dirty="0"/>
          </a:p>
        </p:txBody>
      </p:sp>
      <p:sp>
        <p:nvSpPr>
          <p:cNvPr id="58371" name="Rectangle 3"/>
          <p:cNvSpPr/>
          <p:nvPr/>
        </p:nvSpPr>
        <p:spPr>
          <a:xfrm>
            <a:off x="838200" y="1752600"/>
            <a:ext cx="2632075" cy="579438"/>
          </a:xfrm>
          <a:prstGeom prst="rect">
            <a:avLst/>
          </a:prstGeom>
          <a:noFill/>
          <a:ln w="9525">
            <a:noFill/>
          </a:ln>
        </p:spPr>
        <p:txBody>
          <a:bodyPr wrap="none" anchor="t" anchorCtr="0">
            <a:spAutoFit/>
          </a:bodyPr>
          <a:p>
            <a:r>
              <a:rPr lang="zh-CN" altLang="en-US" sz="3200" b="1" dirty="0">
                <a:solidFill>
                  <a:srgbClr val="0000FF"/>
                </a:solidFill>
                <a:latin typeface="Arial" panose="020B0604020202020204" pitchFamily="34" charset="0"/>
                <a:ea typeface="宋体" panose="02010600030101010101" pitchFamily="2" charset="-122"/>
              </a:rPr>
              <a:t>长短句、乐府</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58372" name="Rectangle 4"/>
          <p:cNvSpPr/>
          <p:nvPr/>
        </p:nvSpPr>
        <p:spPr>
          <a:xfrm>
            <a:off x="6215063" y="2574925"/>
            <a:ext cx="1000125" cy="579438"/>
          </a:xfrm>
          <a:prstGeom prst="rect">
            <a:avLst/>
          </a:prstGeom>
          <a:noFill/>
          <a:ln w="9525">
            <a:noFill/>
          </a:ln>
        </p:spPr>
        <p:txBody>
          <a:bodyPr wrap="none" anchor="t" anchorCtr="0">
            <a:spAutoFit/>
          </a:bodyPr>
          <a:p>
            <a:r>
              <a:rPr lang="zh-CN" altLang="en-US" sz="3200" b="1" dirty="0">
                <a:solidFill>
                  <a:srgbClr val="0000FF"/>
                </a:solidFill>
                <a:latin typeface="Arial" panose="020B0604020202020204" pitchFamily="34" charset="0"/>
                <a:ea typeface="宋体" panose="02010600030101010101" pitchFamily="2" charset="-122"/>
              </a:rPr>
              <a:t>小令</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58373" name="Rectangle 5"/>
          <p:cNvSpPr/>
          <p:nvPr/>
        </p:nvSpPr>
        <p:spPr>
          <a:xfrm>
            <a:off x="3470275" y="3209925"/>
            <a:ext cx="1000125" cy="579438"/>
          </a:xfrm>
          <a:prstGeom prst="rect">
            <a:avLst/>
          </a:prstGeom>
          <a:noFill/>
          <a:ln w="9525">
            <a:noFill/>
          </a:ln>
        </p:spPr>
        <p:txBody>
          <a:bodyPr wrap="none" anchor="t" anchorCtr="0">
            <a:spAutoFit/>
          </a:bodyPr>
          <a:p>
            <a:r>
              <a:rPr lang="zh-CN" altLang="en-US" sz="3200" b="1" dirty="0">
                <a:solidFill>
                  <a:srgbClr val="0000FF"/>
                </a:solidFill>
                <a:latin typeface="Arial" panose="020B0604020202020204" pitchFamily="34" charset="0"/>
                <a:ea typeface="宋体" panose="02010600030101010101" pitchFamily="2" charset="-122"/>
              </a:rPr>
              <a:t>中调</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58374" name="Rectangle 6"/>
          <p:cNvSpPr/>
          <p:nvPr/>
        </p:nvSpPr>
        <p:spPr>
          <a:xfrm>
            <a:off x="1476375" y="3789363"/>
            <a:ext cx="1000125" cy="579437"/>
          </a:xfrm>
          <a:prstGeom prst="rect">
            <a:avLst/>
          </a:prstGeom>
          <a:noFill/>
          <a:ln w="9525">
            <a:noFill/>
          </a:ln>
        </p:spPr>
        <p:txBody>
          <a:bodyPr wrap="none" anchor="t" anchorCtr="0">
            <a:spAutoFit/>
          </a:bodyPr>
          <a:p>
            <a:r>
              <a:rPr lang="zh-CN" altLang="en-US" sz="3200" b="1" dirty="0">
                <a:solidFill>
                  <a:srgbClr val="0000FF"/>
                </a:solidFill>
                <a:latin typeface="Arial" panose="020B0604020202020204" pitchFamily="34" charset="0"/>
                <a:ea typeface="宋体" panose="02010600030101010101" pitchFamily="2" charset="-122"/>
              </a:rPr>
              <a:t>长调</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58375" name="Rectangle 7"/>
          <p:cNvSpPr/>
          <p:nvPr/>
        </p:nvSpPr>
        <p:spPr>
          <a:xfrm>
            <a:off x="1852613" y="4967288"/>
            <a:ext cx="1000125" cy="579437"/>
          </a:xfrm>
          <a:prstGeom prst="rect">
            <a:avLst/>
          </a:prstGeom>
          <a:noFill/>
          <a:ln w="9525">
            <a:noFill/>
          </a:ln>
        </p:spPr>
        <p:txBody>
          <a:bodyPr wrap="none" anchor="t" anchorCtr="0">
            <a:spAutoFit/>
          </a:bodyPr>
          <a:p>
            <a:r>
              <a:rPr lang="zh-CN" altLang="en-US" sz="3200" b="1" dirty="0">
                <a:solidFill>
                  <a:srgbClr val="0000FF"/>
                </a:solidFill>
                <a:latin typeface="Arial" panose="020B0604020202020204" pitchFamily="34" charset="0"/>
                <a:ea typeface="宋体" panose="02010600030101010101" pitchFamily="2" charset="-122"/>
              </a:rPr>
              <a:t>词牌</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58376" name="Rectangle 8"/>
          <p:cNvSpPr/>
          <p:nvPr/>
        </p:nvSpPr>
        <p:spPr>
          <a:xfrm>
            <a:off x="2852738" y="5546725"/>
            <a:ext cx="1000125" cy="579438"/>
          </a:xfrm>
          <a:prstGeom prst="rect">
            <a:avLst/>
          </a:prstGeom>
          <a:noFill/>
          <a:ln w="9525">
            <a:noFill/>
          </a:ln>
        </p:spPr>
        <p:txBody>
          <a:bodyPr wrap="none" anchor="t" anchorCtr="0">
            <a:spAutoFit/>
          </a:bodyPr>
          <a:p>
            <a:r>
              <a:rPr lang="zh-CN" altLang="en-US" sz="3200" b="1" dirty="0">
                <a:solidFill>
                  <a:srgbClr val="0000FF"/>
                </a:solidFill>
                <a:latin typeface="Arial" panose="020B0604020202020204" pitchFamily="34" charset="0"/>
                <a:ea typeface="宋体" panose="02010600030101010101" pitchFamily="2" charset="-122"/>
              </a:rPr>
              <a:t>题目</a:t>
            </a:r>
            <a:endParaRPr lang="zh-CN" altLang="en-US" sz="3200" b="1" dirty="0">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blinds(horizontal)">
                                      <p:cBhvr>
                                        <p:cTn id="7" dur="500"/>
                                        <p:tgtEl>
                                          <p:spTgt spid="5837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8372"/>
                                        </p:tgtEl>
                                        <p:attrNameLst>
                                          <p:attrName>style.visibility</p:attrName>
                                        </p:attrNameLst>
                                      </p:cBhvr>
                                      <p:to>
                                        <p:strVal val="visible"/>
                                      </p:to>
                                    </p:set>
                                    <p:animEffect transition="in" filter="blinds(horizontal)">
                                      <p:cBhvr>
                                        <p:cTn id="12" dur="500"/>
                                        <p:tgtEl>
                                          <p:spTgt spid="5837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8373"/>
                                        </p:tgtEl>
                                        <p:attrNameLst>
                                          <p:attrName>style.visibility</p:attrName>
                                        </p:attrNameLst>
                                      </p:cBhvr>
                                      <p:to>
                                        <p:strVal val="visible"/>
                                      </p:to>
                                    </p:set>
                                    <p:animEffect transition="in" filter="blinds(horizontal)">
                                      <p:cBhvr>
                                        <p:cTn id="17" dur="500"/>
                                        <p:tgtEl>
                                          <p:spTgt spid="5837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8374"/>
                                        </p:tgtEl>
                                        <p:attrNameLst>
                                          <p:attrName>style.visibility</p:attrName>
                                        </p:attrNameLst>
                                      </p:cBhvr>
                                      <p:to>
                                        <p:strVal val="visible"/>
                                      </p:to>
                                    </p:set>
                                    <p:animEffect transition="in" filter="blinds(horizontal)">
                                      <p:cBhvr>
                                        <p:cTn id="22" dur="500"/>
                                        <p:tgtEl>
                                          <p:spTgt spid="5837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8375"/>
                                        </p:tgtEl>
                                        <p:attrNameLst>
                                          <p:attrName>style.visibility</p:attrName>
                                        </p:attrNameLst>
                                      </p:cBhvr>
                                      <p:to>
                                        <p:strVal val="visible"/>
                                      </p:to>
                                    </p:set>
                                    <p:animEffect transition="in" filter="blinds(horizontal)">
                                      <p:cBhvr>
                                        <p:cTn id="27" dur="500"/>
                                        <p:tgtEl>
                                          <p:spTgt spid="5837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8376"/>
                                        </p:tgtEl>
                                        <p:attrNameLst>
                                          <p:attrName>style.visibility</p:attrName>
                                        </p:attrNameLst>
                                      </p:cBhvr>
                                      <p:to>
                                        <p:strVal val="visible"/>
                                      </p:to>
                                    </p:set>
                                    <p:animEffect transition="in" filter="blinds(horizontal)">
                                      <p:cBhvr>
                                        <p:cTn id="32" dur="500"/>
                                        <p:tgtEl>
                                          <p:spTgt spid="58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72" grpId="0"/>
      <p:bldP spid="58373" grpId="0"/>
      <p:bldP spid="58374" grpId="0"/>
      <p:bldP spid="58375" grpId="0"/>
      <p:bldP spid="5837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文本框 153603"/>
          <p:cNvSpPr txBox="1"/>
          <p:nvPr/>
        </p:nvSpPr>
        <p:spPr>
          <a:xfrm>
            <a:off x="323850" y="86995"/>
            <a:ext cx="8135938" cy="1753235"/>
          </a:xfrm>
          <a:prstGeom prst="rect">
            <a:avLst/>
          </a:prstGeom>
          <a:noFill/>
          <a:ln w="9525">
            <a:noFill/>
          </a:ln>
        </p:spPr>
        <p:txBody>
          <a:bodyPr wrap="square" anchor="t" anchorCtr="0">
            <a:spAutoFit/>
          </a:bodyPr>
          <a:p>
            <a:pPr>
              <a:spcBef>
                <a:spcPct val="50000"/>
              </a:spcBef>
            </a:pPr>
            <a:r>
              <a:rPr lang="en-US" altLang="zh-CN" sz="3600" b="1" dirty="0">
                <a:latin typeface="楷体" panose="02010609060101010101" pitchFamily="49" charset="-122"/>
                <a:ea typeface="楷体" panose="02010609060101010101" pitchFamily="49" charset="-122"/>
              </a:rPr>
              <a:t>   </a:t>
            </a:r>
            <a:br>
              <a:rPr lang="zh-CN" altLang="en-US" sz="3600" b="1" dirty="0">
                <a:latin typeface="楷体" panose="02010609060101010101" pitchFamily="49" charset="-122"/>
                <a:ea typeface="楷体" panose="02010609060101010101" pitchFamily="49" charset="-122"/>
              </a:rPr>
            </a:br>
            <a:r>
              <a:rPr lang="en-US" altLang="zh-CN" sz="3600" b="1" dirty="0">
                <a:latin typeface="楷体" panose="02010609060101010101" pitchFamily="49" charset="-122"/>
                <a:ea typeface="楷体" panose="02010609060101010101" pitchFamily="49" charset="-122"/>
              </a:rPr>
              <a:t>   </a:t>
            </a:r>
            <a:r>
              <a:rPr lang="zh-CN" altLang="en-US" sz="3600" dirty="0">
                <a:sym typeface="+mn-ea"/>
              </a:rPr>
              <a:t>找出文中直接表现作者思想感情的词句（</a:t>
            </a:r>
            <a:r>
              <a:rPr lang="zh-CN" altLang="en-US" sz="3600" b="1" dirty="0">
                <a:solidFill>
                  <a:srgbClr val="FF0000"/>
                </a:solidFill>
                <a:latin typeface="楷体" panose="02010609060101010101" pitchFamily="49" charset="-122"/>
                <a:ea typeface="楷体" panose="02010609060101010101" pitchFamily="49" charset="-122"/>
              </a:rPr>
              <a:t>由眼前景，作者有怎样的问呢？</a:t>
            </a:r>
            <a:r>
              <a:rPr lang="zh-CN" altLang="en-US" sz="3600" b="1" dirty="0">
                <a:latin typeface="楷体" panose="02010609060101010101" pitchFamily="49" charset="-122"/>
                <a:ea typeface="楷体" panose="02010609060101010101" pitchFamily="49" charset="-122"/>
              </a:rPr>
              <a:t>）</a:t>
            </a:r>
            <a:endParaRPr lang="en-US" altLang="zh-CN" sz="3600" b="1" dirty="0">
              <a:latin typeface="楷体" panose="02010609060101010101" pitchFamily="49" charset="-122"/>
              <a:ea typeface="楷体" panose="02010609060101010101" pitchFamily="49" charset="-122"/>
            </a:endParaRPr>
          </a:p>
        </p:txBody>
      </p:sp>
      <p:sp>
        <p:nvSpPr>
          <p:cNvPr id="4" name="文本框 3"/>
          <p:cNvSpPr txBox="1"/>
          <p:nvPr/>
        </p:nvSpPr>
        <p:spPr>
          <a:xfrm>
            <a:off x="1331595" y="1840230"/>
            <a:ext cx="5506720" cy="2861310"/>
          </a:xfrm>
          <a:prstGeom prst="rect">
            <a:avLst/>
          </a:prstGeom>
          <a:noFill/>
        </p:spPr>
        <p:txBody>
          <a:bodyPr wrap="square" rtlCol="0">
            <a:spAutoFit/>
          </a:bodyPr>
          <a:p>
            <a:pPr algn="ctr">
              <a:lnSpc>
                <a:spcPct val="150000"/>
              </a:lnSpc>
            </a:pPr>
            <a:r>
              <a:rPr lang="zh-CN" altLang="en-US" sz="4000" b="1" dirty="0">
                <a:solidFill>
                  <a:srgbClr val="FF0000"/>
                </a:solidFill>
                <a:latin typeface="楷体_GB2312" pitchFamily="49" charset="-122"/>
                <a:ea typeface="楷体_GB2312" pitchFamily="49" charset="-122"/>
                <a:sym typeface="+mn-ea"/>
              </a:rPr>
              <a:t>怅</a:t>
            </a:r>
            <a:r>
              <a:rPr lang="en-US" altLang="zh-CN" sz="4000" b="1" dirty="0">
                <a:solidFill>
                  <a:srgbClr val="FF0000"/>
                </a:solidFill>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寥廓，</a:t>
            </a:r>
            <a:endParaRPr lang="zh-CN" altLang="en-US" sz="4000" b="1" dirty="0">
              <a:latin typeface="楷体_GB2312" pitchFamily="49" charset="-122"/>
              <a:ea typeface="楷体_GB2312" pitchFamily="49" charset="-122"/>
              <a:sym typeface="+mn-ea"/>
            </a:endParaRPr>
          </a:p>
          <a:p>
            <a:pPr algn="ctr">
              <a:lnSpc>
                <a:spcPct val="150000"/>
              </a:lnSpc>
            </a:pPr>
            <a:r>
              <a:rPr lang="zh-CN" altLang="en-US" sz="4000" b="1" dirty="0">
                <a:solidFill>
                  <a:srgbClr val="FF0000"/>
                </a:solidFill>
                <a:latin typeface="楷体_GB2312" pitchFamily="49" charset="-122"/>
                <a:ea typeface="楷体_GB2312" pitchFamily="49" charset="-122"/>
                <a:sym typeface="+mn-ea"/>
              </a:rPr>
              <a:t>问</a:t>
            </a:r>
            <a:r>
              <a:rPr lang="en-US" altLang="zh-CN" sz="4000" b="1" dirty="0">
                <a:solidFill>
                  <a:srgbClr val="FF0000"/>
                </a:solidFill>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苍茫</a:t>
            </a:r>
            <a:r>
              <a:rPr lang="en-US" altLang="zh-CN" sz="4000" b="1" dirty="0">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大地，</a:t>
            </a:r>
            <a:endParaRPr lang="zh-CN" altLang="en-US" sz="4000" b="1" dirty="0">
              <a:latin typeface="楷体_GB2312" pitchFamily="49" charset="-122"/>
              <a:ea typeface="楷体_GB2312" pitchFamily="49" charset="-122"/>
              <a:sym typeface="+mn-ea"/>
            </a:endParaRPr>
          </a:p>
          <a:p>
            <a:pPr algn="ctr">
              <a:lnSpc>
                <a:spcPct val="150000"/>
              </a:lnSpc>
            </a:pPr>
            <a:r>
              <a:rPr lang="zh-CN" altLang="en-US" sz="4000" b="1" dirty="0">
                <a:latin typeface="楷体_GB2312" pitchFamily="49" charset="-122"/>
                <a:ea typeface="楷体_GB2312" pitchFamily="49" charset="-122"/>
                <a:sym typeface="+mn-ea"/>
              </a:rPr>
              <a:t>谁</a:t>
            </a:r>
            <a:r>
              <a:rPr lang="en-US" altLang="zh-CN" sz="4000" b="1" dirty="0">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主</a:t>
            </a:r>
            <a:r>
              <a:rPr lang="en-US" altLang="zh-CN" sz="4000" b="1" dirty="0">
                <a:latin typeface="楷体_GB2312" pitchFamily="49" charset="-122"/>
                <a:ea typeface="楷体_GB2312" pitchFamily="49" charset="-122"/>
                <a:sym typeface="+mn-ea"/>
              </a:rPr>
              <a:t>/</a:t>
            </a:r>
            <a:r>
              <a:rPr lang="zh-CN" altLang="en-US" sz="4000" b="1" dirty="0">
                <a:latin typeface="楷体_GB2312" pitchFamily="49" charset="-122"/>
                <a:ea typeface="楷体_GB2312" pitchFamily="49" charset="-122"/>
                <a:sym typeface="+mn-ea"/>
              </a:rPr>
              <a:t>沉浮？</a:t>
            </a:r>
            <a:endParaRPr lang="zh-CN" altLang="en-US" sz="4000" b="1" dirty="0">
              <a:latin typeface="楷体_GB2312" pitchFamily="49" charset="-122"/>
              <a:ea typeface="楷体_GB2312" pitchFamily="49" charset="-122"/>
              <a:sym typeface="+mn-ea"/>
            </a:endParaRPr>
          </a:p>
        </p:txBody>
      </p:sp>
      <p:sp>
        <p:nvSpPr>
          <p:cNvPr id="5" name="文本框 4"/>
          <p:cNvSpPr txBox="1"/>
          <p:nvPr/>
        </p:nvSpPr>
        <p:spPr>
          <a:xfrm>
            <a:off x="929005" y="4897755"/>
            <a:ext cx="5810250" cy="645160"/>
          </a:xfrm>
          <a:prstGeom prst="rect">
            <a:avLst/>
          </a:prstGeom>
          <a:noFill/>
        </p:spPr>
        <p:txBody>
          <a:bodyPr wrap="square" rtlCol="0">
            <a:spAutoFit/>
          </a:bodyPr>
          <a:p>
            <a:r>
              <a:rPr lang="en-US" altLang="zh-CN" sz="3600"/>
              <a:t>   </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2225">
                                            <p:txEl>
                                              <p:pRg st="0" end="0"/>
                                            </p:txEl>
                                          </p:spTgt>
                                        </p:tgtEl>
                                        <p:attrNameLst>
                                          <p:attrName>style.visibility</p:attrName>
                                        </p:attrNameLst>
                                      </p:cBhvr>
                                      <p:to>
                                        <p:strVal val="visible"/>
                                      </p:to>
                                    </p:set>
                                    <p:animEffect transition="in" filter="blinds(horizontal)">
                                      <p:cBhvr>
                                        <p:cTn id="7" dur="500"/>
                                        <p:tgtEl>
                                          <p:spTgt spid="522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1" name="Picture 2" descr="large_INr6_43852b206112"/>
          <p:cNvPicPr>
            <a:picLocks noChangeAspect="1"/>
          </p:cNvPicPr>
          <p:nvPr/>
        </p:nvPicPr>
        <p:blipFill>
          <a:blip r:embed="rId1"/>
          <a:stretch>
            <a:fillRect/>
          </a:stretch>
        </p:blipFill>
        <p:spPr>
          <a:xfrm>
            <a:off x="0" y="0"/>
            <a:ext cx="9224963" cy="7016750"/>
          </a:xfrm>
          <a:prstGeom prst="rect">
            <a:avLst/>
          </a:prstGeom>
          <a:noFill/>
          <a:ln w="9525">
            <a:noFill/>
          </a:ln>
        </p:spPr>
      </p:pic>
      <p:sp>
        <p:nvSpPr>
          <p:cNvPr id="30723" name="Text Box 3"/>
          <p:cNvSpPr txBox="1"/>
          <p:nvPr/>
        </p:nvSpPr>
        <p:spPr>
          <a:xfrm>
            <a:off x="898525" y="1797050"/>
            <a:ext cx="701675" cy="1920875"/>
          </a:xfrm>
          <a:prstGeom prst="rect">
            <a:avLst/>
          </a:prstGeom>
          <a:noFill/>
          <a:ln w="9525">
            <a:noFill/>
          </a:ln>
        </p:spPr>
        <p:txBody>
          <a:bodyPr anchor="t" anchorCtr="0">
            <a:spAutoFit/>
          </a:bodyPr>
          <a:p>
            <a:r>
              <a:rPr lang="zh-CN" altLang="en-US" sz="4000" dirty="0">
                <a:solidFill>
                  <a:srgbClr val="FF00FF"/>
                </a:solidFill>
                <a:latin typeface="华文行楷" panose="02010800040101010101" pitchFamily="2" charset="-122"/>
                <a:ea typeface="华文行楷" panose="02010800040101010101" pitchFamily="2" charset="-122"/>
              </a:rPr>
              <a:t>眼   前   景</a:t>
            </a:r>
            <a:endParaRPr lang="zh-CN" altLang="en-US" sz="4000" dirty="0">
              <a:solidFill>
                <a:srgbClr val="FF00FF"/>
              </a:solidFill>
              <a:latin typeface="华文行楷" panose="02010800040101010101" pitchFamily="2" charset="-122"/>
              <a:ea typeface="华文行楷" panose="02010800040101010101" pitchFamily="2" charset="-122"/>
            </a:endParaRPr>
          </a:p>
        </p:txBody>
      </p:sp>
      <p:sp>
        <p:nvSpPr>
          <p:cNvPr id="56323" name="Text Box 4"/>
          <p:cNvSpPr txBox="1"/>
          <p:nvPr/>
        </p:nvSpPr>
        <p:spPr>
          <a:xfrm>
            <a:off x="2895600" y="2667000"/>
            <a:ext cx="184150" cy="457200"/>
          </a:xfrm>
          <a:prstGeom prst="rect">
            <a:avLst/>
          </a:prstGeom>
          <a:noFill/>
          <a:ln w="9525">
            <a:noFill/>
          </a:ln>
        </p:spPr>
        <p:txBody>
          <a:bodyPr wrap="none" anchor="t" anchorCtr="0">
            <a:spAutoFit/>
          </a:bodyPr>
          <a:p>
            <a:endParaRPr lang="zh-CN" altLang="en-US" b="1" dirty="0">
              <a:solidFill>
                <a:srgbClr val="FF0000"/>
              </a:solidFill>
              <a:latin typeface="Arial" panose="020B0604020202020204" pitchFamily="34" charset="0"/>
              <a:ea typeface="宋体" panose="02010600030101010101" pitchFamily="2" charset="-122"/>
            </a:endParaRPr>
          </a:p>
        </p:txBody>
      </p:sp>
      <p:sp>
        <p:nvSpPr>
          <p:cNvPr id="56324" name="AutoShape 5"/>
          <p:cNvSpPr/>
          <p:nvPr/>
        </p:nvSpPr>
        <p:spPr>
          <a:xfrm>
            <a:off x="2590800" y="1447800"/>
            <a:ext cx="304800" cy="3048000"/>
          </a:xfrm>
          <a:prstGeom prst="leftBrace">
            <a:avLst>
              <a:gd name="adj1" fmla="val 83009"/>
              <a:gd name="adj2" fmla="val 50000"/>
            </a:avLst>
          </a:prstGeom>
          <a:noFill/>
          <a:ln w="57150" cap="flat" cmpd="sng">
            <a:solidFill>
              <a:srgbClr val="3366FF"/>
            </a:solidFill>
            <a:prstDash val="solid"/>
            <a:round/>
            <a:headEnd type="none" w="med" len="med"/>
            <a:tailEnd type="none" w="med" len="med"/>
          </a:ln>
        </p:spPr>
        <p:txBody>
          <a:bodyPr wrap="none" anchor="ctr" anchorCtr="0"/>
          <a:p>
            <a:pPr algn="ctr"/>
            <a:endParaRPr lang="zh-CN" altLang="en-US" b="1" dirty="0">
              <a:solidFill>
                <a:schemeClr val="accent2"/>
              </a:solidFill>
              <a:latin typeface="Arial" panose="020B0604020202020204" pitchFamily="34" charset="0"/>
              <a:ea typeface="宋体" panose="02010600030101010101" pitchFamily="2" charset="-122"/>
            </a:endParaRPr>
          </a:p>
        </p:txBody>
      </p:sp>
      <p:sp>
        <p:nvSpPr>
          <p:cNvPr id="56325" name="Text Box 6"/>
          <p:cNvSpPr txBox="1"/>
          <p:nvPr/>
        </p:nvSpPr>
        <p:spPr>
          <a:xfrm>
            <a:off x="3352800" y="1219200"/>
            <a:ext cx="539750" cy="519113"/>
          </a:xfrm>
          <a:prstGeom prst="rect">
            <a:avLst/>
          </a:prstGeom>
          <a:noFill/>
          <a:ln w="9525">
            <a:noFill/>
          </a:ln>
        </p:spPr>
        <p:txBody>
          <a:bodyPr wrap="none" anchor="t" anchorCtr="0">
            <a:spAutoFit/>
          </a:bodyPr>
          <a:p>
            <a:r>
              <a:rPr lang="zh-CN" altLang="en-US" sz="2800" b="1" dirty="0">
                <a:solidFill>
                  <a:srgbClr val="FF0000"/>
                </a:solidFill>
                <a:latin typeface="Arial" panose="020B0604020202020204" pitchFamily="34" charset="0"/>
                <a:ea typeface="黑体" panose="02010609060101010101" pitchFamily="49" charset="-122"/>
              </a:rPr>
              <a:t>山</a:t>
            </a:r>
            <a:endParaRPr lang="zh-CN" altLang="en-US" sz="2800" b="1" dirty="0">
              <a:solidFill>
                <a:srgbClr val="FF0000"/>
              </a:solidFill>
              <a:latin typeface="Arial" panose="020B0604020202020204" pitchFamily="34" charset="0"/>
              <a:ea typeface="黑体" panose="02010609060101010101" pitchFamily="49" charset="-122"/>
            </a:endParaRPr>
          </a:p>
        </p:txBody>
      </p:sp>
      <p:sp>
        <p:nvSpPr>
          <p:cNvPr id="56326" name="Text Box 7"/>
          <p:cNvSpPr txBox="1"/>
          <p:nvPr/>
        </p:nvSpPr>
        <p:spPr>
          <a:xfrm>
            <a:off x="3336925" y="1797050"/>
            <a:ext cx="539750" cy="519113"/>
          </a:xfrm>
          <a:prstGeom prst="rect">
            <a:avLst/>
          </a:prstGeom>
          <a:noFill/>
          <a:ln w="9525">
            <a:noFill/>
          </a:ln>
        </p:spPr>
        <p:txBody>
          <a:bodyPr wrap="none" anchor="t" anchorCtr="0">
            <a:spAutoFit/>
          </a:bodyPr>
          <a:p>
            <a:r>
              <a:rPr lang="zh-CN" altLang="en-US" sz="2800" b="1" dirty="0">
                <a:solidFill>
                  <a:srgbClr val="FF0000"/>
                </a:solidFill>
                <a:latin typeface="Arial" panose="020B0604020202020204" pitchFamily="34" charset="0"/>
                <a:ea typeface="黑体" panose="02010609060101010101" pitchFamily="49" charset="-122"/>
              </a:rPr>
              <a:t>林</a:t>
            </a:r>
            <a:endParaRPr lang="zh-CN" altLang="en-US" sz="2800" b="1" dirty="0">
              <a:solidFill>
                <a:srgbClr val="FF0000"/>
              </a:solidFill>
              <a:latin typeface="Arial" panose="020B0604020202020204" pitchFamily="34" charset="0"/>
              <a:ea typeface="黑体" panose="02010609060101010101" pitchFamily="49" charset="-122"/>
            </a:endParaRPr>
          </a:p>
        </p:txBody>
      </p:sp>
      <p:sp>
        <p:nvSpPr>
          <p:cNvPr id="56327" name="Text Box 8"/>
          <p:cNvSpPr txBox="1"/>
          <p:nvPr/>
        </p:nvSpPr>
        <p:spPr>
          <a:xfrm>
            <a:off x="3336925" y="2330450"/>
            <a:ext cx="539750" cy="519113"/>
          </a:xfrm>
          <a:prstGeom prst="rect">
            <a:avLst/>
          </a:prstGeom>
          <a:noFill/>
          <a:ln w="9525">
            <a:noFill/>
          </a:ln>
        </p:spPr>
        <p:txBody>
          <a:bodyPr wrap="none" anchor="t" anchorCtr="0">
            <a:spAutoFit/>
          </a:bodyPr>
          <a:p>
            <a:r>
              <a:rPr lang="zh-CN" altLang="en-US" sz="2800" b="1" dirty="0">
                <a:solidFill>
                  <a:srgbClr val="FF0000"/>
                </a:solidFill>
                <a:latin typeface="Arial" panose="020B0604020202020204" pitchFamily="34" charset="0"/>
                <a:ea typeface="黑体" panose="02010609060101010101" pitchFamily="49" charset="-122"/>
              </a:rPr>
              <a:t>江</a:t>
            </a:r>
            <a:endParaRPr lang="zh-CN" altLang="en-US" sz="2800" b="1" dirty="0">
              <a:solidFill>
                <a:srgbClr val="FF0000"/>
              </a:solidFill>
              <a:latin typeface="Arial" panose="020B0604020202020204" pitchFamily="34" charset="0"/>
              <a:ea typeface="黑体" panose="02010609060101010101" pitchFamily="49" charset="-122"/>
            </a:endParaRPr>
          </a:p>
        </p:txBody>
      </p:sp>
      <p:sp>
        <p:nvSpPr>
          <p:cNvPr id="56328" name="Text Box 9"/>
          <p:cNvSpPr txBox="1"/>
          <p:nvPr/>
        </p:nvSpPr>
        <p:spPr>
          <a:xfrm>
            <a:off x="3352800" y="2819400"/>
            <a:ext cx="539750" cy="519113"/>
          </a:xfrm>
          <a:prstGeom prst="rect">
            <a:avLst/>
          </a:prstGeom>
          <a:noFill/>
          <a:ln w="9525">
            <a:noFill/>
          </a:ln>
        </p:spPr>
        <p:txBody>
          <a:bodyPr wrap="none" anchor="t" anchorCtr="0">
            <a:spAutoFit/>
          </a:bodyPr>
          <a:p>
            <a:r>
              <a:rPr lang="zh-CN" altLang="en-US" sz="2800" b="1" dirty="0">
                <a:solidFill>
                  <a:srgbClr val="FF0000"/>
                </a:solidFill>
                <a:latin typeface="Arial" panose="020B0604020202020204" pitchFamily="34" charset="0"/>
                <a:ea typeface="黑体" panose="02010609060101010101" pitchFamily="49" charset="-122"/>
              </a:rPr>
              <a:t>舸</a:t>
            </a:r>
            <a:endParaRPr lang="zh-CN" altLang="en-US" sz="2800" b="1" dirty="0">
              <a:solidFill>
                <a:srgbClr val="FF0000"/>
              </a:solidFill>
              <a:latin typeface="Arial" panose="020B0604020202020204" pitchFamily="34" charset="0"/>
              <a:ea typeface="黑体" panose="02010609060101010101" pitchFamily="49" charset="-122"/>
            </a:endParaRPr>
          </a:p>
        </p:txBody>
      </p:sp>
      <p:sp>
        <p:nvSpPr>
          <p:cNvPr id="56329" name="Text Box 10"/>
          <p:cNvSpPr txBox="1"/>
          <p:nvPr/>
        </p:nvSpPr>
        <p:spPr>
          <a:xfrm>
            <a:off x="2971800" y="3200400"/>
            <a:ext cx="539750" cy="519113"/>
          </a:xfrm>
          <a:prstGeom prst="rect">
            <a:avLst/>
          </a:prstGeom>
          <a:noFill/>
          <a:ln w="9525">
            <a:noFill/>
          </a:ln>
        </p:spPr>
        <p:txBody>
          <a:bodyPr wrap="none" anchor="t" anchorCtr="0">
            <a:spAutoFit/>
          </a:bodyPr>
          <a:p>
            <a:r>
              <a:rPr lang="zh-CN" altLang="en-US" sz="2800" b="1" dirty="0">
                <a:solidFill>
                  <a:srgbClr val="FF0000"/>
                </a:solidFill>
                <a:latin typeface="Arial" panose="020B0604020202020204" pitchFamily="34" charset="0"/>
                <a:ea typeface="黑体" panose="02010609060101010101" pitchFamily="49" charset="-122"/>
              </a:rPr>
              <a:t>鹰</a:t>
            </a:r>
            <a:endParaRPr lang="zh-CN" altLang="en-US" sz="2800" b="1" dirty="0">
              <a:solidFill>
                <a:srgbClr val="FF0000"/>
              </a:solidFill>
              <a:latin typeface="Arial" panose="020B0604020202020204" pitchFamily="34" charset="0"/>
              <a:ea typeface="黑体" panose="02010609060101010101" pitchFamily="49" charset="-122"/>
            </a:endParaRPr>
          </a:p>
        </p:txBody>
      </p:sp>
      <p:sp>
        <p:nvSpPr>
          <p:cNvPr id="56330" name="Text Box 11"/>
          <p:cNvSpPr txBox="1"/>
          <p:nvPr/>
        </p:nvSpPr>
        <p:spPr>
          <a:xfrm>
            <a:off x="2971800" y="3657600"/>
            <a:ext cx="539750" cy="519113"/>
          </a:xfrm>
          <a:prstGeom prst="rect">
            <a:avLst/>
          </a:prstGeom>
          <a:noFill/>
          <a:ln w="9525">
            <a:noFill/>
          </a:ln>
        </p:spPr>
        <p:txBody>
          <a:bodyPr anchor="t" anchorCtr="0">
            <a:spAutoFit/>
          </a:bodyPr>
          <a:p>
            <a:r>
              <a:rPr lang="zh-CN" altLang="en-US" sz="2800" b="1" dirty="0">
                <a:solidFill>
                  <a:srgbClr val="FF0000"/>
                </a:solidFill>
                <a:latin typeface="Arial" panose="020B0604020202020204" pitchFamily="34" charset="0"/>
                <a:ea typeface="黑体" panose="02010609060101010101" pitchFamily="49" charset="-122"/>
              </a:rPr>
              <a:t>鱼</a:t>
            </a:r>
            <a:endParaRPr lang="zh-CN" altLang="en-US" sz="2800" b="1" dirty="0">
              <a:solidFill>
                <a:srgbClr val="FF0000"/>
              </a:solidFill>
              <a:latin typeface="Arial" panose="020B0604020202020204" pitchFamily="34" charset="0"/>
              <a:ea typeface="黑体" panose="02010609060101010101" pitchFamily="49" charset="-122"/>
            </a:endParaRPr>
          </a:p>
        </p:txBody>
      </p:sp>
      <p:sp>
        <p:nvSpPr>
          <p:cNvPr id="56331" name="Text Box 12"/>
          <p:cNvSpPr txBox="1"/>
          <p:nvPr/>
        </p:nvSpPr>
        <p:spPr>
          <a:xfrm>
            <a:off x="2971800" y="4159250"/>
            <a:ext cx="1752600" cy="519113"/>
          </a:xfrm>
          <a:prstGeom prst="rect">
            <a:avLst/>
          </a:prstGeom>
          <a:noFill/>
          <a:ln w="9525">
            <a:noFill/>
          </a:ln>
        </p:spPr>
        <p:txBody>
          <a:bodyPr anchor="t" anchorCtr="0">
            <a:spAutoFit/>
          </a:bodyPr>
          <a:p>
            <a:r>
              <a:rPr lang="zh-CN" altLang="en-US" sz="2800" b="1" dirty="0">
                <a:latin typeface="Arial" panose="020B0604020202020204" pitchFamily="34" charset="0"/>
                <a:ea typeface="黑体" panose="02010609060101010101" pitchFamily="49" charset="-122"/>
              </a:rPr>
              <a:t>万类霜天</a:t>
            </a:r>
            <a:endParaRPr lang="zh-CN" altLang="en-US" sz="2800" b="1" dirty="0">
              <a:latin typeface="Arial" panose="020B0604020202020204" pitchFamily="34" charset="0"/>
              <a:ea typeface="黑体" panose="02010609060101010101" pitchFamily="49" charset="-122"/>
            </a:endParaRPr>
          </a:p>
        </p:txBody>
      </p:sp>
      <p:sp>
        <p:nvSpPr>
          <p:cNvPr id="56332" name="Text Box 13"/>
          <p:cNvSpPr txBox="1"/>
          <p:nvPr/>
        </p:nvSpPr>
        <p:spPr>
          <a:xfrm>
            <a:off x="2987675" y="1268413"/>
            <a:ext cx="2320925" cy="798830"/>
          </a:xfrm>
          <a:prstGeom prst="rect">
            <a:avLst/>
          </a:prstGeom>
          <a:noFill/>
          <a:ln w="9525">
            <a:noFill/>
          </a:ln>
        </p:spPr>
        <p:txBody>
          <a:bodyPr wrap="square" anchor="t" anchorCtr="0">
            <a:spAutoFit/>
          </a:bodyPr>
          <a:p>
            <a:r>
              <a:rPr lang="zh-CN" altLang="en-US" sz="2800" dirty="0">
                <a:latin typeface="Arial" panose="020B0604020202020204" pitchFamily="34" charset="0"/>
                <a:ea typeface="黑体" panose="02010609060101010101" pitchFamily="49" charset="-122"/>
              </a:rPr>
              <a:t>万     红遍，</a:t>
            </a:r>
            <a:endParaRPr lang="zh-CN" altLang="en-US" sz="2800" dirty="0">
              <a:latin typeface="Arial" panose="020B0604020202020204" pitchFamily="34" charset="0"/>
              <a:ea typeface="黑体" panose="02010609060101010101" pitchFamily="49" charset="-122"/>
            </a:endParaRPr>
          </a:p>
          <a:p>
            <a:endParaRPr lang="zh-CN" altLang="en-US" b="1" dirty="0">
              <a:solidFill>
                <a:srgbClr val="FF0000"/>
              </a:solidFill>
              <a:latin typeface="Arial" panose="020B0604020202020204" pitchFamily="34" charset="0"/>
              <a:ea typeface="宋体" panose="02010600030101010101" pitchFamily="2" charset="-122"/>
            </a:endParaRPr>
          </a:p>
        </p:txBody>
      </p:sp>
      <p:sp>
        <p:nvSpPr>
          <p:cNvPr id="56333" name="Text Box 14"/>
          <p:cNvSpPr txBox="1"/>
          <p:nvPr/>
        </p:nvSpPr>
        <p:spPr>
          <a:xfrm>
            <a:off x="2987675" y="1844675"/>
            <a:ext cx="2463800" cy="519113"/>
          </a:xfrm>
          <a:prstGeom prst="rect">
            <a:avLst/>
          </a:prstGeom>
          <a:noFill/>
          <a:ln w="9525">
            <a:noFill/>
          </a:ln>
        </p:spPr>
        <p:txBody>
          <a:bodyPr anchor="t" anchorCtr="0">
            <a:spAutoFit/>
          </a:bodyPr>
          <a:p>
            <a:r>
              <a:rPr lang="zh-CN" altLang="en-US" sz="2800" b="1" dirty="0">
                <a:latin typeface="Arial" panose="020B0604020202020204" pitchFamily="34" charset="0"/>
                <a:ea typeface="黑体" panose="02010609060101010101" pitchFamily="49" charset="-122"/>
              </a:rPr>
              <a:t>层    尽染；</a:t>
            </a:r>
            <a:endParaRPr lang="zh-CN" altLang="en-US" sz="2800" b="1" dirty="0">
              <a:latin typeface="Arial" panose="020B0604020202020204" pitchFamily="34" charset="0"/>
              <a:ea typeface="黑体" panose="02010609060101010101" pitchFamily="49" charset="-122"/>
            </a:endParaRPr>
          </a:p>
        </p:txBody>
      </p:sp>
      <p:sp>
        <p:nvSpPr>
          <p:cNvPr id="56334" name="Text Box 15"/>
          <p:cNvSpPr txBox="1"/>
          <p:nvPr/>
        </p:nvSpPr>
        <p:spPr>
          <a:xfrm>
            <a:off x="2987675" y="2364105"/>
            <a:ext cx="2057400" cy="519113"/>
          </a:xfrm>
          <a:prstGeom prst="rect">
            <a:avLst/>
          </a:prstGeom>
          <a:noFill/>
          <a:ln w="9525">
            <a:noFill/>
          </a:ln>
        </p:spPr>
        <p:txBody>
          <a:bodyPr wrap="none" anchor="t" anchorCtr="0">
            <a:spAutoFit/>
          </a:bodyPr>
          <a:p>
            <a:r>
              <a:rPr lang="zh-CN" altLang="en-US" sz="2800" b="1" dirty="0">
                <a:latin typeface="Arial" panose="020B0604020202020204" pitchFamily="34" charset="0"/>
                <a:ea typeface="黑体" panose="02010609060101010101" pitchFamily="49" charset="-122"/>
              </a:rPr>
              <a:t>漫     碧透，</a:t>
            </a:r>
            <a:endParaRPr lang="zh-CN" altLang="en-US" sz="2800" b="1" dirty="0">
              <a:latin typeface="Arial" panose="020B0604020202020204" pitchFamily="34" charset="0"/>
              <a:ea typeface="黑体" panose="02010609060101010101" pitchFamily="49" charset="-122"/>
            </a:endParaRPr>
          </a:p>
        </p:txBody>
      </p:sp>
      <p:sp>
        <p:nvSpPr>
          <p:cNvPr id="56335" name="Text Box 16"/>
          <p:cNvSpPr txBox="1"/>
          <p:nvPr/>
        </p:nvSpPr>
        <p:spPr>
          <a:xfrm>
            <a:off x="2990850" y="2833688"/>
            <a:ext cx="1968500" cy="519112"/>
          </a:xfrm>
          <a:prstGeom prst="rect">
            <a:avLst/>
          </a:prstGeom>
          <a:noFill/>
          <a:ln w="9525">
            <a:noFill/>
          </a:ln>
        </p:spPr>
        <p:txBody>
          <a:bodyPr wrap="none" anchor="t" anchorCtr="0">
            <a:spAutoFit/>
          </a:bodyPr>
          <a:p>
            <a:r>
              <a:rPr lang="zh-CN" altLang="en-US" sz="2800" b="1" dirty="0">
                <a:latin typeface="Arial" panose="020B0604020202020204" pitchFamily="34" charset="0"/>
                <a:ea typeface="黑体" panose="02010609060101010101" pitchFamily="49" charset="-122"/>
              </a:rPr>
              <a:t>百    争流。</a:t>
            </a:r>
            <a:endParaRPr lang="zh-CN" altLang="en-US" sz="2800" b="1" dirty="0">
              <a:latin typeface="Arial" panose="020B0604020202020204" pitchFamily="34" charset="0"/>
              <a:ea typeface="黑体" panose="02010609060101010101" pitchFamily="49" charset="-122"/>
            </a:endParaRPr>
          </a:p>
        </p:txBody>
      </p:sp>
      <p:sp>
        <p:nvSpPr>
          <p:cNvPr id="56336" name="Text Box 17"/>
          <p:cNvSpPr txBox="1"/>
          <p:nvPr/>
        </p:nvSpPr>
        <p:spPr>
          <a:xfrm>
            <a:off x="3352800" y="3200400"/>
            <a:ext cx="1676400" cy="884238"/>
          </a:xfrm>
          <a:prstGeom prst="rect">
            <a:avLst/>
          </a:prstGeom>
          <a:noFill/>
          <a:ln w="9525">
            <a:noFill/>
          </a:ln>
        </p:spPr>
        <p:txBody>
          <a:bodyPr anchor="t" anchorCtr="0">
            <a:spAutoFit/>
          </a:bodyPr>
          <a:p>
            <a:r>
              <a:rPr lang="zh-CN" altLang="en-US" sz="2800" b="1" dirty="0">
                <a:latin typeface="Arial" panose="020B0604020202020204" pitchFamily="34" charset="0"/>
                <a:ea typeface="黑体" panose="02010609060101010101" pitchFamily="49" charset="-122"/>
              </a:rPr>
              <a:t>击长空</a:t>
            </a:r>
            <a:r>
              <a:rPr lang="zh-CN" altLang="en-US" sz="2800" b="1" dirty="0">
                <a:solidFill>
                  <a:srgbClr val="660066"/>
                </a:solidFill>
                <a:latin typeface="Arial" panose="020B0604020202020204" pitchFamily="34" charset="0"/>
                <a:ea typeface="黑体" panose="02010609060101010101" pitchFamily="49" charset="-122"/>
              </a:rPr>
              <a:t>，</a:t>
            </a:r>
            <a:endParaRPr lang="zh-CN" altLang="en-US" sz="2800" b="1" dirty="0">
              <a:solidFill>
                <a:srgbClr val="660066"/>
              </a:solidFill>
              <a:latin typeface="Arial" panose="020B0604020202020204" pitchFamily="34" charset="0"/>
              <a:ea typeface="黑体" panose="02010609060101010101" pitchFamily="49" charset="-122"/>
            </a:endParaRPr>
          </a:p>
          <a:p>
            <a:endParaRPr lang="zh-CN" altLang="en-US" b="1" dirty="0">
              <a:solidFill>
                <a:srgbClr val="FF0000"/>
              </a:solidFill>
              <a:latin typeface="Arial" panose="020B0604020202020204" pitchFamily="34" charset="0"/>
              <a:ea typeface="宋体" panose="02010600030101010101" pitchFamily="2" charset="-122"/>
            </a:endParaRPr>
          </a:p>
        </p:txBody>
      </p:sp>
      <p:sp>
        <p:nvSpPr>
          <p:cNvPr id="56337" name="Text Box 18"/>
          <p:cNvSpPr txBox="1"/>
          <p:nvPr/>
        </p:nvSpPr>
        <p:spPr>
          <a:xfrm>
            <a:off x="3348038" y="3644900"/>
            <a:ext cx="2155825" cy="519113"/>
          </a:xfrm>
          <a:prstGeom prst="rect">
            <a:avLst/>
          </a:prstGeom>
          <a:noFill/>
          <a:ln w="9525">
            <a:noFill/>
          </a:ln>
        </p:spPr>
        <p:txBody>
          <a:bodyPr anchor="t" anchorCtr="0">
            <a:spAutoFit/>
          </a:bodyPr>
          <a:p>
            <a:r>
              <a:rPr lang="zh-CN" altLang="en-US" sz="2800" b="1" dirty="0">
                <a:latin typeface="Arial" panose="020B0604020202020204" pitchFamily="34" charset="0"/>
                <a:ea typeface="黑体" panose="02010609060101010101" pitchFamily="49" charset="-122"/>
              </a:rPr>
              <a:t>翔浅底，</a:t>
            </a:r>
            <a:endParaRPr lang="zh-CN" altLang="en-US" sz="2800" b="1" dirty="0">
              <a:latin typeface="Arial" panose="020B0604020202020204" pitchFamily="34" charset="0"/>
              <a:ea typeface="黑体" panose="02010609060101010101" pitchFamily="49" charset="-122"/>
            </a:endParaRPr>
          </a:p>
        </p:txBody>
      </p:sp>
      <p:sp>
        <p:nvSpPr>
          <p:cNvPr id="56338" name="Text Box 19"/>
          <p:cNvSpPr txBox="1"/>
          <p:nvPr/>
        </p:nvSpPr>
        <p:spPr>
          <a:xfrm>
            <a:off x="4427538" y="4149725"/>
            <a:ext cx="1606550" cy="884238"/>
          </a:xfrm>
          <a:prstGeom prst="rect">
            <a:avLst/>
          </a:prstGeom>
          <a:noFill/>
          <a:ln w="9525">
            <a:noFill/>
          </a:ln>
        </p:spPr>
        <p:txBody>
          <a:bodyPr anchor="t" anchorCtr="0">
            <a:spAutoFit/>
          </a:bodyPr>
          <a:p>
            <a:r>
              <a:rPr lang="zh-CN" altLang="en-US" sz="2800" b="1" dirty="0">
                <a:latin typeface="Arial" panose="020B0604020202020204" pitchFamily="34" charset="0"/>
                <a:ea typeface="黑体" panose="02010609060101010101" pitchFamily="49" charset="-122"/>
              </a:rPr>
              <a:t>竞自由</a:t>
            </a:r>
            <a:r>
              <a:rPr lang="zh-CN" altLang="en-US" sz="2800" b="1" dirty="0">
                <a:solidFill>
                  <a:srgbClr val="000099"/>
                </a:solidFill>
                <a:latin typeface="Arial" panose="020B0604020202020204" pitchFamily="34" charset="0"/>
                <a:ea typeface="黑体" panose="02010609060101010101" pitchFamily="49" charset="-122"/>
              </a:rPr>
              <a:t>。</a:t>
            </a:r>
            <a:endParaRPr lang="zh-CN" altLang="en-US" sz="2800" b="1" dirty="0">
              <a:solidFill>
                <a:srgbClr val="000099"/>
              </a:solidFill>
              <a:latin typeface="Arial" panose="020B0604020202020204" pitchFamily="34" charset="0"/>
              <a:ea typeface="黑体" panose="02010609060101010101" pitchFamily="49" charset="-122"/>
            </a:endParaRPr>
          </a:p>
          <a:p>
            <a:endParaRPr lang="zh-CN" altLang="en-US" b="1" dirty="0">
              <a:solidFill>
                <a:srgbClr val="FF0000"/>
              </a:solidFill>
              <a:latin typeface="Arial" panose="020B0604020202020204" pitchFamily="34" charset="0"/>
              <a:ea typeface="宋体" panose="02010600030101010101" pitchFamily="2" charset="-122"/>
            </a:endParaRPr>
          </a:p>
        </p:txBody>
      </p:sp>
      <p:sp>
        <p:nvSpPr>
          <p:cNvPr id="56339" name="Text Box 20"/>
          <p:cNvSpPr txBox="1"/>
          <p:nvPr/>
        </p:nvSpPr>
        <p:spPr>
          <a:xfrm>
            <a:off x="5851525" y="2459038"/>
            <a:ext cx="184150" cy="457200"/>
          </a:xfrm>
          <a:prstGeom prst="rect">
            <a:avLst/>
          </a:prstGeom>
          <a:noFill/>
          <a:ln w="9525">
            <a:noFill/>
          </a:ln>
        </p:spPr>
        <p:txBody>
          <a:bodyPr wrap="none" anchor="t" anchorCtr="0">
            <a:spAutoFit/>
          </a:bodyPr>
          <a:p>
            <a:endParaRPr lang="zh-CN" altLang="en-US" b="1" dirty="0">
              <a:solidFill>
                <a:srgbClr val="FF0000"/>
              </a:solidFill>
              <a:latin typeface="Arial" panose="020B0604020202020204" pitchFamily="34" charset="0"/>
              <a:ea typeface="宋体" panose="02010600030101010101" pitchFamily="2" charset="-122"/>
            </a:endParaRPr>
          </a:p>
        </p:txBody>
      </p:sp>
      <p:sp>
        <p:nvSpPr>
          <p:cNvPr id="30742" name="Text Box 22"/>
          <p:cNvSpPr txBox="1"/>
          <p:nvPr/>
        </p:nvSpPr>
        <p:spPr>
          <a:xfrm>
            <a:off x="7246938" y="1738313"/>
            <a:ext cx="625475" cy="2041525"/>
          </a:xfrm>
          <a:prstGeom prst="rect">
            <a:avLst/>
          </a:prstGeom>
          <a:noFill/>
          <a:ln w="9525">
            <a:noFill/>
          </a:ln>
        </p:spPr>
        <p:txBody>
          <a:bodyPr anchor="t" anchorCtr="0">
            <a:spAutoFit/>
          </a:bodyPr>
          <a:p>
            <a:r>
              <a:rPr lang="zh-CN" altLang="en-US" sz="3200" b="1" dirty="0">
                <a:latin typeface="黑体" panose="02010609060101010101" pitchFamily="49" charset="-122"/>
                <a:ea typeface="黑体" panose="02010609060101010101" pitchFamily="49" charset="-122"/>
              </a:rPr>
              <a:t>蓬勃秋景</a:t>
            </a:r>
            <a:r>
              <a:rPr lang="zh-CN" altLang="en-US" sz="3200" b="1" dirty="0">
                <a:solidFill>
                  <a:srgbClr val="6600FF"/>
                </a:solidFill>
                <a:latin typeface="黑体" panose="02010609060101010101" pitchFamily="49" charset="-122"/>
                <a:ea typeface="黑体" panose="02010609060101010101" pitchFamily="49" charset="-122"/>
              </a:rPr>
              <a:t> </a:t>
            </a:r>
            <a:endParaRPr lang="zh-CN" altLang="en-US" sz="3200" b="1" dirty="0">
              <a:solidFill>
                <a:srgbClr val="6600FF"/>
              </a:solidFill>
              <a:latin typeface="黑体" panose="02010609060101010101" pitchFamily="49" charset="-122"/>
              <a:ea typeface="黑体" panose="02010609060101010101" pitchFamily="49" charset="-122"/>
            </a:endParaRPr>
          </a:p>
        </p:txBody>
      </p:sp>
      <p:sp>
        <p:nvSpPr>
          <p:cNvPr id="30743" name="Text Box 23"/>
          <p:cNvSpPr txBox="1"/>
          <p:nvPr/>
        </p:nvSpPr>
        <p:spPr>
          <a:xfrm>
            <a:off x="914400" y="4572000"/>
            <a:ext cx="762000" cy="1920875"/>
          </a:xfrm>
          <a:prstGeom prst="rect">
            <a:avLst/>
          </a:prstGeom>
          <a:noFill/>
          <a:ln w="9525">
            <a:noFill/>
          </a:ln>
        </p:spPr>
        <p:txBody>
          <a:bodyPr anchor="t" anchorCtr="0">
            <a:spAutoFit/>
          </a:bodyPr>
          <a:p>
            <a:r>
              <a:rPr lang="zh-CN" altLang="en-US" sz="4000" dirty="0">
                <a:solidFill>
                  <a:srgbClr val="FF00FF"/>
                </a:solidFill>
                <a:latin typeface="华文行楷" panose="02010800040101010101" pitchFamily="2" charset="-122"/>
                <a:ea typeface="华文行楷" panose="02010800040101010101" pitchFamily="2" charset="-122"/>
                <a:sym typeface="Arial" panose="020B0604020202020204" pitchFamily="34" charset="0"/>
              </a:rPr>
              <a:t>心 中 情</a:t>
            </a:r>
            <a:endParaRPr lang="zh-CN" altLang="en-US" sz="4000" dirty="0">
              <a:solidFill>
                <a:srgbClr val="FF00FF"/>
              </a:solidFill>
              <a:latin typeface="华文行楷" panose="02010800040101010101" pitchFamily="2" charset="-122"/>
              <a:ea typeface="华文行楷" panose="02010800040101010101" pitchFamily="2" charset="-122"/>
              <a:sym typeface="Arial" panose="020B0604020202020204" pitchFamily="34" charset="0"/>
            </a:endParaRPr>
          </a:p>
        </p:txBody>
      </p:sp>
      <p:sp>
        <p:nvSpPr>
          <p:cNvPr id="56342" name="Text Box 24"/>
          <p:cNvSpPr txBox="1"/>
          <p:nvPr/>
        </p:nvSpPr>
        <p:spPr>
          <a:xfrm>
            <a:off x="2574925" y="5278438"/>
            <a:ext cx="184150" cy="457200"/>
          </a:xfrm>
          <a:prstGeom prst="rect">
            <a:avLst/>
          </a:prstGeom>
          <a:noFill/>
          <a:ln w="9525">
            <a:noFill/>
          </a:ln>
        </p:spPr>
        <p:txBody>
          <a:bodyPr wrap="none" anchor="t" anchorCtr="0">
            <a:spAutoFit/>
          </a:bodyPr>
          <a:p>
            <a:endParaRPr lang="zh-CN" altLang="en-US" b="1" dirty="0">
              <a:solidFill>
                <a:srgbClr val="FF0000"/>
              </a:solidFill>
              <a:latin typeface="Arial" panose="020B0604020202020204" pitchFamily="34" charset="0"/>
              <a:ea typeface="宋体" panose="02010600030101010101" pitchFamily="2" charset="-122"/>
            </a:endParaRPr>
          </a:p>
        </p:txBody>
      </p:sp>
      <p:sp>
        <p:nvSpPr>
          <p:cNvPr id="56343" name="AutoShape 25"/>
          <p:cNvSpPr/>
          <p:nvPr/>
        </p:nvSpPr>
        <p:spPr>
          <a:xfrm>
            <a:off x="2590800" y="4724400"/>
            <a:ext cx="152400" cy="1828800"/>
          </a:xfrm>
          <a:prstGeom prst="leftBrace">
            <a:avLst>
              <a:gd name="adj1" fmla="val 100000"/>
              <a:gd name="adj2" fmla="val 49236"/>
            </a:avLst>
          </a:prstGeom>
          <a:noFill/>
          <a:ln w="57150" cap="flat" cmpd="sng">
            <a:solidFill>
              <a:srgbClr val="0000FF"/>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6344" name="Text Box 26"/>
          <p:cNvSpPr txBox="1"/>
          <p:nvPr/>
        </p:nvSpPr>
        <p:spPr>
          <a:xfrm>
            <a:off x="2879725" y="4692650"/>
            <a:ext cx="2771775" cy="1311275"/>
          </a:xfrm>
          <a:prstGeom prst="rect">
            <a:avLst/>
          </a:prstGeom>
          <a:noFill/>
          <a:ln w="9525">
            <a:noFill/>
          </a:ln>
        </p:spPr>
        <p:txBody>
          <a:bodyPr anchor="t" anchorCtr="0">
            <a:spAutoFit/>
          </a:bodyPr>
          <a:p>
            <a:r>
              <a:rPr lang="zh-CN" altLang="en-US" sz="2800" b="1" dirty="0">
                <a:latin typeface="Arial" panose="020B0604020202020204" pitchFamily="34" charset="0"/>
                <a:ea typeface="黑体" panose="02010609060101010101" pitchFamily="49" charset="-122"/>
              </a:rPr>
              <a:t>怅寥廓，</a:t>
            </a:r>
            <a:endParaRPr lang="zh-CN" altLang="en-US" sz="2800" b="1" dirty="0">
              <a:latin typeface="Arial" panose="020B0604020202020204" pitchFamily="34" charset="0"/>
              <a:ea typeface="黑体" panose="02010609060101010101" pitchFamily="49" charset="-122"/>
            </a:endParaRPr>
          </a:p>
          <a:p>
            <a:endParaRPr lang="zh-CN" altLang="en-US" sz="2800" b="1" dirty="0">
              <a:solidFill>
                <a:srgbClr val="6600FF"/>
              </a:solidFill>
              <a:latin typeface="Arial" panose="020B0604020202020204" pitchFamily="34" charset="0"/>
              <a:ea typeface="黑体" panose="02010609060101010101" pitchFamily="49" charset="-122"/>
            </a:endParaRPr>
          </a:p>
          <a:p>
            <a:endParaRPr lang="zh-CN" altLang="en-US" b="1" dirty="0">
              <a:solidFill>
                <a:srgbClr val="FF0000"/>
              </a:solidFill>
              <a:latin typeface="Arial" panose="020B0604020202020204" pitchFamily="34" charset="0"/>
              <a:ea typeface="宋体" panose="02010600030101010101" pitchFamily="2" charset="-122"/>
            </a:endParaRPr>
          </a:p>
        </p:txBody>
      </p:sp>
      <p:sp>
        <p:nvSpPr>
          <p:cNvPr id="56345" name="Text Box 27"/>
          <p:cNvSpPr txBox="1"/>
          <p:nvPr/>
        </p:nvSpPr>
        <p:spPr>
          <a:xfrm>
            <a:off x="2819400" y="5334000"/>
            <a:ext cx="2832100" cy="519113"/>
          </a:xfrm>
          <a:prstGeom prst="rect">
            <a:avLst/>
          </a:prstGeom>
          <a:noFill/>
          <a:ln w="9525">
            <a:noFill/>
          </a:ln>
        </p:spPr>
        <p:txBody>
          <a:bodyPr anchor="t" anchorCtr="0">
            <a:spAutoFit/>
          </a:bodyPr>
          <a:p>
            <a:r>
              <a:rPr lang="zh-CN" altLang="en-US" sz="2800" b="1" dirty="0">
                <a:latin typeface="Arial" panose="020B0604020202020204" pitchFamily="34" charset="0"/>
                <a:ea typeface="黑体" panose="02010609060101010101" pitchFamily="49" charset="-122"/>
              </a:rPr>
              <a:t>问苍茫大地，</a:t>
            </a:r>
            <a:endParaRPr lang="zh-CN" altLang="en-US" sz="2800" b="1" dirty="0">
              <a:latin typeface="Arial" panose="020B0604020202020204" pitchFamily="34" charset="0"/>
              <a:ea typeface="黑体" panose="02010609060101010101" pitchFamily="49" charset="-122"/>
            </a:endParaRPr>
          </a:p>
        </p:txBody>
      </p:sp>
      <p:sp>
        <p:nvSpPr>
          <p:cNvPr id="56346" name="Text Box 28"/>
          <p:cNvSpPr txBox="1"/>
          <p:nvPr/>
        </p:nvSpPr>
        <p:spPr>
          <a:xfrm>
            <a:off x="2916238" y="5973763"/>
            <a:ext cx="1970087" cy="884237"/>
          </a:xfrm>
          <a:prstGeom prst="rect">
            <a:avLst/>
          </a:prstGeom>
          <a:noFill/>
          <a:ln w="9525">
            <a:noFill/>
          </a:ln>
        </p:spPr>
        <p:txBody>
          <a:bodyPr wrap="none" anchor="t" anchorCtr="0">
            <a:spAutoFit/>
          </a:bodyPr>
          <a:p>
            <a:r>
              <a:rPr lang="zh-CN" altLang="en-US" sz="2800" b="1" dirty="0">
                <a:latin typeface="Arial" panose="020B0604020202020204" pitchFamily="34" charset="0"/>
                <a:ea typeface="黑体" panose="02010609060101010101" pitchFamily="49" charset="-122"/>
              </a:rPr>
              <a:t>谁主沉浮？</a:t>
            </a:r>
            <a:endParaRPr lang="zh-CN" altLang="en-US" sz="2800" b="1" dirty="0">
              <a:latin typeface="Arial" panose="020B0604020202020204" pitchFamily="34" charset="0"/>
              <a:ea typeface="黑体" panose="02010609060101010101" pitchFamily="49" charset="-122"/>
            </a:endParaRPr>
          </a:p>
          <a:p>
            <a:endParaRPr lang="zh-CN" altLang="en-US" b="1" dirty="0">
              <a:solidFill>
                <a:srgbClr val="FF0000"/>
              </a:solidFill>
              <a:latin typeface="Arial" panose="020B0604020202020204" pitchFamily="34" charset="0"/>
              <a:ea typeface="宋体" panose="02010600030101010101" pitchFamily="2" charset="-122"/>
            </a:endParaRPr>
          </a:p>
        </p:txBody>
      </p:sp>
      <p:sp>
        <p:nvSpPr>
          <p:cNvPr id="56347" name="Text Box 29"/>
          <p:cNvSpPr txBox="1"/>
          <p:nvPr/>
        </p:nvSpPr>
        <p:spPr>
          <a:xfrm>
            <a:off x="5364163" y="5373688"/>
            <a:ext cx="184150" cy="457200"/>
          </a:xfrm>
          <a:prstGeom prst="rect">
            <a:avLst/>
          </a:prstGeom>
          <a:noFill/>
          <a:ln w="9525">
            <a:noFill/>
          </a:ln>
        </p:spPr>
        <p:txBody>
          <a:bodyPr wrap="none" anchor="t" anchorCtr="0">
            <a:spAutoFit/>
          </a:bodyPr>
          <a:p>
            <a:endParaRPr lang="zh-CN" altLang="en-US" b="1" dirty="0">
              <a:solidFill>
                <a:srgbClr val="FF0000"/>
              </a:solidFill>
              <a:latin typeface="Arial" panose="020B0604020202020204" pitchFamily="34" charset="0"/>
              <a:ea typeface="宋体" panose="02010600030101010101" pitchFamily="2" charset="-122"/>
            </a:endParaRPr>
          </a:p>
        </p:txBody>
      </p:sp>
      <p:sp>
        <p:nvSpPr>
          <p:cNvPr id="56348" name="AutoShape 30"/>
          <p:cNvSpPr/>
          <p:nvPr/>
        </p:nvSpPr>
        <p:spPr>
          <a:xfrm>
            <a:off x="6324600" y="5030788"/>
            <a:ext cx="228600" cy="1600200"/>
          </a:xfrm>
          <a:prstGeom prst="rightBrace">
            <a:avLst>
              <a:gd name="adj1" fmla="val 58106"/>
              <a:gd name="adj2" fmla="val 50000"/>
            </a:avLst>
          </a:prstGeom>
          <a:noFill/>
          <a:ln w="57150" cap="flat" cmpd="sng">
            <a:solidFill>
              <a:schemeClr val="accent2"/>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30751" name="Text Box 31"/>
          <p:cNvSpPr txBox="1"/>
          <p:nvPr/>
        </p:nvSpPr>
        <p:spPr>
          <a:xfrm>
            <a:off x="6934200" y="4800600"/>
            <a:ext cx="549275" cy="1798638"/>
          </a:xfrm>
          <a:prstGeom prst="rect">
            <a:avLst/>
          </a:prstGeom>
          <a:noFill/>
          <a:ln w="9525">
            <a:noFill/>
          </a:ln>
        </p:spPr>
        <p:txBody>
          <a:bodyPr anchor="t" anchorCtr="0">
            <a:spAutoFit/>
          </a:bodyPr>
          <a:p>
            <a:r>
              <a:rPr lang="zh-CN" altLang="en-US" sz="2800" b="1" dirty="0">
                <a:latin typeface="黑体" panose="02010609060101010101" pitchFamily="49" charset="-122"/>
                <a:ea typeface="黑体" panose="02010609060101010101" pitchFamily="49" charset="-122"/>
              </a:rPr>
              <a:t>胸怀天下</a:t>
            </a:r>
            <a:endParaRPr lang="zh-CN" altLang="en-US" sz="2800" b="1" dirty="0">
              <a:latin typeface="黑体" panose="02010609060101010101" pitchFamily="49" charset="-122"/>
              <a:ea typeface="黑体" panose="02010609060101010101" pitchFamily="49" charset="-122"/>
            </a:endParaRPr>
          </a:p>
        </p:txBody>
      </p:sp>
      <p:sp>
        <p:nvSpPr>
          <p:cNvPr id="56350" name="Text Box 32"/>
          <p:cNvSpPr txBox="1"/>
          <p:nvPr/>
        </p:nvSpPr>
        <p:spPr>
          <a:xfrm>
            <a:off x="2700655" y="692150"/>
            <a:ext cx="4233545" cy="521970"/>
          </a:xfrm>
          <a:prstGeom prst="rect">
            <a:avLst/>
          </a:prstGeom>
          <a:noFill/>
          <a:ln w="9525">
            <a:noFill/>
          </a:ln>
        </p:spPr>
        <p:txBody>
          <a:bodyPr wrap="square" anchor="t" anchorCtr="0">
            <a:spAutoFit/>
          </a:bodyPr>
          <a:p>
            <a:r>
              <a:rPr lang="zh-CN" altLang="en-US" sz="2800" b="1" dirty="0">
                <a:latin typeface="Arial" panose="020B0604020202020204" pitchFamily="34" charset="0"/>
                <a:ea typeface="宋体" panose="02010600030101010101" pitchFamily="2" charset="-122"/>
              </a:rPr>
              <a:t>  时间  </a:t>
            </a: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地点</a:t>
            </a: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 环境</a:t>
            </a:r>
            <a:endParaRPr lang="zh-CN" altLang="en-US" sz="2800" b="1" dirty="0">
              <a:latin typeface="Arial" panose="020B0604020202020204" pitchFamily="34" charset="0"/>
              <a:ea typeface="宋体" panose="02010600030101010101" pitchFamily="2" charset="-122"/>
            </a:endParaRPr>
          </a:p>
        </p:txBody>
      </p:sp>
      <p:sp>
        <p:nvSpPr>
          <p:cNvPr id="56351" name="Text Box 33"/>
          <p:cNvSpPr txBox="1"/>
          <p:nvPr/>
        </p:nvSpPr>
        <p:spPr>
          <a:xfrm>
            <a:off x="1836738" y="627063"/>
            <a:ext cx="503237" cy="701675"/>
          </a:xfrm>
          <a:prstGeom prst="rect">
            <a:avLst/>
          </a:prstGeom>
          <a:noFill/>
          <a:ln w="9525">
            <a:noFill/>
          </a:ln>
        </p:spPr>
        <p:txBody>
          <a:bodyPr anchor="t" anchorCtr="0">
            <a:spAutoFit/>
          </a:bodyPr>
          <a:p>
            <a:pPr>
              <a:spcBef>
                <a:spcPct val="50000"/>
              </a:spcBef>
            </a:pPr>
            <a:r>
              <a:rPr lang="zh-CN" altLang="en-US" sz="4000" b="1" u="sng" dirty="0">
                <a:solidFill>
                  <a:schemeClr val="accent2"/>
                </a:solidFill>
                <a:latin typeface="Arial" panose="020B0604020202020204" pitchFamily="34" charset="0"/>
                <a:ea typeface="宋体" panose="02010600030101010101" pitchFamily="2" charset="-122"/>
              </a:rPr>
              <a:t>立</a:t>
            </a:r>
            <a:endParaRPr lang="zh-CN" altLang="en-US" sz="4000" b="1" u="sng" dirty="0">
              <a:solidFill>
                <a:schemeClr val="accent2"/>
              </a:solidFill>
              <a:latin typeface="Arial" panose="020B0604020202020204" pitchFamily="34" charset="0"/>
              <a:ea typeface="宋体" panose="02010600030101010101" pitchFamily="2" charset="-122"/>
            </a:endParaRPr>
          </a:p>
        </p:txBody>
      </p:sp>
      <p:sp>
        <p:nvSpPr>
          <p:cNvPr id="56352" name="Text Box 34"/>
          <p:cNvSpPr txBox="1"/>
          <p:nvPr/>
        </p:nvSpPr>
        <p:spPr>
          <a:xfrm>
            <a:off x="1763713" y="2565400"/>
            <a:ext cx="576262" cy="701675"/>
          </a:xfrm>
          <a:prstGeom prst="rect">
            <a:avLst/>
          </a:prstGeom>
          <a:noFill/>
          <a:ln w="9525">
            <a:noFill/>
          </a:ln>
        </p:spPr>
        <p:txBody>
          <a:bodyPr anchor="t" anchorCtr="0">
            <a:spAutoFit/>
          </a:bodyPr>
          <a:p>
            <a:pPr>
              <a:spcBef>
                <a:spcPct val="50000"/>
              </a:spcBef>
            </a:pPr>
            <a:r>
              <a:rPr lang="zh-CN" altLang="en-US" sz="4000" b="1" u="sng" dirty="0">
                <a:solidFill>
                  <a:schemeClr val="accent2"/>
                </a:solidFill>
                <a:latin typeface="Arial" panose="020B0604020202020204" pitchFamily="34" charset="0"/>
                <a:ea typeface="宋体" panose="02010600030101010101" pitchFamily="2" charset="-122"/>
                <a:sym typeface="Arial" panose="020B0604020202020204" pitchFamily="34" charset="0"/>
              </a:rPr>
              <a:t>看</a:t>
            </a:r>
            <a:endParaRPr lang="zh-CN" altLang="en-US" sz="4000" b="1" u="sng" dirty="0">
              <a:solidFill>
                <a:schemeClr val="accent2"/>
              </a:solidFill>
              <a:latin typeface="Arial" panose="020B0604020202020204" pitchFamily="34" charset="0"/>
              <a:ea typeface="宋体" panose="02010600030101010101" pitchFamily="2" charset="-122"/>
              <a:sym typeface="Arial" panose="020B0604020202020204" pitchFamily="34" charset="0"/>
            </a:endParaRPr>
          </a:p>
        </p:txBody>
      </p:sp>
      <p:sp>
        <p:nvSpPr>
          <p:cNvPr id="56353" name="Text Box 35"/>
          <p:cNvSpPr txBox="1"/>
          <p:nvPr/>
        </p:nvSpPr>
        <p:spPr>
          <a:xfrm>
            <a:off x="1692275" y="5278438"/>
            <a:ext cx="647700" cy="701675"/>
          </a:xfrm>
          <a:prstGeom prst="rect">
            <a:avLst/>
          </a:prstGeom>
          <a:noFill/>
          <a:ln w="9525">
            <a:noFill/>
          </a:ln>
        </p:spPr>
        <p:txBody>
          <a:bodyPr anchor="t" anchorCtr="0">
            <a:spAutoFit/>
          </a:bodyPr>
          <a:p>
            <a:pPr>
              <a:spcBef>
                <a:spcPct val="50000"/>
              </a:spcBef>
            </a:pPr>
            <a:r>
              <a:rPr lang="zh-CN" altLang="en-US" sz="4000" b="1" u="sng" dirty="0">
                <a:solidFill>
                  <a:schemeClr val="accent2"/>
                </a:solidFill>
                <a:latin typeface="Arial" panose="020B0604020202020204" pitchFamily="34" charset="0"/>
                <a:ea typeface="宋体" panose="02010600030101010101" pitchFamily="2" charset="-122"/>
                <a:sym typeface="Arial" panose="020B0604020202020204" pitchFamily="34" charset="0"/>
              </a:rPr>
              <a:t>问</a:t>
            </a:r>
            <a:endParaRPr lang="zh-CN" altLang="en-US" sz="4000" b="1" u="sng" dirty="0">
              <a:solidFill>
                <a:schemeClr val="accent2"/>
              </a:solidFill>
              <a:latin typeface="Arial" panose="020B0604020202020204" pitchFamily="34" charset="0"/>
              <a:ea typeface="宋体" panose="02010600030101010101" pitchFamily="2" charset="-122"/>
              <a:sym typeface="Arial" panose="020B0604020202020204" pitchFamily="34" charset="0"/>
            </a:endParaRPr>
          </a:p>
        </p:txBody>
      </p:sp>
      <p:sp>
        <p:nvSpPr>
          <p:cNvPr id="56354" name="Text Box 36"/>
          <p:cNvSpPr txBox="1"/>
          <p:nvPr/>
        </p:nvSpPr>
        <p:spPr>
          <a:xfrm>
            <a:off x="8461375" y="5980113"/>
            <a:ext cx="576263" cy="709612"/>
          </a:xfrm>
          <a:prstGeom prst="rect">
            <a:avLst/>
          </a:prstGeom>
          <a:solidFill>
            <a:srgbClr val="CC99FF"/>
          </a:solidFill>
          <a:ln w="9525" cap="flat" cmpd="sng">
            <a:solidFill>
              <a:srgbClr val="CC99FF"/>
            </a:solidFill>
            <a:prstDash val="solid"/>
            <a:miter/>
            <a:headEnd type="none" w="med" len="med"/>
            <a:tailEnd type="none" w="med" len="med"/>
          </a:ln>
        </p:spPr>
        <p:txBody>
          <a:bodyPr anchor="t" anchorCtr="0">
            <a:spAutoFit/>
          </a:bodyPr>
          <a:p>
            <a:r>
              <a:rPr lang="zh-CN" altLang="en-US" sz="2000" dirty="0">
                <a:latin typeface="Arial" panose="020B0604020202020204" pitchFamily="34" charset="0"/>
                <a:ea typeface="幼圆" panose="02010509060101010101" pitchFamily="49" charset="-122"/>
              </a:rPr>
              <a:t>再</a:t>
            </a:r>
            <a:r>
              <a:rPr lang="zh-CN" altLang="en-US" sz="2000" dirty="0">
                <a:latin typeface="Arial" panose="020B0604020202020204" pitchFamily="34" charset="0"/>
                <a:ea typeface="幼圆" panose="02010509060101010101" pitchFamily="49" charset="-122"/>
                <a:hlinkClick r:id=""/>
              </a:rPr>
              <a:t>读</a:t>
            </a:r>
            <a:endParaRPr lang="zh-CN" altLang="en-US" sz="2000" dirty="0">
              <a:latin typeface="Arial" panose="020B0604020202020204" pitchFamily="34" charset="0"/>
              <a:ea typeface="幼圆" panose="02010509060101010101" pitchFamily="49" charset="-122"/>
              <a:hlinkClick r:id=""/>
            </a:endParaRPr>
          </a:p>
        </p:txBody>
      </p:sp>
      <p:sp>
        <p:nvSpPr>
          <p:cNvPr id="56355" name="AutoShape 21"/>
          <p:cNvSpPr/>
          <p:nvPr/>
        </p:nvSpPr>
        <p:spPr>
          <a:xfrm>
            <a:off x="6732270" y="1447800"/>
            <a:ext cx="381000" cy="3200400"/>
          </a:xfrm>
          <a:prstGeom prst="rightBrace">
            <a:avLst>
              <a:gd name="adj1" fmla="val 70000"/>
              <a:gd name="adj2" fmla="val 50000"/>
            </a:avLst>
          </a:prstGeom>
          <a:noFill/>
          <a:ln w="57150" cap="flat" cmpd="sng">
            <a:solidFill>
              <a:srgbClr val="3366FF"/>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6356" name="AutoShape 21"/>
          <p:cNvSpPr/>
          <p:nvPr/>
        </p:nvSpPr>
        <p:spPr>
          <a:xfrm>
            <a:off x="5173663" y="1447800"/>
            <a:ext cx="134937" cy="704850"/>
          </a:xfrm>
          <a:prstGeom prst="rightBrace">
            <a:avLst>
              <a:gd name="adj1" fmla="val 69840"/>
              <a:gd name="adj2" fmla="val 50000"/>
            </a:avLst>
          </a:prstGeom>
          <a:noFill/>
          <a:ln w="57150" cap="flat" cmpd="sng">
            <a:solidFill>
              <a:srgbClr val="3366FF"/>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6357" name="AutoShape 21"/>
          <p:cNvSpPr/>
          <p:nvPr/>
        </p:nvSpPr>
        <p:spPr>
          <a:xfrm>
            <a:off x="5219700" y="2495233"/>
            <a:ext cx="134938" cy="704850"/>
          </a:xfrm>
          <a:prstGeom prst="rightBrace">
            <a:avLst>
              <a:gd name="adj1" fmla="val 69840"/>
              <a:gd name="adj2" fmla="val 50000"/>
            </a:avLst>
          </a:prstGeom>
          <a:noFill/>
          <a:ln w="57150" cap="flat" cmpd="sng">
            <a:solidFill>
              <a:srgbClr val="3366FF"/>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6358" name="TextBox 45"/>
          <p:cNvSpPr txBox="1"/>
          <p:nvPr/>
        </p:nvSpPr>
        <p:spPr>
          <a:xfrm>
            <a:off x="5548313" y="1508125"/>
            <a:ext cx="1101725" cy="460375"/>
          </a:xfrm>
          <a:prstGeom prst="rect">
            <a:avLst/>
          </a:prstGeom>
          <a:noFill/>
          <a:ln w="9525">
            <a:noFill/>
          </a:ln>
        </p:spPr>
        <p:txBody>
          <a:bodyPr anchor="t" anchorCtr="0">
            <a:spAutoFit/>
          </a:bodyPr>
          <a:p>
            <a:r>
              <a:rPr lang="zh-CN" altLang="en-US" sz="2400" b="1" dirty="0">
                <a:solidFill>
                  <a:srgbClr val="191966"/>
                </a:solidFill>
                <a:latin typeface="Arial" panose="020B0604020202020204" pitchFamily="34" charset="0"/>
                <a:ea typeface="宋体" panose="02010600030101010101" pitchFamily="2" charset="-122"/>
              </a:rPr>
              <a:t>远眺</a:t>
            </a:r>
            <a:endParaRPr lang="zh-CN" altLang="en-US" sz="2400" b="1" dirty="0">
              <a:solidFill>
                <a:srgbClr val="191966"/>
              </a:solidFill>
              <a:latin typeface="Arial" panose="020B0604020202020204" pitchFamily="34" charset="0"/>
              <a:ea typeface="宋体" panose="02010600030101010101" pitchFamily="2" charset="-122"/>
            </a:endParaRPr>
          </a:p>
        </p:txBody>
      </p:sp>
      <p:sp>
        <p:nvSpPr>
          <p:cNvPr id="56359" name="TextBox 46"/>
          <p:cNvSpPr txBox="1"/>
          <p:nvPr/>
        </p:nvSpPr>
        <p:spPr>
          <a:xfrm>
            <a:off x="5600700" y="2603500"/>
            <a:ext cx="1049338" cy="460375"/>
          </a:xfrm>
          <a:prstGeom prst="rect">
            <a:avLst/>
          </a:prstGeom>
          <a:noFill/>
          <a:ln w="9525">
            <a:noFill/>
          </a:ln>
        </p:spPr>
        <p:txBody>
          <a:bodyPr anchor="t" anchorCtr="0">
            <a:spAutoFit/>
          </a:bodyPr>
          <a:p>
            <a:r>
              <a:rPr lang="zh-CN" altLang="en-US" sz="2400" b="1" dirty="0">
                <a:solidFill>
                  <a:srgbClr val="191966"/>
                </a:solidFill>
                <a:latin typeface="Arial" panose="020B0604020202020204" pitchFamily="34" charset="0"/>
                <a:ea typeface="宋体" panose="02010600030101010101" pitchFamily="2" charset="-122"/>
              </a:rPr>
              <a:t>近观</a:t>
            </a:r>
            <a:endParaRPr lang="zh-CN" altLang="en-US" sz="2400" b="1" dirty="0">
              <a:solidFill>
                <a:srgbClr val="191966"/>
              </a:solidFill>
              <a:latin typeface="Arial" panose="020B0604020202020204" pitchFamily="34" charset="0"/>
              <a:ea typeface="宋体" panose="02010600030101010101" pitchFamily="2" charset="-122"/>
            </a:endParaRPr>
          </a:p>
        </p:txBody>
      </p:sp>
      <p:sp>
        <p:nvSpPr>
          <p:cNvPr id="56360" name="TextBox 47"/>
          <p:cNvSpPr txBox="1"/>
          <p:nvPr/>
        </p:nvSpPr>
        <p:spPr>
          <a:xfrm>
            <a:off x="5364163" y="3277235"/>
            <a:ext cx="1285875" cy="461963"/>
          </a:xfrm>
          <a:prstGeom prst="rect">
            <a:avLst/>
          </a:prstGeom>
          <a:noFill/>
          <a:ln w="9525">
            <a:noFill/>
          </a:ln>
        </p:spPr>
        <p:txBody>
          <a:bodyPr anchor="t" anchorCtr="0">
            <a:spAutoFit/>
          </a:bodyPr>
          <a:p>
            <a:r>
              <a:rPr lang="zh-CN" altLang="en-US" sz="2400" b="1" dirty="0">
                <a:solidFill>
                  <a:srgbClr val="191966"/>
                </a:solidFill>
                <a:latin typeface="Arial" panose="020B0604020202020204" pitchFamily="34" charset="0"/>
                <a:ea typeface="宋体" panose="02010600030101010101" pitchFamily="2" charset="-122"/>
              </a:rPr>
              <a:t>   仰视</a:t>
            </a:r>
            <a:endParaRPr lang="zh-CN" altLang="en-US" sz="2400" b="1" dirty="0">
              <a:solidFill>
                <a:srgbClr val="191966"/>
              </a:solidFill>
              <a:latin typeface="Arial" panose="020B0604020202020204" pitchFamily="34" charset="0"/>
              <a:ea typeface="宋体" panose="02010600030101010101" pitchFamily="2" charset="-122"/>
            </a:endParaRPr>
          </a:p>
        </p:txBody>
      </p:sp>
      <p:sp>
        <p:nvSpPr>
          <p:cNvPr id="56361" name="TextBox 48"/>
          <p:cNvSpPr txBox="1"/>
          <p:nvPr/>
        </p:nvSpPr>
        <p:spPr>
          <a:xfrm>
            <a:off x="5600700" y="3717608"/>
            <a:ext cx="901700" cy="461962"/>
          </a:xfrm>
          <a:prstGeom prst="rect">
            <a:avLst/>
          </a:prstGeom>
          <a:noFill/>
          <a:ln w="9525">
            <a:noFill/>
          </a:ln>
        </p:spPr>
        <p:txBody>
          <a:bodyPr anchor="t" anchorCtr="0">
            <a:spAutoFit/>
          </a:bodyPr>
          <a:p>
            <a:r>
              <a:rPr lang="zh-CN" altLang="en-US" sz="2400" b="1" dirty="0">
                <a:solidFill>
                  <a:srgbClr val="191966"/>
                </a:solidFill>
                <a:latin typeface="Arial" panose="020B0604020202020204" pitchFamily="34" charset="0"/>
                <a:ea typeface="宋体" panose="02010600030101010101" pitchFamily="2" charset="-122"/>
              </a:rPr>
              <a:t>俯瞰</a:t>
            </a:r>
            <a:endParaRPr lang="zh-CN" altLang="en-US" sz="2400" b="1" dirty="0">
              <a:solidFill>
                <a:srgbClr val="191966"/>
              </a:solidFill>
              <a:latin typeface="Arial" panose="020B0604020202020204" pitchFamily="34" charset="0"/>
              <a:ea typeface="宋体" panose="02010600030101010101" pitchFamily="2" charset="-122"/>
            </a:endParaRPr>
          </a:p>
        </p:txBody>
      </p:sp>
      <p:sp>
        <p:nvSpPr>
          <p:cNvPr id="2" name="文本框 1"/>
          <p:cNvSpPr txBox="1"/>
          <p:nvPr/>
        </p:nvSpPr>
        <p:spPr>
          <a:xfrm>
            <a:off x="311150" y="273050"/>
            <a:ext cx="2389505" cy="645160"/>
          </a:xfrm>
          <a:prstGeom prst="rect">
            <a:avLst/>
          </a:prstGeom>
          <a:noFill/>
        </p:spPr>
        <p:txBody>
          <a:bodyPr wrap="square" rtlCol="0">
            <a:spAutoFit/>
          </a:bodyPr>
          <a:p>
            <a:r>
              <a:rPr lang="zh-CN" altLang="en-US" sz="3600" b="1">
                <a:solidFill>
                  <a:srgbClr val="FF0000"/>
                </a:solidFill>
              </a:rPr>
              <a:t>巩固总结：</a:t>
            </a:r>
            <a:endParaRPr lang="zh-CN" altLang="en-US"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6351"/>
                                        </p:tgtEl>
                                        <p:attrNameLst>
                                          <p:attrName>style.visibility</p:attrName>
                                        </p:attrNameLst>
                                      </p:cBhvr>
                                      <p:to>
                                        <p:strVal val="visible"/>
                                      </p:to>
                                    </p:set>
                                    <p:animEffect transition="in" filter="blinds(horizontal)">
                                      <p:cBhvr>
                                        <p:cTn id="12" dur="500"/>
                                        <p:tgtEl>
                                          <p:spTgt spid="5635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6350"/>
                                        </p:tgtEl>
                                        <p:attrNameLst>
                                          <p:attrName>style.visibility</p:attrName>
                                        </p:attrNameLst>
                                      </p:cBhvr>
                                      <p:to>
                                        <p:strVal val="visible"/>
                                      </p:to>
                                    </p:set>
                                    <p:animEffect transition="in" filter="blinds(horizontal)">
                                      <p:cBhvr>
                                        <p:cTn id="17" dur="500"/>
                                        <p:tgtEl>
                                          <p:spTgt spid="5635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723"/>
                                        </p:tgtEl>
                                        <p:attrNameLst>
                                          <p:attrName>style.visibility</p:attrName>
                                        </p:attrNameLst>
                                      </p:cBhvr>
                                      <p:to>
                                        <p:strVal val="visible"/>
                                      </p:to>
                                    </p:set>
                                    <p:animEffect transition="in" filter="blinds(horizontal)">
                                      <p:cBhvr>
                                        <p:cTn id="22" dur="500"/>
                                        <p:tgtEl>
                                          <p:spTgt spid="307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6352"/>
                                        </p:tgtEl>
                                        <p:attrNameLst>
                                          <p:attrName>style.visibility</p:attrName>
                                        </p:attrNameLst>
                                      </p:cBhvr>
                                      <p:to>
                                        <p:strVal val="visible"/>
                                      </p:to>
                                    </p:set>
                                    <p:animEffect transition="in" filter="blinds(horizontal)">
                                      <p:cBhvr>
                                        <p:cTn id="27" dur="500"/>
                                        <p:tgtEl>
                                          <p:spTgt spid="5635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6324"/>
                                        </p:tgtEl>
                                        <p:attrNameLst>
                                          <p:attrName>style.visibility</p:attrName>
                                        </p:attrNameLst>
                                      </p:cBhvr>
                                      <p:to>
                                        <p:strVal val="visible"/>
                                      </p:to>
                                    </p:set>
                                    <p:animEffect transition="in" filter="blinds(horizontal)">
                                      <p:cBhvr>
                                        <p:cTn id="32" dur="500"/>
                                        <p:tgtEl>
                                          <p:spTgt spid="5632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6332"/>
                                        </p:tgtEl>
                                        <p:attrNameLst>
                                          <p:attrName>style.visibility</p:attrName>
                                        </p:attrNameLst>
                                      </p:cBhvr>
                                      <p:to>
                                        <p:strVal val="visible"/>
                                      </p:to>
                                    </p:set>
                                    <p:animEffect transition="in" filter="blinds(horizontal)">
                                      <p:cBhvr>
                                        <p:cTn id="37" dur="500"/>
                                        <p:tgtEl>
                                          <p:spTgt spid="5633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6333"/>
                                        </p:tgtEl>
                                        <p:attrNameLst>
                                          <p:attrName>style.visibility</p:attrName>
                                        </p:attrNameLst>
                                      </p:cBhvr>
                                      <p:to>
                                        <p:strVal val="visible"/>
                                      </p:to>
                                    </p:set>
                                    <p:animEffect transition="in" filter="blinds(horizontal)">
                                      <p:cBhvr>
                                        <p:cTn id="42" dur="500"/>
                                        <p:tgtEl>
                                          <p:spTgt spid="5633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6356"/>
                                        </p:tgtEl>
                                        <p:attrNameLst>
                                          <p:attrName>style.visibility</p:attrName>
                                        </p:attrNameLst>
                                      </p:cBhvr>
                                      <p:to>
                                        <p:strVal val="visible"/>
                                      </p:to>
                                    </p:set>
                                    <p:animEffect transition="in" filter="blinds(horizontal)">
                                      <p:cBhvr>
                                        <p:cTn id="47" dur="500"/>
                                        <p:tgtEl>
                                          <p:spTgt spid="5635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6358"/>
                                        </p:tgtEl>
                                        <p:attrNameLst>
                                          <p:attrName>style.visibility</p:attrName>
                                        </p:attrNameLst>
                                      </p:cBhvr>
                                      <p:to>
                                        <p:strVal val="visible"/>
                                      </p:to>
                                    </p:set>
                                    <p:animEffect transition="in" filter="blinds(horizontal)">
                                      <p:cBhvr>
                                        <p:cTn id="52" dur="500"/>
                                        <p:tgtEl>
                                          <p:spTgt spid="5635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6334"/>
                                        </p:tgtEl>
                                        <p:attrNameLst>
                                          <p:attrName>style.visibility</p:attrName>
                                        </p:attrNameLst>
                                      </p:cBhvr>
                                      <p:to>
                                        <p:strVal val="visible"/>
                                      </p:to>
                                    </p:set>
                                    <p:animEffect transition="in" filter="blinds(horizontal)">
                                      <p:cBhvr>
                                        <p:cTn id="57" dur="500"/>
                                        <p:tgtEl>
                                          <p:spTgt spid="5633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56335"/>
                                        </p:tgtEl>
                                        <p:attrNameLst>
                                          <p:attrName>style.visibility</p:attrName>
                                        </p:attrNameLst>
                                      </p:cBhvr>
                                      <p:to>
                                        <p:strVal val="visible"/>
                                      </p:to>
                                    </p:set>
                                    <p:animEffect transition="in" filter="blinds(horizontal)">
                                      <p:cBhvr>
                                        <p:cTn id="62" dur="500"/>
                                        <p:tgtEl>
                                          <p:spTgt spid="5633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56357"/>
                                        </p:tgtEl>
                                        <p:attrNameLst>
                                          <p:attrName>style.visibility</p:attrName>
                                        </p:attrNameLst>
                                      </p:cBhvr>
                                      <p:to>
                                        <p:strVal val="visible"/>
                                      </p:to>
                                    </p:set>
                                    <p:animEffect transition="in" filter="blinds(horizontal)">
                                      <p:cBhvr>
                                        <p:cTn id="67" dur="500"/>
                                        <p:tgtEl>
                                          <p:spTgt spid="5635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56359"/>
                                        </p:tgtEl>
                                        <p:attrNameLst>
                                          <p:attrName>style.visibility</p:attrName>
                                        </p:attrNameLst>
                                      </p:cBhvr>
                                      <p:to>
                                        <p:strVal val="visible"/>
                                      </p:to>
                                    </p:set>
                                    <p:animEffect transition="in" filter="blinds(horizontal)">
                                      <p:cBhvr>
                                        <p:cTn id="72" dur="500"/>
                                        <p:tgtEl>
                                          <p:spTgt spid="56359"/>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56336"/>
                                        </p:tgtEl>
                                        <p:attrNameLst>
                                          <p:attrName>style.visibility</p:attrName>
                                        </p:attrNameLst>
                                      </p:cBhvr>
                                      <p:to>
                                        <p:strVal val="visible"/>
                                      </p:to>
                                    </p:set>
                                    <p:animEffect transition="in" filter="blinds(horizontal)">
                                      <p:cBhvr>
                                        <p:cTn id="77" dur="500"/>
                                        <p:tgtEl>
                                          <p:spTgt spid="56336"/>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56360"/>
                                        </p:tgtEl>
                                        <p:attrNameLst>
                                          <p:attrName>style.visibility</p:attrName>
                                        </p:attrNameLst>
                                      </p:cBhvr>
                                      <p:to>
                                        <p:strVal val="visible"/>
                                      </p:to>
                                    </p:set>
                                    <p:animEffect transition="in" filter="blinds(horizontal)">
                                      <p:cBhvr>
                                        <p:cTn id="82" dur="500"/>
                                        <p:tgtEl>
                                          <p:spTgt spid="5636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56337"/>
                                        </p:tgtEl>
                                        <p:attrNameLst>
                                          <p:attrName>style.visibility</p:attrName>
                                        </p:attrNameLst>
                                      </p:cBhvr>
                                      <p:to>
                                        <p:strVal val="visible"/>
                                      </p:to>
                                    </p:set>
                                    <p:animEffect transition="in" filter="blinds(horizontal)">
                                      <p:cBhvr>
                                        <p:cTn id="87" dur="500"/>
                                        <p:tgtEl>
                                          <p:spTgt spid="56337"/>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56361"/>
                                        </p:tgtEl>
                                        <p:attrNameLst>
                                          <p:attrName>style.visibility</p:attrName>
                                        </p:attrNameLst>
                                      </p:cBhvr>
                                      <p:to>
                                        <p:strVal val="visible"/>
                                      </p:to>
                                    </p:set>
                                    <p:animEffect transition="in" filter="blinds(horizontal)">
                                      <p:cBhvr>
                                        <p:cTn id="92" dur="500"/>
                                        <p:tgtEl>
                                          <p:spTgt spid="5636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56331"/>
                                        </p:tgtEl>
                                        <p:attrNameLst>
                                          <p:attrName>style.visibility</p:attrName>
                                        </p:attrNameLst>
                                      </p:cBhvr>
                                      <p:to>
                                        <p:strVal val="visible"/>
                                      </p:to>
                                    </p:set>
                                    <p:animEffect transition="in" filter="blinds(horizontal)">
                                      <p:cBhvr>
                                        <p:cTn id="97" dur="500"/>
                                        <p:tgtEl>
                                          <p:spTgt spid="56331"/>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56338"/>
                                        </p:tgtEl>
                                        <p:attrNameLst>
                                          <p:attrName>style.visibility</p:attrName>
                                        </p:attrNameLst>
                                      </p:cBhvr>
                                      <p:to>
                                        <p:strVal val="visible"/>
                                      </p:to>
                                    </p:set>
                                    <p:animEffect transition="in" filter="blinds(horizontal)">
                                      <p:cBhvr>
                                        <p:cTn id="102" dur="500"/>
                                        <p:tgtEl>
                                          <p:spTgt spid="56338"/>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56355"/>
                                        </p:tgtEl>
                                        <p:attrNameLst>
                                          <p:attrName>style.visibility</p:attrName>
                                        </p:attrNameLst>
                                      </p:cBhvr>
                                      <p:to>
                                        <p:strVal val="visible"/>
                                      </p:to>
                                    </p:set>
                                    <p:animEffect transition="in" filter="blinds(horizontal)">
                                      <p:cBhvr>
                                        <p:cTn id="107" dur="500"/>
                                        <p:tgtEl>
                                          <p:spTgt spid="56355"/>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30742"/>
                                        </p:tgtEl>
                                        <p:attrNameLst>
                                          <p:attrName>style.visibility</p:attrName>
                                        </p:attrNameLst>
                                      </p:cBhvr>
                                      <p:to>
                                        <p:strVal val="visible"/>
                                      </p:to>
                                    </p:set>
                                    <p:animEffect transition="in" filter="blinds(horizontal)">
                                      <p:cBhvr>
                                        <p:cTn id="112" dur="500"/>
                                        <p:tgtEl>
                                          <p:spTgt spid="30742"/>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30743"/>
                                        </p:tgtEl>
                                        <p:attrNameLst>
                                          <p:attrName>style.visibility</p:attrName>
                                        </p:attrNameLst>
                                      </p:cBhvr>
                                      <p:to>
                                        <p:strVal val="visible"/>
                                      </p:to>
                                    </p:set>
                                    <p:animEffect transition="in" filter="blinds(horizontal)">
                                      <p:cBhvr>
                                        <p:cTn id="117" dur="500"/>
                                        <p:tgtEl>
                                          <p:spTgt spid="30743"/>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56353"/>
                                        </p:tgtEl>
                                        <p:attrNameLst>
                                          <p:attrName>style.visibility</p:attrName>
                                        </p:attrNameLst>
                                      </p:cBhvr>
                                      <p:to>
                                        <p:strVal val="visible"/>
                                      </p:to>
                                    </p:set>
                                    <p:animEffect transition="in" filter="blinds(horizontal)">
                                      <p:cBhvr>
                                        <p:cTn id="122" dur="500"/>
                                        <p:tgtEl>
                                          <p:spTgt spid="56353"/>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56343"/>
                                        </p:tgtEl>
                                        <p:attrNameLst>
                                          <p:attrName>style.visibility</p:attrName>
                                        </p:attrNameLst>
                                      </p:cBhvr>
                                      <p:to>
                                        <p:strVal val="visible"/>
                                      </p:to>
                                    </p:set>
                                    <p:animEffect transition="in" filter="blinds(horizontal)">
                                      <p:cBhvr>
                                        <p:cTn id="127" dur="500"/>
                                        <p:tgtEl>
                                          <p:spTgt spid="56343"/>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56344"/>
                                        </p:tgtEl>
                                        <p:attrNameLst>
                                          <p:attrName>style.visibility</p:attrName>
                                        </p:attrNameLst>
                                      </p:cBhvr>
                                      <p:to>
                                        <p:strVal val="visible"/>
                                      </p:to>
                                    </p:set>
                                    <p:animEffect transition="in" filter="blinds(horizontal)">
                                      <p:cBhvr>
                                        <p:cTn id="132" dur="500"/>
                                        <p:tgtEl>
                                          <p:spTgt spid="56344"/>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grpId="0" nodeType="clickEffect">
                                  <p:stCondLst>
                                    <p:cond delay="0"/>
                                  </p:stCondLst>
                                  <p:childTnLst>
                                    <p:set>
                                      <p:cBhvr>
                                        <p:cTn id="136" dur="1" fill="hold">
                                          <p:stCondLst>
                                            <p:cond delay="0"/>
                                          </p:stCondLst>
                                        </p:cTn>
                                        <p:tgtEl>
                                          <p:spTgt spid="56345"/>
                                        </p:tgtEl>
                                        <p:attrNameLst>
                                          <p:attrName>style.visibility</p:attrName>
                                        </p:attrNameLst>
                                      </p:cBhvr>
                                      <p:to>
                                        <p:strVal val="visible"/>
                                      </p:to>
                                    </p:set>
                                    <p:animEffect transition="in" filter="blinds(horizontal)">
                                      <p:cBhvr>
                                        <p:cTn id="137" dur="500"/>
                                        <p:tgtEl>
                                          <p:spTgt spid="56345"/>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grpId="0" nodeType="clickEffect">
                                  <p:stCondLst>
                                    <p:cond delay="0"/>
                                  </p:stCondLst>
                                  <p:childTnLst>
                                    <p:set>
                                      <p:cBhvr>
                                        <p:cTn id="141" dur="1" fill="hold">
                                          <p:stCondLst>
                                            <p:cond delay="0"/>
                                          </p:stCondLst>
                                        </p:cTn>
                                        <p:tgtEl>
                                          <p:spTgt spid="56346"/>
                                        </p:tgtEl>
                                        <p:attrNameLst>
                                          <p:attrName>style.visibility</p:attrName>
                                        </p:attrNameLst>
                                      </p:cBhvr>
                                      <p:to>
                                        <p:strVal val="visible"/>
                                      </p:to>
                                    </p:set>
                                    <p:animEffect transition="in" filter="blinds(horizontal)">
                                      <p:cBhvr>
                                        <p:cTn id="142" dur="500"/>
                                        <p:tgtEl>
                                          <p:spTgt spid="56346"/>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grpId="0" nodeType="clickEffect">
                                  <p:stCondLst>
                                    <p:cond delay="0"/>
                                  </p:stCondLst>
                                  <p:childTnLst>
                                    <p:set>
                                      <p:cBhvr>
                                        <p:cTn id="146" dur="1" fill="hold">
                                          <p:stCondLst>
                                            <p:cond delay="0"/>
                                          </p:stCondLst>
                                        </p:cTn>
                                        <p:tgtEl>
                                          <p:spTgt spid="56348"/>
                                        </p:tgtEl>
                                        <p:attrNameLst>
                                          <p:attrName>style.visibility</p:attrName>
                                        </p:attrNameLst>
                                      </p:cBhvr>
                                      <p:to>
                                        <p:strVal val="visible"/>
                                      </p:to>
                                    </p:set>
                                    <p:animEffect transition="in" filter="blinds(horizontal)">
                                      <p:cBhvr>
                                        <p:cTn id="147" dur="500"/>
                                        <p:tgtEl>
                                          <p:spTgt spid="56348"/>
                                        </p:tgtEl>
                                      </p:cBhvr>
                                    </p:animEffect>
                                  </p:childTnLst>
                                </p:cTn>
                              </p:par>
                            </p:childTnLst>
                          </p:cTn>
                        </p:par>
                      </p:childTnLst>
                    </p:cTn>
                  </p:par>
                  <p:par>
                    <p:cTn id="148" fill="hold">
                      <p:stCondLst>
                        <p:cond delay="indefinite"/>
                      </p:stCondLst>
                      <p:childTnLst>
                        <p:par>
                          <p:cTn id="149" fill="hold">
                            <p:stCondLst>
                              <p:cond delay="0"/>
                            </p:stCondLst>
                            <p:childTnLst>
                              <p:par>
                                <p:cTn id="150" presetID="8" presetClass="entr" presetSubtype="16" fill="hold" grpId="0" nodeType="clickEffect">
                                  <p:stCondLst>
                                    <p:cond delay="0"/>
                                  </p:stCondLst>
                                  <p:childTnLst>
                                    <p:set>
                                      <p:cBhvr>
                                        <p:cTn id="151" dur="1" fill="hold">
                                          <p:stCondLst>
                                            <p:cond delay="0"/>
                                          </p:stCondLst>
                                        </p:cTn>
                                        <p:tgtEl>
                                          <p:spTgt spid="30751"/>
                                        </p:tgtEl>
                                        <p:attrNameLst>
                                          <p:attrName>style.visibility</p:attrName>
                                        </p:attrNameLst>
                                      </p:cBhvr>
                                      <p:to>
                                        <p:strVal val="visible"/>
                                      </p:to>
                                    </p:set>
                                    <p:animEffect transition="in" filter="diamond(in)">
                                      <p:cBhvr>
                                        <p:cTn id="152" dur="2000"/>
                                        <p:tgtEl>
                                          <p:spTgt spid="30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6351" grpId="0"/>
      <p:bldP spid="56351" grpId="1"/>
      <p:bldP spid="56350" grpId="0"/>
      <p:bldP spid="56350" grpId="1"/>
      <p:bldP spid="30723" grpId="0"/>
      <p:bldP spid="30723" grpId="1"/>
      <p:bldP spid="56352" grpId="0"/>
      <p:bldP spid="56352" grpId="1"/>
      <p:bldP spid="56324" grpId="0" animBg="1"/>
      <p:bldP spid="56324" grpId="1" animBg="1"/>
      <p:bldP spid="56332" grpId="0"/>
      <p:bldP spid="56332" grpId="1"/>
      <p:bldP spid="56333" grpId="0"/>
      <p:bldP spid="56333" grpId="1"/>
      <p:bldP spid="56356" grpId="0" animBg="1"/>
      <p:bldP spid="56356" grpId="1" animBg="1"/>
      <p:bldP spid="56358" grpId="0"/>
      <p:bldP spid="56358" grpId="1"/>
      <p:bldP spid="56334" grpId="0"/>
      <p:bldP spid="56334" grpId="1"/>
      <p:bldP spid="56335" grpId="0"/>
      <p:bldP spid="56335" grpId="1"/>
      <p:bldP spid="56357" grpId="0" animBg="1"/>
      <p:bldP spid="56357" grpId="1" animBg="1"/>
      <p:bldP spid="56359" grpId="0"/>
      <p:bldP spid="56359" grpId="1"/>
      <p:bldP spid="56336" grpId="0"/>
      <p:bldP spid="56336" grpId="1"/>
      <p:bldP spid="56360" grpId="0"/>
      <p:bldP spid="56360" grpId="1"/>
      <p:bldP spid="56337" grpId="0"/>
      <p:bldP spid="56337" grpId="1"/>
      <p:bldP spid="56361" grpId="0"/>
      <p:bldP spid="56361" grpId="1"/>
      <p:bldP spid="56331" grpId="0"/>
      <p:bldP spid="56331" grpId="1"/>
      <p:bldP spid="56338" grpId="0"/>
      <p:bldP spid="56338" grpId="1"/>
      <p:bldP spid="56355" grpId="0" animBg="1"/>
      <p:bldP spid="56355" grpId="1" animBg="1"/>
      <p:bldP spid="30742" grpId="0"/>
      <p:bldP spid="30742" grpId="1"/>
      <p:bldP spid="30743" grpId="0"/>
      <p:bldP spid="30743" grpId="1"/>
      <p:bldP spid="56353" grpId="0"/>
      <p:bldP spid="56353" grpId="1"/>
      <p:bldP spid="56343" grpId="0" animBg="1"/>
      <p:bldP spid="56343" grpId="1" animBg="1"/>
      <p:bldP spid="56344" grpId="0"/>
      <p:bldP spid="56344" grpId="1"/>
      <p:bldP spid="56345" grpId="0"/>
      <p:bldP spid="56345" grpId="1"/>
      <p:bldP spid="56346" grpId="0"/>
      <p:bldP spid="56346" grpId="1"/>
      <p:bldP spid="56348" grpId="0" animBg="1"/>
      <p:bldP spid="56348" grpId="1" animBg="1"/>
      <p:bldP spid="30751" grpId="0"/>
      <p:bldP spid="30751"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4"/>
          <p:cNvSpPr txBox="1">
            <a:spLocks noChangeArrowheads="1"/>
          </p:cNvSpPr>
          <p:nvPr/>
        </p:nvSpPr>
        <p:spPr bwMode="auto">
          <a:xfrm>
            <a:off x="395288" y="908720"/>
            <a:ext cx="835342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4000" b="1" dirty="0"/>
          </a:p>
          <a:p>
            <a:endParaRPr lang="zh-CN" altLang="en-US" sz="4000" b="1" dirty="0"/>
          </a:p>
          <a:p>
            <a:r>
              <a:rPr lang="en-US" altLang="zh-CN" sz="4000" b="1" dirty="0"/>
              <a:t>    </a:t>
            </a:r>
            <a:r>
              <a:rPr lang="zh-CN" altLang="en-US" sz="4000" b="1" dirty="0"/>
              <a:t> 采用你喜欢的方式，再次读一读本词，读出诗歌的感情</a:t>
            </a:r>
            <a:r>
              <a:rPr lang="zh-CN" altLang="en-US" sz="4000" b="1" dirty="0" smtClean="0"/>
              <a:t>。</a:t>
            </a:r>
            <a:endParaRPr lang="zh-CN" altLang="en-US" sz="4000" dirty="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Picture 2" descr="基础自主初探"/>
          <p:cNvPicPr>
            <a:picLocks noChangeAspect="1"/>
          </p:cNvPicPr>
          <p:nvPr/>
        </p:nvPicPr>
        <p:blipFill>
          <a:blip r:embed="rId1"/>
          <a:stretch>
            <a:fillRect/>
          </a:stretch>
        </p:blipFill>
        <p:spPr>
          <a:xfrm>
            <a:off x="1133475" y="0"/>
            <a:ext cx="7677150" cy="1227138"/>
          </a:xfrm>
          <a:prstGeom prst="rect">
            <a:avLst/>
          </a:prstGeom>
          <a:noFill/>
          <a:ln w="9525">
            <a:noFill/>
          </a:ln>
        </p:spPr>
      </p:pic>
      <p:pic>
        <p:nvPicPr>
          <p:cNvPr id="37890" name="Picture 3"/>
          <p:cNvPicPr>
            <a:picLocks noChangeAspect="1"/>
          </p:cNvPicPr>
          <p:nvPr/>
        </p:nvPicPr>
        <p:blipFill>
          <a:blip r:embed="rId2"/>
          <a:stretch>
            <a:fillRect/>
          </a:stretch>
        </p:blipFill>
        <p:spPr>
          <a:xfrm>
            <a:off x="1468438" y="1363663"/>
            <a:ext cx="7051675" cy="4059237"/>
          </a:xfrm>
          <a:prstGeom prst="rect">
            <a:avLst/>
          </a:prstGeom>
          <a:noFill/>
          <a:ln w="9525">
            <a:noFill/>
          </a:ln>
        </p:spPr>
      </p:pic>
      <p:pic>
        <p:nvPicPr>
          <p:cNvPr id="773124" name="Picture 4"/>
          <p:cNvPicPr>
            <a:picLocks noChangeAspect="1"/>
          </p:cNvPicPr>
          <p:nvPr/>
        </p:nvPicPr>
        <p:blipFill>
          <a:blip r:embed="rId3"/>
          <a:stretch>
            <a:fillRect/>
          </a:stretch>
        </p:blipFill>
        <p:spPr>
          <a:xfrm>
            <a:off x="1547813" y="5638800"/>
            <a:ext cx="6961187" cy="10064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3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3" name="Picture 2"/>
          <p:cNvPicPr>
            <a:picLocks noChangeAspect="1"/>
          </p:cNvPicPr>
          <p:nvPr/>
        </p:nvPicPr>
        <p:blipFill>
          <a:blip r:embed="rId1"/>
          <a:stretch>
            <a:fillRect/>
          </a:stretch>
        </p:blipFill>
        <p:spPr>
          <a:xfrm>
            <a:off x="1390650" y="1314450"/>
            <a:ext cx="7226300" cy="1825625"/>
          </a:xfrm>
          <a:prstGeom prst="rect">
            <a:avLst/>
          </a:prstGeom>
          <a:noFill/>
          <a:ln w="9525">
            <a:noFill/>
          </a:ln>
        </p:spPr>
      </p:pic>
      <p:pic>
        <p:nvPicPr>
          <p:cNvPr id="774147" name="Picture 3"/>
          <p:cNvPicPr>
            <a:picLocks noChangeAspect="1"/>
          </p:cNvPicPr>
          <p:nvPr/>
        </p:nvPicPr>
        <p:blipFill>
          <a:blip r:embed="rId2"/>
          <a:stretch>
            <a:fillRect/>
          </a:stretch>
        </p:blipFill>
        <p:spPr>
          <a:xfrm>
            <a:off x="1349375" y="3494088"/>
            <a:ext cx="7362825" cy="117316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4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xfrm>
            <a:off x="539115" y="836930"/>
            <a:ext cx="8002905" cy="1143000"/>
          </a:xfrm>
        </p:spPr>
        <p:txBody>
          <a:bodyPr vert="horz" wrap="square" lIns="91440" tIns="45720" rIns="91440" bIns="45720" anchor="t" anchorCtr="0"/>
          <a:p>
            <a:pPr algn="l"/>
            <a:r>
              <a:rPr lang="en-US" altLang="zh-CN" sz="5100" dirty="0">
                <a:sym typeface="+mn-ea"/>
              </a:rPr>
              <a:t>   </a:t>
            </a:r>
            <a:endParaRPr lang="zh-CN" altLang="en-US" sz="5100" b="1" dirty="0">
              <a:solidFill>
                <a:srgbClr val="DD1D09"/>
              </a:solidFill>
              <a:ea typeface="黑体" panose="02010609060101010101" pitchFamily="49" charset="-122"/>
            </a:endParaRPr>
          </a:p>
        </p:txBody>
      </p:sp>
      <p:sp>
        <p:nvSpPr>
          <p:cNvPr id="36866" name="Rectangle 3"/>
          <p:cNvSpPr>
            <a:spLocks noGrp="1"/>
          </p:cNvSpPr>
          <p:nvPr>
            <p:ph idx="1"/>
          </p:nvPr>
        </p:nvSpPr>
        <p:spPr>
          <a:xfrm>
            <a:off x="612140" y="1196975"/>
            <a:ext cx="8229600" cy="3933825"/>
          </a:xfrm>
        </p:spPr>
        <p:txBody>
          <a:bodyPr vert="horz" wrap="square" lIns="91440" tIns="45720" rIns="91440" bIns="45720" anchor="t" anchorCtr="0"/>
          <a:p>
            <a:pPr>
              <a:buNone/>
            </a:pPr>
            <a:r>
              <a:rPr lang="zh-CN" altLang="en-US" sz="5400" b="1" dirty="0">
                <a:solidFill>
                  <a:srgbClr val="FF0000"/>
                </a:solidFill>
              </a:rPr>
              <a:t>背诵作业</a:t>
            </a:r>
            <a:r>
              <a:rPr lang="zh-CN" altLang="en-US" sz="5400" dirty="0"/>
              <a:t>：</a:t>
            </a:r>
            <a:endParaRPr lang="zh-CN" altLang="en-US" sz="5400" dirty="0"/>
          </a:p>
          <a:p>
            <a:pPr>
              <a:buNone/>
            </a:pPr>
            <a:r>
              <a:rPr lang="en-US" altLang="zh-CN" sz="5400" dirty="0"/>
              <a:t>     </a:t>
            </a:r>
            <a:r>
              <a:rPr lang="zh-CN" altLang="en-US" sz="4400" dirty="0"/>
              <a:t>有感情的诵读上阙并背熟，切身体会作者的思想感情。</a:t>
            </a:r>
            <a:endParaRPr lang="zh-CN" altLang="en-US" sz="44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5" name="Picture 2" descr="p_large_mfEn_4b710001ef782d10"/>
          <p:cNvPicPr>
            <a:picLocks noGrp="1" noChangeAspect="1"/>
          </p:cNvPicPr>
          <p:nvPr>
            <p:ph sz="half" idx="2"/>
          </p:nvPr>
        </p:nvPicPr>
        <p:blipFill>
          <a:blip r:embed="rId1"/>
          <a:stretch>
            <a:fillRect/>
          </a:stretch>
        </p:blipFill>
        <p:spPr>
          <a:xfrm>
            <a:off x="-171450" y="-90487"/>
            <a:ext cx="9424988" cy="7119937"/>
          </a:xfrm>
        </p:spPr>
      </p:pic>
      <p:sp>
        <p:nvSpPr>
          <p:cNvPr id="57346" name="Rectangle 3"/>
          <p:cNvSpPr>
            <a:spLocks noGrp="1"/>
          </p:cNvSpPr>
          <p:nvPr>
            <p:ph type="body" sz="half" idx="1"/>
          </p:nvPr>
        </p:nvSpPr>
        <p:spPr>
          <a:xfrm>
            <a:off x="3711575" y="895350"/>
            <a:ext cx="3813175" cy="5486400"/>
          </a:xfrm>
        </p:spPr>
        <p:txBody>
          <a:bodyPr vert="eaVert" wrap="square" lIns="91440" tIns="45720" rIns="91440" bIns="45720" anchor="t" anchorCtr="0"/>
          <a:p>
            <a:pPr eaLnBrk="1" hangingPunct="1">
              <a:spcBef>
                <a:spcPct val="50000"/>
              </a:spcBef>
              <a:buClrTx/>
              <a:buSzTx/>
              <a:buFontTx/>
            </a:pPr>
            <a:r>
              <a:rPr lang="zh-CN" altLang="en-US" sz="4000" dirty="0">
                <a:solidFill>
                  <a:schemeClr val="bg1"/>
                </a:solidFill>
                <a:latin typeface="华文行楷" panose="02010800040101010101" pitchFamily="2" charset="-122"/>
                <a:ea typeface="华文行楷" panose="02010800040101010101" pitchFamily="2" charset="-122"/>
              </a:rPr>
              <a:t>携来百侣曾游。</a:t>
            </a:r>
            <a:endParaRPr lang="zh-CN" altLang="en-US" sz="4000" dirty="0">
              <a:solidFill>
                <a:schemeClr val="bg1"/>
              </a:solidFill>
              <a:latin typeface="华文行楷" panose="02010800040101010101" pitchFamily="2" charset="-122"/>
              <a:ea typeface="华文行楷" panose="02010800040101010101" pitchFamily="2" charset="-122"/>
            </a:endParaRPr>
          </a:p>
          <a:p>
            <a:pPr eaLnBrk="1" hangingPunct="1">
              <a:spcBef>
                <a:spcPct val="50000"/>
              </a:spcBef>
              <a:buClrTx/>
              <a:buSzTx/>
              <a:buFontTx/>
            </a:pPr>
            <a:r>
              <a:rPr lang="zh-CN" altLang="en-US" sz="4000" dirty="0">
                <a:solidFill>
                  <a:schemeClr val="bg1"/>
                </a:solidFill>
                <a:latin typeface="华文行楷" panose="02010800040101010101" pitchFamily="2" charset="-122"/>
                <a:ea typeface="华文行楷" panose="02010800040101010101" pitchFamily="2" charset="-122"/>
              </a:rPr>
              <a:t>忆往昔峥嵘岁月稠。 恰同学少年，风华正茂；书生意气，挥斥方遒。</a:t>
            </a:r>
            <a:endParaRPr lang="zh-CN" altLang="en-US" sz="4000" dirty="0">
              <a:solidFill>
                <a:schemeClr val="bg1"/>
              </a:solidFill>
              <a:latin typeface="华文行楷" panose="02010800040101010101" pitchFamily="2" charset="-122"/>
              <a:ea typeface="华文行楷" panose="02010800040101010101" pitchFamily="2" charset="-122"/>
            </a:endParaRPr>
          </a:p>
          <a:p>
            <a:pPr eaLnBrk="1" hangingPunct="1">
              <a:spcBef>
                <a:spcPct val="50000"/>
              </a:spcBef>
              <a:buClrTx/>
              <a:buSzTx/>
              <a:buFontTx/>
            </a:pPr>
            <a:r>
              <a:rPr lang="zh-CN" altLang="en-US" sz="4000" dirty="0">
                <a:solidFill>
                  <a:schemeClr val="bg1"/>
                </a:solidFill>
                <a:latin typeface="华文行楷" panose="02010800040101010101" pitchFamily="2" charset="-122"/>
                <a:ea typeface="华文行楷" panose="02010800040101010101" pitchFamily="2" charset="-122"/>
              </a:rPr>
              <a:t>指点江山，激扬文字，粪土当年万户侯。</a:t>
            </a:r>
            <a:endParaRPr lang="zh-CN" altLang="en-US" sz="4000" dirty="0">
              <a:solidFill>
                <a:schemeClr val="bg1"/>
              </a:solidFill>
              <a:latin typeface="华文行楷" panose="02010800040101010101" pitchFamily="2" charset="-122"/>
              <a:ea typeface="华文行楷" panose="02010800040101010101" pitchFamily="2" charset="-122"/>
            </a:endParaRPr>
          </a:p>
          <a:p>
            <a:pPr eaLnBrk="1" hangingPunct="1">
              <a:spcBef>
                <a:spcPct val="50000"/>
              </a:spcBef>
              <a:buClrTx/>
              <a:buSzTx/>
              <a:buFontTx/>
            </a:pPr>
            <a:r>
              <a:rPr lang="zh-CN" altLang="en-US" sz="4000" dirty="0">
                <a:solidFill>
                  <a:schemeClr val="bg1"/>
                </a:solidFill>
                <a:latin typeface="华文行楷" panose="02010800040101010101" pitchFamily="2" charset="-122"/>
                <a:ea typeface="华文行楷" panose="02010800040101010101" pitchFamily="2" charset="-122"/>
              </a:rPr>
              <a:t> 曾记否，到中流击水，浪遏飞舟</a:t>
            </a:r>
            <a:r>
              <a:rPr lang="zh-CN" altLang="en-US" sz="4000" dirty="0">
                <a:solidFill>
                  <a:schemeClr val="bg1"/>
                </a:solidFill>
                <a:latin typeface="华文行楷" panose="02010800040101010101" pitchFamily="2" charset="-122"/>
                <a:ea typeface="华文行楷" panose="02010800040101010101" pitchFamily="2" charset="-122"/>
                <a:hlinkClick r:id="" action="ppaction://hlinkshowjump?jump=nextslide"/>
              </a:rPr>
              <a:t>？</a:t>
            </a:r>
            <a:endParaRPr lang="zh-CN" altLang="en-US" sz="4000" dirty="0">
              <a:solidFill>
                <a:schemeClr val="bg1"/>
              </a:solidFill>
              <a:latin typeface="华文行楷" panose="02010800040101010101" pitchFamily="2" charset="-122"/>
              <a:ea typeface="华文行楷" panose="02010800040101010101" pitchFamily="2" charset="-122"/>
              <a:hlinkClick r:id="" action="ppaction://hlinkshowjump?jump=nextslide"/>
            </a:endParaRPr>
          </a:p>
          <a:p>
            <a:pPr eaLnBrk="1" hangingPunct="1">
              <a:spcBef>
                <a:spcPct val="50000"/>
              </a:spcBef>
              <a:buClrTx/>
              <a:buSzTx/>
              <a:buFontTx/>
              <a:buNone/>
            </a:pPr>
            <a:endParaRPr lang="zh-CN" altLang="en-US" sz="4000" dirty="0">
              <a:solidFill>
                <a:schemeClr val="bg1"/>
              </a:solidFill>
              <a:latin typeface="华文行楷" panose="02010800040101010101" pitchFamily="2" charset="-122"/>
              <a:ea typeface="华文行楷" panose="02010800040101010101" pitchFamily="2" charset="-122"/>
            </a:endParaRPr>
          </a:p>
          <a:p>
            <a:pPr eaLnBrk="1" hangingPunct="1">
              <a:buClrTx/>
              <a:buSzTx/>
              <a:buFontTx/>
            </a:pPr>
            <a:endParaRPr lang="zh-CN" altLang="en-US" sz="4000" dirty="0">
              <a:solidFill>
                <a:schemeClr val="bg1"/>
              </a:solidFill>
            </a:endParaRPr>
          </a:p>
        </p:txBody>
      </p:sp>
      <p:sp>
        <p:nvSpPr>
          <p:cNvPr id="57347" name="WordArt 4"/>
          <p:cNvSpPr>
            <a:spLocks noTextEdit="1"/>
          </p:cNvSpPr>
          <p:nvPr/>
        </p:nvSpPr>
        <p:spPr>
          <a:xfrm rot="5400000">
            <a:off x="6624638" y="2601913"/>
            <a:ext cx="2806700" cy="1006475"/>
          </a:xfrm>
          <a:prstGeom prst="rect">
            <a:avLst/>
          </a:prstGeom>
        </p:spPr>
        <p:txBody>
          <a:bodyPr vert="eaVert" wrap="none" fromWordArt="1">
            <a:prstTxWarp prst="textPlain">
              <a:avLst>
                <a:gd name="adj" fmla="val 50000"/>
              </a:avLst>
            </a:prstTxWarp>
            <a:normAutofit/>
          </a:bodyPr>
          <a:p>
            <a:pPr algn="ctr"/>
            <a:r>
              <a:rPr lang="zh-CN" altLang="en-US" sz="3600" b="1">
                <a:ln w="9525" cap="flat" cmpd="sng">
                  <a:solidFill>
                    <a:srgbClr val="000000"/>
                  </a:solidFill>
                  <a:prstDash val="solid"/>
                  <a:round/>
                  <a:headEnd type="none" w="med" len="med"/>
                  <a:tailEnd type="none" w="med" len="med"/>
                </a:ln>
                <a:gradFill rotWithShape="1">
                  <a:gsLst>
                    <a:gs pos="0">
                      <a:srgbClr val="FFFF99"/>
                    </a:gs>
                    <a:gs pos="50000">
                      <a:srgbClr val="7B4B29"/>
                    </a:gs>
                    <a:gs pos="100000">
                      <a:srgbClr val="FFFF99"/>
                    </a:gs>
                  </a:gsLst>
                  <a:lin ang="18900000" scaled="1"/>
                  <a:tileRect/>
                </a:gradFill>
                <a:effectLst>
                  <a:outerShdw sy="50000" kx="-2591412" rotWithShape="0">
                    <a:srgbClr val="808080">
                      <a:alpha val="50000"/>
                    </a:srgbClr>
                  </a:outerShdw>
                </a:effectLst>
                <a:latin typeface="宋体" panose="02010600030101010101" pitchFamily="2" charset="-122"/>
                <a:ea typeface="宋体" panose="02010600030101010101" pitchFamily="2" charset="-122"/>
              </a:rPr>
              <a:t>下阕</a:t>
            </a:r>
            <a:endParaRPr lang="zh-CN" altLang="en-US" sz="3600" b="1">
              <a:ln w="9525" cap="flat" cmpd="sng">
                <a:solidFill>
                  <a:srgbClr val="000000"/>
                </a:solidFill>
                <a:prstDash val="solid"/>
                <a:round/>
                <a:headEnd type="none" w="med" len="med"/>
                <a:tailEnd type="none" w="med" len="med"/>
              </a:ln>
              <a:gradFill rotWithShape="1">
                <a:gsLst>
                  <a:gs pos="0">
                    <a:srgbClr val="FFFF99"/>
                  </a:gs>
                  <a:gs pos="50000">
                    <a:srgbClr val="7B4B29"/>
                  </a:gs>
                  <a:gs pos="100000">
                    <a:srgbClr val="FFFF99"/>
                  </a:gs>
                </a:gsLst>
                <a:lin ang="18900000" scaled="1"/>
                <a:tileRect/>
              </a:gradFill>
              <a:effectLst>
                <a:outerShdw sy="50000" kx="-2591412" rotWithShape="0">
                  <a:srgbClr val="808080">
                    <a:alpha val="50000"/>
                  </a:srgbClr>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69" name="Picture 2" descr="200953015567828"/>
          <p:cNvPicPr>
            <a:picLocks noChangeAspect="1"/>
          </p:cNvPicPr>
          <p:nvPr/>
        </p:nvPicPr>
        <p:blipFill>
          <a:blip r:embed="rId1">
            <a:lum bright="4001"/>
          </a:blip>
          <a:stretch>
            <a:fillRect/>
          </a:stretch>
        </p:blipFill>
        <p:spPr>
          <a:xfrm>
            <a:off x="1588" y="14288"/>
            <a:ext cx="9118600" cy="6838950"/>
          </a:xfrm>
          <a:prstGeom prst="rect">
            <a:avLst/>
          </a:prstGeom>
          <a:noFill/>
          <a:ln w="9525">
            <a:noFill/>
          </a:ln>
        </p:spPr>
      </p:pic>
      <p:sp>
        <p:nvSpPr>
          <p:cNvPr id="58370" name="Rectangle 3"/>
          <p:cNvSpPr>
            <a:spLocks noGrp="1"/>
          </p:cNvSpPr>
          <p:nvPr>
            <p:ph type="title"/>
          </p:nvPr>
        </p:nvSpPr>
        <p:spPr>
          <a:xfrm>
            <a:off x="457200" y="457200"/>
            <a:ext cx="8229600" cy="1143000"/>
          </a:xfrm>
        </p:spPr>
        <p:txBody>
          <a:bodyPr vert="horz" wrap="square" lIns="91440" tIns="45720" rIns="91440" bIns="45720" anchor="ctr" anchorCtr="0"/>
          <a:p>
            <a:pPr eaLnBrk="1" hangingPunct="1"/>
            <a:r>
              <a:rPr lang="zh-CN" altLang="en-US" sz="4000" b="1" dirty="0">
                <a:solidFill>
                  <a:schemeClr val="accent2"/>
                </a:solidFill>
              </a:rPr>
              <a:t>1925年之前·毛泽东</a:t>
            </a:r>
            <a:endParaRPr lang="zh-CN" altLang="en-US" sz="4000" b="1" dirty="0">
              <a:solidFill>
                <a:schemeClr val="accent2"/>
              </a:solidFill>
            </a:endParaRPr>
          </a:p>
        </p:txBody>
      </p:sp>
      <p:sp>
        <p:nvSpPr>
          <p:cNvPr id="33796" name="Rectangle 4"/>
          <p:cNvSpPr>
            <a:spLocks noGrp="1"/>
          </p:cNvSpPr>
          <p:nvPr>
            <p:ph type="body" sz="half" idx="1"/>
          </p:nvPr>
        </p:nvSpPr>
        <p:spPr>
          <a:xfrm>
            <a:off x="971550" y="1600200"/>
            <a:ext cx="7715250" cy="4525963"/>
          </a:xfrm>
        </p:spPr>
        <p:txBody>
          <a:bodyPr vert="horz" wrap="square" lIns="91440" tIns="45720" rIns="91440" bIns="45720" anchor="t" anchorCtr="0"/>
          <a:p>
            <a:pPr eaLnBrk="1" hangingPunct="1">
              <a:lnSpc>
                <a:spcPct val="110000"/>
              </a:lnSpc>
              <a:buClrTx/>
              <a:buSzTx/>
              <a:buFontTx/>
            </a:pPr>
            <a:r>
              <a:rPr lang="en-US" altLang="zh-CN" sz="2800" b="1" dirty="0">
                <a:latin typeface="楷体_GB2312" pitchFamily="49" charset="-122"/>
                <a:ea typeface="楷体_GB2312" pitchFamily="49" charset="-122"/>
              </a:rPr>
              <a:t>1913——1918</a:t>
            </a:r>
            <a:r>
              <a:rPr lang="zh-CN" altLang="en-US" sz="2800" b="1" dirty="0">
                <a:latin typeface="楷体_GB2312" pitchFamily="49" charset="-122"/>
                <a:ea typeface="楷体_GB2312" pitchFamily="49" charset="-122"/>
              </a:rPr>
              <a:t>就读于湖南省立第一师范。</a:t>
            </a:r>
            <a:endParaRPr lang="zh-CN" altLang="en-US" sz="2800" b="1" dirty="0">
              <a:latin typeface="楷体_GB2312" pitchFamily="49" charset="-122"/>
              <a:ea typeface="楷体_GB2312" pitchFamily="49" charset="-122"/>
            </a:endParaRPr>
          </a:p>
          <a:p>
            <a:pPr eaLnBrk="1" hangingPunct="1">
              <a:lnSpc>
                <a:spcPct val="110000"/>
              </a:lnSpc>
              <a:buClrTx/>
              <a:buSzTx/>
              <a:buFontTx/>
            </a:pPr>
            <a:r>
              <a:rPr lang="en-US" altLang="zh-CN" sz="2800" b="1" dirty="0">
                <a:latin typeface="楷体_GB2312" pitchFamily="49" charset="-122"/>
                <a:ea typeface="楷体_GB2312" pitchFamily="49" charset="-122"/>
              </a:rPr>
              <a:t>1917</a:t>
            </a:r>
            <a:r>
              <a:rPr lang="zh-CN" altLang="en-US" sz="2800" b="1" dirty="0">
                <a:latin typeface="楷体_GB2312" pitchFamily="49" charset="-122"/>
                <a:ea typeface="楷体_GB2312" pitchFamily="49" charset="-122"/>
              </a:rPr>
              <a:t>年，主</a:t>
            </a:r>
            <a:r>
              <a:rPr lang="zh-CN" altLang="en-US" sz="2800" b="1" dirty="0">
                <a:latin typeface="楷体_GB2312" pitchFamily="49" charset="-122"/>
                <a:ea typeface="楷体_GB2312" pitchFamily="49" charset="-122"/>
                <a:sym typeface="Arial" panose="020B0604020202020204" pitchFamily="34" charset="0"/>
              </a:rPr>
              <a:t>持一师校</a:t>
            </a:r>
            <a:r>
              <a:rPr lang="zh-CN" altLang="en-US" sz="2800" b="1" dirty="0">
                <a:latin typeface="楷体_GB2312" pitchFamily="49" charset="-122"/>
                <a:ea typeface="楷体_GB2312" pitchFamily="49" charset="-122"/>
              </a:rPr>
              <a:t>友会。（蔡和森）</a:t>
            </a:r>
            <a:endParaRPr lang="zh-CN" altLang="en-US" sz="2800" b="1" dirty="0">
              <a:latin typeface="楷体_GB2312" pitchFamily="49" charset="-122"/>
              <a:ea typeface="楷体_GB2312" pitchFamily="49" charset="-122"/>
            </a:endParaRPr>
          </a:p>
          <a:p>
            <a:pPr eaLnBrk="1" hangingPunct="1">
              <a:lnSpc>
                <a:spcPct val="110000"/>
              </a:lnSpc>
              <a:buClrTx/>
              <a:buSzTx/>
              <a:buFontTx/>
            </a:pPr>
            <a:r>
              <a:rPr lang="en-US" altLang="zh-CN" sz="2800" b="1" dirty="0">
                <a:latin typeface="楷体_GB2312" pitchFamily="49" charset="-122"/>
                <a:ea typeface="楷体_GB2312" pitchFamily="49" charset="-122"/>
              </a:rPr>
              <a:t>1918</a:t>
            </a:r>
            <a:r>
              <a:rPr lang="zh-CN" altLang="en-US" sz="2800" b="1" dirty="0">
                <a:latin typeface="楷体_GB2312" pitchFamily="49" charset="-122"/>
                <a:ea typeface="楷体_GB2312" pitchFamily="49" charset="-122"/>
              </a:rPr>
              <a:t>年</a:t>
            </a:r>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月起</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创立新民学会，以改造中国和世界为奋斗目标。（何叔衡）</a:t>
            </a:r>
            <a:endParaRPr lang="zh-CN" altLang="en-US" sz="2800" b="1" dirty="0">
              <a:latin typeface="楷体_GB2312" pitchFamily="49" charset="-122"/>
              <a:ea typeface="楷体_GB2312" pitchFamily="49" charset="-122"/>
            </a:endParaRPr>
          </a:p>
          <a:p>
            <a:pPr eaLnBrk="1" hangingPunct="1">
              <a:lnSpc>
                <a:spcPct val="110000"/>
              </a:lnSpc>
              <a:buClrTx/>
              <a:buSzTx/>
              <a:buFontTx/>
            </a:pPr>
            <a:r>
              <a:rPr lang="zh-CN" altLang="en-US" sz="2800" b="1" dirty="0">
                <a:latin typeface="楷体_GB2312" pitchFamily="49" charset="-122"/>
                <a:ea typeface="楷体_GB2312" pitchFamily="49" charset="-122"/>
              </a:rPr>
              <a:t>五四时期，毛泽东在长沙主编</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湘江评论</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，发表了一系列重要论文，引起了思想界的重视。</a:t>
            </a:r>
            <a:endParaRPr lang="zh-CN" altLang="en-US" sz="2800" b="1" dirty="0">
              <a:latin typeface="楷体_GB2312" pitchFamily="49" charset="-122"/>
              <a:ea typeface="楷体_GB2312" pitchFamily="49" charset="-122"/>
            </a:endParaRPr>
          </a:p>
          <a:p>
            <a:pPr eaLnBrk="1" hangingPunct="1">
              <a:lnSpc>
                <a:spcPct val="110000"/>
              </a:lnSpc>
              <a:buClrTx/>
              <a:buSzTx/>
              <a:buFontTx/>
            </a:pPr>
            <a:r>
              <a:rPr lang="en-US" altLang="zh-CN" sz="2800" b="1" dirty="0">
                <a:latin typeface="楷体_GB2312" pitchFamily="49" charset="-122"/>
                <a:ea typeface="楷体_GB2312" pitchFamily="49" charset="-122"/>
              </a:rPr>
              <a:t>1920</a:t>
            </a:r>
            <a:r>
              <a:rPr lang="zh-CN" altLang="en-US" sz="2800" b="1" dirty="0">
                <a:latin typeface="楷体_GB2312" pitchFamily="49" charset="-122"/>
                <a:ea typeface="楷体_GB2312" pitchFamily="49" charset="-122"/>
              </a:rPr>
              <a:t>年，领导成立湖南共产主义小组。</a:t>
            </a:r>
            <a:r>
              <a:rPr lang="en-US" altLang="zh-CN" sz="2800" b="1" dirty="0">
                <a:latin typeface="楷体_GB2312" pitchFamily="49" charset="-122"/>
                <a:ea typeface="楷体_GB2312" pitchFamily="49" charset="-122"/>
              </a:rPr>
              <a:t>1921</a:t>
            </a:r>
            <a:r>
              <a:rPr lang="zh-CN" altLang="en-US" sz="2800" b="1" dirty="0">
                <a:latin typeface="楷体_GB2312" pitchFamily="49" charset="-122"/>
                <a:ea typeface="楷体_GB2312" pitchFamily="49" charset="-122"/>
              </a:rPr>
              <a:t>年参加中共一大。</a:t>
            </a:r>
            <a:endParaRPr lang="zh-CN" altLang="en-US" sz="2800" b="1" dirty="0">
              <a:latin typeface="楷体_GB2312" pitchFamily="49" charset="-122"/>
              <a:ea typeface="楷体_GB2312" pitchFamily="49" charset="-122"/>
            </a:endParaRPr>
          </a:p>
          <a:p>
            <a:pPr eaLnBrk="1" hangingPunct="1">
              <a:lnSpc>
                <a:spcPct val="80000"/>
              </a:lnSpc>
              <a:buClrTx/>
              <a:buSzTx/>
              <a:buFontTx/>
            </a:pP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6">
                                            <p:txEl>
                                              <p:charRg st="23" end="43"/>
                                            </p:txEl>
                                          </p:spTgt>
                                        </p:tgtEl>
                                        <p:attrNameLst>
                                          <p:attrName>style.visibility</p:attrName>
                                        </p:attrNameLst>
                                      </p:cBhvr>
                                      <p:to>
                                        <p:strVal val="visible"/>
                                      </p:to>
                                    </p:set>
                                    <p:anim calcmode="lin" valueType="num">
                                      <p:cBhvr additive="base">
                                        <p:cTn id="7" dur="1000" fill="hold"/>
                                        <p:tgtEl>
                                          <p:spTgt spid="33796">
                                            <p:txEl>
                                              <p:charRg st="23" end="43"/>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3796">
                                            <p:txEl>
                                              <p:charRg st="23" end="4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3796">
                                            <p:txEl>
                                              <p:charRg st="43" end="79"/>
                                            </p:txEl>
                                          </p:spTgt>
                                        </p:tgtEl>
                                        <p:attrNameLst>
                                          <p:attrName>style.visibility</p:attrName>
                                        </p:attrNameLst>
                                      </p:cBhvr>
                                      <p:to>
                                        <p:strVal val="visible"/>
                                      </p:to>
                                    </p:set>
                                    <p:anim calcmode="lin" valueType="num">
                                      <p:cBhvr additive="base">
                                        <p:cTn id="13" dur="500" fill="hold"/>
                                        <p:tgtEl>
                                          <p:spTgt spid="33796">
                                            <p:txEl>
                                              <p:charRg st="43" end="79"/>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6">
                                            <p:txEl>
                                              <p:charRg st="43" end="79"/>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3796">
                                            <p:txEl>
                                              <p:charRg st="79" end="121"/>
                                            </p:txEl>
                                          </p:spTgt>
                                        </p:tgtEl>
                                        <p:attrNameLst>
                                          <p:attrName>style.visibility</p:attrName>
                                        </p:attrNameLst>
                                      </p:cBhvr>
                                      <p:to>
                                        <p:strVal val="visible"/>
                                      </p:to>
                                    </p:set>
                                    <p:anim calcmode="lin" valueType="num">
                                      <p:cBhvr additive="base">
                                        <p:cTn id="19" dur="1000" fill="hold"/>
                                        <p:tgtEl>
                                          <p:spTgt spid="33796">
                                            <p:txEl>
                                              <p:charRg st="79" end="121"/>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3796">
                                            <p:txEl>
                                              <p:charRg st="79" end="12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3796">
                                            <p:txEl>
                                              <p:charRg st="121" end="153"/>
                                            </p:txEl>
                                          </p:spTgt>
                                        </p:tgtEl>
                                        <p:attrNameLst>
                                          <p:attrName>style.visibility</p:attrName>
                                        </p:attrNameLst>
                                      </p:cBhvr>
                                      <p:to>
                                        <p:strVal val="visible"/>
                                      </p:to>
                                    </p:set>
                                    <p:anim calcmode="lin" valueType="num">
                                      <p:cBhvr additive="base">
                                        <p:cTn id="25" dur="1000" fill="hold"/>
                                        <p:tgtEl>
                                          <p:spTgt spid="33796">
                                            <p:txEl>
                                              <p:charRg st="121" end="15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3796">
                                            <p:txEl>
                                              <p:charRg st="121" end="15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1691323" y="1000443"/>
            <a:ext cx="3854450" cy="47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600" b="1">
                <a:latin typeface="Times New Roman" panose="02020603050405020304" pitchFamily="18" charset="0"/>
                <a:ea typeface="黑体" panose="02010609060101010101" pitchFamily="49" charset="-122"/>
              </a:rPr>
              <a:t>同学少年，</a:t>
            </a:r>
            <a:endParaRPr lang="zh-CN" altLang="en-US" sz="3600" b="1">
              <a:latin typeface="Times New Roman" panose="02020603050405020304" pitchFamily="18" charset="0"/>
              <a:ea typeface="黑体" panose="02010609060101010101" pitchFamily="49" charset="-122"/>
            </a:endParaRPr>
          </a:p>
          <a:p>
            <a:pPr>
              <a:lnSpc>
                <a:spcPct val="120000"/>
              </a:lnSpc>
            </a:pPr>
            <a:r>
              <a:rPr lang="zh-CN" altLang="en-US" sz="3600" b="1">
                <a:latin typeface="Times New Roman" panose="02020603050405020304" pitchFamily="18" charset="0"/>
                <a:ea typeface="黑体" panose="02010609060101010101" pitchFamily="49" charset="-122"/>
              </a:rPr>
              <a:t>风华正茂；</a:t>
            </a:r>
            <a:endParaRPr lang="zh-CN" altLang="en-US" sz="3600" b="1">
              <a:latin typeface="Times New Roman" panose="02020603050405020304" pitchFamily="18" charset="0"/>
              <a:ea typeface="黑体" panose="02010609060101010101" pitchFamily="49" charset="-122"/>
            </a:endParaRPr>
          </a:p>
          <a:p>
            <a:pPr>
              <a:lnSpc>
                <a:spcPct val="120000"/>
              </a:lnSpc>
            </a:pPr>
            <a:r>
              <a:rPr lang="zh-CN" altLang="en-US" sz="3600" b="1">
                <a:latin typeface="Times New Roman" panose="02020603050405020304" pitchFamily="18" charset="0"/>
                <a:ea typeface="黑体" panose="02010609060101010101" pitchFamily="49" charset="-122"/>
              </a:rPr>
              <a:t>书生意气，</a:t>
            </a:r>
            <a:endParaRPr lang="zh-CN" altLang="en-US" sz="3600" b="1">
              <a:latin typeface="Times New Roman" panose="02020603050405020304" pitchFamily="18" charset="0"/>
              <a:ea typeface="黑体" panose="02010609060101010101" pitchFamily="49" charset="-122"/>
            </a:endParaRPr>
          </a:p>
          <a:p>
            <a:pPr>
              <a:lnSpc>
                <a:spcPct val="120000"/>
              </a:lnSpc>
            </a:pPr>
            <a:r>
              <a:rPr lang="zh-CN" altLang="en-US" sz="3600" b="1">
                <a:latin typeface="Times New Roman" panose="02020603050405020304" pitchFamily="18" charset="0"/>
                <a:ea typeface="黑体" panose="02010609060101010101" pitchFamily="49" charset="-122"/>
              </a:rPr>
              <a:t>挥斥方遒。</a:t>
            </a:r>
            <a:endParaRPr lang="zh-CN" altLang="en-US" sz="3600" b="1">
              <a:latin typeface="Times New Roman" panose="02020603050405020304" pitchFamily="18" charset="0"/>
              <a:ea typeface="黑体" panose="02010609060101010101" pitchFamily="49" charset="-122"/>
            </a:endParaRPr>
          </a:p>
          <a:p>
            <a:pPr>
              <a:lnSpc>
                <a:spcPct val="120000"/>
              </a:lnSpc>
            </a:pPr>
            <a:r>
              <a:rPr lang="zh-CN" altLang="en-US" sz="3600" b="1">
                <a:latin typeface="Times New Roman" panose="02020603050405020304" pitchFamily="18" charset="0"/>
                <a:ea typeface="黑体" panose="02010609060101010101" pitchFamily="49" charset="-122"/>
              </a:rPr>
              <a:t>指点江山，</a:t>
            </a:r>
            <a:endParaRPr lang="zh-CN" altLang="en-US" sz="3600" b="1">
              <a:latin typeface="Times New Roman" panose="02020603050405020304" pitchFamily="18" charset="0"/>
              <a:ea typeface="黑体" panose="02010609060101010101" pitchFamily="49" charset="-122"/>
            </a:endParaRPr>
          </a:p>
          <a:p>
            <a:pPr>
              <a:lnSpc>
                <a:spcPct val="120000"/>
              </a:lnSpc>
            </a:pPr>
            <a:r>
              <a:rPr lang="zh-CN" altLang="en-US" sz="3600" b="1">
                <a:latin typeface="Times New Roman" panose="02020603050405020304" pitchFamily="18" charset="0"/>
                <a:ea typeface="黑体" panose="02010609060101010101" pitchFamily="49" charset="-122"/>
              </a:rPr>
              <a:t>激扬文字，</a:t>
            </a:r>
            <a:endParaRPr lang="zh-CN" altLang="en-US" sz="3600" b="1">
              <a:latin typeface="Times New Roman" panose="02020603050405020304" pitchFamily="18" charset="0"/>
              <a:ea typeface="黑体" panose="02010609060101010101" pitchFamily="49" charset="-122"/>
            </a:endParaRPr>
          </a:p>
          <a:p>
            <a:pPr>
              <a:lnSpc>
                <a:spcPct val="120000"/>
              </a:lnSpc>
            </a:pPr>
            <a:r>
              <a:rPr lang="zh-CN" altLang="en-US" sz="3600" b="1">
                <a:latin typeface="Times New Roman" panose="02020603050405020304" pitchFamily="18" charset="0"/>
                <a:ea typeface="黑体" panose="02010609060101010101" pitchFamily="49" charset="-122"/>
              </a:rPr>
              <a:t>粪土当年万户侯。</a:t>
            </a:r>
            <a:endParaRPr lang="zh-CN" altLang="en-US" sz="3600" b="1">
              <a:latin typeface="Times New Roman" panose="02020603050405020304" pitchFamily="18" charset="0"/>
              <a:ea typeface="黑体" panose="02010609060101010101" pitchFamily="49" charset="-122"/>
            </a:endParaRPr>
          </a:p>
        </p:txBody>
      </p:sp>
      <p:sp>
        <p:nvSpPr>
          <p:cNvPr id="15363" name="WordArt 4"/>
          <p:cNvSpPr>
            <a:spLocks noChangeArrowheads="1" noChangeShapeType="1" noTextEdit="1"/>
          </p:cNvSpPr>
          <p:nvPr/>
        </p:nvSpPr>
        <p:spPr bwMode="auto">
          <a:xfrm rot="383050">
            <a:off x="767080" y="1817370"/>
            <a:ext cx="863600" cy="1152525"/>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ln>
                <a:gradFill rotWithShape="1">
                  <a:gsLst>
                    <a:gs pos="0">
                      <a:srgbClr val="6600CC"/>
                    </a:gs>
                    <a:gs pos="100000">
                      <a:srgbClr val="CC00CC"/>
                    </a:gs>
                  </a:gsLst>
                  <a:lin ang="4980000" scaled="1"/>
                </a:gradFill>
                <a:effectLst>
                  <a:outerShdw dist="53882" dir="2700000" algn="ctr" rotWithShape="0">
                    <a:srgbClr val="9999FF">
                      <a:alpha val="79999"/>
                    </a:srgbClr>
                  </a:outerShdw>
                </a:effectLst>
                <a:latin typeface="宋体" panose="02010600030101010101" pitchFamily="2" charset="-122"/>
                <a:ea typeface="宋体" panose="02010600030101010101" pitchFamily="2" charset="-122"/>
              </a:rPr>
              <a:t>恰</a:t>
            </a:r>
            <a:endParaRPr lang="zh-CN" altLang="en-US" sz="3600" kern="10">
              <a:ln w="9525">
                <a:solidFill>
                  <a:srgbClr val="CC99FF"/>
                </a:solidFill>
                <a:round/>
              </a:ln>
              <a:gradFill rotWithShape="1">
                <a:gsLst>
                  <a:gs pos="0">
                    <a:srgbClr val="6600CC"/>
                  </a:gs>
                  <a:gs pos="100000">
                    <a:srgbClr val="CC00CC"/>
                  </a:gs>
                </a:gsLst>
                <a:lin ang="4980000" scaled="1"/>
              </a:gradFill>
              <a:effectLst>
                <a:outerShdw dist="53882" dir="2700000" algn="ctr" rotWithShape="0">
                  <a:srgbClr val="9999FF">
                    <a:alpha val="79999"/>
                  </a:srgbClr>
                </a:outerShdw>
              </a:effectLst>
              <a:latin typeface="宋体" panose="02010600030101010101" pitchFamily="2" charset="-122"/>
              <a:ea typeface="宋体" panose="02010600030101010101" pitchFamily="2" charset="-122"/>
            </a:endParaRPr>
          </a:p>
        </p:txBody>
      </p:sp>
      <p:sp>
        <p:nvSpPr>
          <p:cNvPr id="64517" name="Text Box 5"/>
          <p:cNvSpPr txBox="1">
            <a:spLocks noChangeArrowheads="1"/>
          </p:cNvSpPr>
          <p:nvPr/>
        </p:nvSpPr>
        <p:spPr bwMode="auto">
          <a:xfrm>
            <a:off x="4139248" y="3183890"/>
            <a:ext cx="511333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黑体" panose="02010609060101010101" pitchFamily="49" charset="-122"/>
                <a:ea typeface="黑体" panose="02010609060101010101" pitchFamily="49" charset="-122"/>
              </a:rPr>
              <a:t>以天下为己任的强烈的国家责任感。 </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64518" name="Text Box 6"/>
          <p:cNvSpPr txBox="1">
            <a:spLocks noChangeArrowheads="1"/>
          </p:cNvSpPr>
          <p:nvPr/>
        </p:nvSpPr>
        <p:spPr bwMode="auto">
          <a:xfrm>
            <a:off x="5581650" y="4797425"/>
            <a:ext cx="38163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黑体" panose="02010609060101010101" pitchFamily="49" charset="-122"/>
                <a:ea typeface="黑体" panose="02010609060101010101" pitchFamily="49" charset="-122"/>
              </a:rPr>
              <a:t>蔑视功名利禄的豪迈气慨。 </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64519" name="AutoShape 7"/>
          <p:cNvSpPr/>
          <p:nvPr/>
        </p:nvSpPr>
        <p:spPr bwMode="auto">
          <a:xfrm>
            <a:off x="3923665" y="3284538"/>
            <a:ext cx="215900" cy="865187"/>
          </a:xfrm>
          <a:prstGeom prst="rightBrace">
            <a:avLst>
              <a:gd name="adj1" fmla="val 33376"/>
              <a:gd name="adj2" fmla="val 50000"/>
            </a:avLst>
          </a:prstGeom>
          <a:noFill/>
          <a:ln w="38100">
            <a:solidFill>
              <a:srgbClr val="C0C0C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5366" name="Text Box 10"/>
          <p:cNvSpPr txBox="1">
            <a:spLocks noChangeArrowheads="1"/>
          </p:cNvSpPr>
          <p:nvPr/>
        </p:nvSpPr>
        <p:spPr bwMode="auto">
          <a:xfrm>
            <a:off x="981075" y="3068955"/>
            <a:ext cx="675005"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t>壮志豪迈之情</a:t>
            </a:r>
            <a:endParaRPr lang="zh-CN" altLang="en-US" sz="3200" b="1"/>
          </a:p>
        </p:txBody>
      </p:sp>
      <p:sp>
        <p:nvSpPr>
          <p:cNvPr id="3" name="文本框 2"/>
          <p:cNvSpPr txBox="1"/>
          <p:nvPr/>
        </p:nvSpPr>
        <p:spPr>
          <a:xfrm>
            <a:off x="223520" y="417195"/>
            <a:ext cx="7482840" cy="583565"/>
          </a:xfrm>
          <a:prstGeom prst="rect">
            <a:avLst/>
          </a:prstGeom>
          <a:noFill/>
        </p:spPr>
        <p:txBody>
          <a:bodyPr wrap="square" rtlCol="0">
            <a:spAutoFit/>
          </a:bodyPr>
          <a:p>
            <a:r>
              <a:rPr lang="zh-CN" altLang="en-US" sz="3200" b="1" dirty="0">
                <a:latin typeface="楷体_GB2312" pitchFamily="49" charset="-122"/>
                <a:ea typeface="楷体_GB2312" pitchFamily="49" charset="-122"/>
                <a:sym typeface="+mn-ea"/>
              </a:rPr>
              <a:t>携来</a:t>
            </a:r>
            <a:r>
              <a:rPr lang="en-US" altLang="zh-CN" sz="3200" b="1" dirty="0">
                <a:latin typeface="楷体_GB2312" pitchFamily="49" charset="-122"/>
                <a:ea typeface="楷体_GB2312" pitchFamily="49" charset="-122"/>
                <a:sym typeface="+mn-ea"/>
              </a:rPr>
              <a:t>/</a:t>
            </a:r>
            <a:r>
              <a:rPr lang="zh-CN" altLang="en-US" sz="3200" b="1" dirty="0">
                <a:latin typeface="楷体_GB2312" pitchFamily="49" charset="-122"/>
                <a:ea typeface="楷体_GB2312" pitchFamily="49" charset="-122"/>
                <a:sym typeface="+mn-ea"/>
              </a:rPr>
              <a:t>百侣</a:t>
            </a:r>
            <a:r>
              <a:rPr lang="en-US" altLang="zh-CN" sz="3200" b="1" dirty="0">
                <a:latin typeface="楷体_GB2312" pitchFamily="49" charset="-122"/>
                <a:ea typeface="楷体_GB2312" pitchFamily="49" charset="-122"/>
                <a:sym typeface="+mn-ea"/>
              </a:rPr>
              <a:t>/</a:t>
            </a:r>
            <a:r>
              <a:rPr lang="zh-CN" altLang="en-US" sz="3200" b="1" dirty="0">
                <a:latin typeface="楷体_GB2312" pitchFamily="49" charset="-122"/>
                <a:ea typeface="楷体_GB2312" pitchFamily="49" charset="-122"/>
                <a:sym typeface="+mn-ea"/>
              </a:rPr>
              <a:t>曾游。</a:t>
            </a:r>
            <a:r>
              <a:rPr lang="zh-CN" altLang="en-US" sz="3200" b="1" dirty="0">
                <a:solidFill>
                  <a:srgbClr val="FF0000"/>
                </a:solidFill>
                <a:latin typeface="楷体_GB2312" pitchFamily="49" charset="-122"/>
                <a:ea typeface="楷体_GB2312" pitchFamily="49" charset="-122"/>
                <a:sym typeface="+mn-ea"/>
              </a:rPr>
              <a:t>忆</a:t>
            </a:r>
            <a:r>
              <a:rPr lang="en-US" altLang="zh-CN" sz="3200" b="1" dirty="0">
                <a:latin typeface="楷体_GB2312" pitchFamily="49" charset="-122"/>
                <a:ea typeface="楷体_GB2312" pitchFamily="49" charset="-122"/>
                <a:sym typeface="+mn-ea"/>
              </a:rPr>
              <a:t>/</a:t>
            </a:r>
            <a:r>
              <a:rPr lang="zh-CN" altLang="en-US" sz="3200" b="1" dirty="0">
                <a:latin typeface="楷体_GB2312" pitchFamily="49" charset="-122"/>
                <a:ea typeface="楷体_GB2312" pitchFamily="49" charset="-122"/>
                <a:sym typeface="+mn-ea"/>
              </a:rPr>
              <a:t>往昔</a:t>
            </a:r>
            <a:r>
              <a:rPr lang="en-US" altLang="zh-CN" sz="3200" b="1" dirty="0">
                <a:latin typeface="楷体_GB2312" pitchFamily="49" charset="-122"/>
                <a:ea typeface="楷体_GB2312" pitchFamily="49" charset="-122"/>
                <a:sym typeface="+mn-ea"/>
              </a:rPr>
              <a:t>/</a:t>
            </a:r>
            <a:r>
              <a:rPr lang="zh-CN" altLang="en-US" sz="3200" b="1" dirty="0">
                <a:latin typeface="楷体_GB2312" pitchFamily="49" charset="-122"/>
                <a:ea typeface="楷体_GB2312" pitchFamily="49" charset="-122"/>
                <a:sym typeface="+mn-ea"/>
              </a:rPr>
              <a:t>峥嵘</a:t>
            </a:r>
            <a:r>
              <a:rPr lang="en-US" altLang="zh-CN" sz="3200" b="1" dirty="0">
                <a:latin typeface="楷体_GB2312" pitchFamily="49" charset="-122"/>
                <a:ea typeface="楷体_GB2312" pitchFamily="49" charset="-122"/>
                <a:sym typeface="+mn-ea"/>
              </a:rPr>
              <a:t>/</a:t>
            </a:r>
            <a:r>
              <a:rPr lang="zh-CN" altLang="en-US" sz="3200" b="1" dirty="0">
                <a:latin typeface="楷体_GB2312" pitchFamily="49" charset="-122"/>
                <a:ea typeface="楷体_GB2312" pitchFamily="49" charset="-122"/>
                <a:sym typeface="+mn-ea"/>
              </a:rPr>
              <a:t>岁月稠。</a:t>
            </a:r>
            <a:endParaRPr lang="zh-CN" altLang="en-US" sz="3200" b="1" dirty="0">
              <a:latin typeface="楷体_GB2312" pitchFamily="49" charset="-122"/>
              <a:ea typeface="楷体_GB2312" pitchFamily="49" charset="-122"/>
              <a:sym typeface="+mn-ea"/>
            </a:endParaRPr>
          </a:p>
        </p:txBody>
      </p:sp>
      <p:sp>
        <p:nvSpPr>
          <p:cNvPr id="4" name="文本框 3"/>
          <p:cNvSpPr txBox="1"/>
          <p:nvPr/>
        </p:nvSpPr>
        <p:spPr>
          <a:xfrm>
            <a:off x="704850" y="5805170"/>
            <a:ext cx="7000875" cy="583565"/>
          </a:xfrm>
          <a:prstGeom prst="rect">
            <a:avLst/>
          </a:prstGeom>
          <a:noFill/>
        </p:spPr>
        <p:txBody>
          <a:bodyPr wrap="square" rtlCol="0">
            <a:spAutoFit/>
          </a:bodyPr>
          <a:p>
            <a:r>
              <a:rPr lang="zh-CN" altLang="en-US" sz="3200" b="1" dirty="0">
                <a:solidFill>
                  <a:srgbClr val="FF0000"/>
                </a:solidFill>
                <a:latin typeface="楷体_GB2312" pitchFamily="49" charset="-122"/>
                <a:ea typeface="楷体_GB2312" pitchFamily="49" charset="-122"/>
                <a:sym typeface="+mn-ea"/>
              </a:rPr>
              <a:t>曾</a:t>
            </a:r>
            <a:r>
              <a:rPr lang="en-US" altLang="zh-CN" sz="3200" b="1" dirty="0">
                <a:solidFill>
                  <a:srgbClr val="FF0000"/>
                </a:solidFill>
                <a:latin typeface="楷体_GB2312" pitchFamily="49" charset="-122"/>
                <a:ea typeface="楷体_GB2312" pitchFamily="49" charset="-122"/>
                <a:sym typeface="+mn-ea"/>
              </a:rPr>
              <a:t>/</a:t>
            </a:r>
            <a:r>
              <a:rPr lang="zh-CN" altLang="en-US" sz="3200" b="1" dirty="0">
                <a:latin typeface="楷体_GB2312" pitchFamily="49" charset="-122"/>
                <a:ea typeface="楷体_GB2312" pitchFamily="49" charset="-122"/>
                <a:sym typeface="+mn-ea"/>
              </a:rPr>
              <a:t>记否，</a:t>
            </a:r>
            <a:r>
              <a:rPr lang="zh-CN" altLang="en-US" sz="3200" b="1" dirty="0">
                <a:solidFill>
                  <a:srgbClr val="FF0000"/>
                </a:solidFill>
                <a:latin typeface="楷体_GB2312" pitchFamily="49" charset="-122"/>
                <a:ea typeface="楷体_GB2312" pitchFamily="49" charset="-122"/>
                <a:sym typeface="+mn-ea"/>
              </a:rPr>
              <a:t>到</a:t>
            </a:r>
            <a:r>
              <a:rPr lang="en-US" altLang="zh-CN" sz="3200" b="1" dirty="0">
                <a:latin typeface="楷体_GB2312" pitchFamily="49" charset="-122"/>
                <a:ea typeface="楷体_GB2312" pitchFamily="49" charset="-122"/>
                <a:sym typeface="+mn-ea"/>
              </a:rPr>
              <a:t>/</a:t>
            </a:r>
            <a:r>
              <a:rPr lang="zh-CN" altLang="en-US" sz="3200" b="1" dirty="0">
                <a:latin typeface="楷体_GB2312" pitchFamily="49" charset="-122"/>
                <a:ea typeface="楷体_GB2312" pitchFamily="49" charset="-122"/>
                <a:sym typeface="+mn-ea"/>
              </a:rPr>
              <a:t>中流</a:t>
            </a:r>
            <a:r>
              <a:rPr lang="en-US" altLang="zh-CN" sz="3200" b="1" dirty="0">
                <a:latin typeface="楷体_GB2312" pitchFamily="49" charset="-122"/>
                <a:ea typeface="楷体_GB2312" pitchFamily="49" charset="-122"/>
                <a:sym typeface="+mn-ea"/>
              </a:rPr>
              <a:t>/</a:t>
            </a:r>
            <a:r>
              <a:rPr lang="zh-CN" altLang="en-US" sz="3200" b="1" dirty="0">
                <a:latin typeface="楷体_GB2312" pitchFamily="49" charset="-122"/>
                <a:ea typeface="楷体_GB2312" pitchFamily="49" charset="-122"/>
                <a:sym typeface="+mn-ea"/>
              </a:rPr>
              <a:t>击水，浪遏</a:t>
            </a:r>
            <a:r>
              <a:rPr lang="en-US" altLang="zh-CN" sz="3200" b="1" dirty="0">
                <a:latin typeface="楷体_GB2312" pitchFamily="49" charset="-122"/>
                <a:ea typeface="楷体_GB2312" pitchFamily="49" charset="-122"/>
                <a:sym typeface="+mn-ea"/>
              </a:rPr>
              <a:t>/</a:t>
            </a:r>
            <a:r>
              <a:rPr lang="zh-CN" altLang="en-US" sz="3200" b="1" dirty="0">
                <a:latin typeface="楷体_GB2312" pitchFamily="49" charset="-122"/>
                <a:ea typeface="楷体_GB2312" pitchFamily="49" charset="-122"/>
                <a:sym typeface="+mn-ea"/>
              </a:rPr>
              <a:t>飞舟？</a:t>
            </a:r>
            <a:endParaRPr lang="zh-CN" altLang="en-US" sz="3200" b="1" dirty="0">
              <a:latin typeface="楷体_GB2312" pitchFamily="49" charset="-122"/>
              <a:ea typeface="楷体_GB2312"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ppt_x"/>
                                          </p:val>
                                        </p:tav>
                                        <p:tav tm="100000">
                                          <p:val>
                                            <p:strVal val="#ppt_x"/>
                                          </p:val>
                                        </p:tav>
                                      </p:tavLst>
                                    </p:anim>
                                    <p:anim calcmode="lin" valueType="num">
                                      <p:cBhvr additive="base">
                                        <p:cTn id="8" dur="500" fill="hold"/>
                                        <p:tgtEl>
                                          <p:spTgt spid="645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 calcmode="lin" valueType="num">
                                      <p:cBhvr additive="base">
                                        <p:cTn id="13" dur="500" fill="hold"/>
                                        <p:tgtEl>
                                          <p:spTgt spid="15363"/>
                                        </p:tgtEl>
                                        <p:attrNameLst>
                                          <p:attrName>ppt_x</p:attrName>
                                        </p:attrNameLst>
                                      </p:cBhvr>
                                      <p:tavLst>
                                        <p:tav tm="0">
                                          <p:val>
                                            <p:strVal val="#ppt_x"/>
                                          </p:val>
                                        </p:tav>
                                        <p:tav tm="100000">
                                          <p:val>
                                            <p:strVal val="#ppt_x"/>
                                          </p:val>
                                        </p:tav>
                                      </p:tavLst>
                                    </p:anim>
                                    <p:anim calcmode="lin" valueType="num">
                                      <p:cBhvr additive="base">
                                        <p:cTn id="14"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4519"/>
                                        </p:tgtEl>
                                        <p:attrNameLst>
                                          <p:attrName>style.visibility</p:attrName>
                                        </p:attrNameLst>
                                      </p:cBhvr>
                                      <p:to>
                                        <p:strVal val="visible"/>
                                      </p:to>
                                    </p:set>
                                    <p:anim calcmode="lin" valueType="num">
                                      <p:cBhvr>
                                        <p:cTn id="19" dur="1000" fill="hold"/>
                                        <p:tgtEl>
                                          <p:spTgt spid="64519"/>
                                        </p:tgtEl>
                                        <p:attrNameLst>
                                          <p:attrName>ppt_w</p:attrName>
                                        </p:attrNameLst>
                                      </p:cBhvr>
                                      <p:tavLst>
                                        <p:tav tm="0">
                                          <p:val>
                                            <p:strVal val="#ppt_w*0.70"/>
                                          </p:val>
                                        </p:tav>
                                        <p:tav tm="100000">
                                          <p:val>
                                            <p:strVal val="#ppt_w"/>
                                          </p:val>
                                        </p:tav>
                                      </p:tavLst>
                                    </p:anim>
                                    <p:anim calcmode="lin" valueType="num">
                                      <p:cBhvr>
                                        <p:cTn id="20" dur="1000" fill="hold"/>
                                        <p:tgtEl>
                                          <p:spTgt spid="64519"/>
                                        </p:tgtEl>
                                        <p:attrNameLst>
                                          <p:attrName>ppt_h</p:attrName>
                                        </p:attrNameLst>
                                      </p:cBhvr>
                                      <p:tavLst>
                                        <p:tav tm="0">
                                          <p:val>
                                            <p:strVal val="#ppt_h"/>
                                          </p:val>
                                        </p:tav>
                                        <p:tav tm="100000">
                                          <p:val>
                                            <p:strVal val="#ppt_h"/>
                                          </p:val>
                                        </p:tav>
                                      </p:tavLst>
                                    </p:anim>
                                    <p:animEffect transition="in" filter="fade">
                                      <p:cBhvr>
                                        <p:cTn id="21" dur="1000"/>
                                        <p:tgtEl>
                                          <p:spTgt spid="64519"/>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6451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45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15363" grpId="0" animBg="1"/>
      <p:bldP spid="64517" grpId="0"/>
      <p:bldP spid="64518" grpId="0"/>
      <p:bldP spid="64519"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7219" name="Picture 3"/>
          <p:cNvPicPr>
            <a:picLocks noChangeAspect="1"/>
          </p:cNvPicPr>
          <p:nvPr/>
        </p:nvPicPr>
        <p:blipFill>
          <a:blip r:embed="rId1"/>
          <a:stretch>
            <a:fillRect/>
          </a:stretch>
        </p:blipFill>
        <p:spPr>
          <a:xfrm>
            <a:off x="1349375" y="1609725"/>
            <a:ext cx="7191375" cy="4089400"/>
          </a:xfrm>
          <a:prstGeom prst="rect">
            <a:avLst/>
          </a:prstGeom>
          <a:noFill/>
          <a:ln w="9525">
            <a:noFill/>
          </a:ln>
        </p:spPr>
      </p:pic>
      <p:pic>
        <p:nvPicPr>
          <p:cNvPr id="61442" name="Picture 4"/>
          <p:cNvPicPr>
            <a:picLocks noChangeAspect="1"/>
          </p:cNvPicPr>
          <p:nvPr/>
        </p:nvPicPr>
        <p:blipFill>
          <a:blip r:embed="rId2"/>
          <a:stretch>
            <a:fillRect/>
          </a:stretch>
        </p:blipFill>
        <p:spPr>
          <a:xfrm>
            <a:off x="1349375" y="548640"/>
            <a:ext cx="6751638" cy="949325"/>
          </a:xfrm>
          <a:prstGeom prst="rect">
            <a:avLst/>
          </a:prstGeom>
          <a:noFill/>
          <a:ln w="9525">
            <a:noFill/>
          </a:ln>
        </p:spPr>
      </p:pic>
      <p:sp>
        <p:nvSpPr>
          <p:cNvPr id="2" name="文本框 1"/>
          <p:cNvSpPr txBox="1"/>
          <p:nvPr/>
        </p:nvSpPr>
        <p:spPr>
          <a:xfrm>
            <a:off x="4715510" y="1609725"/>
            <a:ext cx="946785" cy="521970"/>
          </a:xfrm>
          <a:prstGeom prst="rect">
            <a:avLst/>
          </a:prstGeom>
          <a:noFill/>
        </p:spPr>
        <p:txBody>
          <a:bodyPr wrap="square" rtlCol="0">
            <a:spAutoFit/>
            <a:scene3d>
              <a:camera prst="orthographicFront"/>
              <a:lightRig rig="threePt" dir="t"/>
            </a:scene3d>
          </a:bodyPr>
          <a:p>
            <a:r>
              <a:rPr lang="zh-CN" altLang="en-US" sz="2800">
                <a:ln w="22225">
                  <a:solidFill>
                    <a:schemeClr val="accent2"/>
                  </a:solidFill>
                  <a:prstDash val="solid"/>
                </a:ln>
                <a:solidFill>
                  <a:schemeClr val="accent2">
                    <a:lumMod val="40000"/>
                    <a:lumOff val="60000"/>
                  </a:schemeClr>
                </a:solidFill>
                <a:effectLst/>
              </a:rPr>
              <a:t>恰</a:t>
            </a:r>
            <a:endParaRPr lang="zh-CN" altLang="en-US" sz="28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blinds(horizontal)">
                                      <p:cBhvr>
                                        <p:cTn id="7" dur="500"/>
                                        <p:tgtEl>
                                          <p:spTgt spid="614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77219"/>
                                        </p:tgtEl>
                                        <p:attrNameLst>
                                          <p:attrName>style.visibility</p:attrName>
                                        </p:attrNameLst>
                                      </p:cBhvr>
                                      <p:to>
                                        <p:strVal val="visible"/>
                                      </p:to>
                                    </p:set>
                                    <p:animEffect transition="in" filter="blinds(horizontal)">
                                      <p:cBhvr>
                                        <p:cTn id="12" dur="500"/>
                                        <p:tgtEl>
                                          <p:spTgt spid="77721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Rectangle 2"/>
          <p:cNvSpPr>
            <a:spLocks noGrp="1"/>
          </p:cNvSpPr>
          <p:nvPr>
            <p:ph type="title"/>
          </p:nvPr>
        </p:nvSpPr>
        <p:spPr>
          <a:xfrm>
            <a:off x="457200" y="274638"/>
            <a:ext cx="8229600" cy="1143000"/>
          </a:xfrm>
        </p:spPr>
        <p:txBody>
          <a:bodyPr vert="horz" wrap="square" lIns="91440" tIns="45720" rIns="91440" bIns="45720" anchor="t" anchorCtr="0"/>
          <a:p>
            <a:pPr algn="ctr"/>
            <a:endParaRPr lang="zh-CN" altLang="en-US" sz="4400">
              <a:solidFill>
                <a:schemeClr val="tx1"/>
              </a:solidFill>
              <a:latin typeface="Calibri" panose="020F0502020204030204" charset="0"/>
              <a:ea typeface="+mj-ea"/>
              <a:cs typeface="+mj-cs"/>
            </a:endParaRPr>
          </a:p>
        </p:txBody>
      </p:sp>
      <p:sp>
        <p:nvSpPr>
          <p:cNvPr id="16386" name="Rectangle 3"/>
          <p:cNvSpPr>
            <a:spLocks noGrp="1"/>
          </p:cNvSpPr>
          <p:nvPr>
            <p:ph type="body"/>
          </p:nvPr>
        </p:nvSpPr>
        <p:spPr/>
        <p:txBody>
          <a:bodyPr anchor="t" anchorCtr="0"/>
          <a:p>
            <a:endParaRPr lang="zh-CN" altLang="en-US"/>
          </a:p>
        </p:txBody>
      </p:sp>
      <p:sp>
        <p:nvSpPr>
          <p:cNvPr id="16387" name="Rectangle 4"/>
          <p:cNvSpPr/>
          <p:nvPr/>
        </p:nvSpPr>
        <p:spPr>
          <a:xfrm>
            <a:off x="0" y="0"/>
            <a:ext cx="4859338" cy="68580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a:latin typeface="Arial" panose="020B0604020202020204" pitchFamily="34" charset="0"/>
              <a:ea typeface="宋体" panose="02010600030101010101" pitchFamily="2" charset="-122"/>
            </a:endParaRPr>
          </a:p>
        </p:txBody>
      </p:sp>
      <p:pic>
        <p:nvPicPr>
          <p:cNvPr id="16388" name="Picture 6" descr="m_1260446564227"/>
          <p:cNvPicPr>
            <a:picLocks noChangeAspect="1"/>
          </p:cNvPicPr>
          <p:nvPr/>
        </p:nvPicPr>
        <p:blipFill>
          <a:blip r:embed="rId1"/>
          <a:stretch>
            <a:fillRect/>
          </a:stretch>
        </p:blipFill>
        <p:spPr>
          <a:xfrm>
            <a:off x="0" y="0"/>
            <a:ext cx="4859338" cy="6858000"/>
          </a:xfrm>
          <a:prstGeom prst="rect">
            <a:avLst/>
          </a:prstGeom>
          <a:noFill/>
          <a:ln w="9525">
            <a:noFill/>
          </a:ln>
        </p:spPr>
      </p:pic>
      <p:sp>
        <p:nvSpPr>
          <p:cNvPr id="16389" name="Rectangle 7"/>
          <p:cNvSpPr/>
          <p:nvPr/>
        </p:nvSpPr>
        <p:spPr>
          <a:xfrm>
            <a:off x="4859338" y="0"/>
            <a:ext cx="4284662" cy="68580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a:latin typeface="Arial" panose="020B0604020202020204" pitchFamily="34" charset="0"/>
              <a:ea typeface="宋体" panose="02010600030101010101" pitchFamily="2" charset="-122"/>
            </a:endParaRPr>
          </a:p>
        </p:txBody>
      </p:sp>
      <p:sp>
        <p:nvSpPr>
          <p:cNvPr id="16390" name="Text Box 8"/>
          <p:cNvSpPr txBox="1"/>
          <p:nvPr/>
        </p:nvSpPr>
        <p:spPr>
          <a:xfrm>
            <a:off x="5292725" y="0"/>
            <a:ext cx="3095625" cy="7570788"/>
          </a:xfrm>
          <a:prstGeom prst="rect">
            <a:avLst/>
          </a:prstGeom>
          <a:noFill/>
          <a:ln w="9525">
            <a:noFill/>
          </a:ln>
        </p:spPr>
        <p:txBody>
          <a:bodyPr anchor="t" anchorCtr="0">
            <a:spAutoFit/>
          </a:bodyPr>
          <a:p>
            <a:pPr>
              <a:spcBef>
                <a:spcPct val="50000"/>
              </a:spcBef>
            </a:pPr>
            <a:r>
              <a:rPr lang="zh-CN" altLang="en-US" sz="2400" b="1">
                <a:solidFill>
                  <a:srgbClr val="FF0000"/>
                </a:solidFill>
                <a:latin typeface="Arial" panose="020B0604020202020204" pitchFamily="34" charset="0"/>
                <a:ea typeface="宋体" panose="02010600030101010101" pitchFamily="2" charset="-122"/>
                <a:hlinkClick r:id="rId2"/>
              </a:rPr>
              <a:t>东方红</a:t>
            </a:r>
            <a:r>
              <a:rPr lang="zh-CN" altLang="en-US" sz="2400" b="1">
                <a:solidFill>
                  <a:srgbClr val="FFFF00"/>
                </a:solidFill>
                <a:latin typeface="Arial" panose="020B0604020202020204" pitchFamily="34" charset="0"/>
                <a:ea typeface="宋体" panose="02010600030101010101" pitchFamily="2" charset="-122"/>
              </a:rPr>
              <a:t> </a:t>
            </a:r>
            <a:br>
              <a:rPr lang="zh-CN" altLang="en-US" sz="2400" b="1">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太阳升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中国出了个毛泽东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他为人民谋幸福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呼儿嗨哟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他是人民大救星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他为人民谋幸福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呼儿嗨哟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他是人民大救星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毛主席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爱人民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他是我们的带路人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为了建设新中国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呼儿嗨哟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领导我们向前进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为了建设新中国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呼儿嗨哟 </a:t>
            </a:r>
            <a:br>
              <a:rPr lang="zh-CN" altLang="en-US" sz="2400" b="1">
                <a:solidFill>
                  <a:srgbClr val="FF0000"/>
                </a:solidFill>
                <a:latin typeface="Arial" panose="020B0604020202020204" pitchFamily="34" charset="0"/>
                <a:ea typeface="宋体" panose="02010600030101010101" pitchFamily="2" charset="-122"/>
              </a:rPr>
            </a:br>
            <a:r>
              <a:rPr lang="zh-CN" altLang="en-US" sz="2400" b="1">
                <a:solidFill>
                  <a:srgbClr val="FF0000"/>
                </a:solidFill>
                <a:latin typeface="Arial" panose="020B0604020202020204" pitchFamily="34" charset="0"/>
                <a:ea typeface="宋体" panose="02010600030101010101" pitchFamily="2" charset="-122"/>
              </a:rPr>
              <a:t>领导我们向前进 </a:t>
            </a:r>
            <a:br>
              <a:rPr lang="zh-CN" altLang="en-US" sz="2400" b="1">
                <a:solidFill>
                  <a:srgbClr val="FF0000"/>
                </a:solidFill>
                <a:latin typeface="Arial" panose="020B0604020202020204" pitchFamily="34" charset="0"/>
                <a:ea typeface="宋体" panose="02010600030101010101" pitchFamily="2" charset="-122"/>
              </a:rPr>
            </a:br>
            <a:br>
              <a:rPr lang="zh-CN" altLang="en-US">
                <a:latin typeface="Arial" panose="020B0604020202020204" pitchFamily="34" charset="0"/>
                <a:ea typeface="宋体" panose="02010600030101010101" pitchFamily="2" charset="-122"/>
              </a:rPr>
            </a:br>
            <a:br>
              <a:rPr lang="zh-CN" altLang="en-US">
                <a:latin typeface="Arial" panose="020B0604020202020204" pitchFamily="34" charset="0"/>
                <a:ea typeface="宋体" panose="02010600030101010101" pitchFamily="2" charset="-122"/>
              </a:rPr>
            </a:br>
            <a:endParaRPr lang="zh-CN" altLang="en-US">
              <a:latin typeface="Arial" panose="020B0604020202020204" pitchFamily="34" charset="0"/>
              <a:ea typeface="宋体" panose="02010600030101010101" pitchFamily="2" charset="-122"/>
            </a:endParaRPr>
          </a:p>
        </p:txBody>
      </p:sp>
      <p:pic>
        <p:nvPicPr>
          <p:cNvPr id="77833" name="东方红.mp3">
            <a:hlinkClick r:id=""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5"/>
          <a:stretch>
            <a:fillRect/>
          </a:stretch>
        </p:blipFill>
        <p:spPr>
          <a:xfrm>
            <a:off x="8532813" y="6237288"/>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783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0913" fill="hold"/>
                                        <p:tgtEl>
                                          <p:spTgt spid="77833"/>
                                        </p:tgtEl>
                                      </p:cBhvr>
                                    </p:cmd>
                                  </p:childTnLst>
                                </p:cTn>
                              </p:par>
                            </p:childTnLst>
                          </p:cTn>
                        </p:par>
                      </p:childTnLst>
                    </p:cTn>
                  </p:par>
                </p:childTnLst>
              </p:cTn>
              <p:nextCondLst>
                <p:cond evt="onClick" delay="0">
                  <p:tgtEl>
                    <p:spTgt spid="77833"/>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7833"/>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5" name="Picture 2"/>
          <p:cNvPicPr>
            <a:picLocks noChangeAspect="1"/>
          </p:cNvPicPr>
          <p:nvPr/>
        </p:nvPicPr>
        <p:blipFill>
          <a:blip r:embed="rId1"/>
          <a:stretch>
            <a:fillRect/>
          </a:stretch>
        </p:blipFill>
        <p:spPr>
          <a:xfrm>
            <a:off x="1620838" y="288925"/>
            <a:ext cx="7059612" cy="6113463"/>
          </a:xfrm>
          <a:prstGeom prst="rect">
            <a:avLst/>
          </a:prstGeom>
          <a:noFill/>
          <a:ln w="9525">
            <a:noFill/>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内容占位符 151553"/>
          <p:cNvSpPr>
            <a:spLocks noGrp="1"/>
          </p:cNvSpPr>
          <p:nvPr>
            <p:ph idx="1"/>
          </p:nvPr>
        </p:nvSpPr>
        <p:spPr>
          <a:xfrm>
            <a:off x="323850" y="188913"/>
            <a:ext cx="8351838" cy="4838700"/>
          </a:xfrm>
        </p:spPr>
        <p:txBody>
          <a:bodyPr vert="horz" wrap="square" lIns="91440" tIns="45720" rIns="91440" bIns="45720" anchor="t" anchorCtr="0"/>
          <a:p>
            <a:pPr>
              <a:lnSpc>
                <a:spcPct val="130000"/>
              </a:lnSpc>
              <a:buNone/>
            </a:pPr>
            <a:r>
              <a:rPr lang="en-US" altLang="zh-CN" sz="2000" dirty="0">
                <a:ea typeface="黑体" panose="02010609060101010101" pitchFamily="49" charset="-122"/>
              </a:rPr>
              <a:t>          </a:t>
            </a:r>
            <a:r>
              <a:rPr lang="en-US" altLang="zh-CN" sz="2800" b="1" dirty="0">
                <a:ea typeface="黑体" panose="02010609060101010101" pitchFamily="49" charset="-122"/>
              </a:rPr>
              <a:t>1</a:t>
            </a:r>
            <a:r>
              <a:rPr lang="zh-CN" altLang="en-US" sz="2800" b="1" dirty="0"/>
              <a:t>．</a:t>
            </a:r>
            <a:r>
              <a:rPr lang="zh-CN" altLang="en-US" sz="2800" b="1" dirty="0">
                <a:ea typeface="黑体" panose="02010609060101010101" pitchFamily="49" charset="-122"/>
              </a:rPr>
              <a:t>这首词下阙描绘了哪几幅画面，请用简练的文字加以概括。</a:t>
            </a:r>
            <a:endParaRPr lang="zh-CN" altLang="en-US" sz="2800" b="1" dirty="0">
              <a:solidFill>
                <a:srgbClr val="FF00FF"/>
              </a:solidFill>
              <a:ea typeface="黑体" panose="02010609060101010101" pitchFamily="49" charset="-122"/>
            </a:endParaRPr>
          </a:p>
          <a:p>
            <a:pPr>
              <a:lnSpc>
                <a:spcPct val="130000"/>
              </a:lnSpc>
              <a:buNone/>
            </a:pPr>
            <a:r>
              <a:rPr lang="en-US" altLang="zh-CN" sz="2800" b="1" dirty="0">
                <a:solidFill>
                  <a:srgbClr val="FF00FF"/>
                </a:solidFill>
                <a:ea typeface="黑体" panose="02010609060101010101" pitchFamily="49" charset="-122"/>
              </a:rPr>
              <a:t>       </a:t>
            </a:r>
            <a:r>
              <a:rPr lang="en-US" altLang="zh-CN" sz="2800" b="1" dirty="0">
                <a:solidFill>
                  <a:srgbClr val="FF0000"/>
                </a:solidFill>
                <a:ea typeface="黑体" panose="02010609060101010101" pitchFamily="49" charset="-122"/>
              </a:rPr>
              <a:t> 1</a:t>
            </a:r>
            <a:r>
              <a:rPr lang="zh-CN" altLang="en-US" sz="2800" b="1" dirty="0">
                <a:solidFill>
                  <a:srgbClr val="FF0000"/>
                </a:solidFill>
                <a:ea typeface="黑体" panose="02010609060101010101" pitchFamily="49" charset="-122"/>
              </a:rPr>
              <a:t>、</a:t>
            </a:r>
            <a:r>
              <a:rPr lang="zh-CN" altLang="en-US" sz="2800" b="1" dirty="0">
                <a:solidFill>
                  <a:schemeClr val="accent2"/>
                </a:solidFill>
                <a:ea typeface="黑体" panose="02010609060101010101" pitchFamily="49" charset="-122"/>
              </a:rPr>
              <a:t>峥嵘岁月图</a:t>
            </a:r>
            <a:r>
              <a:rPr lang="zh-CN" altLang="en-US" sz="2800" b="1" dirty="0">
                <a:ea typeface="黑体" panose="02010609060101010101" pitchFamily="49" charset="-122"/>
              </a:rPr>
              <a:t>，体现在</a:t>
            </a:r>
            <a:r>
              <a:rPr lang="zh-CN" altLang="en-US" sz="2800" b="1" dirty="0">
                <a:latin typeface="黑体" panose="02010609060101010101" pitchFamily="49" charset="-122"/>
                <a:ea typeface="黑体" panose="02010609060101010101" pitchFamily="49" charset="-122"/>
              </a:rPr>
              <a:t>“</a:t>
            </a:r>
            <a:r>
              <a:rPr lang="zh-CN" altLang="en-US" sz="2800" b="1" dirty="0">
                <a:ea typeface="黑体" panose="02010609060101010101" pitchFamily="49" charset="-122"/>
              </a:rPr>
              <a:t>恰同学少年，风华正茂；书生意气，挥斥方遒。指点江山，激扬文字，粪土当年万户侯</a:t>
            </a:r>
            <a:r>
              <a:rPr lang="zh-CN" altLang="en-US" sz="2800" b="1" dirty="0">
                <a:latin typeface="黑体" panose="02010609060101010101" pitchFamily="49" charset="-122"/>
                <a:ea typeface="黑体" panose="02010609060101010101" pitchFamily="49" charset="-122"/>
              </a:rPr>
              <a:t>”</a:t>
            </a:r>
            <a:r>
              <a:rPr lang="zh-CN" altLang="en-US" sz="2800" b="1" dirty="0">
                <a:ea typeface="黑体" panose="02010609060101010101" pitchFamily="49" charset="-122"/>
              </a:rPr>
              <a:t>这些词句中。</a:t>
            </a:r>
            <a:endParaRPr lang="zh-CN" altLang="en-US" sz="2800" b="1" dirty="0">
              <a:ea typeface="黑体" panose="02010609060101010101" pitchFamily="49" charset="-122"/>
            </a:endParaRPr>
          </a:p>
          <a:p>
            <a:pPr>
              <a:lnSpc>
                <a:spcPct val="130000"/>
              </a:lnSpc>
              <a:buNone/>
            </a:pPr>
            <a:endParaRPr lang="zh-CN" altLang="en-US" sz="2800" b="1" dirty="0">
              <a:ea typeface="黑体" panose="02010609060101010101" pitchFamily="49" charset="-122"/>
            </a:endParaRPr>
          </a:p>
          <a:p>
            <a:pPr>
              <a:lnSpc>
                <a:spcPct val="130000"/>
              </a:lnSpc>
              <a:buNone/>
            </a:pPr>
            <a:r>
              <a:rPr lang="zh-CN" altLang="en-US" sz="2800" b="1" dirty="0">
                <a:ea typeface="黑体" panose="02010609060101010101" pitchFamily="49" charset="-122"/>
              </a:rPr>
              <a:t> </a:t>
            </a:r>
            <a:r>
              <a:rPr lang="en-US" altLang="zh-CN" sz="2800" b="1" dirty="0">
                <a:ea typeface="黑体" panose="02010609060101010101" pitchFamily="49" charset="-122"/>
              </a:rPr>
              <a:t>       </a:t>
            </a:r>
            <a:r>
              <a:rPr lang="en-US" altLang="zh-CN" sz="2800" b="1" dirty="0">
                <a:solidFill>
                  <a:srgbClr val="FF0000"/>
                </a:solidFill>
                <a:ea typeface="黑体" panose="02010609060101010101" pitchFamily="49" charset="-122"/>
              </a:rPr>
              <a:t>2</a:t>
            </a:r>
            <a:r>
              <a:rPr lang="zh-CN" altLang="en-US" sz="2800" b="1" dirty="0">
                <a:ea typeface="黑体" panose="02010609060101010101" pitchFamily="49" charset="-122"/>
              </a:rPr>
              <a:t>、</a:t>
            </a:r>
            <a:r>
              <a:rPr lang="zh-CN" altLang="en-US" sz="2800" b="1" dirty="0">
                <a:solidFill>
                  <a:schemeClr val="accent2"/>
                </a:solidFill>
                <a:ea typeface="黑体" panose="02010609060101010101" pitchFamily="49" charset="-122"/>
              </a:rPr>
              <a:t>中流击水图</a:t>
            </a:r>
            <a:r>
              <a:rPr lang="zh-CN" altLang="en-US" sz="2800" b="1" dirty="0">
                <a:ea typeface="黑体" panose="02010609060101010101" pitchFamily="49" charset="-122"/>
              </a:rPr>
              <a:t>，体现在</a:t>
            </a:r>
            <a:r>
              <a:rPr lang="zh-CN" altLang="en-US" sz="2800" b="1" dirty="0">
                <a:latin typeface="黑体" panose="02010609060101010101" pitchFamily="49" charset="-122"/>
                <a:ea typeface="黑体" panose="02010609060101010101" pitchFamily="49" charset="-122"/>
              </a:rPr>
              <a:t>“</a:t>
            </a:r>
            <a:r>
              <a:rPr lang="zh-CN" altLang="en-US" sz="2800" b="1" dirty="0">
                <a:ea typeface="黑体" panose="02010609060101010101" pitchFamily="49" charset="-122"/>
              </a:rPr>
              <a:t>到中流击水，浪遏飞舟？</a:t>
            </a:r>
            <a:r>
              <a:rPr lang="zh-CN" altLang="en-US" sz="2800" b="1" dirty="0">
                <a:latin typeface="黑体" panose="02010609060101010101" pitchFamily="49" charset="-122"/>
                <a:ea typeface="黑体" panose="02010609060101010101" pitchFamily="49" charset="-122"/>
              </a:rPr>
              <a:t>”</a:t>
            </a:r>
            <a:r>
              <a:rPr lang="zh-CN" altLang="en-US" sz="2800" b="1" dirty="0">
                <a:ea typeface="黑体" panose="02010609060101010101" pitchFamily="49" charset="-122"/>
              </a:rPr>
              <a:t>这些词句中。</a:t>
            </a:r>
            <a:endParaRPr lang="zh-CN" altLang="en-US" sz="2800" b="1" dirty="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1554">
                                            <p:txEl>
                                              <p:charRg st="37" end="219"/>
                                            </p:txEl>
                                          </p:spTgt>
                                        </p:tgtEl>
                                        <p:attrNameLst>
                                          <p:attrName>style.visibility</p:attrName>
                                        </p:attrNameLst>
                                      </p:cBhvr>
                                      <p:to>
                                        <p:strVal val="visible"/>
                                      </p:to>
                                    </p:set>
                                    <p:animEffect transition="in" filter="blinds(horizontal)">
                                      <p:cBhvr>
                                        <p:cTn id="7" dur="500"/>
                                        <p:tgtEl>
                                          <p:spTgt spid="151554">
                                            <p:txEl>
                                              <p:charRg st="37" end="2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1554">
                                            <p:txEl>
                                              <p:charRg st="2" end="2"/>
                                            </p:txEl>
                                          </p:spTgt>
                                        </p:tgtEl>
                                        <p:attrNameLst>
                                          <p:attrName>style.visibility</p:attrName>
                                        </p:attrNameLst>
                                      </p:cBhvr>
                                      <p:to>
                                        <p:strVal val="visible"/>
                                      </p:to>
                                    </p:set>
                                    <p:animEffect transition="in" filter="blinds(horizontal)">
                                      <p:cBhvr>
                                        <p:cTn id="12" dur="500"/>
                                        <p:tgtEl>
                                          <p:spTgt spid="151554">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Rectangle 2"/>
          <p:cNvSpPr>
            <a:spLocks noGrp="1"/>
          </p:cNvSpPr>
          <p:nvPr>
            <p:ph type="title"/>
          </p:nvPr>
        </p:nvSpPr>
        <p:spPr>
          <a:solidFill>
            <a:srgbClr val="FF0066"/>
          </a:solidFill>
        </p:spPr>
        <p:txBody>
          <a:bodyPr vert="horz" wrap="square" lIns="91440" tIns="45720" rIns="91440" bIns="45720" anchor="ctr" anchorCtr="0"/>
          <a:p>
            <a:pPr eaLnBrk="1" hangingPunct="1"/>
            <a:r>
              <a:rPr lang="zh-CN" altLang="en-US" dirty="0"/>
              <a:t>峥嵘岁月图</a:t>
            </a:r>
            <a:endParaRPr lang="zh-CN" altLang="en-US" dirty="0"/>
          </a:p>
        </p:txBody>
      </p:sp>
      <p:sp>
        <p:nvSpPr>
          <p:cNvPr id="59394" name="Rectangle 3"/>
          <p:cNvSpPr>
            <a:spLocks noGrp="1"/>
          </p:cNvSpPr>
          <p:nvPr>
            <p:ph type="body" sz="half" idx="1"/>
          </p:nvPr>
        </p:nvSpPr>
        <p:spPr>
          <a:xfrm>
            <a:off x="685800" y="1981200"/>
            <a:ext cx="4606925" cy="4114800"/>
          </a:xfrm>
        </p:spPr>
        <p:txBody>
          <a:bodyPr vert="horz" wrap="square" lIns="91440" tIns="45720" rIns="91440" bIns="45720" anchor="t" anchorCtr="0"/>
          <a:p>
            <a:pPr eaLnBrk="1" hangingPunct="1">
              <a:buClrTx/>
              <a:buSzTx/>
              <a:buFont typeface="Wingdings" panose="05000000000000000000" pitchFamily="2" charset="2"/>
              <a:buChar char="Ø"/>
            </a:pPr>
            <a:r>
              <a:rPr lang="zh-CN" altLang="en-US" sz="2800" b="1" dirty="0"/>
              <a:t>湖南学生联合会、新民学会</a:t>
            </a:r>
            <a:endParaRPr lang="zh-CN" altLang="en-US" sz="2800" b="1" dirty="0"/>
          </a:p>
          <a:p>
            <a:pPr eaLnBrk="1" hangingPunct="1">
              <a:buClrTx/>
              <a:buSzTx/>
              <a:buFont typeface="Wingdings" panose="05000000000000000000" pitchFamily="2" charset="2"/>
              <a:buChar char="Ø"/>
            </a:pPr>
            <a:r>
              <a:rPr lang="zh-CN" altLang="en-US" sz="2800" b="1" dirty="0"/>
              <a:t>开办平民夜校、文化书社</a:t>
            </a:r>
            <a:endParaRPr lang="zh-CN" altLang="en-US" sz="2800" b="1" dirty="0"/>
          </a:p>
          <a:p>
            <a:pPr eaLnBrk="1" hangingPunct="1">
              <a:buClrTx/>
              <a:buSzTx/>
              <a:buFont typeface="Wingdings" panose="05000000000000000000" pitchFamily="2" charset="2"/>
              <a:buChar char="Ø"/>
            </a:pPr>
            <a:r>
              <a:rPr lang="zh-CN" altLang="en-US" sz="2800" b="1" dirty="0"/>
              <a:t>反袁世凯称帝</a:t>
            </a:r>
            <a:endParaRPr lang="zh-CN" altLang="en-US" sz="2800" b="1" dirty="0"/>
          </a:p>
          <a:p>
            <a:pPr eaLnBrk="1" hangingPunct="1">
              <a:buClrTx/>
              <a:buSzTx/>
              <a:buFont typeface="Wingdings" panose="05000000000000000000" pitchFamily="2" charset="2"/>
              <a:buChar char="Ø"/>
            </a:pPr>
            <a:r>
              <a:rPr lang="zh-CN" altLang="en-US" sz="2800" b="1" dirty="0"/>
              <a:t>创办《湘江评论》</a:t>
            </a:r>
            <a:endParaRPr lang="zh-CN" altLang="en-US" sz="2800" b="1" dirty="0"/>
          </a:p>
          <a:p>
            <a:pPr eaLnBrk="1" hangingPunct="1">
              <a:buClrTx/>
              <a:buSzTx/>
              <a:buFont typeface="Wingdings" panose="05000000000000000000" pitchFamily="2" charset="2"/>
              <a:buChar char="Ø"/>
            </a:pPr>
            <a:r>
              <a:rPr lang="zh-CN" altLang="en-US" sz="2800" b="1" dirty="0"/>
              <a:t>成立马克思主义研究会</a:t>
            </a:r>
            <a:endParaRPr lang="zh-CN" altLang="en-US" sz="2800" b="1" dirty="0"/>
          </a:p>
          <a:p>
            <a:pPr eaLnBrk="1" hangingPunct="1">
              <a:buClrTx/>
              <a:buSzTx/>
              <a:buFontTx/>
              <a:buNone/>
            </a:pPr>
            <a:r>
              <a:rPr lang="zh-CN" altLang="en-US" sz="2800" b="1" dirty="0"/>
              <a:t>蔡和森、萧子升、杨开慧等</a:t>
            </a:r>
            <a:endParaRPr lang="zh-CN" altLang="en-US" sz="2800" b="1" dirty="0"/>
          </a:p>
          <a:p>
            <a:pPr eaLnBrk="1" hangingPunct="1">
              <a:buClrTx/>
              <a:buSzTx/>
              <a:buFontTx/>
              <a:buNone/>
            </a:pPr>
            <a:endParaRPr lang="zh-CN" altLang="en-US" sz="2800" b="1" dirty="0"/>
          </a:p>
          <a:p>
            <a:pPr algn="r" eaLnBrk="1" hangingPunct="1">
              <a:buClrTx/>
              <a:buSzTx/>
              <a:buFontTx/>
              <a:buNone/>
            </a:pPr>
            <a:r>
              <a:rPr lang="zh-CN" altLang="en-US" sz="2000" b="1" dirty="0">
                <a:ea typeface="幼圆" panose="02010509060101010101" pitchFamily="49" charset="-122"/>
              </a:rPr>
              <a:t>黄晖（著）</a:t>
            </a:r>
            <a:endParaRPr lang="zh-CN" altLang="en-US" sz="2000" b="1" dirty="0">
              <a:ea typeface="幼圆" panose="02010509060101010101" pitchFamily="49" charset="-122"/>
            </a:endParaRPr>
          </a:p>
        </p:txBody>
      </p:sp>
      <p:pic>
        <p:nvPicPr>
          <p:cNvPr id="34820" name="Picture 4" descr="3160c50a0a593695a92795168003702c_w_190_0"/>
          <p:cNvPicPr>
            <a:picLocks noGrp="1" noChangeAspect="1"/>
          </p:cNvPicPr>
          <p:nvPr>
            <p:ph sz="half" idx="2"/>
          </p:nvPr>
        </p:nvPicPr>
        <p:blipFill>
          <a:blip r:embed="rId1"/>
          <a:stretch>
            <a:fillRect/>
          </a:stretch>
        </p:blipFill>
        <p:spPr>
          <a:xfrm>
            <a:off x="5292725" y="1981200"/>
            <a:ext cx="3165475" cy="4327525"/>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checkerboard(across)">
                                      <p:cBhvr>
                                        <p:cTn id="7" dur="10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Rectangle 2"/>
          <p:cNvSpPr>
            <a:spLocks noGrp="1"/>
          </p:cNvSpPr>
          <p:nvPr>
            <p:ph type="title"/>
          </p:nvPr>
        </p:nvSpPr>
        <p:spPr>
          <a:xfrm>
            <a:off x="457200" y="730250"/>
            <a:ext cx="7772400" cy="1143000"/>
          </a:xfrm>
        </p:spPr>
        <p:txBody>
          <a:bodyPr vert="horz" wrap="square" lIns="91440" tIns="45720" rIns="91440" bIns="45720" anchor="ctr" anchorCtr="0"/>
          <a:p>
            <a:pPr eaLnBrk="1" hangingPunct="1"/>
            <a:r>
              <a:rPr lang="zh-CN" altLang="en-US" b="1" dirty="0"/>
              <a:t>中流击水，浪遏飞舟</a:t>
            </a:r>
            <a:endParaRPr lang="zh-CN" altLang="en-US" b="1" dirty="0"/>
          </a:p>
        </p:txBody>
      </p:sp>
      <p:pic>
        <p:nvPicPr>
          <p:cNvPr id="60418" name="Picture 3" descr="图片2"/>
          <p:cNvPicPr>
            <a:picLocks noGrp="1" noChangeAspect="1"/>
          </p:cNvPicPr>
          <p:nvPr>
            <p:ph idx="1"/>
          </p:nvPr>
        </p:nvPicPr>
        <p:blipFill>
          <a:blip r:embed="rId1"/>
          <a:srcRect l="-427" b="4723"/>
          <a:stretch>
            <a:fillRect/>
          </a:stretch>
        </p:blipFill>
        <p:spPr>
          <a:xfrm>
            <a:off x="396875" y="1752600"/>
            <a:ext cx="8351838" cy="5060950"/>
          </a:xfrm>
        </p:spPr>
      </p:pic>
      <p:sp>
        <p:nvSpPr>
          <p:cNvPr id="60419" name="Rectangle 4"/>
          <p:cNvSpPr>
            <a:spLocks noGrp="1"/>
          </p:cNvSpPr>
          <p:nvPr/>
        </p:nvSpPr>
        <p:spPr>
          <a:xfrm>
            <a:off x="-6350" y="-7937"/>
            <a:ext cx="2562225" cy="617537"/>
          </a:xfrm>
          <a:prstGeom prst="rect">
            <a:avLst/>
          </a:prstGeom>
          <a:solidFill>
            <a:srgbClr val="FF0066"/>
          </a:solidFill>
          <a:ln w="9525">
            <a:noFill/>
          </a:ln>
        </p:spPr>
        <p:txBody>
          <a:bodyPr anchor="ctr" anchorCtr="0"/>
          <a:p>
            <a:pPr algn="ctr"/>
            <a:r>
              <a:rPr lang="zh-CN" altLang="en-US" sz="2800" b="1" dirty="0">
                <a:solidFill>
                  <a:srgbClr val="FFFF00"/>
                </a:solidFill>
                <a:latin typeface="Times New Roman" panose="02020603050405020304" pitchFamily="18" charset="0"/>
                <a:ea typeface="宋体" panose="02010600030101010101" pitchFamily="2" charset="-122"/>
              </a:rPr>
              <a:t>中流击水图</a:t>
            </a:r>
            <a:endParaRPr lang="zh-CN" altLang="en-US" sz="2800" b="1" dirty="0">
              <a:solidFill>
                <a:srgbClr val="FFFF00"/>
              </a:solidFill>
              <a:latin typeface="Times New Roman" panose="02020603050405020304" pitchFamily="18" charset="0"/>
              <a:ea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3" name="Picture 2" descr="large_INr6_43852b206112"/>
          <p:cNvPicPr>
            <a:picLocks noChangeAspect="1"/>
          </p:cNvPicPr>
          <p:nvPr/>
        </p:nvPicPr>
        <p:blipFill>
          <a:blip r:embed="rId1"/>
          <a:stretch>
            <a:fillRect/>
          </a:stretch>
        </p:blipFill>
        <p:spPr>
          <a:xfrm>
            <a:off x="-40640" y="44133"/>
            <a:ext cx="9224963" cy="7016750"/>
          </a:xfrm>
          <a:prstGeom prst="rect">
            <a:avLst/>
          </a:prstGeom>
          <a:noFill/>
          <a:ln w="9525">
            <a:noFill/>
          </a:ln>
        </p:spPr>
      </p:pic>
      <p:sp>
        <p:nvSpPr>
          <p:cNvPr id="69634" name="Text Box 3"/>
          <p:cNvSpPr txBox="1"/>
          <p:nvPr/>
        </p:nvSpPr>
        <p:spPr>
          <a:xfrm>
            <a:off x="762000" y="830263"/>
            <a:ext cx="762000" cy="944562"/>
          </a:xfrm>
          <a:prstGeom prst="rect">
            <a:avLst/>
          </a:prstGeom>
          <a:noFill/>
          <a:ln w="9525">
            <a:noFill/>
          </a:ln>
        </p:spPr>
        <p:txBody>
          <a:bodyPr anchor="t" anchorCtr="0">
            <a:spAutoFit/>
          </a:bodyPr>
          <a:p>
            <a:endParaRPr lang="zh-CN" altLang="en-US" sz="3200" b="1" dirty="0">
              <a:solidFill>
                <a:srgbClr val="FF3300"/>
              </a:solidFill>
              <a:latin typeface="Arial" panose="020B0604020202020204" pitchFamily="34" charset="0"/>
              <a:ea typeface="宋体" panose="02010600030101010101" pitchFamily="2" charset="-122"/>
            </a:endParaRPr>
          </a:p>
          <a:p>
            <a:endParaRPr lang="zh-CN" altLang="en-US" b="1" dirty="0">
              <a:solidFill>
                <a:srgbClr val="FF0000"/>
              </a:solidFill>
              <a:latin typeface="Arial" panose="020B0604020202020204" pitchFamily="34" charset="0"/>
              <a:ea typeface="宋体" panose="02010600030101010101" pitchFamily="2" charset="-122"/>
            </a:endParaRPr>
          </a:p>
        </p:txBody>
      </p:sp>
      <p:sp>
        <p:nvSpPr>
          <p:cNvPr id="69635" name="Text Box 4"/>
          <p:cNvSpPr txBox="1"/>
          <p:nvPr/>
        </p:nvSpPr>
        <p:spPr>
          <a:xfrm>
            <a:off x="1901825" y="4897438"/>
            <a:ext cx="639763" cy="639762"/>
          </a:xfrm>
          <a:prstGeom prst="rect">
            <a:avLst/>
          </a:prstGeom>
          <a:noFill/>
          <a:ln w="9525">
            <a:noFill/>
          </a:ln>
        </p:spPr>
        <p:txBody>
          <a:bodyPr wrap="none" anchor="t" anchorCtr="0">
            <a:spAutoFit/>
          </a:bodyPr>
          <a:p>
            <a:r>
              <a:rPr lang="zh-CN" altLang="en-US" sz="3600" b="1" u="sng" dirty="0">
                <a:solidFill>
                  <a:srgbClr val="FF0000"/>
                </a:solidFill>
                <a:latin typeface="Arial" panose="020B0604020202020204" pitchFamily="34" charset="0"/>
                <a:ea typeface="宋体" panose="02010600030101010101" pitchFamily="2" charset="-122"/>
                <a:sym typeface="Arial" panose="020B0604020202020204" pitchFamily="34" charset="0"/>
              </a:rPr>
              <a:t>答</a:t>
            </a:r>
            <a:endParaRPr lang="zh-CN" altLang="en-US" sz="3600" b="1" u="sng" dirty="0">
              <a:solidFill>
                <a:srgbClr val="FF0000"/>
              </a:solidFill>
              <a:latin typeface="Arial" panose="020B0604020202020204" pitchFamily="34" charset="0"/>
              <a:ea typeface="宋体" panose="02010600030101010101" pitchFamily="2" charset="-122"/>
              <a:sym typeface="Arial" panose="020B0604020202020204" pitchFamily="34" charset="0"/>
            </a:endParaRPr>
          </a:p>
        </p:txBody>
      </p:sp>
      <p:sp>
        <p:nvSpPr>
          <p:cNvPr id="69636" name="Rectangle 5"/>
          <p:cNvSpPr/>
          <p:nvPr/>
        </p:nvSpPr>
        <p:spPr>
          <a:xfrm>
            <a:off x="1905000" y="2386013"/>
            <a:ext cx="641350" cy="639762"/>
          </a:xfrm>
          <a:prstGeom prst="rect">
            <a:avLst/>
          </a:prstGeom>
          <a:noFill/>
          <a:ln w="9525">
            <a:noFill/>
          </a:ln>
        </p:spPr>
        <p:txBody>
          <a:bodyPr wrap="none" anchor="t" anchorCtr="0">
            <a:spAutoFit/>
          </a:bodyPr>
          <a:p>
            <a:r>
              <a:rPr lang="zh-CN" altLang="en-US" sz="3600" b="1" u="sng" dirty="0">
                <a:solidFill>
                  <a:srgbClr val="FF0000"/>
                </a:solidFill>
                <a:latin typeface="Arial" panose="020B0604020202020204" pitchFamily="34" charset="0"/>
                <a:ea typeface="宋体" panose="02010600030101010101" pitchFamily="2" charset="-122"/>
                <a:sym typeface="Arial" panose="020B0604020202020204" pitchFamily="34" charset="0"/>
              </a:rPr>
              <a:t>忆</a:t>
            </a:r>
            <a:endParaRPr lang="zh-CN" altLang="en-US" sz="3600" b="1" u="sng" dirty="0">
              <a:solidFill>
                <a:srgbClr val="FF0000"/>
              </a:solidFill>
              <a:latin typeface="Arial" panose="020B0604020202020204" pitchFamily="34" charset="0"/>
              <a:ea typeface="宋体" panose="02010600030101010101" pitchFamily="2" charset="-122"/>
              <a:sym typeface="Arial" panose="020B0604020202020204" pitchFamily="34" charset="0"/>
            </a:endParaRPr>
          </a:p>
        </p:txBody>
      </p:sp>
      <p:sp>
        <p:nvSpPr>
          <p:cNvPr id="69637" name="Text Box 6"/>
          <p:cNvSpPr txBox="1"/>
          <p:nvPr/>
        </p:nvSpPr>
        <p:spPr>
          <a:xfrm>
            <a:off x="1054100" y="1371600"/>
            <a:ext cx="792163" cy="2328863"/>
          </a:xfrm>
          <a:prstGeom prst="rect">
            <a:avLst/>
          </a:prstGeom>
          <a:noFill/>
          <a:ln w="9525">
            <a:noFill/>
          </a:ln>
        </p:spPr>
        <p:txBody>
          <a:bodyPr vert="eaVert" anchor="t" anchorCtr="0">
            <a:spAutoFit/>
          </a:bodyPr>
          <a:p>
            <a:r>
              <a:rPr lang="zh-CN" altLang="en-US" sz="4000" b="1" dirty="0">
                <a:solidFill>
                  <a:srgbClr val="FF00FF"/>
                </a:solidFill>
                <a:latin typeface="华文行楷" panose="02010800040101010101" pitchFamily="2" charset="-122"/>
                <a:ea typeface="华文行楷" panose="02010800040101010101" pitchFamily="2" charset="-122"/>
                <a:sym typeface="Arial" panose="020B0604020202020204" pitchFamily="34" charset="0"/>
              </a:rPr>
              <a:t>峥嵘岁月</a:t>
            </a:r>
            <a:endParaRPr lang="zh-CN" altLang="en-US" sz="4000" b="1" dirty="0">
              <a:solidFill>
                <a:srgbClr val="FF00FF"/>
              </a:solidFill>
              <a:latin typeface="华文行楷" panose="02010800040101010101" pitchFamily="2" charset="-122"/>
              <a:ea typeface="华文行楷" panose="02010800040101010101" pitchFamily="2" charset="-122"/>
              <a:sym typeface="Arial" panose="020B0604020202020204" pitchFamily="34" charset="0"/>
            </a:endParaRPr>
          </a:p>
        </p:txBody>
      </p:sp>
      <p:sp>
        <p:nvSpPr>
          <p:cNvPr id="69638" name="Text Box 7"/>
          <p:cNvSpPr txBox="1"/>
          <p:nvPr/>
        </p:nvSpPr>
        <p:spPr>
          <a:xfrm>
            <a:off x="2041525" y="1392238"/>
            <a:ext cx="184150" cy="457200"/>
          </a:xfrm>
          <a:prstGeom prst="rect">
            <a:avLst/>
          </a:prstGeom>
          <a:noFill/>
          <a:ln w="9525">
            <a:noFill/>
          </a:ln>
        </p:spPr>
        <p:txBody>
          <a:bodyPr wrap="none" anchor="t" anchorCtr="0">
            <a:spAutoFit/>
          </a:bodyPr>
          <a:p>
            <a:endParaRPr lang="zh-CN" altLang="en-US" b="1" dirty="0">
              <a:solidFill>
                <a:srgbClr val="FF0000"/>
              </a:solidFill>
              <a:latin typeface="Arial" panose="020B0604020202020204" pitchFamily="34" charset="0"/>
              <a:ea typeface="宋体" panose="02010600030101010101" pitchFamily="2" charset="-122"/>
            </a:endParaRPr>
          </a:p>
        </p:txBody>
      </p:sp>
      <p:sp>
        <p:nvSpPr>
          <p:cNvPr id="69639" name="AutoShape 8"/>
          <p:cNvSpPr/>
          <p:nvPr/>
        </p:nvSpPr>
        <p:spPr>
          <a:xfrm>
            <a:off x="2819400" y="1447800"/>
            <a:ext cx="304800" cy="2743200"/>
          </a:xfrm>
          <a:prstGeom prst="leftBrace">
            <a:avLst>
              <a:gd name="adj1" fmla="val 75000"/>
              <a:gd name="adj2" fmla="val 50000"/>
            </a:avLst>
          </a:prstGeom>
          <a:noFill/>
          <a:ln w="38100" cap="flat" cmpd="sng">
            <a:solidFill>
              <a:srgbClr val="3366FF"/>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9640" name="Text Box 9"/>
          <p:cNvSpPr txBox="1"/>
          <p:nvPr/>
        </p:nvSpPr>
        <p:spPr>
          <a:xfrm>
            <a:off x="3276600" y="1219200"/>
            <a:ext cx="3028950" cy="3446463"/>
          </a:xfrm>
          <a:prstGeom prst="rect">
            <a:avLst/>
          </a:prstGeom>
          <a:noFill/>
          <a:ln w="9525">
            <a:noFill/>
          </a:ln>
        </p:spPr>
        <p:txBody>
          <a:bodyPr wrap="none" anchor="t" anchorCtr="0">
            <a:spAutoFit/>
          </a:bodyPr>
          <a:p>
            <a:r>
              <a:rPr lang="zh-CN" altLang="en-US" sz="2800" b="1" dirty="0">
                <a:solidFill>
                  <a:srgbClr val="6600FF"/>
                </a:solidFill>
                <a:latin typeface="Arial" panose="020B0604020202020204" pitchFamily="34" charset="0"/>
                <a:ea typeface="宋体" panose="02010600030101010101" pitchFamily="2" charset="-122"/>
              </a:rPr>
              <a:t>恰同学少年，</a:t>
            </a:r>
            <a:endParaRPr lang="zh-CN" altLang="en-US" sz="2800" b="1" dirty="0">
              <a:solidFill>
                <a:srgbClr val="6600FF"/>
              </a:solidFill>
              <a:latin typeface="Arial" panose="020B0604020202020204" pitchFamily="34" charset="0"/>
              <a:ea typeface="宋体" panose="02010600030101010101" pitchFamily="2" charset="-122"/>
            </a:endParaRPr>
          </a:p>
          <a:p>
            <a:r>
              <a:rPr lang="zh-CN" altLang="en-US" sz="2800" b="1" dirty="0">
                <a:solidFill>
                  <a:srgbClr val="6600FF"/>
                </a:solidFill>
                <a:latin typeface="Arial" panose="020B0604020202020204" pitchFamily="34" charset="0"/>
                <a:ea typeface="宋体" panose="02010600030101010101" pitchFamily="2" charset="-122"/>
              </a:rPr>
              <a:t>风华正茂；</a:t>
            </a:r>
            <a:endParaRPr lang="zh-CN" altLang="en-US" sz="2800" b="1" dirty="0">
              <a:solidFill>
                <a:srgbClr val="6600FF"/>
              </a:solidFill>
              <a:latin typeface="Arial" panose="020B0604020202020204" pitchFamily="34" charset="0"/>
              <a:ea typeface="宋体" panose="02010600030101010101" pitchFamily="2" charset="-122"/>
            </a:endParaRPr>
          </a:p>
          <a:p>
            <a:r>
              <a:rPr lang="zh-CN" altLang="en-US" sz="2800" b="1" dirty="0">
                <a:solidFill>
                  <a:srgbClr val="6600FF"/>
                </a:solidFill>
                <a:latin typeface="Arial" panose="020B0604020202020204" pitchFamily="34" charset="0"/>
                <a:ea typeface="宋体" panose="02010600030101010101" pitchFamily="2" charset="-122"/>
              </a:rPr>
              <a:t>书生意气，</a:t>
            </a:r>
            <a:endParaRPr lang="zh-CN" altLang="en-US" sz="2800" b="1" dirty="0">
              <a:solidFill>
                <a:srgbClr val="6600FF"/>
              </a:solidFill>
              <a:latin typeface="Arial" panose="020B0604020202020204" pitchFamily="34" charset="0"/>
              <a:ea typeface="宋体" panose="02010600030101010101" pitchFamily="2" charset="-122"/>
            </a:endParaRPr>
          </a:p>
          <a:p>
            <a:r>
              <a:rPr lang="zh-CN" altLang="en-US" sz="2800" b="1" dirty="0">
                <a:solidFill>
                  <a:srgbClr val="6600FF"/>
                </a:solidFill>
                <a:latin typeface="Arial" panose="020B0604020202020204" pitchFamily="34" charset="0"/>
                <a:ea typeface="宋体" panose="02010600030101010101" pitchFamily="2" charset="-122"/>
              </a:rPr>
              <a:t>挥斥方遒。</a:t>
            </a:r>
            <a:endParaRPr lang="zh-CN" altLang="en-US" sz="2800" b="1" dirty="0">
              <a:solidFill>
                <a:srgbClr val="6600FF"/>
              </a:solidFill>
              <a:latin typeface="Arial" panose="020B0604020202020204" pitchFamily="34" charset="0"/>
              <a:ea typeface="宋体" panose="02010600030101010101" pitchFamily="2" charset="-122"/>
            </a:endParaRPr>
          </a:p>
          <a:p>
            <a:r>
              <a:rPr lang="zh-CN" altLang="en-US" sz="2800" b="1" dirty="0">
                <a:solidFill>
                  <a:srgbClr val="6600FF"/>
                </a:solidFill>
                <a:latin typeface="Arial" panose="020B0604020202020204" pitchFamily="34" charset="0"/>
                <a:ea typeface="宋体" panose="02010600030101010101" pitchFamily="2" charset="-122"/>
              </a:rPr>
              <a:t>指点江山，</a:t>
            </a:r>
            <a:endParaRPr lang="zh-CN" altLang="en-US" sz="2800" b="1" dirty="0">
              <a:solidFill>
                <a:srgbClr val="6600FF"/>
              </a:solidFill>
              <a:latin typeface="Arial" panose="020B0604020202020204" pitchFamily="34" charset="0"/>
              <a:ea typeface="宋体" panose="02010600030101010101" pitchFamily="2" charset="-122"/>
            </a:endParaRPr>
          </a:p>
          <a:p>
            <a:r>
              <a:rPr lang="zh-CN" altLang="en-US" sz="2800" b="1" dirty="0">
                <a:solidFill>
                  <a:srgbClr val="6600FF"/>
                </a:solidFill>
                <a:latin typeface="Arial" panose="020B0604020202020204" pitchFamily="34" charset="0"/>
                <a:ea typeface="宋体" panose="02010600030101010101" pitchFamily="2" charset="-122"/>
              </a:rPr>
              <a:t>激扬文字，</a:t>
            </a:r>
            <a:endParaRPr lang="zh-CN" altLang="en-US" sz="2800" b="1" dirty="0">
              <a:solidFill>
                <a:srgbClr val="6600FF"/>
              </a:solidFill>
              <a:latin typeface="Arial" panose="020B0604020202020204" pitchFamily="34" charset="0"/>
              <a:ea typeface="宋体" panose="02010600030101010101" pitchFamily="2" charset="-122"/>
            </a:endParaRPr>
          </a:p>
          <a:p>
            <a:r>
              <a:rPr lang="zh-CN" altLang="en-US" sz="2800" b="1" dirty="0">
                <a:solidFill>
                  <a:srgbClr val="6600FF"/>
                </a:solidFill>
                <a:latin typeface="Arial" panose="020B0604020202020204" pitchFamily="34" charset="0"/>
                <a:ea typeface="宋体" panose="02010600030101010101" pitchFamily="2" charset="-122"/>
              </a:rPr>
              <a:t>粪土当年万户侯。</a:t>
            </a:r>
            <a:endParaRPr lang="zh-CN" altLang="en-US" sz="2800" b="1" dirty="0">
              <a:solidFill>
                <a:srgbClr val="6600FF"/>
              </a:solidFill>
              <a:latin typeface="Arial" panose="020B0604020202020204" pitchFamily="34" charset="0"/>
              <a:ea typeface="宋体" panose="02010600030101010101" pitchFamily="2" charset="-122"/>
            </a:endParaRPr>
          </a:p>
          <a:p>
            <a:endParaRPr lang="zh-CN" altLang="en-US" b="1" dirty="0">
              <a:solidFill>
                <a:srgbClr val="FF0000"/>
              </a:solidFill>
              <a:latin typeface="Arial" panose="020B0604020202020204" pitchFamily="34" charset="0"/>
              <a:ea typeface="宋体" panose="02010600030101010101" pitchFamily="2" charset="-122"/>
            </a:endParaRPr>
          </a:p>
        </p:txBody>
      </p:sp>
      <p:sp>
        <p:nvSpPr>
          <p:cNvPr id="69641" name="Text Box 10"/>
          <p:cNvSpPr txBox="1"/>
          <p:nvPr/>
        </p:nvSpPr>
        <p:spPr>
          <a:xfrm>
            <a:off x="6003925" y="1849438"/>
            <a:ext cx="184150" cy="457200"/>
          </a:xfrm>
          <a:prstGeom prst="rect">
            <a:avLst/>
          </a:prstGeom>
          <a:noFill/>
          <a:ln w="9525">
            <a:noFill/>
          </a:ln>
        </p:spPr>
        <p:txBody>
          <a:bodyPr wrap="none" anchor="t" anchorCtr="0">
            <a:spAutoFit/>
          </a:bodyPr>
          <a:p>
            <a:endParaRPr lang="zh-CN" altLang="en-US" b="1" dirty="0">
              <a:solidFill>
                <a:srgbClr val="FF0000"/>
              </a:solidFill>
              <a:latin typeface="Arial" panose="020B0604020202020204" pitchFamily="34" charset="0"/>
              <a:ea typeface="宋体" panose="02010600030101010101" pitchFamily="2" charset="-122"/>
            </a:endParaRPr>
          </a:p>
        </p:txBody>
      </p:sp>
      <p:sp>
        <p:nvSpPr>
          <p:cNvPr id="69642" name="AutoShape 11"/>
          <p:cNvSpPr/>
          <p:nvPr/>
        </p:nvSpPr>
        <p:spPr>
          <a:xfrm>
            <a:off x="6553200" y="1371600"/>
            <a:ext cx="381000" cy="2895600"/>
          </a:xfrm>
          <a:prstGeom prst="rightBrace">
            <a:avLst>
              <a:gd name="adj1" fmla="val 63087"/>
              <a:gd name="adj2" fmla="val 50000"/>
            </a:avLst>
          </a:prstGeom>
          <a:noFill/>
          <a:ln w="38100" cap="flat" cmpd="sng">
            <a:solidFill>
              <a:srgbClr val="FF00FF"/>
            </a:solidFill>
            <a:prstDash val="solid"/>
            <a:round/>
            <a:headEnd type="none" w="med" len="med"/>
            <a:tailEnd type="none" w="med" len="med"/>
          </a:ln>
        </p:spPr>
        <p:txBody>
          <a:bodyPr wrap="none" anchor="ctr" anchorCtr="0"/>
          <a:p>
            <a:pPr algn="ctr"/>
            <a:endParaRPr lang="zh-CN" altLang="en-US" dirty="0">
              <a:solidFill>
                <a:schemeClr val="accent2"/>
              </a:solidFill>
              <a:latin typeface="Arial" panose="020B0604020202020204" pitchFamily="34" charset="0"/>
              <a:ea typeface="宋体" panose="02010600030101010101" pitchFamily="2" charset="-122"/>
            </a:endParaRPr>
          </a:p>
        </p:txBody>
      </p:sp>
      <p:sp>
        <p:nvSpPr>
          <p:cNvPr id="38924" name="Text Box 12"/>
          <p:cNvSpPr txBox="1"/>
          <p:nvPr/>
        </p:nvSpPr>
        <p:spPr>
          <a:xfrm>
            <a:off x="6875780" y="1341755"/>
            <a:ext cx="1228725" cy="3098800"/>
          </a:xfrm>
          <a:prstGeom prst="rect">
            <a:avLst/>
          </a:prstGeom>
          <a:noFill/>
          <a:ln w="9525">
            <a:noFill/>
          </a:ln>
        </p:spPr>
        <p:txBody>
          <a:bodyPr vert="eaVert" wrap="square" anchor="t" anchorCtr="0">
            <a:spAutoFit/>
          </a:bodyPr>
          <a:p>
            <a:r>
              <a:rPr lang="zh-CN" altLang="en-US" sz="3200" b="1" dirty="0">
                <a:latin typeface="黑体" panose="02010609060101010101" pitchFamily="49" charset="-122"/>
                <a:ea typeface="黑体" panose="02010609060101010101" pitchFamily="49" charset="-122"/>
                <a:sym typeface="Arial" panose="020B0604020202020204" pitchFamily="34" charset="0"/>
              </a:rPr>
              <a:t>同学青春年少</a:t>
            </a:r>
            <a:endParaRPr lang="zh-CN" altLang="en-US" sz="3200" b="1" dirty="0">
              <a:latin typeface="黑体" panose="02010609060101010101" pitchFamily="49" charset="-122"/>
              <a:ea typeface="黑体" panose="02010609060101010101" pitchFamily="49" charset="-122"/>
              <a:sym typeface="Arial" panose="020B0604020202020204" pitchFamily="34" charset="0"/>
            </a:endParaRPr>
          </a:p>
          <a:p>
            <a:r>
              <a:rPr lang="zh-CN" altLang="en-US" sz="3600" b="1" dirty="0">
                <a:solidFill>
                  <a:srgbClr val="FF3300"/>
                </a:solidFill>
                <a:latin typeface="Arial" panose="020B0604020202020204" pitchFamily="34" charset="0"/>
                <a:ea typeface="宋体" panose="02010600030101010101" pitchFamily="2" charset="-122"/>
              </a:rPr>
              <a:t>  </a:t>
            </a:r>
            <a:endParaRPr lang="zh-CN" altLang="en-US" b="1" dirty="0">
              <a:solidFill>
                <a:srgbClr val="FF0000"/>
              </a:solidFill>
              <a:latin typeface="Arial" panose="020B0604020202020204" pitchFamily="34" charset="0"/>
              <a:ea typeface="宋体" panose="02010600030101010101" pitchFamily="2" charset="-122"/>
            </a:endParaRPr>
          </a:p>
        </p:txBody>
      </p:sp>
      <p:sp>
        <p:nvSpPr>
          <p:cNvPr id="69644" name="Text Box 13"/>
          <p:cNvSpPr txBox="1"/>
          <p:nvPr/>
        </p:nvSpPr>
        <p:spPr>
          <a:xfrm>
            <a:off x="2041525" y="4440238"/>
            <a:ext cx="184150" cy="457200"/>
          </a:xfrm>
          <a:prstGeom prst="rect">
            <a:avLst/>
          </a:prstGeom>
          <a:noFill/>
          <a:ln w="9525">
            <a:noFill/>
          </a:ln>
        </p:spPr>
        <p:txBody>
          <a:bodyPr wrap="none" anchor="t" anchorCtr="0">
            <a:spAutoFit/>
          </a:bodyPr>
          <a:p>
            <a:endParaRPr lang="zh-CN" altLang="en-US" b="1" dirty="0">
              <a:solidFill>
                <a:srgbClr val="FF0000"/>
              </a:solidFill>
              <a:latin typeface="Arial" panose="020B0604020202020204" pitchFamily="34" charset="0"/>
              <a:ea typeface="宋体" panose="02010600030101010101" pitchFamily="2" charset="-122"/>
            </a:endParaRPr>
          </a:p>
        </p:txBody>
      </p:sp>
      <p:sp>
        <p:nvSpPr>
          <p:cNvPr id="69645" name="Text Box 14"/>
          <p:cNvSpPr txBox="1"/>
          <p:nvPr/>
        </p:nvSpPr>
        <p:spPr>
          <a:xfrm>
            <a:off x="3352800" y="4724400"/>
            <a:ext cx="2632075" cy="1919288"/>
          </a:xfrm>
          <a:prstGeom prst="rect">
            <a:avLst/>
          </a:prstGeom>
          <a:noFill/>
          <a:ln w="9525">
            <a:noFill/>
          </a:ln>
        </p:spPr>
        <p:txBody>
          <a:bodyPr wrap="none" anchor="t" anchorCtr="0">
            <a:spAutoFit/>
          </a:bodyPr>
          <a:p>
            <a:r>
              <a:rPr lang="zh-CN" altLang="en-US" sz="3200" b="1" dirty="0">
                <a:solidFill>
                  <a:srgbClr val="6600FF"/>
                </a:solidFill>
                <a:latin typeface="Arial" panose="020B0604020202020204" pitchFamily="34" charset="0"/>
                <a:ea typeface="宋体" panose="02010600030101010101" pitchFamily="2" charset="-122"/>
              </a:rPr>
              <a:t>到中流击水，</a:t>
            </a:r>
            <a:endParaRPr lang="zh-CN" altLang="en-US" sz="3200" b="1" dirty="0">
              <a:solidFill>
                <a:srgbClr val="6600FF"/>
              </a:solidFill>
              <a:latin typeface="Arial" panose="020B0604020202020204" pitchFamily="34" charset="0"/>
              <a:ea typeface="宋体" panose="02010600030101010101" pitchFamily="2" charset="-122"/>
            </a:endParaRPr>
          </a:p>
          <a:p>
            <a:endParaRPr lang="zh-CN" altLang="en-US" sz="3200" b="1" dirty="0">
              <a:solidFill>
                <a:srgbClr val="6600FF"/>
              </a:solidFill>
              <a:latin typeface="Arial" panose="020B0604020202020204" pitchFamily="34" charset="0"/>
              <a:ea typeface="宋体" panose="02010600030101010101" pitchFamily="2" charset="-122"/>
            </a:endParaRPr>
          </a:p>
          <a:p>
            <a:r>
              <a:rPr lang="zh-CN" altLang="en-US" sz="3200" b="1" dirty="0">
                <a:solidFill>
                  <a:srgbClr val="6600FF"/>
                </a:solidFill>
                <a:latin typeface="Arial" panose="020B0604020202020204" pitchFamily="34" charset="0"/>
                <a:ea typeface="宋体" panose="02010600030101010101" pitchFamily="2" charset="-122"/>
              </a:rPr>
              <a:t>浪遏飞舟？</a:t>
            </a:r>
            <a:endParaRPr lang="zh-CN" altLang="en-US" sz="3200" b="1" dirty="0">
              <a:solidFill>
                <a:srgbClr val="6600FF"/>
              </a:solidFill>
              <a:latin typeface="Arial" panose="020B0604020202020204" pitchFamily="34" charset="0"/>
              <a:ea typeface="宋体" panose="02010600030101010101" pitchFamily="2" charset="-122"/>
            </a:endParaRPr>
          </a:p>
          <a:p>
            <a:endParaRPr lang="zh-CN" altLang="en-US" b="1" dirty="0">
              <a:solidFill>
                <a:srgbClr val="FF0000"/>
              </a:solidFill>
              <a:latin typeface="Arial" panose="020B0604020202020204" pitchFamily="34" charset="0"/>
              <a:ea typeface="宋体" panose="02010600030101010101" pitchFamily="2" charset="-122"/>
            </a:endParaRPr>
          </a:p>
        </p:txBody>
      </p:sp>
      <p:sp>
        <p:nvSpPr>
          <p:cNvPr id="69646" name="AutoShape 15"/>
          <p:cNvSpPr/>
          <p:nvPr/>
        </p:nvSpPr>
        <p:spPr>
          <a:xfrm>
            <a:off x="2971800" y="4648200"/>
            <a:ext cx="152400" cy="1676400"/>
          </a:xfrm>
          <a:prstGeom prst="leftBrace">
            <a:avLst>
              <a:gd name="adj1" fmla="val 91310"/>
              <a:gd name="adj2" fmla="val 50000"/>
            </a:avLst>
          </a:prstGeom>
          <a:noFill/>
          <a:ln w="38100" cap="flat" cmpd="sng">
            <a:solidFill>
              <a:srgbClr val="0000FF"/>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9647" name="Text Box 16"/>
          <p:cNvSpPr txBox="1"/>
          <p:nvPr/>
        </p:nvSpPr>
        <p:spPr>
          <a:xfrm>
            <a:off x="5927725" y="4973638"/>
            <a:ext cx="184150" cy="457200"/>
          </a:xfrm>
          <a:prstGeom prst="rect">
            <a:avLst/>
          </a:prstGeom>
          <a:noFill/>
          <a:ln w="9525">
            <a:noFill/>
          </a:ln>
        </p:spPr>
        <p:txBody>
          <a:bodyPr wrap="none" anchor="t" anchorCtr="0">
            <a:spAutoFit/>
          </a:bodyPr>
          <a:p>
            <a:endParaRPr lang="zh-CN" altLang="en-US" b="1" dirty="0">
              <a:solidFill>
                <a:srgbClr val="FF0000"/>
              </a:solidFill>
              <a:latin typeface="Arial" panose="020B0604020202020204" pitchFamily="34" charset="0"/>
              <a:ea typeface="宋体" panose="02010600030101010101" pitchFamily="2" charset="-122"/>
            </a:endParaRPr>
          </a:p>
        </p:txBody>
      </p:sp>
      <p:sp>
        <p:nvSpPr>
          <p:cNvPr id="69648" name="AutoShape 17"/>
          <p:cNvSpPr/>
          <p:nvPr/>
        </p:nvSpPr>
        <p:spPr>
          <a:xfrm>
            <a:off x="6629400" y="4648200"/>
            <a:ext cx="152400" cy="1752600"/>
          </a:xfrm>
          <a:prstGeom prst="rightBrace">
            <a:avLst>
              <a:gd name="adj1" fmla="val 95460"/>
              <a:gd name="adj2" fmla="val 50000"/>
            </a:avLst>
          </a:prstGeom>
          <a:noFill/>
          <a:ln w="38100" cap="flat" cmpd="sng">
            <a:solidFill>
              <a:srgbClr val="FF00FF"/>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9649" name="Text Box 18"/>
          <p:cNvSpPr txBox="1"/>
          <p:nvPr/>
        </p:nvSpPr>
        <p:spPr>
          <a:xfrm>
            <a:off x="1905000" y="617538"/>
            <a:ext cx="636588" cy="639762"/>
          </a:xfrm>
          <a:prstGeom prst="rect">
            <a:avLst/>
          </a:prstGeom>
          <a:noFill/>
          <a:ln w="9525">
            <a:noFill/>
          </a:ln>
        </p:spPr>
        <p:txBody>
          <a:bodyPr anchor="t" anchorCtr="0">
            <a:spAutoFit/>
          </a:bodyPr>
          <a:p>
            <a:r>
              <a:rPr lang="zh-CN" altLang="en-US" sz="3600" b="1" u="sng" dirty="0">
                <a:solidFill>
                  <a:srgbClr val="FF0000"/>
                </a:solidFill>
                <a:latin typeface="Arial" panose="020B0604020202020204" pitchFamily="34" charset="0"/>
                <a:ea typeface="宋体" panose="02010600030101010101" pitchFamily="2" charset="-122"/>
              </a:rPr>
              <a:t>携</a:t>
            </a:r>
            <a:endParaRPr lang="zh-CN" altLang="en-US" sz="3600" b="1" u="sng" dirty="0">
              <a:solidFill>
                <a:srgbClr val="FF0000"/>
              </a:solidFill>
              <a:latin typeface="Arial" panose="020B0604020202020204" pitchFamily="34" charset="0"/>
              <a:ea typeface="宋体" panose="02010600030101010101" pitchFamily="2" charset="-122"/>
            </a:endParaRPr>
          </a:p>
        </p:txBody>
      </p:sp>
      <p:sp>
        <p:nvSpPr>
          <p:cNvPr id="69650" name="Text Box 19"/>
          <p:cNvSpPr txBox="1"/>
          <p:nvPr/>
        </p:nvSpPr>
        <p:spPr>
          <a:xfrm>
            <a:off x="3276600" y="677863"/>
            <a:ext cx="1447800" cy="579437"/>
          </a:xfrm>
          <a:prstGeom prst="rect">
            <a:avLst/>
          </a:prstGeom>
          <a:noFill/>
          <a:ln w="9525">
            <a:noFill/>
          </a:ln>
        </p:spPr>
        <p:txBody>
          <a:bodyPr anchor="t" anchorCtr="0">
            <a:spAutoFit/>
          </a:bodyPr>
          <a:p>
            <a:r>
              <a:rPr lang="zh-CN" altLang="en-US" sz="3200" b="1" dirty="0">
                <a:solidFill>
                  <a:srgbClr val="0000CC"/>
                </a:solidFill>
                <a:latin typeface="Arial" panose="020B0604020202020204" pitchFamily="34" charset="0"/>
                <a:ea typeface="宋体" panose="02010600030101010101" pitchFamily="2" charset="-122"/>
              </a:rPr>
              <a:t>过渡</a:t>
            </a:r>
            <a:endParaRPr lang="zh-CN" altLang="en-US" sz="3200" b="1" dirty="0">
              <a:solidFill>
                <a:srgbClr val="0000CC"/>
              </a:solidFill>
              <a:latin typeface="Arial" panose="020B0604020202020204" pitchFamily="34" charset="0"/>
              <a:ea typeface="宋体" panose="02010600030101010101" pitchFamily="2" charset="-122"/>
            </a:endParaRPr>
          </a:p>
        </p:txBody>
      </p:sp>
      <p:sp>
        <p:nvSpPr>
          <p:cNvPr id="69651" name="Text Box 20"/>
          <p:cNvSpPr txBox="1"/>
          <p:nvPr/>
        </p:nvSpPr>
        <p:spPr>
          <a:xfrm>
            <a:off x="1054100" y="4071938"/>
            <a:ext cx="792163" cy="2328862"/>
          </a:xfrm>
          <a:prstGeom prst="rect">
            <a:avLst/>
          </a:prstGeom>
          <a:noFill/>
          <a:ln w="9525">
            <a:noFill/>
          </a:ln>
        </p:spPr>
        <p:txBody>
          <a:bodyPr vert="eaVert" anchor="t" anchorCtr="0">
            <a:spAutoFit/>
          </a:bodyPr>
          <a:p>
            <a:r>
              <a:rPr lang="zh-CN" altLang="en-US" sz="4000" b="1" dirty="0">
                <a:solidFill>
                  <a:srgbClr val="FF00FF"/>
                </a:solidFill>
                <a:latin typeface="华文行楷" panose="02010800040101010101" pitchFamily="2" charset="-122"/>
                <a:ea typeface="华文行楷" panose="02010800040101010101" pitchFamily="2" charset="-122"/>
                <a:sym typeface="Arial" panose="020B0604020202020204" pitchFamily="34" charset="0"/>
              </a:rPr>
              <a:t>壮志豪情</a:t>
            </a:r>
            <a:endParaRPr lang="zh-CN" altLang="en-US" sz="4000" b="1" dirty="0">
              <a:solidFill>
                <a:srgbClr val="FF00FF"/>
              </a:solidFill>
              <a:latin typeface="华文行楷" panose="02010800040101010101" pitchFamily="2" charset="-122"/>
              <a:ea typeface="华文行楷" panose="02010800040101010101" pitchFamily="2" charset="-122"/>
              <a:sym typeface="Arial" panose="020B0604020202020204" pitchFamily="34" charset="0"/>
            </a:endParaRPr>
          </a:p>
        </p:txBody>
      </p:sp>
      <p:sp>
        <p:nvSpPr>
          <p:cNvPr id="38933" name="Text Box 21"/>
          <p:cNvSpPr txBox="1"/>
          <p:nvPr/>
        </p:nvSpPr>
        <p:spPr>
          <a:xfrm>
            <a:off x="6934200" y="4148773"/>
            <a:ext cx="1219200" cy="3124200"/>
          </a:xfrm>
          <a:prstGeom prst="rect">
            <a:avLst/>
          </a:prstGeom>
          <a:noFill/>
          <a:ln w="9525">
            <a:noFill/>
          </a:ln>
        </p:spPr>
        <p:txBody>
          <a:bodyPr vert="eaVert" anchor="t" anchorCtr="0">
            <a:spAutoFit/>
          </a:bodyPr>
          <a:p>
            <a:r>
              <a:rPr lang="zh-CN" altLang="en-US" sz="3200" b="1" dirty="0">
                <a:latin typeface="黑体" panose="02010609060101010101" pitchFamily="49" charset="-122"/>
                <a:ea typeface="黑体" panose="02010609060101010101" pitchFamily="49" charset="-122"/>
                <a:sym typeface="Arial" panose="020B0604020202020204" pitchFamily="34" charset="0"/>
              </a:rPr>
              <a:t>我辈破浪锐进</a:t>
            </a:r>
            <a:endParaRPr lang="zh-CN" altLang="en-US" sz="3200" b="1" dirty="0">
              <a:latin typeface="黑体" panose="02010609060101010101" pitchFamily="49" charset="-122"/>
              <a:ea typeface="黑体" panose="02010609060101010101" pitchFamily="49" charset="-122"/>
              <a:sym typeface="Arial" panose="020B0604020202020204" pitchFamily="34" charset="0"/>
            </a:endParaRPr>
          </a:p>
          <a:p>
            <a:r>
              <a:rPr lang="zh-CN" altLang="en-US" sz="3600" b="1" dirty="0">
                <a:solidFill>
                  <a:srgbClr val="FF3300"/>
                </a:solidFill>
                <a:latin typeface="Arial" panose="020B0604020202020204" pitchFamily="34" charset="0"/>
                <a:ea typeface="宋体" panose="02010600030101010101" pitchFamily="2" charset="-122"/>
              </a:rPr>
              <a:t>    </a:t>
            </a:r>
            <a:endParaRPr lang="zh-CN" altLang="en-US"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649"/>
                                        </p:tgtEl>
                                        <p:attrNameLst>
                                          <p:attrName>style.visibility</p:attrName>
                                        </p:attrNameLst>
                                      </p:cBhvr>
                                      <p:to>
                                        <p:strVal val="visible"/>
                                      </p:to>
                                    </p:set>
                                    <p:animEffect transition="in" filter="blinds(horizontal)">
                                      <p:cBhvr>
                                        <p:cTn id="7" dur="500"/>
                                        <p:tgtEl>
                                          <p:spTgt spid="6964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9650"/>
                                        </p:tgtEl>
                                        <p:attrNameLst>
                                          <p:attrName>style.visibility</p:attrName>
                                        </p:attrNameLst>
                                      </p:cBhvr>
                                      <p:to>
                                        <p:strVal val="visible"/>
                                      </p:to>
                                    </p:set>
                                    <p:animEffect transition="in" filter="blinds(horizontal)">
                                      <p:cBhvr>
                                        <p:cTn id="12" dur="500"/>
                                        <p:tgtEl>
                                          <p:spTgt spid="6965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9637"/>
                                        </p:tgtEl>
                                        <p:attrNameLst>
                                          <p:attrName>style.visibility</p:attrName>
                                        </p:attrNameLst>
                                      </p:cBhvr>
                                      <p:to>
                                        <p:strVal val="visible"/>
                                      </p:to>
                                    </p:set>
                                    <p:animEffect transition="in" filter="blinds(horizontal)">
                                      <p:cBhvr>
                                        <p:cTn id="17" dur="500"/>
                                        <p:tgtEl>
                                          <p:spTgt spid="6963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9636"/>
                                        </p:tgtEl>
                                        <p:attrNameLst>
                                          <p:attrName>style.visibility</p:attrName>
                                        </p:attrNameLst>
                                      </p:cBhvr>
                                      <p:to>
                                        <p:strVal val="visible"/>
                                      </p:to>
                                    </p:set>
                                    <p:animEffect transition="in" filter="blinds(horizontal)">
                                      <p:cBhvr>
                                        <p:cTn id="22" dur="500"/>
                                        <p:tgtEl>
                                          <p:spTgt spid="6963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9639"/>
                                        </p:tgtEl>
                                        <p:attrNameLst>
                                          <p:attrName>style.visibility</p:attrName>
                                        </p:attrNameLst>
                                      </p:cBhvr>
                                      <p:to>
                                        <p:strVal val="visible"/>
                                      </p:to>
                                    </p:set>
                                    <p:animEffect transition="in" filter="blinds(horizontal)">
                                      <p:cBhvr>
                                        <p:cTn id="27" dur="500"/>
                                        <p:tgtEl>
                                          <p:spTgt spid="6963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9640"/>
                                        </p:tgtEl>
                                        <p:attrNameLst>
                                          <p:attrName>style.visibility</p:attrName>
                                        </p:attrNameLst>
                                      </p:cBhvr>
                                      <p:to>
                                        <p:strVal val="visible"/>
                                      </p:to>
                                    </p:set>
                                    <p:animEffect transition="in" filter="blinds(horizontal)">
                                      <p:cBhvr>
                                        <p:cTn id="32" dur="500"/>
                                        <p:tgtEl>
                                          <p:spTgt spid="6964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9642"/>
                                        </p:tgtEl>
                                        <p:attrNameLst>
                                          <p:attrName>style.visibility</p:attrName>
                                        </p:attrNameLst>
                                      </p:cBhvr>
                                      <p:to>
                                        <p:strVal val="visible"/>
                                      </p:to>
                                    </p:set>
                                    <p:animEffect transition="in" filter="blinds(horizontal)">
                                      <p:cBhvr>
                                        <p:cTn id="37" dur="500"/>
                                        <p:tgtEl>
                                          <p:spTgt spid="6964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8924"/>
                                        </p:tgtEl>
                                        <p:attrNameLst>
                                          <p:attrName>style.visibility</p:attrName>
                                        </p:attrNameLst>
                                      </p:cBhvr>
                                      <p:to>
                                        <p:strVal val="visible"/>
                                      </p:to>
                                    </p:set>
                                    <p:animEffect transition="in" filter="blinds(horizontal)">
                                      <p:cBhvr>
                                        <p:cTn id="42" dur="500"/>
                                        <p:tgtEl>
                                          <p:spTgt spid="3892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69651"/>
                                        </p:tgtEl>
                                        <p:attrNameLst>
                                          <p:attrName>style.visibility</p:attrName>
                                        </p:attrNameLst>
                                      </p:cBhvr>
                                      <p:to>
                                        <p:strVal val="visible"/>
                                      </p:to>
                                    </p:set>
                                    <p:animEffect transition="in" filter="blinds(horizontal)">
                                      <p:cBhvr>
                                        <p:cTn id="47" dur="500"/>
                                        <p:tgtEl>
                                          <p:spTgt spid="6965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9635"/>
                                        </p:tgtEl>
                                        <p:attrNameLst>
                                          <p:attrName>style.visibility</p:attrName>
                                        </p:attrNameLst>
                                      </p:cBhvr>
                                      <p:to>
                                        <p:strVal val="visible"/>
                                      </p:to>
                                    </p:set>
                                    <p:animEffect transition="in" filter="blinds(horizontal)">
                                      <p:cBhvr>
                                        <p:cTn id="52" dur="500"/>
                                        <p:tgtEl>
                                          <p:spTgt spid="6963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9646"/>
                                        </p:tgtEl>
                                        <p:attrNameLst>
                                          <p:attrName>style.visibility</p:attrName>
                                        </p:attrNameLst>
                                      </p:cBhvr>
                                      <p:to>
                                        <p:strVal val="visible"/>
                                      </p:to>
                                    </p:set>
                                    <p:animEffect transition="in" filter="blinds(horizontal)">
                                      <p:cBhvr>
                                        <p:cTn id="57" dur="500"/>
                                        <p:tgtEl>
                                          <p:spTgt spid="6964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69645"/>
                                        </p:tgtEl>
                                        <p:attrNameLst>
                                          <p:attrName>style.visibility</p:attrName>
                                        </p:attrNameLst>
                                      </p:cBhvr>
                                      <p:to>
                                        <p:strVal val="visible"/>
                                      </p:to>
                                    </p:set>
                                    <p:animEffect transition="in" filter="blinds(horizontal)">
                                      <p:cBhvr>
                                        <p:cTn id="62" dur="500"/>
                                        <p:tgtEl>
                                          <p:spTgt spid="6964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69648"/>
                                        </p:tgtEl>
                                        <p:attrNameLst>
                                          <p:attrName>style.visibility</p:attrName>
                                        </p:attrNameLst>
                                      </p:cBhvr>
                                      <p:to>
                                        <p:strVal val="visible"/>
                                      </p:to>
                                    </p:set>
                                    <p:animEffect transition="in" filter="blinds(horizontal)">
                                      <p:cBhvr>
                                        <p:cTn id="67" dur="500"/>
                                        <p:tgtEl>
                                          <p:spTgt spid="6964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8933"/>
                                        </p:tgtEl>
                                        <p:attrNameLst>
                                          <p:attrName>style.visibility</p:attrName>
                                        </p:attrNameLst>
                                      </p:cBhvr>
                                      <p:to>
                                        <p:strVal val="visible"/>
                                      </p:to>
                                    </p:set>
                                    <p:animEffect transition="in" filter="blinds(horizontal)">
                                      <p:cBhvr>
                                        <p:cTn id="72" dur="500"/>
                                        <p:tgtEl>
                                          <p:spTgt spid="38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9" grpId="0"/>
      <p:bldP spid="69649" grpId="1"/>
      <p:bldP spid="69650" grpId="0"/>
      <p:bldP spid="69650" grpId="1"/>
      <p:bldP spid="69637" grpId="0"/>
      <p:bldP spid="69637" grpId="1"/>
      <p:bldP spid="69636" grpId="0"/>
      <p:bldP spid="69636" grpId="1"/>
      <p:bldP spid="69639" grpId="0" animBg="1"/>
      <p:bldP spid="69639" grpId="1" animBg="1"/>
      <p:bldP spid="69640" grpId="0"/>
      <p:bldP spid="69640" grpId="1"/>
      <p:bldP spid="69642" grpId="0" animBg="1"/>
      <p:bldP spid="69642" grpId="1" animBg="1"/>
      <p:bldP spid="38924" grpId="0"/>
      <p:bldP spid="69651" grpId="0"/>
      <p:bldP spid="69651" grpId="1"/>
      <p:bldP spid="69635" grpId="0"/>
      <p:bldP spid="69635" grpId="1"/>
      <p:bldP spid="69646" grpId="0" animBg="1"/>
      <p:bldP spid="69646" grpId="1" animBg="1"/>
      <p:bldP spid="69645" grpId="0"/>
      <p:bldP spid="69645" grpId="1"/>
      <p:bldP spid="69648" grpId="0" animBg="1"/>
      <p:bldP spid="69648" grpId="1" animBg="1"/>
      <p:bldP spid="38933" grpId="0"/>
      <p:bldP spid="38933"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Picture 2" descr="u=2316059294,2259001182&amp;fm=3&amp;gp=0"/>
          <p:cNvPicPr>
            <a:picLocks noGrp="1" noChangeAspect="1"/>
          </p:cNvPicPr>
          <p:nvPr>
            <p:ph sz="half" idx="2"/>
          </p:nvPr>
        </p:nvPicPr>
        <p:blipFill>
          <a:blip r:embed="rId1"/>
          <a:stretch>
            <a:fillRect/>
          </a:stretch>
        </p:blipFill>
        <p:spPr>
          <a:xfrm>
            <a:off x="25400" y="15875"/>
            <a:ext cx="9140825" cy="6838950"/>
          </a:xfrm>
        </p:spPr>
      </p:pic>
      <p:sp>
        <p:nvSpPr>
          <p:cNvPr id="63490" name="Rectangle 3"/>
          <p:cNvSpPr>
            <a:spLocks noGrp="1"/>
          </p:cNvSpPr>
          <p:nvPr>
            <p:ph type="title"/>
          </p:nvPr>
        </p:nvSpPr>
        <p:spPr>
          <a:xfrm>
            <a:off x="584200" y="582613"/>
            <a:ext cx="7772400" cy="1143000"/>
          </a:xfrm>
        </p:spPr>
        <p:txBody>
          <a:bodyPr vert="horz" wrap="square" lIns="91440" tIns="45720" rIns="91440" bIns="45720" anchor="ctr" anchorCtr="0"/>
          <a:p>
            <a:pPr eaLnBrk="1" hangingPunct="1"/>
            <a:r>
              <a:rPr lang="zh-CN" altLang="en-US" sz="4000" b="1" dirty="0"/>
              <a:t>下阕塑造了怎样的青年形象？</a:t>
            </a:r>
            <a:endParaRPr lang="zh-CN" altLang="en-US" sz="4000" b="1" dirty="0"/>
          </a:p>
        </p:txBody>
      </p:sp>
      <p:sp>
        <p:nvSpPr>
          <p:cNvPr id="36868" name="Rectangle 4"/>
          <p:cNvSpPr>
            <a:spLocks noGrp="1"/>
          </p:cNvSpPr>
          <p:nvPr>
            <p:ph type="body" sz="half" idx="1"/>
          </p:nvPr>
        </p:nvSpPr>
        <p:spPr>
          <a:xfrm>
            <a:off x="482600" y="1631950"/>
            <a:ext cx="8334375" cy="4343400"/>
          </a:xfrm>
        </p:spPr>
        <p:txBody>
          <a:bodyPr vert="horz" wrap="square" lIns="91440" tIns="45720" rIns="91440" bIns="45720" anchor="t" anchorCtr="0"/>
          <a:p>
            <a:pPr marL="0" indent="0" eaLnBrk="1" hangingPunct="1">
              <a:buClrTx/>
              <a:buSzTx/>
              <a:buFontTx/>
              <a:buNone/>
            </a:pPr>
            <a:endParaRPr lang="zh-CN" altLang="en-US" sz="4000" b="1" dirty="0">
              <a:solidFill>
                <a:schemeClr val="tx2"/>
              </a:solidFill>
              <a:sym typeface="Arial" panose="020B0604020202020204" pitchFamily="34" charset="0"/>
            </a:endParaRPr>
          </a:p>
          <a:p>
            <a:pPr marL="0" indent="0" eaLnBrk="1" hangingPunct="1">
              <a:buClrTx/>
              <a:buSzTx/>
              <a:buFontTx/>
            </a:pPr>
            <a:r>
              <a:rPr lang="zh-CN" altLang="en-US" b="1" dirty="0">
                <a:solidFill>
                  <a:srgbClr val="DD1D09"/>
                </a:solidFill>
                <a:latin typeface="楷体_GB2312" pitchFamily="49" charset="-122"/>
                <a:ea typeface="楷体_GB2312" pitchFamily="49" charset="-122"/>
                <a:sym typeface="Arial" panose="020B0604020202020204" pitchFamily="34" charset="0"/>
              </a:rPr>
              <a:t>青春年少、神采飞扬、才华横溢、意气风发、胸怀天下、热情奔放、斗志昂扬……</a:t>
            </a:r>
            <a:endParaRPr lang="zh-CN" altLang="en-US" b="1" dirty="0">
              <a:solidFill>
                <a:srgbClr val="DD1D09"/>
              </a:solidFill>
              <a:latin typeface="楷体_GB2312" pitchFamily="49" charset="-122"/>
              <a:ea typeface="楷体_GB2312" pitchFamily="49" charset="-122"/>
              <a:sym typeface="Arial" panose="020B0604020202020204" pitchFamily="34" charset="0"/>
            </a:endParaRPr>
          </a:p>
          <a:p>
            <a:pPr marL="0" indent="0" eaLnBrk="1" hangingPunct="1">
              <a:buClrTx/>
              <a:buSzTx/>
              <a:buFontTx/>
            </a:pPr>
            <a:endParaRPr lang="zh-CN" altLang="en-US" sz="36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6868">
                                            <p:txEl>
                                              <p:charRg st="38" end="39"/>
                                            </p:txEl>
                                          </p:spTgt>
                                        </p:tgtEl>
                                        <p:attrNameLst>
                                          <p:attrName>style.visibility</p:attrName>
                                        </p:attrNameLst>
                                      </p:cBhvr>
                                      <p:to>
                                        <p:strVal val="visible"/>
                                      </p:to>
                                    </p:set>
                                    <p:animEffect transition="in" filter="checkerboard(across)">
                                      <p:cBhvr>
                                        <p:cTn id="7" dur="1000"/>
                                        <p:tgtEl>
                                          <p:spTgt spid="36868">
                                            <p:txEl>
                                              <p:charRg st="38" end="3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3" name="Picture 2" descr="u=2316059294,2259001182&amp;fm=3&amp;gp=0"/>
          <p:cNvPicPr>
            <a:picLocks noChangeAspect="1"/>
          </p:cNvPicPr>
          <p:nvPr/>
        </p:nvPicPr>
        <p:blipFill>
          <a:blip r:embed="rId1"/>
          <a:stretch>
            <a:fillRect/>
          </a:stretch>
        </p:blipFill>
        <p:spPr>
          <a:xfrm>
            <a:off x="25400" y="15875"/>
            <a:ext cx="9140825" cy="6838950"/>
          </a:xfrm>
          <a:prstGeom prst="rect">
            <a:avLst/>
          </a:prstGeom>
          <a:noFill/>
          <a:ln w="9525">
            <a:noFill/>
          </a:ln>
        </p:spPr>
      </p:pic>
      <p:sp>
        <p:nvSpPr>
          <p:cNvPr id="37891" name="Rectangle 3"/>
          <p:cNvSpPr>
            <a:spLocks noGrp="1" noChangeArrowheads="1"/>
          </p:cNvSpPr>
          <p:nvPr>
            <p:ph type="body" sz="half" idx="1"/>
          </p:nvPr>
        </p:nvSpPr>
        <p:spPr>
          <a:xfrm>
            <a:off x="250825" y="1217613"/>
            <a:ext cx="8709025" cy="5399088"/>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3200" b="1"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讨论：“中流击水”这一情景蕴含着词人怎样的志向？在全词中有什么作用？</a:t>
            </a:r>
            <a:endParaRPr kumimoji="0" lang="zh-CN" altLang="en-US" sz="3200" b="1" i="0" u="sng" strike="noStrike" kern="0" cap="none" spc="0" normalizeH="0" baseline="0" noProof="0">
              <a:ln>
                <a:noFill/>
              </a:ln>
              <a:solidFill>
                <a:srgbClr val="FF00FF"/>
              </a:solidFill>
              <a:effectLst>
                <a:outerShdw blurRad="38100" dist="38100" dir="2700000" algn="tl">
                  <a:srgbClr val="C0C0C0"/>
                </a:outerShdw>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0" cap="none" spc="0" normalizeH="0" baseline="0" noProof="0">
                <a:ln>
                  <a:noFill/>
                </a:ln>
                <a:solidFill>
                  <a:schemeClr val="tx1"/>
                </a:solidFill>
                <a:effectLst/>
                <a:uLnTx/>
                <a:uFillTx/>
                <a:latin typeface="楷体_GB2312" pitchFamily="49" charset="-122"/>
                <a:ea typeface="楷体_GB2312" pitchFamily="49" charset="-122"/>
                <a:cs typeface="+mn-cs"/>
              </a:rPr>
              <a:t>    </a:t>
            </a:r>
            <a:endParaRPr kumimoji="0" lang="zh-CN" altLang="en-US" sz="3200" b="1" i="0" u="none" strike="noStrike" kern="0" cap="none" spc="0" normalizeH="0" baseline="0" noProof="0">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0" cap="none" spc="0" normalizeH="0" baseline="0" noProof="0">
                <a:ln>
                  <a:noFill/>
                </a:ln>
                <a:solidFill>
                  <a:schemeClr val="tx1"/>
                </a:solidFill>
                <a:effectLst/>
                <a:uLnTx/>
                <a:uFillTx/>
                <a:latin typeface="楷体_GB2312" pitchFamily="49" charset="-122"/>
                <a:ea typeface="楷体_GB2312" pitchFamily="49" charset="-122"/>
                <a:cs typeface="+mn-cs"/>
              </a:rPr>
              <a:t> </a:t>
            </a:r>
            <a:r>
              <a:rPr kumimoji="0" lang="en-US" altLang="zh-CN" sz="3200" b="1" i="0" u="none" strike="noStrike" kern="0" cap="none" spc="0" normalizeH="0" baseline="0" noProof="0">
                <a:ln>
                  <a:noFill/>
                </a:ln>
                <a:solidFill>
                  <a:schemeClr val="tx1"/>
                </a:solidFill>
                <a:effectLst/>
                <a:uLnTx/>
                <a:uFillTx/>
                <a:latin typeface="楷体_GB2312" pitchFamily="49" charset="-122"/>
                <a:ea typeface="楷体_GB2312" pitchFamily="49" charset="-122"/>
                <a:cs typeface="+mn-cs"/>
              </a:rPr>
              <a:t>    </a:t>
            </a:r>
            <a:r>
              <a:rPr kumimoji="0" lang="zh-CN" altLang="en-US" sz="3200" b="1" i="0" u="none" strike="noStrike" kern="0" cap="none" spc="0" normalizeH="0" baseline="0" noProof="0">
                <a:ln>
                  <a:noFill/>
                </a:ln>
                <a:solidFill>
                  <a:schemeClr val="tx1"/>
                </a:solidFill>
                <a:effectLst/>
                <a:uLnTx/>
                <a:uFillTx/>
                <a:latin typeface="楷体_GB2312" pitchFamily="49" charset="-122"/>
                <a:ea typeface="楷体_GB2312" pitchFamily="49" charset="-122"/>
                <a:cs typeface="+mn-cs"/>
              </a:rPr>
              <a:t> 象征一代革命青年在新时代的大潮里，以天下为己任，乘风破浪，鼓桨前进，立志改造旧世界，创造新天地。此句含蓄地回答了上片提出的“谁主沉浮”的问题。</a:t>
            </a:r>
            <a:endParaRPr kumimoji="0" lang="zh-CN" altLang="en-US" sz="3200" b="1" i="0" u="none" strike="noStrike" kern="0" cap="none" spc="0" normalizeH="0" baseline="0" noProof="0">
              <a:ln>
                <a:noFill/>
              </a:ln>
              <a:solidFill>
                <a:schemeClr val="tx1"/>
              </a:solidFill>
              <a:effectLst/>
              <a:uLnTx/>
              <a:uFillTx/>
              <a:latin typeface="楷体_GB2312" pitchFamily="49" charset="-122"/>
              <a:ea typeface="楷体_GB2312"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blinds(horizontal)">
                                      <p:cBhvr>
                                        <p:cTn id="7" dur="500"/>
                                        <p:tgtEl>
                                          <p:spTgt spid="378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7891">
                                            <p:txEl>
                                              <p:pRg st="2" end="2"/>
                                            </p:txEl>
                                          </p:spTgt>
                                        </p:tgtEl>
                                        <p:attrNameLst>
                                          <p:attrName>style.visibility</p:attrName>
                                        </p:attrNameLst>
                                      </p:cBhvr>
                                      <p:to>
                                        <p:strVal val="visible"/>
                                      </p:to>
                                    </p:set>
                                    <p:animEffect transition="in" filter="blinds(horizontal)">
                                      <p:cBhvr>
                                        <p:cTn id="12" dur="500"/>
                                        <p:tgtEl>
                                          <p:spTgt spid="378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文本框 41985"/>
          <p:cNvSpPr txBox="1"/>
          <p:nvPr/>
        </p:nvSpPr>
        <p:spPr>
          <a:xfrm>
            <a:off x="250825" y="2420938"/>
            <a:ext cx="611188" cy="2520950"/>
          </a:xfrm>
          <a:prstGeom prst="rect">
            <a:avLst/>
          </a:prstGeom>
          <a:noFill/>
          <a:ln w="9525">
            <a:noFill/>
          </a:ln>
        </p:spPr>
        <p:txBody>
          <a:bodyPr vert="eaVert" anchor="t" anchorCtr="0">
            <a:spAutoFit/>
          </a:bodyPr>
          <a:p>
            <a:r>
              <a:rPr lang="zh-CN" altLang="en-US" sz="2800" dirty="0">
                <a:latin typeface="Times New Roman" panose="02020603050405020304" pitchFamily="18" charset="0"/>
                <a:ea typeface="宋体" panose="02010600030101010101" pitchFamily="2" charset="-122"/>
              </a:rPr>
              <a:t>沁园春  长沙</a:t>
            </a:r>
            <a:endParaRPr lang="zh-CN" altLang="en-US" sz="2800" dirty="0">
              <a:latin typeface="Times New Roman" panose="02020603050405020304" pitchFamily="18" charset="0"/>
              <a:ea typeface="宋体" panose="02010600030101010101" pitchFamily="2" charset="-122"/>
            </a:endParaRPr>
          </a:p>
        </p:txBody>
      </p:sp>
      <p:sp>
        <p:nvSpPr>
          <p:cNvPr id="66562" name="左大括号 41986"/>
          <p:cNvSpPr/>
          <p:nvPr/>
        </p:nvSpPr>
        <p:spPr>
          <a:xfrm>
            <a:off x="827088" y="1700213"/>
            <a:ext cx="360362" cy="3744912"/>
          </a:xfrm>
          <a:prstGeom prst="leftBrace">
            <a:avLst>
              <a:gd name="adj1" fmla="val 86360"/>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66563" name="文本框 41987"/>
          <p:cNvSpPr txBox="1"/>
          <p:nvPr/>
        </p:nvSpPr>
        <p:spPr>
          <a:xfrm>
            <a:off x="1187450" y="1341438"/>
            <a:ext cx="549275" cy="936625"/>
          </a:xfrm>
          <a:prstGeom prst="rect">
            <a:avLst/>
          </a:prstGeom>
          <a:noFill/>
          <a:ln w="9525">
            <a:noFill/>
          </a:ln>
        </p:spPr>
        <p:txBody>
          <a:bodyPr vert="eaVert" anchor="t" anchorCtr="0">
            <a:spAutoFit/>
          </a:bodyPr>
          <a:p>
            <a:r>
              <a:rPr lang="zh-CN" altLang="en-US" sz="2400" dirty="0">
                <a:latin typeface="Times New Roman" panose="02020603050405020304" pitchFamily="18" charset="0"/>
                <a:ea typeface="宋体" panose="02010600030101010101" pitchFamily="2" charset="-122"/>
              </a:rPr>
              <a:t>上阕</a:t>
            </a:r>
            <a:endParaRPr lang="zh-CN" altLang="en-US" sz="2400" dirty="0">
              <a:latin typeface="Times New Roman" panose="02020603050405020304" pitchFamily="18" charset="0"/>
              <a:ea typeface="宋体" panose="02010600030101010101" pitchFamily="2" charset="-122"/>
            </a:endParaRPr>
          </a:p>
        </p:txBody>
      </p:sp>
      <p:sp>
        <p:nvSpPr>
          <p:cNvPr id="66564" name="文本框 41988"/>
          <p:cNvSpPr txBox="1"/>
          <p:nvPr/>
        </p:nvSpPr>
        <p:spPr>
          <a:xfrm>
            <a:off x="1219200" y="5105400"/>
            <a:ext cx="549275" cy="863600"/>
          </a:xfrm>
          <a:prstGeom prst="rect">
            <a:avLst/>
          </a:prstGeom>
          <a:noFill/>
          <a:ln w="9525">
            <a:noFill/>
          </a:ln>
        </p:spPr>
        <p:txBody>
          <a:bodyPr vert="eaVert" anchor="t" anchorCtr="0">
            <a:spAutoFit/>
          </a:bodyPr>
          <a:p>
            <a:r>
              <a:rPr lang="zh-CN" altLang="en-US" sz="2400" dirty="0">
                <a:latin typeface="Times New Roman" panose="02020603050405020304" pitchFamily="18" charset="0"/>
                <a:ea typeface="宋体" panose="02010600030101010101" pitchFamily="2" charset="-122"/>
              </a:rPr>
              <a:t>下阕</a:t>
            </a:r>
            <a:endParaRPr lang="zh-CN" altLang="en-US" sz="2400" dirty="0">
              <a:latin typeface="Times New Roman" panose="02020603050405020304" pitchFamily="18" charset="0"/>
              <a:ea typeface="宋体" panose="02010600030101010101" pitchFamily="2" charset="-122"/>
            </a:endParaRPr>
          </a:p>
        </p:txBody>
      </p:sp>
      <p:sp>
        <p:nvSpPr>
          <p:cNvPr id="41990" name="左大括号 41989"/>
          <p:cNvSpPr/>
          <p:nvPr/>
        </p:nvSpPr>
        <p:spPr>
          <a:xfrm>
            <a:off x="1763713" y="549275"/>
            <a:ext cx="215900" cy="2232025"/>
          </a:xfrm>
          <a:prstGeom prst="leftBrace">
            <a:avLst>
              <a:gd name="adj1" fmla="val 85912"/>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1991" name="左大括号 41990"/>
          <p:cNvSpPr/>
          <p:nvPr/>
        </p:nvSpPr>
        <p:spPr>
          <a:xfrm>
            <a:off x="1835150" y="4797425"/>
            <a:ext cx="73025" cy="1368425"/>
          </a:xfrm>
          <a:prstGeom prst="leftBrace">
            <a:avLst>
              <a:gd name="adj1" fmla="val 155725"/>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1992" name="文本框 41991"/>
          <p:cNvSpPr txBox="1"/>
          <p:nvPr/>
        </p:nvSpPr>
        <p:spPr>
          <a:xfrm>
            <a:off x="2051050" y="333375"/>
            <a:ext cx="1335088"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独立寒秋图</a:t>
            </a:r>
            <a:endParaRPr lang="zh-CN" altLang="en-US" dirty="0">
              <a:latin typeface="Times New Roman" panose="02020603050405020304" pitchFamily="18" charset="0"/>
              <a:ea typeface="宋体" panose="02010600030101010101" pitchFamily="2" charset="-122"/>
            </a:endParaRPr>
          </a:p>
        </p:txBody>
      </p:sp>
      <p:sp>
        <p:nvSpPr>
          <p:cNvPr id="41993" name="文本框 41992"/>
          <p:cNvSpPr txBox="1"/>
          <p:nvPr/>
        </p:nvSpPr>
        <p:spPr>
          <a:xfrm>
            <a:off x="2051050" y="2492375"/>
            <a:ext cx="1335088"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湘江秋景图</a:t>
            </a:r>
            <a:endParaRPr lang="zh-CN" altLang="en-US" dirty="0">
              <a:latin typeface="Times New Roman" panose="02020603050405020304" pitchFamily="18" charset="0"/>
              <a:ea typeface="宋体" panose="02010600030101010101" pitchFamily="2" charset="-122"/>
            </a:endParaRPr>
          </a:p>
        </p:txBody>
      </p:sp>
      <p:sp>
        <p:nvSpPr>
          <p:cNvPr id="41994" name="文本框 41993"/>
          <p:cNvSpPr txBox="1"/>
          <p:nvPr/>
        </p:nvSpPr>
        <p:spPr>
          <a:xfrm>
            <a:off x="1979613" y="4652963"/>
            <a:ext cx="1335087" cy="366712"/>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峥嵘岁月图</a:t>
            </a:r>
            <a:endParaRPr lang="zh-CN" altLang="en-US" dirty="0">
              <a:latin typeface="Times New Roman" panose="02020603050405020304" pitchFamily="18" charset="0"/>
              <a:ea typeface="宋体" panose="02010600030101010101" pitchFamily="2" charset="-122"/>
            </a:endParaRPr>
          </a:p>
        </p:txBody>
      </p:sp>
      <p:sp>
        <p:nvSpPr>
          <p:cNvPr id="41995" name="文本框 41994"/>
          <p:cNvSpPr txBox="1"/>
          <p:nvPr/>
        </p:nvSpPr>
        <p:spPr>
          <a:xfrm>
            <a:off x="1908175" y="5949950"/>
            <a:ext cx="1335088"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中流击水图</a:t>
            </a:r>
            <a:endParaRPr lang="zh-CN" altLang="en-US" dirty="0">
              <a:latin typeface="Times New Roman" panose="02020603050405020304" pitchFamily="18" charset="0"/>
              <a:ea typeface="宋体" panose="02010600030101010101" pitchFamily="2" charset="-122"/>
            </a:endParaRPr>
          </a:p>
        </p:txBody>
      </p:sp>
      <p:sp>
        <p:nvSpPr>
          <p:cNvPr id="41996" name="文本框 41995"/>
          <p:cNvSpPr txBox="1"/>
          <p:nvPr/>
        </p:nvSpPr>
        <p:spPr>
          <a:xfrm>
            <a:off x="4067175" y="333375"/>
            <a:ext cx="2311400"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独立寒秋     橘子洲头</a:t>
            </a:r>
            <a:endParaRPr lang="zh-CN" altLang="en-US" dirty="0">
              <a:latin typeface="Times New Roman" panose="02020603050405020304" pitchFamily="18" charset="0"/>
              <a:ea typeface="宋体" panose="02010600030101010101" pitchFamily="2" charset="-122"/>
            </a:endParaRPr>
          </a:p>
        </p:txBody>
      </p:sp>
      <p:sp>
        <p:nvSpPr>
          <p:cNvPr id="41997" name="左大括号 41996"/>
          <p:cNvSpPr/>
          <p:nvPr/>
        </p:nvSpPr>
        <p:spPr>
          <a:xfrm>
            <a:off x="3492500" y="1412875"/>
            <a:ext cx="71438" cy="2592388"/>
          </a:xfrm>
          <a:prstGeom prst="leftBrace">
            <a:avLst>
              <a:gd name="adj1" fmla="val 301565"/>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1998" name="文本框 41997"/>
          <p:cNvSpPr txBox="1"/>
          <p:nvPr/>
        </p:nvSpPr>
        <p:spPr>
          <a:xfrm>
            <a:off x="3635375" y="1268413"/>
            <a:ext cx="644525" cy="366712"/>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远眺</a:t>
            </a:r>
            <a:endParaRPr lang="zh-CN" altLang="en-US" dirty="0">
              <a:latin typeface="Times New Roman" panose="02020603050405020304" pitchFamily="18" charset="0"/>
              <a:ea typeface="宋体" panose="02010600030101010101" pitchFamily="2" charset="-122"/>
            </a:endParaRPr>
          </a:p>
        </p:txBody>
      </p:sp>
      <p:sp>
        <p:nvSpPr>
          <p:cNvPr id="41999" name="左大括号 41998"/>
          <p:cNvSpPr/>
          <p:nvPr/>
        </p:nvSpPr>
        <p:spPr>
          <a:xfrm>
            <a:off x="4284663" y="1125538"/>
            <a:ext cx="142875" cy="719137"/>
          </a:xfrm>
          <a:prstGeom prst="leftBrace">
            <a:avLst>
              <a:gd name="adj1" fmla="val 41827"/>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00" name="文本框 41999"/>
          <p:cNvSpPr txBox="1"/>
          <p:nvPr/>
        </p:nvSpPr>
        <p:spPr>
          <a:xfrm>
            <a:off x="4427538" y="981075"/>
            <a:ext cx="1104900"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万山红遍</a:t>
            </a:r>
            <a:endParaRPr lang="zh-CN" altLang="en-US" dirty="0">
              <a:latin typeface="Times New Roman" panose="02020603050405020304" pitchFamily="18" charset="0"/>
              <a:ea typeface="宋体" panose="02010600030101010101" pitchFamily="2" charset="-122"/>
            </a:endParaRPr>
          </a:p>
        </p:txBody>
      </p:sp>
      <p:sp>
        <p:nvSpPr>
          <p:cNvPr id="42001" name="文本框 42000"/>
          <p:cNvSpPr txBox="1"/>
          <p:nvPr/>
        </p:nvSpPr>
        <p:spPr>
          <a:xfrm>
            <a:off x="4427538" y="1628775"/>
            <a:ext cx="1104900"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层林尽染</a:t>
            </a:r>
            <a:endParaRPr lang="zh-CN" altLang="en-US" dirty="0">
              <a:latin typeface="Times New Roman" panose="02020603050405020304" pitchFamily="18" charset="0"/>
              <a:ea typeface="宋体" panose="02010600030101010101" pitchFamily="2" charset="-122"/>
            </a:endParaRPr>
          </a:p>
        </p:txBody>
      </p:sp>
      <p:sp>
        <p:nvSpPr>
          <p:cNvPr id="42002" name="文本框 42001"/>
          <p:cNvSpPr txBox="1"/>
          <p:nvPr/>
        </p:nvSpPr>
        <p:spPr>
          <a:xfrm>
            <a:off x="3635375" y="2420938"/>
            <a:ext cx="644525" cy="366712"/>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近观</a:t>
            </a:r>
            <a:endParaRPr lang="zh-CN" altLang="en-US" dirty="0">
              <a:latin typeface="Times New Roman" panose="02020603050405020304" pitchFamily="18" charset="0"/>
              <a:ea typeface="宋体" panose="02010600030101010101" pitchFamily="2" charset="-122"/>
            </a:endParaRPr>
          </a:p>
        </p:txBody>
      </p:sp>
      <p:sp>
        <p:nvSpPr>
          <p:cNvPr id="42003" name="左大括号 42002"/>
          <p:cNvSpPr/>
          <p:nvPr/>
        </p:nvSpPr>
        <p:spPr>
          <a:xfrm>
            <a:off x="4284663" y="2205038"/>
            <a:ext cx="142875" cy="792162"/>
          </a:xfrm>
          <a:prstGeom prst="leftBrace">
            <a:avLst>
              <a:gd name="adj1" fmla="val 46075"/>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04" name="文本框 42003"/>
          <p:cNvSpPr txBox="1"/>
          <p:nvPr/>
        </p:nvSpPr>
        <p:spPr>
          <a:xfrm>
            <a:off x="4427538" y="2133600"/>
            <a:ext cx="1104900"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漫江碧透</a:t>
            </a:r>
            <a:endParaRPr lang="zh-CN" altLang="en-US" dirty="0">
              <a:latin typeface="Times New Roman" panose="02020603050405020304" pitchFamily="18" charset="0"/>
              <a:ea typeface="宋体" panose="02010600030101010101" pitchFamily="2" charset="-122"/>
            </a:endParaRPr>
          </a:p>
        </p:txBody>
      </p:sp>
      <p:sp>
        <p:nvSpPr>
          <p:cNvPr id="42005" name="文本框 42004"/>
          <p:cNvSpPr txBox="1"/>
          <p:nvPr/>
        </p:nvSpPr>
        <p:spPr>
          <a:xfrm>
            <a:off x="4427538" y="2708275"/>
            <a:ext cx="1104900"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百舸争流</a:t>
            </a:r>
            <a:endParaRPr lang="zh-CN" altLang="en-US" dirty="0">
              <a:latin typeface="Times New Roman" panose="02020603050405020304" pitchFamily="18" charset="0"/>
              <a:ea typeface="宋体" panose="02010600030101010101" pitchFamily="2" charset="-122"/>
            </a:endParaRPr>
          </a:p>
        </p:txBody>
      </p:sp>
      <p:sp>
        <p:nvSpPr>
          <p:cNvPr id="42006" name="文本框 42005"/>
          <p:cNvSpPr txBox="1"/>
          <p:nvPr/>
        </p:nvSpPr>
        <p:spPr>
          <a:xfrm>
            <a:off x="3635375" y="3284538"/>
            <a:ext cx="644525" cy="366712"/>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仰视</a:t>
            </a:r>
            <a:endParaRPr lang="zh-CN" altLang="en-US" dirty="0">
              <a:latin typeface="Times New Roman" panose="02020603050405020304" pitchFamily="18" charset="0"/>
              <a:ea typeface="宋体" panose="02010600030101010101" pitchFamily="2" charset="-122"/>
            </a:endParaRPr>
          </a:p>
        </p:txBody>
      </p:sp>
      <p:sp>
        <p:nvSpPr>
          <p:cNvPr id="42007" name="文本框 42006"/>
          <p:cNvSpPr txBox="1"/>
          <p:nvPr/>
        </p:nvSpPr>
        <p:spPr>
          <a:xfrm>
            <a:off x="3635375" y="3789363"/>
            <a:ext cx="644525" cy="366712"/>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俯瞰</a:t>
            </a:r>
            <a:endParaRPr lang="zh-CN" altLang="en-US" dirty="0">
              <a:latin typeface="Times New Roman" panose="02020603050405020304" pitchFamily="18" charset="0"/>
              <a:ea typeface="宋体" panose="02010600030101010101" pitchFamily="2" charset="-122"/>
            </a:endParaRPr>
          </a:p>
        </p:txBody>
      </p:sp>
      <p:sp>
        <p:nvSpPr>
          <p:cNvPr id="42008" name="燕尾形 42007"/>
          <p:cNvSpPr/>
          <p:nvPr/>
        </p:nvSpPr>
        <p:spPr>
          <a:xfrm>
            <a:off x="3492500" y="404813"/>
            <a:ext cx="358775" cy="215900"/>
          </a:xfrm>
          <a:prstGeom prst="chevron">
            <a:avLst>
              <a:gd name="adj" fmla="val 41505"/>
            </a:avLst>
          </a:prstGeom>
          <a:solidFill>
            <a:schemeClr val="accent1"/>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09" name="燕尾形 42008"/>
          <p:cNvSpPr/>
          <p:nvPr/>
        </p:nvSpPr>
        <p:spPr>
          <a:xfrm>
            <a:off x="4211638" y="3933825"/>
            <a:ext cx="287337" cy="142875"/>
          </a:xfrm>
          <a:prstGeom prst="chevron">
            <a:avLst>
              <a:gd name="adj" fmla="val 50231"/>
            </a:avLst>
          </a:prstGeom>
          <a:solidFill>
            <a:schemeClr val="accent1"/>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10" name="燕尾形 42009"/>
          <p:cNvSpPr/>
          <p:nvPr/>
        </p:nvSpPr>
        <p:spPr>
          <a:xfrm>
            <a:off x="4211638" y="3357563"/>
            <a:ext cx="287337" cy="144462"/>
          </a:xfrm>
          <a:prstGeom prst="chevron">
            <a:avLst>
              <a:gd name="adj" fmla="val 49679"/>
            </a:avLst>
          </a:prstGeom>
          <a:solidFill>
            <a:schemeClr val="accent1"/>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11" name="文本框 42010"/>
          <p:cNvSpPr txBox="1"/>
          <p:nvPr/>
        </p:nvSpPr>
        <p:spPr>
          <a:xfrm>
            <a:off x="4500563" y="3284538"/>
            <a:ext cx="1104900" cy="366712"/>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鹰击长空</a:t>
            </a:r>
            <a:endParaRPr lang="zh-CN" altLang="en-US" dirty="0">
              <a:latin typeface="Times New Roman" panose="02020603050405020304" pitchFamily="18" charset="0"/>
              <a:ea typeface="宋体" panose="02010600030101010101" pitchFamily="2" charset="-122"/>
            </a:endParaRPr>
          </a:p>
        </p:txBody>
      </p:sp>
      <p:sp>
        <p:nvSpPr>
          <p:cNvPr id="42012" name="文本框 42011"/>
          <p:cNvSpPr txBox="1"/>
          <p:nvPr/>
        </p:nvSpPr>
        <p:spPr>
          <a:xfrm>
            <a:off x="4500563" y="3789363"/>
            <a:ext cx="1104900" cy="366712"/>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鱼翔浅底</a:t>
            </a:r>
            <a:endParaRPr lang="zh-CN" altLang="en-US" dirty="0">
              <a:latin typeface="Times New Roman" panose="02020603050405020304" pitchFamily="18" charset="0"/>
              <a:ea typeface="宋体" panose="02010600030101010101" pitchFamily="2" charset="-122"/>
            </a:endParaRPr>
          </a:p>
        </p:txBody>
      </p:sp>
      <p:sp>
        <p:nvSpPr>
          <p:cNvPr id="42013" name="右大括号 42012"/>
          <p:cNvSpPr/>
          <p:nvPr/>
        </p:nvSpPr>
        <p:spPr>
          <a:xfrm>
            <a:off x="6300788" y="1052513"/>
            <a:ext cx="222250" cy="1366837"/>
          </a:xfrm>
          <a:prstGeom prst="rightBrace">
            <a:avLst>
              <a:gd name="adj1" fmla="val 51107"/>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14" name="右大括号 42013"/>
          <p:cNvSpPr/>
          <p:nvPr/>
        </p:nvSpPr>
        <p:spPr>
          <a:xfrm>
            <a:off x="6372225" y="2852738"/>
            <a:ext cx="152400" cy="1223962"/>
          </a:xfrm>
          <a:prstGeom prst="rightBrace">
            <a:avLst>
              <a:gd name="adj1" fmla="val 66741"/>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15" name="文本框 42014"/>
          <p:cNvSpPr txBox="1"/>
          <p:nvPr/>
        </p:nvSpPr>
        <p:spPr>
          <a:xfrm>
            <a:off x="6588125" y="1484313"/>
            <a:ext cx="458788" cy="657225"/>
          </a:xfrm>
          <a:prstGeom prst="rect">
            <a:avLst/>
          </a:prstGeom>
          <a:noFill/>
          <a:ln w="9525">
            <a:noFill/>
          </a:ln>
        </p:spPr>
        <p:txBody>
          <a:bodyPr vert="eaVert" wrap="none" anchor="t" anchorCtr="0">
            <a:spAutoFit/>
          </a:bodyPr>
          <a:p>
            <a:r>
              <a:rPr lang="zh-CN" altLang="en-US" dirty="0">
                <a:latin typeface="Times New Roman" panose="02020603050405020304" pitchFamily="18" charset="0"/>
                <a:ea typeface="宋体" panose="02010600030101010101" pitchFamily="2" charset="-122"/>
              </a:rPr>
              <a:t>静  景</a:t>
            </a:r>
            <a:endParaRPr lang="zh-CN" altLang="en-US" dirty="0">
              <a:latin typeface="Times New Roman" panose="02020603050405020304" pitchFamily="18" charset="0"/>
              <a:ea typeface="宋体" panose="02010600030101010101" pitchFamily="2" charset="-122"/>
            </a:endParaRPr>
          </a:p>
        </p:txBody>
      </p:sp>
      <p:sp>
        <p:nvSpPr>
          <p:cNvPr id="42016" name="文本框 42015"/>
          <p:cNvSpPr txBox="1"/>
          <p:nvPr/>
        </p:nvSpPr>
        <p:spPr>
          <a:xfrm>
            <a:off x="6588125" y="3141663"/>
            <a:ext cx="458788" cy="657225"/>
          </a:xfrm>
          <a:prstGeom prst="rect">
            <a:avLst/>
          </a:prstGeom>
          <a:noFill/>
          <a:ln w="9525">
            <a:noFill/>
          </a:ln>
        </p:spPr>
        <p:txBody>
          <a:bodyPr vert="eaVert" wrap="none" anchor="t" anchorCtr="0">
            <a:spAutoFit/>
          </a:bodyPr>
          <a:p>
            <a:r>
              <a:rPr lang="zh-CN" altLang="en-US" dirty="0">
                <a:latin typeface="Times New Roman" panose="02020603050405020304" pitchFamily="18" charset="0"/>
                <a:ea typeface="宋体" panose="02010600030101010101" pitchFamily="2" charset="-122"/>
              </a:rPr>
              <a:t>动  景</a:t>
            </a:r>
            <a:endParaRPr lang="zh-CN" altLang="en-US" dirty="0">
              <a:latin typeface="Times New Roman" panose="02020603050405020304" pitchFamily="18" charset="0"/>
              <a:ea typeface="宋体" panose="02010600030101010101" pitchFamily="2" charset="-122"/>
            </a:endParaRPr>
          </a:p>
        </p:txBody>
      </p:sp>
      <p:sp>
        <p:nvSpPr>
          <p:cNvPr id="42017" name="文本框 42016"/>
          <p:cNvSpPr txBox="1"/>
          <p:nvPr/>
        </p:nvSpPr>
        <p:spPr>
          <a:xfrm>
            <a:off x="5292725" y="981075"/>
            <a:ext cx="1104900"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（群山）</a:t>
            </a:r>
            <a:endParaRPr lang="zh-CN" altLang="en-US" dirty="0">
              <a:latin typeface="Times New Roman" panose="02020603050405020304" pitchFamily="18" charset="0"/>
              <a:ea typeface="宋体" panose="02010600030101010101" pitchFamily="2" charset="-122"/>
            </a:endParaRPr>
          </a:p>
        </p:txBody>
      </p:sp>
      <p:sp>
        <p:nvSpPr>
          <p:cNvPr id="42018" name="文本框 42017"/>
          <p:cNvSpPr txBox="1"/>
          <p:nvPr/>
        </p:nvSpPr>
        <p:spPr>
          <a:xfrm>
            <a:off x="5292725" y="2708275"/>
            <a:ext cx="1104900"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（江中）</a:t>
            </a:r>
            <a:endParaRPr lang="zh-CN" altLang="en-US" dirty="0">
              <a:latin typeface="Times New Roman" panose="02020603050405020304" pitchFamily="18" charset="0"/>
              <a:ea typeface="宋体" panose="02010600030101010101" pitchFamily="2" charset="-122"/>
            </a:endParaRPr>
          </a:p>
        </p:txBody>
      </p:sp>
      <p:sp>
        <p:nvSpPr>
          <p:cNvPr id="42019" name="矩形 42018"/>
          <p:cNvSpPr/>
          <p:nvPr/>
        </p:nvSpPr>
        <p:spPr>
          <a:xfrm>
            <a:off x="5292725" y="2133600"/>
            <a:ext cx="1104900"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（江中）</a:t>
            </a:r>
            <a:endParaRPr lang="zh-CN" altLang="en-US" dirty="0">
              <a:latin typeface="Times New Roman" panose="02020603050405020304" pitchFamily="18" charset="0"/>
              <a:ea typeface="宋体" panose="02010600030101010101" pitchFamily="2" charset="-122"/>
            </a:endParaRPr>
          </a:p>
        </p:txBody>
      </p:sp>
      <p:sp>
        <p:nvSpPr>
          <p:cNvPr id="42020" name="矩形 42019"/>
          <p:cNvSpPr/>
          <p:nvPr/>
        </p:nvSpPr>
        <p:spPr>
          <a:xfrm>
            <a:off x="5292725" y="1628775"/>
            <a:ext cx="1104900"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（群山）</a:t>
            </a:r>
            <a:endParaRPr lang="zh-CN" altLang="en-US" dirty="0">
              <a:latin typeface="Times New Roman" panose="02020603050405020304" pitchFamily="18" charset="0"/>
              <a:ea typeface="宋体" panose="02010600030101010101" pitchFamily="2" charset="-122"/>
            </a:endParaRPr>
          </a:p>
        </p:txBody>
      </p:sp>
      <p:sp>
        <p:nvSpPr>
          <p:cNvPr id="42021" name="文本框 42020"/>
          <p:cNvSpPr txBox="1"/>
          <p:nvPr/>
        </p:nvSpPr>
        <p:spPr>
          <a:xfrm>
            <a:off x="5364163" y="3284538"/>
            <a:ext cx="1104900" cy="366712"/>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（天空）</a:t>
            </a:r>
            <a:endParaRPr lang="zh-CN" altLang="en-US" dirty="0">
              <a:latin typeface="Times New Roman" panose="02020603050405020304" pitchFamily="18" charset="0"/>
              <a:ea typeface="宋体" panose="02010600030101010101" pitchFamily="2" charset="-122"/>
            </a:endParaRPr>
          </a:p>
        </p:txBody>
      </p:sp>
      <p:sp>
        <p:nvSpPr>
          <p:cNvPr id="42022" name="文本框 42021"/>
          <p:cNvSpPr txBox="1"/>
          <p:nvPr/>
        </p:nvSpPr>
        <p:spPr>
          <a:xfrm>
            <a:off x="5364163" y="3789363"/>
            <a:ext cx="1104900" cy="366712"/>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（水底）</a:t>
            </a:r>
            <a:endParaRPr lang="zh-CN" altLang="en-US" dirty="0">
              <a:latin typeface="Times New Roman" panose="02020603050405020304" pitchFamily="18" charset="0"/>
              <a:ea typeface="宋体" panose="02010600030101010101" pitchFamily="2" charset="-122"/>
            </a:endParaRPr>
          </a:p>
        </p:txBody>
      </p:sp>
      <p:sp>
        <p:nvSpPr>
          <p:cNvPr id="42023" name="左大括号 42022"/>
          <p:cNvSpPr/>
          <p:nvPr/>
        </p:nvSpPr>
        <p:spPr>
          <a:xfrm>
            <a:off x="3348038" y="4437063"/>
            <a:ext cx="152400" cy="914400"/>
          </a:xfrm>
          <a:prstGeom prst="leftBrace">
            <a:avLst>
              <a:gd name="adj1" fmla="val 50000"/>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24" name="文本框 42023"/>
          <p:cNvSpPr txBox="1"/>
          <p:nvPr/>
        </p:nvSpPr>
        <p:spPr>
          <a:xfrm>
            <a:off x="3563938" y="4292600"/>
            <a:ext cx="2600325" cy="641350"/>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书生意气        挥斥方遒</a:t>
            </a:r>
            <a:endParaRPr lang="zh-CN" altLang="en-US" dirty="0">
              <a:latin typeface="Times New Roman" panose="02020603050405020304" pitchFamily="18" charset="0"/>
              <a:ea typeface="宋体" panose="02010600030101010101" pitchFamily="2" charset="-122"/>
            </a:endParaRPr>
          </a:p>
          <a:p>
            <a:r>
              <a:rPr lang="zh-CN" altLang="en-US" dirty="0">
                <a:latin typeface="Times New Roman" panose="02020603050405020304" pitchFamily="18" charset="0"/>
                <a:ea typeface="宋体" panose="02010600030101010101" pitchFamily="2" charset="-122"/>
              </a:rPr>
              <a:t>（英姿勃勃  才华横溢）</a:t>
            </a:r>
            <a:endParaRPr lang="zh-CN" altLang="en-US" dirty="0">
              <a:latin typeface="Times New Roman" panose="02020603050405020304" pitchFamily="18" charset="0"/>
              <a:ea typeface="宋体" panose="02010600030101010101" pitchFamily="2" charset="-122"/>
            </a:endParaRPr>
          </a:p>
        </p:txBody>
      </p:sp>
      <p:sp>
        <p:nvSpPr>
          <p:cNvPr id="42025" name="文本框 42024"/>
          <p:cNvSpPr txBox="1"/>
          <p:nvPr/>
        </p:nvSpPr>
        <p:spPr>
          <a:xfrm>
            <a:off x="3563938" y="5013325"/>
            <a:ext cx="2600325" cy="641350"/>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指点江山       激扬文字</a:t>
            </a:r>
            <a:endParaRPr lang="zh-CN" altLang="en-US" dirty="0">
              <a:latin typeface="Times New Roman" panose="02020603050405020304" pitchFamily="18" charset="0"/>
              <a:ea typeface="宋体" panose="02010600030101010101" pitchFamily="2" charset="-122"/>
            </a:endParaRPr>
          </a:p>
          <a:p>
            <a:r>
              <a:rPr lang="zh-CN" altLang="en-US" dirty="0">
                <a:latin typeface="Times New Roman" panose="02020603050405020304" pitchFamily="18" charset="0"/>
                <a:ea typeface="宋体" panose="02010600030101010101" pitchFamily="2" charset="-122"/>
              </a:rPr>
              <a:t>（意气风发  斗志昂扬）</a:t>
            </a:r>
            <a:endParaRPr lang="zh-CN" altLang="en-US" dirty="0">
              <a:latin typeface="Times New Roman" panose="02020603050405020304" pitchFamily="18" charset="0"/>
              <a:ea typeface="宋体" panose="02010600030101010101" pitchFamily="2" charset="-122"/>
            </a:endParaRPr>
          </a:p>
        </p:txBody>
      </p:sp>
      <p:sp>
        <p:nvSpPr>
          <p:cNvPr id="42026" name="右大括号 42025"/>
          <p:cNvSpPr/>
          <p:nvPr/>
        </p:nvSpPr>
        <p:spPr>
          <a:xfrm>
            <a:off x="6011863" y="4437063"/>
            <a:ext cx="225425" cy="1009650"/>
          </a:xfrm>
          <a:prstGeom prst="rightBrace">
            <a:avLst>
              <a:gd name="adj1" fmla="val 37220"/>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27" name="文本框 42026"/>
          <p:cNvSpPr txBox="1"/>
          <p:nvPr/>
        </p:nvSpPr>
        <p:spPr>
          <a:xfrm>
            <a:off x="6248400" y="4419600"/>
            <a:ext cx="458788" cy="993775"/>
          </a:xfrm>
          <a:prstGeom prst="rect">
            <a:avLst/>
          </a:prstGeom>
          <a:noFill/>
          <a:ln w="9525">
            <a:noFill/>
          </a:ln>
        </p:spPr>
        <p:txBody>
          <a:bodyPr vert="eaVert" wrap="none" anchor="t" anchorCtr="0">
            <a:spAutoFit/>
          </a:bodyPr>
          <a:p>
            <a:r>
              <a:rPr lang="zh-CN" altLang="en-US" dirty="0">
                <a:latin typeface="Times New Roman" panose="02020603050405020304" pitchFamily="18" charset="0"/>
                <a:ea typeface="宋体" panose="02010600030101010101" pitchFamily="2" charset="-122"/>
              </a:rPr>
              <a:t>战斗风貌</a:t>
            </a:r>
            <a:endParaRPr lang="zh-CN" altLang="en-US" dirty="0">
              <a:latin typeface="Times New Roman" panose="02020603050405020304" pitchFamily="18" charset="0"/>
              <a:ea typeface="宋体" panose="02010600030101010101" pitchFamily="2" charset="-122"/>
            </a:endParaRPr>
          </a:p>
        </p:txBody>
      </p:sp>
      <p:sp>
        <p:nvSpPr>
          <p:cNvPr id="42028" name="左大括号 42027"/>
          <p:cNvSpPr/>
          <p:nvPr/>
        </p:nvSpPr>
        <p:spPr>
          <a:xfrm>
            <a:off x="3276600" y="5876925"/>
            <a:ext cx="144463" cy="698500"/>
          </a:xfrm>
          <a:prstGeom prst="leftBrace">
            <a:avLst>
              <a:gd name="adj1" fmla="val 40180"/>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29" name="文本框 42028"/>
          <p:cNvSpPr txBox="1"/>
          <p:nvPr/>
        </p:nvSpPr>
        <p:spPr>
          <a:xfrm>
            <a:off x="3419475" y="5734050"/>
            <a:ext cx="3521075"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中流击水（搏击风浪  急流勇进）</a:t>
            </a:r>
            <a:endParaRPr lang="zh-CN" altLang="en-US" dirty="0">
              <a:latin typeface="Times New Roman" panose="02020603050405020304" pitchFamily="18" charset="0"/>
              <a:ea typeface="宋体" panose="02010600030101010101" pitchFamily="2" charset="-122"/>
            </a:endParaRPr>
          </a:p>
        </p:txBody>
      </p:sp>
      <p:sp>
        <p:nvSpPr>
          <p:cNvPr id="42030" name="文本框 42029"/>
          <p:cNvSpPr txBox="1"/>
          <p:nvPr/>
        </p:nvSpPr>
        <p:spPr>
          <a:xfrm>
            <a:off x="3355975" y="6308725"/>
            <a:ext cx="3521075" cy="366713"/>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浪遏飞舟（不怕艰险  坚持到底）</a:t>
            </a:r>
            <a:endParaRPr lang="zh-CN" altLang="en-US" dirty="0">
              <a:latin typeface="Times New Roman" panose="02020603050405020304" pitchFamily="18" charset="0"/>
              <a:ea typeface="宋体" panose="02010600030101010101" pitchFamily="2" charset="-122"/>
            </a:endParaRPr>
          </a:p>
        </p:txBody>
      </p:sp>
      <p:sp>
        <p:nvSpPr>
          <p:cNvPr id="42031" name="右大括号 42030"/>
          <p:cNvSpPr/>
          <p:nvPr/>
        </p:nvSpPr>
        <p:spPr>
          <a:xfrm>
            <a:off x="7164388" y="1700213"/>
            <a:ext cx="152400" cy="1944687"/>
          </a:xfrm>
          <a:prstGeom prst="rightBrace">
            <a:avLst>
              <a:gd name="adj1" fmla="val 106041"/>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32" name="右大括号 42031"/>
          <p:cNvSpPr/>
          <p:nvPr/>
        </p:nvSpPr>
        <p:spPr>
          <a:xfrm>
            <a:off x="7164388" y="4508500"/>
            <a:ext cx="223837" cy="2016125"/>
          </a:xfrm>
          <a:prstGeom prst="rightBrace">
            <a:avLst>
              <a:gd name="adj1" fmla="val 74850"/>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33" name="文本框 42032"/>
          <p:cNvSpPr txBox="1"/>
          <p:nvPr/>
        </p:nvSpPr>
        <p:spPr>
          <a:xfrm>
            <a:off x="7308850" y="1773238"/>
            <a:ext cx="458788" cy="1944687"/>
          </a:xfrm>
          <a:prstGeom prst="rect">
            <a:avLst/>
          </a:prstGeom>
          <a:noFill/>
          <a:ln w="9525">
            <a:noFill/>
          </a:ln>
        </p:spPr>
        <p:txBody>
          <a:bodyPr vert="eaVert" anchor="t" anchorCtr="0">
            <a:spAutoFit/>
          </a:bodyPr>
          <a:p>
            <a:r>
              <a:rPr lang="zh-CN" altLang="en-US" dirty="0">
                <a:latin typeface="Times New Roman" panose="02020603050405020304" pitchFamily="18" charset="0"/>
                <a:ea typeface="宋体" panose="02010600030101010101" pitchFamily="2" charset="-122"/>
              </a:rPr>
              <a:t>问</a:t>
            </a:r>
            <a:r>
              <a:rPr lang="en-US" altLang="zh-CN" dirty="0">
                <a:latin typeface="Times New Roman" panose="02020603050405020304" pitchFamily="18" charset="0"/>
                <a:ea typeface="宋体" panose="02010600030101010101" pitchFamily="2" charset="-122"/>
              </a:rPr>
              <a:t>——</a:t>
            </a:r>
            <a:r>
              <a:rPr lang="zh-CN" altLang="en-US" dirty="0">
                <a:latin typeface="Times New Roman" panose="02020603050405020304" pitchFamily="18" charset="0"/>
                <a:ea typeface="宋体" panose="02010600030101010101" pitchFamily="2" charset="-122"/>
              </a:rPr>
              <a:t>谁主沉浮？</a:t>
            </a:r>
            <a:endParaRPr lang="zh-CN" altLang="en-US" dirty="0">
              <a:latin typeface="Times New Roman" panose="02020603050405020304" pitchFamily="18" charset="0"/>
              <a:ea typeface="宋体" panose="02010600030101010101" pitchFamily="2" charset="-122"/>
            </a:endParaRPr>
          </a:p>
        </p:txBody>
      </p:sp>
      <p:sp>
        <p:nvSpPr>
          <p:cNvPr id="42034" name="文本框 42033"/>
          <p:cNvSpPr txBox="1"/>
          <p:nvPr/>
        </p:nvSpPr>
        <p:spPr>
          <a:xfrm>
            <a:off x="7308850" y="4581525"/>
            <a:ext cx="458788" cy="1901825"/>
          </a:xfrm>
          <a:prstGeom prst="rect">
            <a:avLst/>
          </a:prstGeom>
          <a:noFill/>
          <a:ln w="9525">
            <a:noFill/>
          </a:ln>
        </p:spPr>
        <p:txBody>
          <a:bodyPr vert="eaVert" wrap="none" anchor="t" anchorCtr="0">
            <a:spAutoFit/>
          </a:bodyPr>
          <a:p>
            <a:r>
              <a:rPr lang="zh-CN" altLang="en-US" dirty="0">
                <a:latin typeface="Times New Roman" panose="02020603050405020304" pitchFamily="18" charset="0"/>
                <a:ea typeface="宋体" panose="02010600030101010101" pitchFamily="2" charset="-122"/>
              </a:rPr>
              <a:t>答</a:t>
            </a:r>
            <a:r>
              <a:rPr lang="en-US" altLang="zh-CN" dirty="0">
                <a:latin typeface="Times New Roman" panose="02020603050405020304" pitchFamily="18" charset="0"/>
                <a:ea typeface="宋体" panose="02010600030101010101" pitchFamily="2" charset="-122"/>
              </a:rPr>
              <a:t>——</a:t>
            </a:r>
            <a:r>
              <a:rPr lang="zh-CN" altLang="en-US" dirty="0">
                <a:latin typeface="Times New Roman" panose="02020603050405020304" pitchFamily="18" charset="0"/>
                <a:ea typeface="宋体" panose="02010600030101010101" pitchFamily="2" charset="-122"/>
              </a:rPr>
              <a:t>同学少年！</a:t>
            </a:r>
            <a:endParaRPr lang="zh-CN" altLang="en-US" dirty="0">
              <a:latin typeface="Times New Roman" panose="02020603050405020304" pitchFamily="18" charset="0"/>
              <a:ea typeface="宋体" panose="02010600030101010101" pitchFamily="2" charset="-122"/>
            </a:endParaRPr>
          </a:p>
        </p:txBody>
      </p:sp>
      <p:sp>
        <p:nvSpPr>
          <p:cNvPr id="42035" name="文本框 42034"/>
          <p:cNvSpPr txBox="1"/>
          <p:nvPr/>
        </p:nvSpPr>
        <p:spPr>
          <a:xfrm>
            <a:off x="6732588" y="5661025"/>
            <a:ext cx="458787" cy="993775"/>
          </a:xfrm>
          <a:prstGeom prst="rect">
            <a:avLst/>
          </a:prstGeom>
          <a:noFill/>
          <a:ln w="9525">
            <a:noFill/>
          </a:ln>
        </p:spPr>
        <p:txBody>
          <a:bodyPr vert="eaVert" wrap="none" anchor="t" anchorCtr="0">
            <a:spAutoFit/>
          </a:bodyPr>
          <a:p>
            <a:r>
              <a:rPr lang="zh-CN" altLang="en-US" dirty="0">
                <a:latin typeface="Times New Roman" panose="02020603050405020304" pitchFamily="18" charset="0"/>
                <a:ea typeface="宋体" panose="02010600030101010101" pitchFamily="2" charset="-122"/>
              </a:rPr>
              <a:t>英雄气概</a:t>
            </a:r>
            <a:endParaRPr lang="zh-CN" altLang="en-US" dirty="0">
              <a:latin typeface="Times New Roman" panose="02020603050405020304" pitchFamily="18" charset="0"/>
              <a:ea typeface="宋体" panose="02010600030101010101" pitchFamily="2" charset="-122"/>
            </a:endParaRPr>
          </a:p>
        </p:txBody>
      </p:sp>
      <p:sp>
        <p:nvSpPr>
          <p:cNvPr id="42036" name="右大括号 42035"/>
          <p:cNvSpPr/>
          <p:nvPr/>
        </p:nvSpPr>
        <p:spPr>
          <a:xfrm>
            <a:off x="7740650" y="1989138"/>
            <a:ext cx="223838" cy="4032250"/>
          </a:xfrm>
          <a:prstGeom prst="rightBrace">
            <a:avLst>
              <a:gd name="adj1" fmla="val 149700"/>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037" name="文本框 42036"/>
          <p:cNvSpPr txBox="1"/>
          <p:nvPr/>
        </p:nvSpPr>
        <p:spPr>
          <a:xfrm>
            <a:off x="8115300" y="2565400"/>
            <a:ext cx="488950" cy="3240088"/>
          </a:xfrm>
          <a:prstGeom prst="rect">
            <a:avLst/>
          </a:prstGeom>
          <a:noFill/>
          <a:ln w="9525">
            <a:noFill/>
          </a:ln>
        </p:spPr>
        <p:txBody>
          <a:bodyPr vert="eaVert" anchor="t" anchorCtr="0">
            <a:spAutoFit/>
          </a:bodyPr>
          <a:p>
            <a:r>
              <a:rPr lang="zh-CN" altLang="en-US" sz="2000" dirty="0">
                <a:latin typeface="Times New Roman" panose="02020603050405020304" pitchFamily="18" charset="0"/>
                <a:ea typeface="宋体" panose="02010600030101010101" pitchFamily="2" charset="-122"/>
              </a:rPr>
              <a:t>景中寓情          情中显志</a:t>
            </a:r>
            <a:endParaRPr lang="zh-CN" altLang="en-US" sz="2000" dirty="0">
              <a:latin typeface="Times New Roman" panose="02020603050405020304" pitchFamily="18" charset="0"/>
              <a:ea typeface="宋体" panose="02010600030101010101" pitchFamily="2" charset="-122"/>
            </a:endParaRPr>
          </a:p>
        </p:txBody>
      </p:sp>
      <p:sp>
        <p:nvSpPr>
          <p:cNvPr id="42038" name="右大括号 42037"/>
          <p:cNvSpPr/>
          <p:nvPr/>
        </p:nvSpPr>
        <p:spPr>
          <a:xfrm>
            <a:off x="6732588" y="5876925"/>
            <a:ext cx="79375" cy="647700"/>
          </a:xfrm>
          <a:prstGeom prst="rightBrace">
            <a:avLst>
              <a:gd name="adj1" fmla="val 68000"/>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90"/>
                                        </p:tgtEl>
                                        <p:attrNameLst>
                                          <p:attrName>style.visibility</p:attrName>
                                        </p:attrNameLst>
                                      </p:cBhvr>
                                      <p:to>
                                        <p:strVal val="visible"/>
                                      </p:to>
                                    </p:set>
                                    <p:anim calcmode="lin" valueType="num">
                                      <p:cBhvr>
                                        <p:cTn id="7" dur="500" fill="hold"/>
                                        <p:tgtEl>
                                          <p:spTgt spid="41990"/>
                                        </p:tgtEl>
                                        <p:attrNameLst>
                                          <p:attrName>ppt_x</p:attrName>
                                        </p:attrNameLst>
                                      </p:cBhvr>
                                      <p:tavLst>
                                        <p:tav tm="0">
                                          <p:val>
                                            <p:strVal val="#ppt_x"/>
                                          </p:val>
                                        </p:tav>
                                        <p:tav tm="100000">
                                          <p:val>
                                            <p:strVal val="#ppt_x"/>
                                          </p:val>
                                        </p:tav>
                                      </p:tavLst>
                                    </p:anim>
                                    <p:anim calcmode="lin" valueType="num">
                                      <p:cBhvr>
                                        <p:cTn id="8" dur="500" fill="hold"/>
                                        <p:tgtEl>
                                          <p:spTgt spid="419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992"/>
                                        </p:tgtEl>
                                        <p:attrNameLst>
                                          <p:attrName>style.visibility</p:attrName>
                                        </p:attrNameLst>
                                      </p:cBhvr>
                                      <p:to>
                                        <p:strVal val="visible"/>
                                      </p:to>
                                    </p:set>
                                    <p:anim calcmode="lin" valueType="num">
                                      <p:cBhvr>
                                        <p:cTn id="13" dur="500" fill="hold"/>
                                        <p:tgtEl>
                                          <p:spTgt spid="41992"/>
                                        </p:tgtEl>
                                        <p:attrNameLst>
                                          <p:attrName>ppt_x</p:attrName>
                                        </p:attrNameLst>
                                      </p:cBhvr>
                                      <p:tavLst>
                                        <p:tav tm="0">
                                          <p:val>
                                            <p:strVal val="0-#ppt_w/2"/>
                                          </p:val>
                                        </p:tav>
                                        <p:tav tm="100000">
                                          <p:val>
                                            <p:strVal val="#ppt_x"/>
                                          </p:val>
                                        </p:tav>
                                      </p:tavLst>
                                    </p:anim>
                                    <p:anim calcmode="lin" valueType="num">
                                      <p:cBhvr>
                                        <p:cTn id="14" dur="500" fill="hold"/>
                                        <p:tgtEl>
                                          <p:spTgt spid="4199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2008"/>
                                        </p:tgtEl>
                                        <p:attrNameLst>
                                          <p:attrName>style.visibility</p:attrName>
                                        </p:attrNameLst>
                                      </p:cBhvr>
                                      <p:to>
                                        <p:strVal val="visible"/>
                                      </p:to>
                                    </p:set>
                                    <p:anim calcmode="lin" valueType="num">
                                      <p:cBhvr>
                                        <p:cTn id="19" dur="500" fill="hold"/>
                                        <p:tgtEl>
                                          <p:spTgt spid="42008"/>
                                        </p:tgtEl>
                                        <p:attrNameLst>
                                          <p:attrName>ppt_x</p:attrName>
                                        </p:attrNameLst>
                                      </p:cBhvr>
                                      <p:tavLst>
                                        <p:tav tm="0">
                                          <p:val>
                                            <p:strVal val="0-#ppt_w/2"/>
                                          </p:val>
                                        </p:tav>
                                        <p:tav tm="100000">
                                          <p:val>
                                            <p:strVal val="#ppt_x"/>
                                          </p:val>
                                        </p:tav>
                                      </p:tavLst>
                                    </p:anim>
                                    <p:anim calcmode="lin" valueType="num">
                                      <p:cBhvr>
                                        <p:cTn id="20" dur="500" fill="hold"/>
                                        <p:tgtEl>
                                          <p:spTgt spid="4200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1996"/>
                                        </p:tgtEl>
                                        <p:attrNameLst>
                                          <p:attrName>style.visibility</p:attrName>
                                        </p:attrNameLst>
                                      </p:cBhvr>
                                      <p:to>
                                        <p:strVal val="visible"/>
                                      </p:to>
                                    </p:set>
                                    <p:anim calcmode="lin" valueType="num">
                                      <p:cBhvr>
                                        <p:cTn id="25" dur="500" fill="hold"/>
                                        <p:tgtEl>
                                          <p:spTgt spid="41996"/>
                                        </p:tgtEl>
                                        <p:attrNameLst>
                                          <p:attrName>ppt_x</p:attrName>
                                        </p:attrNameLst>
                                      </p:cBhvr>
                                      <p:tavLst>
                                        <p:tav tm="0">
                                          <p:val>
                                            <p:strVal val="0-#ppt_w/2"/>
                                          </p:val>
                                        </p:tav>
                                        <p:tav tm="100000">
                                          <p:val>
                                            <p:strVal val="#ppt_x"/>
                                          </p:val>
                                        </p:tav>
                                      </p:tavLst>
                                    </p:anim>
                                    <p:anim calcmode="lin" valueType="num">
                                      <p:cBhvr>
                                        <p:cTn id="26" dur="500" fill="hold"/>
                                        <p:tgtEl>
                                          <p:spTgt spid="4199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1993"/>
                                        </p:tgtEl>
                                        <p:attrNameLst>
                                          <p:attrName>style.visibility</p:attrName>
                                        </p:attrNameLst>
                                      </p:cBhvr>
                                      <p:to>
                                        <p:strVal val="visible"/>
                                      </p:to>
                                    </p:set>
                                    <p:anim calcmode="lin" valueType="num">
                                      <p:cBhvr>
                                        <p:cTn id="31" dur="500" fill="hold"/>
                                        <p:tgtEl>
                                          <p:spTgt spid="41993"/>
                                        </p:tgtEl>
                                        <p:attrNameLst>
                                          <p:attrName>ppt_x</p:attrName>
                                        </p:attrNameLst>
                                      </p:cBhvr>
                                      <p:tavLst>
                                        <p:tav tm="0">
                                          <p:val>
                                            <p:strVal val="0-#ppt_w/2"/>
                                          </p:val>
                                        </p:tav>
                                        <p:tav tm="100000">
                                          <p:val>
                                            <p:strVal val="#ppt_x"/>
                                          </p:val>
                                        </p:tav>
                                      </p:tavLst>
                                    </p:anim>
                                    <p:anim calcmode="lin" valueType="num">
                                      <p:cBhvr>
                                        <p:cTn id="32" dur="500" fill="hold"/>
                                        <p:tgtEl>
                                          <p:spTgt spid="4199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1997"/>
                                        </p:tgtEl>
                                        <p:attrNameLst>
                                          <p:attrName>style.visibility</p:attrName>
                                        </p:attrNameLst>
                                      </p:cBhvr>
                                      <p:to>
                                        <p:strVal val="visible"/>
                                      </p:to>
                                    </p:set>
                                    <p:anim calcmode="lin" valueType="num">
                                      <p:cBhvr>
                                        <p:cTn id="37" dur="500" fill="hold"/>
                                        <p:tgtEl>
                                          <p:spTgt spid="41997"/>
                                        </p:tgtEl>
                                        <p:attrNameLst>
                                          <p:attrName>ppt_x</p:attrName>
                                        </p:attrNameLst>
                                      </p:cBhvr>
                                      <p:tavLst>
                                        <p:tav tm="0">
                                          <p:val>
                                            <p:strVal val="#ppt_x"/>
                                          </p:val>
                                        </p:tav>
                                        <p:tav tm="100000">
                                          <p:val>
                                            <p:strVal val="#ppt_x"/>
                                          </p:val>
                                        </p:tav>
                                      </p:tavLst>
                                    </p:anim>
                                    <p:anim calcmode="lin" valueType="num">
                                      <p:cBhvr>
                                        <p:cTn id="38" dur="500" fill="hold"/>
                                        <p:tgtEl>
                                          <p:spTgt spid="4199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1998"/>
                                        </p:tgtEl>
                                        <p:attrNameLst>
                                          <p:attrName>style.visibility</p:attrName>
                                        </p:attrNameLst>
                                      </p:cBhvr>
                                      <p:to>
                                        <p:strVal val="visible"/>
                                      </p:to>
                                    </p:set>
                                    <p:anim calcmode="lin" valueType="num">
                                      <p:cBhvr>
                                        <p:cTn id="43" dur="500" fill="hold"/>
                                        <p:tgtEl>
                                          <p:spTgt spid="41998"/>
                                        </p:tgtEl>
                                        <p:attrNameLst>
                                          <p:attrName>ppt_x</p:attrName>
                                        </p:attrNameLst>
                                      </p:cBhvr>
                                      <p:tavLst>
                                        <p:tav tm="0">
                                          <p:val>
                                            <p:strVal val="0-#ppt_w/2"/>
                                          </p:val>
                                        </p:tav>
                                        <p:tav tm="100000">
                                          <p:val>
                                            <p:strVal val="#ppt_x"/>
                                          </p:val>
                                        </p:tav>
                                      </p:tavLst>
                                    </p:anim>
                                    <p:anim calcmode="lin" valueType="num">
                                      <p:cBhvr>
                                        <p:cTn id="44" dur="500" fill="hold"/>
                                        <p:tgtEl>
                                          <p:spTgt spid="4199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1999"/>
                                        </p:tgtEl>
                                        <p:attrNameLst>
                                          <p:attrName>style.visibility</p:attrName>
                                        </p:attrNameLst>
                                      </p:cBhvr>
                                      <p:to>
                                        <p:strVal val="visible"/>
                                      </p:to>
                                    </p:set>
                                    <p:anim calcmode="lin" valueType="num">
                                      <p:cBhvr>
                                        <p:cTn id="49" dur="500" fill="hold"/>
                                        <p:tgtEl>
                                          <p:spTgt spid="41999"/>
                                        </p:tgtEl>
                                        <p:attrNameLst>
                                          <p:attrName>ppt_x</p:attrName>
                                        </p:attrNameLst>
                                      </p:cBhvr>
                                      <p:tavLst>
                                        <p:tav tm="0">
                                          <p:val>
                                            <p:strVal val="#ppt_x"/>
                                          </p:val>
                                        </p:tav>
                                        <p:tav tm="100000">
                                          <p:val>
                                            <p:strVal val="#ppt_x"/>
                                          </p:val>
                                        </p:tav>
                                      </p:tavLst>
                                    </p:anim>
                                    <p:anim calcmode="lin" valueType="num">
                                      <p:cBhvr>
                                        <p:cTn id="50" dur="500" fill="hold"/>
                                        <p:tgtEl>
                                          <p:spTgt spid="4199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2000"/>
                                        </p:tgtEl>
                                        <p:attrNameLst>
                                          <p:attrName>style.visibility</p:attrName>
                                        </p:attrNameLst>
                                      </p:cBhvr>
                                      <p:to>
                                        <p:strVal val="visible"/>
                                      </p:to>
                                    </p:set>
                                    <p:anim calcmode="lin" valueType="num">
                                      <p:cBhvr>
                                        <p:cTn id="55" dur="500" fill="hold"/>
                                        <p:tgtEl>
                                          <p:spTgt spid="42000"/>
                                        </p:tgtEl>
                                        <p:attrNameLst>
                                          <p:attrName>ppt_x</p:attrName>
                                        </p:attrNameLst>
                                      </p:cBhvr>
                                      <p:tavLst>
                                        <p:tav tm="0">
                                          <p:val>
                                            <p:strVal val="0-#ppt_w/2"/>
                                          </p:val>
                                        </p:tav>
                                        <p:tav tm="100000">
                                          <p:val>
                                            <p:strVal val="#ppt_x"/>
                                          </p:val>
                                        </p:tav>
                                      </p:tavLst>
                                    </p:anim>
                                    <p:anim calcmode="lin" valueType="num">
                                      <p:cBhvr>
                                        <p:cTn id="56" dur="500" fill="hold"/>
                                        <p:tgtEl>
                                          <p:spTgt spid="4200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2017"/>
                                        </p:tgtEl>
                                        <p:attrNameLst>
                                          <p:attrName>style.visibility</p:attrName>
                                        </p:attrNameLst>
                                      </p:cBhvr>
                                      <p:to>
                                        <p:strVal val="visible"/>
                                      </p:to>
                                    </p:set>
                                    <p:anim calcmode="lin" valueType="num">
                                      <p:cBhvr>
                                        <p:cTn id="61" dur="500" fill="hold"/>
                                        <p:tgtEl>
                                          <p:spTgt spid="42017"/>
                                        </p:tgtEl>
                                        <p:attrNameLst>
                                          <p:attrName>ppt_x</p:attrName>
                                        </p:attrNameLst>
                                      </p:cBhvr>
                                      <p:tavLst>
                                        <p:tav tm="0">
                                          <p:val>
                                            <p:strVal val="#ppt_x"/>
                                          </p:val>
                                        </p:tav>
                                        <p:tav tm="100000">
                                          <p:val>
                                            <p:strVal val="#ppt_x"/>
                                          </p:val>
                                        </p:tav>
                                      </p:tavLst>
                                    </p:anim>
                                    <p:anim calcmode="lin" valueType="num">
                                      <p:cBhvr>
                                        <p:cTn id="62" dur="500" fill="hold"/>
                                        <p:tgtEl>
                                          <p:spTgt spid="420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42001"/>
                                        </p:tgtEl>
                                        <p:attrNameLst>
                                          <p:attrName>style.visibility</p:attrName>
                                        </p:attrNameLst>
                                      </p:cBhvr>
                                      <p:to>
                                        <p:strVal val="visible"/>
                                      </p:to>
                                    </p:set>
                                    <p:anim calcmode="lin" valueType="num">
                                      <p:cBhvr>
                                        <p:cTn id="67" dur="500" fill="hold"/>
                                        <p:tgtEl>
                                          <p:spTgt spid="42001"/>
                                        </p:tgtEl>
                                        <p:attrNameLst>
                                          <p:attrName>ppt_x</p:attrName>
                                        </p:attrNameLst>
                                      </p:cBhvr>
                                      <p:tavLst>
                                        <p:tav tm="0">
                                          <p:val>
                                            <p:strVal val="0-#ppt_w/2"/>
                                          </p:val>
                                        </p:tav>
                                        <p:tav tm="100000">
                                          <p:val>
                                            <p:strVal val="#ppt_x"/>
                                          </p:val>
                                        </p:tav>
                                      </p:tavLst>
                                    </p:anim>
                                    <p:anim calcmode="lin" valueType="num">
                                      <p:cBhvr>
                                        <p:cTn id="68" dur="500" fill="hold"/>
                                        <p:tgtEl>
                                          <p:spTgt spid="42001"/>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2020"/>
                                        </p:tgtEl>
                                        <p:attrNameLst>
                                          <p:attrName>style.visibility</p:attrName>
                                        </p:attrNameLst>
                                      </p:cBhvr>
                                      <p:to>
                                        <p:strVal val="visible"/>
                                      </p:to>
                                    </p:set>
                                    <p:anim calcmode="lin" valueType="num">
                                      <p:cBhvr>
                                        <p:cTn id="73" dur="500" fill="hold"/>
                                        <p:tgtEl>
                                          <p:spTgt spid="42020"/>
                                        </p:tgtEl>
                                        <p:attrNameLst>
                                          <p:attrName>ppt_x</p:attrName>
                                        </p:attrNameLst>
                                      </p:cBhvr>
                                      <p:tavLst>
                                        <p:tav tm="0">
                                          <p:val>
                                            <p:strVal val="#ppt_x"/>
                                          </p:val>
                                        </p:tav>
                                        <p:tav tm="100000">
                                          <p:val>
                                            <p:strVal val="#ppt_x"/>
                                          </p:val>
                                        </p:tav>
                                      </p:tavLst>
                                    </p:anim>
                                    <p:anim calcmode="lin" valueType="num">
                                      <p:cBhvr>
                                        <p:cTn id="74" dur="500" fill="hold"/>
                                        <p:tgtEl>
                                          <p:spTgt spid="420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42002"/>
                                        </p:tgtEl>
                                        <p:attrNameLst>
                                          <p:attrName>style.visibility</p:attrName>
                                        </p:attrNameLst>
                                      </p:cBhvr>
                                      <p:to>
                                        <p:strVal val="visible"/>
                                      </p:to>
                                    </p:set>
                                    <p:anim calcmode="lin" valueType="num">
                                      <p:cBhvr>
                                        <p:cTn id="79" dur="500" fill="hold"/>
                                        <p:tgtEl>
                                          <p:spTgt spid="42002"/>
                                        </p:tgtEl>
                                        <p:attrNameLst>
                                          <p:attrName>ppt_x</p:attrName>
                                        </p:attrNameLst>
                                      </p:cBhvr>
                                      <p:tavLst>
                                        <p:tav tm="0">
                                          <p:val>
                                            <p:strVal val="0-#ppt_w/2"/>
                                          </p:val>
                                        </p:tav>
                                        <p:tav tm="100000">
                                          <p:val>
                                            <p:strVal val="#ppt_x"/>
                                          </p:val>
                                        </p:tav>
                                      </p:tavLst>
                                    </p:anim>
                                    <p:anim calcmode="lin" valueType="num">
                                      <p:cBhvr>
                                        <p:cTn id="80" dur="500" fill="hold"/>
                                        <p:tgtEl>
                                          <p:spTgt spid="42002"/>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2003"/>
                                        </p:tgtEl>
                                        <p:attrNameLst>
                                          <p:attrName>style.visibility</p:attrName>
                                        </p:attrNameLst>
                                      </p:cBhvr>
                                      <p:to>
                                        <p:strVal val="visible"/>
                                      </p:to>
                                    </p:set>
                                    <p:anim calcmode="lin" valueType="num">
                                      <p:cBhvr>
                                        <p:cTn id="85" dur="500" fill="hold"/>
                                        <p:tgtEl>
                                          <p:spTgt spid="42003"/>
                                        </p:tgtEl>
                                        <p:attrNameLst>
                                          <p:attrName>ppt_x</p:attrName>
                                        </p:attrNameLst>
                                      </p:cBhvr>
                                      <p:tavLst>
                                        <p:tav tm="0">
                                          <p:val>
                                            <p:strVal val="#ppt_x"/>
                                          </p:val>
                                        </p:tav>
                                        <p:tav tm="100000">
                                          <p:val>
                                            <p:strVal val="#ppt_x"/>
                                          </p:val>
                                        </p:tav>
                                      </p:tavLst>
                                    </p:anim>
                                    <p:anim calcmode="lin" valueType="num">
                                      <p:cBhvr>
                                        <p:cTn id="86" dur="500" fill="hold"/>
                                        <p:tgtEl>
                                          <p:spTgt spid="42003"/>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42004"/>
                                        </p:tgtEl>
                                        <p:attrNameLst>
                                          <p:attrName>style.visibility</p:attrName>
                                        </p:attrNameLst>
                                      </p:cBhvr>
                                      <p:to>
                                        <p:strVal val="visible"/>
                                      </p:to>
                                    </p:set>
                                    <p:anim calcmode="lin" valueType="num">
                                      <p:cBhvr>
                                        <p:cTn id="91" dur="500" fill="hold"/>
                                        <p:tgtEl>
                                          <p:spTgt spid="42004"/>
                                        </p:tgtEl>
                                        <p:attrNameLst>
                                          <p:attrName>ppt_x</p:attrName>
                                        </p:attrNameLst>
                                      </p:cBhvr>
                                      <p:tavLst>
                                        <p:tav tm="0">
                                          <p:val>
                                            <p:strVal val="0-#ppt_w/2"/>
                                          </p:val>
                                        </p:tav>
                                        <p:tav tm="100000">
                                          <p:val>
                                            <p:strVal val="#ppt_x"/>
                                          </p:val>
                                        </p:tav>
                                      </p:tavLst>
                                    </p:anim>
                                    <p:anim calcmode="lin" valueType="num">
                                      <p:cBhvr>
                                        <p:cTn id="92" dur="500" fill="hold"/>
                                        <p:tgtEl>
                                          <p:spTgt spid="42004"/>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2019"/>
                                        </p:tgtEl>
                                        <p:attrNameLst>
                                          <p:attrName>style.visibility</p:attrName>
                                        </p:attrNameLst>
                                      </p:cBhvr>
                                      <p:to>
                                        <p:strVal val="visible"/>
                                      </p:to>
                                    </p:set>
                                    <p:anim calcmode="lin" valueType="num">
                                      <p:cBhvr>
                                        <p:cTn id="97" dur="500" fill="hold"/>
                                        <p:tgtEl>
                                          <p:spTgt spid="42019"/>
                                        </p:tgtEl>
                                        <p:attrNameLst>
                                          <p:attrName>ppt_x</p:attrName>
                                        </p:attrNameLst>
                                      </p:cBhvr>
                                      <p:tavLst>
                                        <p:tav tm="0">
                                          <p:val>
                                            <p:strVal val="#ppt_x"/>
                                          </p:val>
                                        </p:tav>
                                        <p:tav tm="100000">
                                          <p:val>
                                            <p:strVal val="#ppt_x"/>
                                          </p:val>
                                        </p:tav>
                                      </p:tavLst>
                                    </p:anim>
                                    <p:anim calcmode="lin" valueType="num">
                                      <p:cBhvr>
                                        <p:cTn id="98" dur="500" fill="hold"/>
                                        <p:tgtEl>
                                          <p:spTgt spid="4201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42005"/>
                                        </p:tgtEl>
                                        <p:attrNameLst>
                                          <p:attrName>style.visibility</p:attrName>
                                        </p:attrNameLst>
                                      </p:cBhvr>
                                      <p:to>
                                        <p:strVal val="visible"/>
                                      </p:to>
                                    </p:set>
                                    <p:anim calcmode="lin" valueType="num">
                                      <p:cBhvr>
                                        <p:cTn id="103" dur="500" fill="hold"/>
                                        <p:tgtEl>
                                          <p:spTgt spid="42005"/>
                                        </p:tgtEl>
                                        <p:attrNameLst>
                                          <p:attrName>ppt_x</p:attrName>
                                        </p:attrNameLst>
                                      </p:cBhvr>
                                      <p:tavLst>
                                        <p:tav tm="0">
                                          <p:val>
                                            <p:strVal val="0-#ppt_w/2"/>
                                          </p:val>
                                        </p:tav>
                                        <p:tav tm="100000">
                                          <p:val>
                                            <p:strVal val="#ppt_x"/>
                                          </p:val>
                                        </p:tav>
                                      </p:tavLst>
                                    </p:anim>
                                    <p:anim calcmode="lin" valueType="num">
                                      <p:cBhvr>
                                        <p:cTn id="104" dur="500" fill="hold"/>
                                        <p:tgtEl>
                                          <p:spTgt spid="42005"/>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2018"/>
                                        </p:tgtEl>
                                        <p:attrNameLst>
                                          <p:attrName>style.visibility</p:attrName>
                                        </p:attrNameLst>
                                      </p:cBhvr>
                                      <p:to>
                                        <p:strVal val="visible"/>
                                      </p:to>
                                    </p:set>
                                    <p:anim calcmode="lin" valueType="num">
                                      <p:cBhvr>
                                        <p:cTn id="109" dur="500" fill="hold"/>
                                        <p:tgtEl>
                                          <p:spTgt spid="42018"/>
                                        </p:tgtEl>
                                        <p:attrNameLst>
                                          <p:attrName>ppt_x</p:attrName>
                                        </p:attrNameLst>
                                      </p:cBhvr>
                                      <p:tavLst>
                                        <p:tav tm="0">
                                          <p:val>
                                            <p:strVal val="#ppt_x"/>
                                          </p:val>
                                        </p:tav>
                                        <p:tav tm="100000">
                                          <p:val>
                                            <p:strVal val="#ppt_x"/>
                                          </p:val>
                                        </p:tav>
                                      </p:tavLst>
                                    </p:anim>
                                    <p:anim calcmode="lin" valueType="num">
                                      <p:cBhvr>
                                        <p:cTn id="110" dur="500" fill="hold"/>
                                        <p:tgtEl>
                                          <p:spTgt spid="42018"/>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42006"/>
                                        </p:tgtEl>
                                        <p:attrNameLst>
                                          <p:attrName>style.visibility</p:attrName>
                                        </p:attrNameLst>
                                      </p:cBhvr>
                                      <p:to>
                                        <p:strVal val="visible"/>
                                      </p:to>
                                    </p:set>
                                    <p:anim calcmode="lin" valueType="num">
                                      <p:cBhvr>
                                        <p:cTn id="115" dur="500" fill="hold"/>
                                        <p:tgtEl>
                                          <p:spTgt spid="42006"/>
                                        </p:tgtEl>
                                        <p:attrNameLst>
                                          <p:attrName>ppt_x</p:attrName>
                                        </p:attrNameLst>
                                      </p:cBhvr>
                                      <p:tavLst>
                                        <p:tav tm="0">
                                          <p:val>
                                            <p:strVal val="0-#ppt_w/2"/>
                                          </p:val>
                                        </p:tav>
                                        <p:tav tm="100000">
                                          <p:val>
                                            <p:strVal val="#ppt_x"/>
                                          </p:val>
                                        </p:tav>
                                      </p:tavLst>
                                    </p:anim>
                                    <p:anim calcmode="lin" valueType="num">
                                      <p:cBhvr>
                                        <p:cTn id="116" dur="500" fill="hold"/>
                                        <p:tgtEl>
                                          <p:spTgt spid="42006"/>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42010"/>
                                        </p:tgtEl>
                                        <p:attrNameLst>
                                          <p:attrName>style.visibility</p:attrName>
                                        </p:attrNameLst>
                                      </p:cBhvr>
                                      <p:to>
                                        <p:strVal val="visible"/>
                                      </p:to>
                                    </p:set>
                                    <p:anim calcmode="lin" valueType="num">
                                      <p:cBhvr>
                                        <p:cTn id="121" dur="500" fill="hold"/>
                                        <p:tgtEl>
                                          <p:spTgt spid="42010"/>
                                        </p:tgtEl>
                                        <p:attrNameLst>
                                          <p:attrName>ppt_x</p:attrName>
                                        </p:attrNameLst>
                                      </p:cBhvr>
                                      <p:tavLst>
                                        <p:tav tm="0">
                                          <p:val>
                                            <p:strVal val="#ppt_x"/>
                                          </p:val>
                                        </p:tav>
                                        <p:tav tm="100000">
                                          <p:val>
                                            <p:strVal val="#ppt_x"/>
                                          </p:val>
                                        </p:tav>
                                      </p:tavLst>
                                    </p:anim>
                                    <p:anim calcmode="lin" valueType="num">
                                      <p:cBhvr>
                                        <p:cTn id="122" dur="500" fill="hold"/>
                                        <p:tgtEl>
                                          <p:spTgt spid="42010"/>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42011"/>
                                        </p:tgtEl>
                                        <p:attrNameLst>
                                          <p:attrName>style.visibility</p:attrName>
                                        </p:attrNameLst>
                                      </p:cBhvr>
                                      <p:to>
                                        <p:strVal val="visible"/>
                                      </p:to>
                                    </p:set>
                                    <p:anim calcmode="lin" valueType="num">
                                      <p:cBhvr>
                                        <p:cTn id="127" dur="500" fill="hold"/>
                                        <p:tgtEl>
                                          <p:spTgt spid="42011"/>
                                        </p:tgtEl>
                                        <p:attrNameLst>
                                          <p:attrName>ppt_x</p:attrName>
                                        </p:attrNameLst>
                                      </p:cBhvr>
                                      <p:tavLst>
                                        <p:tav tm="0">
                                          <p:val>
                                            <p:strVal val="0-#ppt_w/2"/>
                                          </p:val>
                                        </p:tav>
                                        <p:tav tm="100000">
                                          <p:val>
                                            <p:strVal val="#ppt_x"/>
                                          </p:val>
                                        </p:tav>
                                      </p:tavLst>
                                    </p:anim>
                                    <p:anim calcmode="lin" valueType="num">
                                      <p:cBhvr>
                                        <p:cTn id="128" dur="500" fill="hold"/>
                                        <p:tgtEl>
                                          <p:spTgt spid="4201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2021"/>
                                        </p:tgtEl>
                                        <p:attrNameLst>
                                          <p:attrName>style.visibility</p:attrName>
                                        </p:attrNameLst>
                                      </p:cBhvr>
                                      <p:to>
                                        <p:strVal val="visible"/>
                                      </p:to>
                                    </p:set>
                                    <p:anim calcmode="lin" valueType="num">
                                      <p:cBhvr>
                                        <p:cTn id="133" dur="500" fill="hold"/>
                                        <p:tgtEl>
                                          <p:spTgt spid="42021"/>
                                        </p:tgtEl>
                                        <p:attrNameLst>
                                          <p:attrName>ppt_x</p:attrName>
                                        </p:attrNameLst>
                                      </p:cBhvr>
                                      <p:tavLst>
                                        <p:tav tm="0">
                                          <p:val>
                                            <p:strVal val="#ppt_x"/>
                                          </p:val>
                                        </p:tav>
                                        <p:tav tm="100000">
                                          <p:val>
                                            <p:strVal val="#ppt_x"/>
                                          </p:val>
                                        </p:tav>
                                      </p:tavLst>
                                    </p:anim>
                                    <p:anim calcmode="lin" valueType="num">
                                      <p:cBhvr>
                                        <p:cTn id="134" dur="500" fill="hold"/>
                                        <p:tgtEl>
                                          <p:spTgt spid="42021"/>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42007"/>
                                        </p:tgtEl>
                                        <p:attrNameLst>
                                          <p:attrName>style.visibility</p:attrName>
                                        </p:attrNameLst>
                                      </p:cBhvr>
                                      <p:to>
                                        <p:strVal val="visible"/>
                                      </p:to>
                                    </p:set>
                                    <p:anim calcmode="lin" valueType="num">
                                      <p:cBhvr>
                                        <p:cTn id="139" dur="500" fill="hold"/>
                                        <p:tgtEl>
                                          <p:spTgt spid="42007"/>
                                        </p:tgtEl>
                                        <p:attrNameLst>
                                          <p:attrName>ppt_x</p:attrName>
                                        </p:attrNameLst>
                                      </p:cBhvr>
                                      <p:tavLst>
                                        <p:tav tm="0">
                                          <p:val>
                                            <p:strVal val="0-#ppt_w/2"/>
                                          </p:val>
                                        </p:tav>
                                        <p:tav tm="100000">
                                          <p:val>
                                            <p:strVal val="#ppt_x"/>
                                          </p:val>
                                        </p:tav>
                                      </p:tavLst>
                                    </p:anim>
                                    <p:anim calcmode="lin" valueType="num">
                                      <p:cBhvr>
                                        <p:cTn id="140" dur="500" fill="hold"/>
                                        <p:tgtEl>
                                          <p:spTgt spid="42007"/>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42009"/>
                                        </p:tgtEl>
                                        <p:attrNameLst>
                                          <p:attrName>style.visibility</p:attrName>
                                        </p:attrNameLst>
                                      </p:cBhvr>
                                      <p:to>
                                        <p:strVal val="visible"/>
                                      </p:to>
                                    </p:set>
                                    <p:anim calcmode="lin" valueType="num">
                                      <p:cBhvr>
                                        <p:cTn id="145" dur="500" fill="hold"/>
                                        <p:tgtEl>
                                          <p:spTgt spid="42009"/>
                                        </p:tgtEl>
                                        <p:attrNameLst>
                                          <p:attrName>ppt_x</p:attrName>
                                        </p:attrNameLst>
                                      </p:cBhvr>
                                      <p:tavLst>
                                        <p:tav tm="0">
                                          <p:val>
                                            <p:strVal val="#ppt_x"/>
                                          </p:val>
                                        </p:tav>
                                        <p:tav tm="100000">
                                          <p:val>
                                            <p:strVal val="#ppt_x"/>
                                          </p:val>
                                        </p:tav>
                                      </p:tavLst>
                                    </p:anim>
                                    <p:anim calcmode="lin" valueType="num">
                                      <p:cBhvr>
                                        <p:cTn id="146" dur="500" fill="hold"/>
                                        <p:tgtEl>
                                          <p:spTgt spid="42009"/>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grpId="0" nodeType="clickEffect">
                                  <p:stCondLst>
                                    <p:cond delay="0"/>
                                  </p:stCondLst>
                                  <p:childTnLst>
                                    <p:set>
                                      <p:cBhvr>
                                        <p:cTn id="150" dur="1" fill="hold">
                                          <p:stCondLst>
                                            <p:cond delay="0"/>
                                          </p:stCondLst>
                                        </p:cTn>
                                        <p:tgtEl>
                                          <p:spTgt spid="42012"/>
                                        </p:tgtEl>
                                        <p:attrNameLst>
                                          <p:attrName>style.visibility</p:attrName>
                                        </p:attrNameLst>
                                      </p:cBhvr>
                                      <p:to>
                                        <p:strVal val="visible"/>
                                      </p:to>
                                    </p:set>
                                    <p:anim calcmode="lin" valueType="num">
                                      <p:cBhvr>
                                        <p:cTn id="151" dur="500" fill="hold"/>
                                        <p:tgtEl>
                                          <p:spTgt spid="42012"/>
                                        </p:tgtEl>
                                        <p:attrNameLst>
                                          <p:attrName>ppt_x</p:attrName>
                                        </p:attrNameLst>
                                      </p:cBhvr>
                                      <p:tavLst>
                                        <p:tav tm="0">
                                          <p:val>
                                            <p:strVal val="0-#ppt_w/2"/>
                                          </p:val>
                                        </p:tav>
                                        <p:tav tm="100000">
                                          <p:val>
                                            <p:strVal val="#ppt_x"/>
                                          </p:val>
                                        </p:tav>
                                      </p:tavLst>
                                    </p:anim>
                                    <p:anim calcmode="lin" valueType="num">
                                      <p:cBhvr>
                                        <p:cTn id="152" dur="500" fill="hold"/>
                                        <p:tgtEl>
                                          <p:spTgt spid="42012"/>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42022"/>
                                        </p:tgtEl>
                                        <p:attrNameLst>
                                          <p:attrName>style.visibility</p:attrName>
                                        </p:attrNameLst>
                                      </p:cBhvr>
                                      <p:to>
                                        <p:strVal val="visible"/>
                                      </p:to>
                                    </p:set>
                                    <p:anim calcmode="lin" valueType="num">
                                      <p:cBhvr>
                                        <p:cTn id="157" dur="500" fill="hold"/>
                                        <p:tgtEl>
                                          <p:spTgt spid="42022"/>
                                        </p:tgtEl>
                                        <p:attrNameLst>
                                          <p:attrName>ppt_x</p:attrName>
                                        </p:attrNameLst>
                                      </p:cBhvr>
                                      <p:tavLst>
                                        <p:tav tm="0">
                                          <p:val>
                                            <p:strVal val="#ppt_x"/>
                                          </p:val>
                                        </p:tav>
                                        <p:tav tm="100000">
                                          <p:val>
                                            <p:strVal val="#ppt_x"/>
                                          </p:val>
                                        </p:tav>
                                      </p:tavLst>
                                    </p:anim>
                                    <p:anim calcmode="lin" valueType="num">
                                      <p:cBhvr>
                                        <p:cTn id="158" dur="500" fill="hold"/>
                                        <p:tgtEl>
                                          <p:spTgt spid="42022"/>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nodeType="clickEffect">
                                  <p:stCondLst>
                                    <p:cond delay="0"/>
                                  </p:stCondLst>
                                  <p:childTnLst>
                                    <p:set>
                                      <p:cBhvr>
                                        <p:cTn id="162" dur="1" fill="hold">
                                          <p:stCondLst>
                                            <p:cond delay="0"/>
                                          </p:stCondLst>
                                        </p:cTn>
                                        <p:tgtEl>
                                          <p:spTgt spid="42013"/>
                                        </p:tgtEl>
                                        <p:attrNameLst>
                                          <p:attrName>style.visibility</p:attrName>
                                        </p:attrNameLst>
                                      </p:cBhvr>
                                      <p:to>
                                        <p:strVal val="visible"/>
                                      </p:to>
                                    </p:set>
                                    <p:anim calcmode="lin" valueType="num">
                                      <p:cBhvr>
                                        <p:cTn id="163" dur="500" fill="hold"/>
                                        <p:tgtEl>
                                          <p:spTgt spid="42013"/>
                                        </p:tgtEl>
                                        <p:attrNameLst>
                                          <p:attrName>ppt_x</p:attrName>
                                        </p:attrNameLst>
                                      </p:cBhvr>
                                      <p:tavLst>
                                        <p:tav tm="0">
                                          <p:val>
                                            <p:strVal val="#ppt_x"/>
                                          </p:val>
                                        </p:tav>
                                        <p:tav tm="100000">
                                          <p:val>
                                            <p:strVal val="#ppt_x"/>
                                          </p:val>
                                        </p:tav>
                                      </p:tavLst>
                                    </p:anim>
                                    <p:anim calcmode="lin" valueType="num">
                                      <p:cBhvr>
                                        <p:cTn id="164" dur="500" fill="hold"/>
                                        <p:tgtEl>
                                          <p:spTgt spid="42013"/>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2" fill="hold" grpId="0" nodeType="clickEffect">
                                  <p:stCondLst>
                                    <p:cond delay="0"/>
                                  </p:stCondLst>
                                  <p:childTnLst>
                                    <p:set>
                                      <p:cBhvr>
                                        <p:cTn id="168" dur="1" fill="hold">
                                          <p:stCondLst>
                                            <p:cond delay="0"/>
                                          </p:stCondLst>
                                        </p:cTn>
                                        <p:tgtEl>
                                          <p:spTgt spid="42015"/>
                                        </p:tgtEl>
                                        <p:attrNameLst>
                                          <p:attrName>style.visibility</p:attrName>
                                        </p:attrNameLst>
                                      </p:cBhvr>
                                      <p:to>
                                        <p:strVal val="visible"/>
                                      </p:to>
                                    </p:set>
                                    <p:anim calcmode="lin" valueType="num">
                                      <p:cBhvr>
                                        <p:cTn id="169" dur="500" fill="hold"/>
                                        <p:tgtEl>
                                          <p:spTgt spid="42015"/>
                                        </p:tgtEl>
                                        <p:attrNameLst>
                                          <p:attrName>ppt_x</p:attrName>
                                        </p:attrNameLst>
                                      </p:cBhvr>
                                      <p:tavLst>
                                        <p:tav tm="0">
                                          <p:val>
                                            <p:strVal val="1+#ppt_w/2"/>
                                          </p:val>
                                        </p:tav>
                                        <p:tav tm="100000">
                                          <p:val>
                                            <p:strVal val="#ppt_x"/>
                                          </p:val>
                                        </p:tav>
                                      </p:tavLst>
                                    </p:anim>
                                    <p:anim calcmode="lin" valueType="num">
                                      <p:cBhvr>
                                        <p:cTn id="170" dur="500" fill="hold"/>
                                        <p:tgtEl>
                                          <p:spTgt spid="42015"/>
                                        </p:tgtEl>
                                        <p:attrNameLst>
                                          <p:attrName>ppt_y</p:attrName>
                                        </p:attrNameLst>
                                      </p:cBhvr>
                                      <p:tavLst>
                                        <p:tav tm="0">
                                          <p:val>
                                            <p:strVal val="#ppt_y"/>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nodeType="clickEffect">
                                  <p:stCondLst>
                                    <p:cond delay="0"/>
                                  </p:stCondLst>
                                  <p:childTnLst>
                                    <p:set>
                                      <p:cBhvr>
                                        <p:cTn id="174" dur="1" fill="hold">
                                          <p:stCondLst>
                                            <p:cond delay="0"/>
                                          </p:stCondLst>
                                        </p:cTn>
                                        <p:tgtEl>
                                          <p:spTgt spid="42014"/>
                                        </p:tgtEl>
                                        <p:attrNameLst>
                                          <p:attrName>style.visibility</p:attrName>
                                        </p:attrNameLst>
                                      </p:cBhvr>
                                      <p:to>
                                        <p:strVal val="visible"/>
                                      </p:to>
                                    </p:set>
                                    <p:anim calcmode="lin" valueType="num">
                                      <p:cBhvr>
                                        <p:cTn id="175" dur="500" fill="hold"/>
                                        <p:tgtEl>
                                          <p:spTgt spid="42014"/>
                                        </p:tgtEl>
                                        <p:attrNameLst>
                                          <p:attrName>ppt_x</p:attrName>
                                        </p:attrNameLst>
                                      </p:cBhvr>
                                      <p:tavLst>
                                        <p:tav tm="0">
                                          <p:val>
                                            <p:strVal val="#ppt_x"/>
                                          </p:val>
                                        </p:tav>
                                        <p:tav tm="100000">
                                          <p:val>
                                            <p:strVal val="#ppt_x"/>
                                          </p:val>
                                        </p:tav>
                                      </p:tavLst>
                                    </p:anim>
                                    <p:anim calcmode="lin" valueType="num">
                                      <p:cBhvr>
                                        <p:cTn id="176" dur="500" fill="hold"/>
                                        <p:tgtEl>
                                          <p:spTgt spid="42014"/>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2" fill="hold" grpId="0" nodeType="clickEffect">
                                  <p:stCondLst>
                                    <p:cond delay="0"/>
                                  </p:stCondLst>
                                  <p:childTnLst>
                                    <p:set>
                                      <p:cBhvr>
                                        <p:cTn id="180" dur="1" fill="hold">
                                          <p:stCondLst>
                                            <p:cond delay="0"/>
                                          </p:stCondLst>
                                        </p:cTn>
                                        <p:tgtEl>
                                          <p:spTgt spid="42016"/>
                                        </p:tgtEl>
                                        <p:attrNameLst>
                                          <p:attrName>style.visibility</p:attrName>
                                        </p:attrNameLst>
                                      </p:cBhvr>
                                      <p:to>
                                        <p:strVal val="visible"/>
                                      </p:to>
                                    </p:set>
                                    <p:anim calcmode="lin" valueType="num">
                                      <p:cBhvr>
                                        <p:cTn id="181" dur="500" fill="hold"/>
                                        <p:tgtEl>
                                          <p:spTgt spid="42016"/>
                                        </p:tgtEl>
                                        <p:attrNameLst>
                                          <p:attrName>ppt_x</p:attrName>
                                        </p:attrNameLst>
                                      </p:cBhvr>
                                      <p:tavLst>
                                        <p:tav tm="0">
                                          <p:val>
                                            <p:strVal val="1+#ppt_w/2"/>
                                          </p:val>
                                        </p:tav>
                                        <p:tav tm="100000">
                                          <p:val>
                                            <p:strVal val="#ppt_x"/>
                                          </p:val>
                                        </p:tav>
                                      </p:tavLst>
                                    </p:anim>
                                    <p:anim calcmode="lin" valueType="num">
                                      <p:cBhvr>
                                        <p:cTn id="182" dur="500" fill="hold"/>
                                        <p:tgtEl>
                                          <p:spTgt spid="42016"/>
                                        </p:tgtEl>
                                        <p:attrNameLst>
                                          <p:attrName>ppt_y</p:attrName>
                                        </p:attrNameLst>
                                      </p:cBhvr>
                                      <p:tavLst>
                                        <p:tav tm="0">
                                          <p:val>
                                            <p:strVal val="#ppt_y"/>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nodeType="clickEffect">
                                  <p:stCondLst>
                                    <p:cond delay="0"/>
                                  </p:stCondLst>
                                  <p:childTnLst>
                                    <p:set>
                                      <p:cBhvr>
                                        <p:cTn id="186" dur="1" fill="hold">
                                          <p:stCondLst>
                                            <p:cond delay="0"/>
                                          </p:stCondLst>
                                        </p:cTn>
                                        <p:tgtEl>
                                          <p:spTgt spid="42031"/>
                                        </p:tgtEl>
                                        <p:attrNameLst>
                                          <p:attrName>style.visibility</p:attrName>
                                        </p:attrNameLst>
                                      </p:cBhvr>
                                      <p:to>
                                        <p:strVal val="visible"/>
                                      </p:to>
                                    </p:set>
                                    <p:anim calcmode="lin" valueType="num">
                                      <p:cBhvr>
                                        <p:cTn id="187" dur="500" fill="hold"/>
                                        <p:tgtEl>
                                          <p:spTgt spid="42031"/>
                                        </p:tgtEl>
                                        <p:attrNameLst>
                                          <p:attrName>ppt_x</p:attrName>
                                        </p:attrNameLst>
                                      </p:cBhvr>
                                      <p:tavLst>
                                        <p:tav tm="0">
                                          <p:val>
                                            <p:strVal val="#ppt_x"/>
                                          </p:val>
                                        </p:tav>
                                        <p:tav tm="100000">
                                          <p:val>
                                            <p:strVal val="#ppt_x"/>
                                          </p:val>
                                        </p:tav>
                                      </p:tavLst>
                                    </p:anim>
                                    <p:anim calcmode="lin" valueType="num">
                                      <p:cBhvr>
                                        <p:cTn id="188" dur="500" fill="hold"/>
                                        <p:tgtEl>
                                          <p:spTgt spid="42031"/>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1" fill="hold" grpId="0" nodeType="clickEffect">
                                  <p:stCondLst>
                                    <p:cond delay="0"/>
                                  </p:stCondLst>
                                  <p:childTnLst>
                                    <p:set>
                                      <p:cBhvr>
                                        <p:cTn id="192" dur="1" fill="hold">
                                          <p:stCondLst>
                                            <p:cond delay="0"/>
                                          </p:stCondLst>
                                        </p:cTn>
                                        <p:tgtEl>
                                          <p:spTgt spid="42033"/>
                                        </p:tgtEl>
                                        <p:attrNameLst>
                                          <p:attrName>style.visibility</p:attrName>
                                        </p:attrNameLst>
                                      </p:cBhvr>
                                      <p:to>
                                        <p:strVal val="visible"/>
                                      </p:to>
                                    </p:set>
                                    <p:anim calcmode="lin" valueType="num">
                                      <p:cBhvr>
                                        <p:cTn id="193" dur="500" fill="hold"/>
                                        <p:tgtEl>
                                          <p:spTgt spid="42033"/>
                                        </p:tgtEl>
                                        <p:attrNameLst>
                                          <p:attrName>ppt_x</p:attrName>
                                        </p:attrNameLst>
                                      </p:cBhvr>
                                      <p:tavLst>
                                        <p:tav tm="0">
                                          <p:val>
                                            <p:strVal val="#ppt_x"/>
                                          </p:val>
                                        </p:tav>
                                        <p:tav tm="100000">
                                          <p:val>
                                            <p:strVal val="#ppt_x"/>
                                          </p:val>
                                        </p:tav>
                                      </p:tavLst>
                                    </p:anim>
                                    <p:anim calcmode="lin" valueType="num">
                                      <p:cBhvr>
                                        <p:cTn id="194" dur="500" fill="hold"/>
                                        <p:tgtEl>
                                          <p:spTgt spid="42033"/>
                                        </p:tgtEl>
                                        <p:attrNameLst>
                                          <p:attrName>ppt_y</p:attrName>
                                        </p:attrNameLst>
                                      </p:cBhvr>
                                      <p:tavLst>
                                        <p:tav tm="0">
                                          <p:val>
                                            <p:strVal val="0-#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nodeType="clickEffect">
                                  <p:stCondLst>
                                    <p:cond delay="0"/>
                                  </p:stCondLst>
                                  <p:childTnLst>
                                    <p:set>
                                      <p:cBhvr>
                                        <p:cTn id="198" dur="1" fill="hold">
                                          <p:stCondLst>
                                            <p:cond delay="0"/>
                                          </p:stCondLst>
                                        </p:cTn>
                                        <p:tgtEl>
                                          <p:spTgt spid="41991"/>
                                        </p:tgtEl>
                                        <p:attrNameLst>
                                          <p:attrName>style.visibility</p:attrName>
                                        </p:attrNameLst>
                                      </p:cBhvr>
                                      <p:to>
                                        <p:strVal val="visible"/>
                                      </p:to>
                                    </p:set>
                                    <p:anim calcmode="lin" valueType="num">
                                      <p:cBhvr>
                                        <p:cTn id="199" dur="500" fill="hold"/>
                                        <p:tgtEl>
                                          <p:spTgt spid="41991"/>
                                        </p:tgtEl>
                                        <p:attrNameLst>
                                          <p:attrName>ppt_x</p:attrName>
                                        </p:attrNameLst>
                                      </p:cBhvr>
                                      <p:tavLst>
                                        <p:tav tm="0">
                                          <p:val>
                                            <p:strVal val="#ppt_x"/>
                                          </p:val>
                                        </p:tav>
                                        <p:tav tm="100000">
                                          <p:val>
                                            <p:strVal val="#ppt_x"/>
                                          </p:val>
                                        </p:tav>
                                      </p:tavLst>
                                    </p:anim>
                                    <p:anim calcmode="lin" valueType="num">
                                      <p:cBhvr>
                                        <p:cTn id="200" dur="500" fill="hold"/>
                                        <p:tgtEl>
                                          <p:spTgt spid="41991"/>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8" fill="hold" grpId="0" nodeType="clickEffect">
                                  <p:stCondLst>
                                    <p:cond delay="0"/>
                                  </p:stCondLst>
                                  <p:childTnLst>
                                    <p:set>
                                      <p:cBhvr>
                                        <p:cTn id="204" dur="1" fill="hold">
                                          <p:stCondLst>
                                            <p:cond delay="0"/>
                                          </p:stCondLst>
                                        </p:cTn>
                                        <p:tgtEl>
                                          <p:spTgt spid="41994"/>
                                        </p:tgtEl>
                                        <p:attrNameLst>
                                          <p:attrName>style.visibility</p:attrName>
                                        </p:attrNameLst>
                                      </p:cBhvr>
                                      <p:to>
                                        <p:strVal val="visible"/>
                                      </p:to>
                                    </p:set>
                                    <p:anim calcmode="lin" valueType="num">
                                      <p:cBhvr>
                                        <p:cTn id="205" dur="500" fill="hold"/>
                                        <p:tgtEl>
                                          <p:spTgt spid="41994"/>
                                        </p:tgtEl>
                                        <p:attrNameLst>
                                          <p:attrName>ppt_x</p:attrName>
                                        </p:attrNameLst>
                                      </p:cBhvr>
                                      <p:tavLst>
                                        <p:tav tm="0">
                                          <p:val>
                                            <p:strVal val="0-#ppt_w/2"/>
                                          </p:val>
                                        </p:tav>
                                        <p:tav tm="100000">
                                          <p:val>
                                            <p:strVal val="#ppt_x"/>
                                          </p:val>
                                        </p:tav>
                                      </p:tavLst>
                                    </p:anim>
                                    <p:anim calcmode="lin" valueType="num">
                                      <p:cBhvr>
                                        <p:cTn id="206" dur="500" fill="hold"/>
                                        <p:tgtEl>
                                          <p:spTgt spid="41994"/>
                                        </p:tgtEl>
                                        <p:attrNameLst>
                                          <p:attrName>ppt_y</p:attrName>
                                        </p:attrNameLst>
                                      </p:cBhvr>
                                      <p:tavLst>
                                        <p:tav tm="0">
                                          <p:val>
                                            <p:strVal val="#ppt_y"/>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4" fill="hold" nodeType="clickEffect">
                                  <p:stCondLst>
                                    <p:cond delay="0"/>
                                  </p:stCondLst>
                                  <p:childTnLst>
                                    <p:set>
                                      <p:cBhvr>
                                        <p:cTn id="210" dur="1" fill="hold">
                                          <p:stCondLst>
                                            <p:cond delay="0"/>
                                          </p:stCondLst>
                                        </p:cTn>
                                        <p:tgtEl>
                                          <p:spTgt spid="42023"/>
                                        </p:tgtEl>
                                        <p:attrNameLst>
                                          <p:attrName>style.visibility</p:attrName>
                                        </p:attrNameLst>
                                      </p:cBhvr>
                                      <p:to>
                                        <p:strVal val="visible"/>
                                      </p:to>
                                    </p:set>
                                    <p:anim calcmode="lin" valueType="num">
                                      <p:cBhvr>
                                        <p:cTn id="211" dur="500" fill="hold"/>
                                        <p:tgtEl>
                                          <p:spTgt spid="42023"/>
                                        </p:tgtEl>
                                        <p:attrNameLst>
                                          <p:attrName>ppt_x</p:attrName>
                                        </p:attrNameLst>
                                      </p:cBhvr>
                                      <p:tavLst>
                                        <p:tav tm="0">
                                          <p:val>
                                            <p:strVal val="#ppt_x"/>
                                          </p:val>
                                        </p:tav>
                                        <p:tav tm="100000">
                                          <p:val>
                                            <p:strVal val="#ppt_x"/>
                                          </p:val>
                                        </p:tav>
                                      </p:tavLst>
                                    </p:anim>
                                    <p:anim calcmode="lin" valueType="num">
                                      <p:cBhvr>
                                        <p:cTn id="212" dur="500" fill="hold"/>
                                        <p:tgtEl>
                                          <p:spTgt spid="42023"/>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8" fill="hold" grpId="0" nodeType="clickEffect">
                                  <p:stCondLst>
                                    <p:cond delay="0"/>
                                  </p:stCondLst>
                                  <p:childTnLst>
                                    <p:set>
                                      <p:cBhvr>
                                        <p:cTn id="216" dur="1" fill="hold">
                                          <p:stCondLst>
                                            <p:cond delay="0"/>
                                          </p:stCondLst>
                                        </p:cTn>
                                        <p:tgtEl>
                                          <p:spTgt spid="42024"/>
                                        </p:tgtEl>
                                        <p:attrNameLst>
                                          <p:attrName>style.visibility</p:attrName>
                                        </p:attrNameLst>
                                      </p:cBhvr>
                                      <p:to>
                                        <p:strVal val="visible"/>
                                      </p:to>
                                    </p:set>
                                    <p:anim calcmode="lin" valueType="num">
                                      <p:cBhvr>
                                        <p:cTn id="217" dur="500" fill="hold"/>
                                        <p:tgtEl>
                                          <p:spTgt spid="42024"/>
                                        </p:tgtEl>
                                        <p:attrNameLst>
                                          <p:attrName>ppt_x</p:attrName>
                                        </p:attrNameLst>
                                      </p:cBhvr>
                                      <p:tavLst>
                                        <p:tav tm="0">
                                          <p:val>
                                            <p:strVal val="0-#ppt_w/2"/>
                                          </p:val>
                                        </p:tav>
                                        <p:tav tm="100000">
                                          <p:val>
                                            <p:strVal val="#ppt_x"/>
                                          </p:val>
                                        </p:tav>
                                      </p:tavLst>
                                    </p:anim>
                                    <p:anim calcmode="lin" valueType="num">
                                      <p:cBhvr>
                                        <p:cTn id="218" dur="500" fill="hold"/>
                                        <p:tgtEl>
                                          <p:spTgt spid="42024"/>
                                        </p:tgtEl>
                                        <p:attrNameLst>
                                          <p:attrName>ppt_y</p:attrName>
                                        </p:attrNameLst>
                                      </p:cBhvr>
                                      <p:tavLst>
                                        <p:tav tm="0">
                                          <p:val>
                                            <p:strVal val="#ppt_y"/>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2" presetClass="entr" presetSubtype="8" fill="hold" grpId="0" nodeType="clickEffect">
                                  <p:stCondLst>
                                    <p:cond delay="0"/>
                                  </p:stCondLst>
                                  <p:childTnLst>
                                    <p:set>
                                      <p:cBhvr>
                                        <p:cTn id="222" dur="1" fill="hold">
                                          <p:stCondLst>
                                            <p:cond delay="0"/>
                                          </p:stCondLst>
                                        </p:cTn>
                                        <p:tgtEl>
                                          <p:spTgt spid="42025"/>
                                        </p:tgtEl>
                                        <p:attrNameLst>
                                          <p:attrName>style.visibility</p:attrName>
                                        </p:attrNameLst>
                                      </p:cBhvr>
                                      <p:to>
                                        <p:strVal val="visible"/>
                                      </p:to>
                                    </p:set>
                                    <p:anim calcmode="lin" valueType="num">
                                      <p:cBhvr>
                                        <p:cTn id="223" dur="500" fill="hold"/>
                                        <p:tgtEl>
                                          <p:spTgt spid="42025"/>
                                        </p:tgtEl>
                                        <p:attrNameLst>
                                          <p:attrName>ppt_x</p:attrName>
                                        </p:attrNameLst>
                                      </p:cBhvr>
                                      <p:tavLst>
                                        <p:tav tm="0">
                                          <p:val>
                                            <p:strVal val="0-#ppt_w/2"/>
                                          </p:val>
                                        </p:tav>
                                        <p:tav tm="100000">
                                          <p:val>
                                            <p:strVal val="#ppt_x"/>
                                          </p:val>
                                        </p:tav>
                                      </p:tavLst>
                                    </p:anim>
                                    <p:anim calcmode="lin" valueType="num">
                                      <p:cBhvr>
                                        <p:cTn id="224" dur="500" fill="hold"/>
                                        <p:tgtEl>
                                          <p:spTgt spid="42025"/>
                                        </p:tgtEl>
                                        <p:attrNameLst>
                                          <p:attrName>ppt_y</p:attrName>
                                        </p:attrNameLst>
                                      </p:cBhvr>
                                      <p:tavLst>
                                        <p:tav tm="0">
                                          <p:val>
                                            <p:strVal val="#ppt_y"/>
                                          </p:val>
                                        </p:tav>
                                        <p:tav tm="100000">
                                          <p:val>
                                            <p:strVal val="#ppt_y"/>
                                          </p:val>
                                        </p:tav>
                                      </p:tavLst>
                                    </p:anim>
                                  </p:childTnLst>
                                </p:cTn>
                              </p:par>
                            </p:childTnLst>
                          </p:cTn>
                        </p:par>
                      </p:childTnLst>
                    </p:cTn>
                  </p:par>
                  <p:par>
                    <p:cTn id="225" fill="hold">
                      <p:stCondLst>
                        <p:cond delay="indefinite"/>
                      </p:stCondLst>
                      <p:childTnLst>
                        <p:par>
                          <p:cTn id="226" fill="hold">
                            <p:stCondLst>
                              <p:cond delay="0"/>
                            </p:stCondLst>
                            <p:childTnLst>
                              <p:par>
                                <p:cTn id="227" presetID="2" presetClass="entr" presetSubtype="4" fill="hold" nodeType="clickEffect">
                                  <p:stCondLst>
                                    <p:cond delay="0"/>
                                  </p:stCondLst>
                                  <p:childTnLst>
                                    <p:set>
                                      <p:cBhvr>
                                        <p:cTn id="228" dur="1" fill="hold">
                                          <p:stCondLst>
                                            <p:cond delay="0"/>
                                          </p:stCondLst>
                                        </p:cTn>
                                        <p:tgtEl>
                                          <p:spTgt spid="42026"/>
                                        </p:tgtEl>
                                        <p:attrNameLst>
                                          <p:attrName>style.visibility</p:attrName>
                                        </p:attrNameLst>
                                      </p:cBhvr>
                                      <p:to>
                                        <p:strVal val="visible"/>
                                      </p:to>
                                    </p:set>
                                    <p:anim calcmode="lin" valueType="num">
                                      <p:cBhvr>
                                        <p:cTn id="229" dur="500" fill="hold"/>
                                        <p:tgtEl>
                                          <p:spTgt spid="42026"/>
                                        </p:tgtEl>
                                        <p:attrNameLst>
                                          <p:attrName>ppt_x</p:attrName>
                                        </p:attrNameLst>
                                      </p:cBhvr>
                                      <p:tavLst>
                                        <p:tav tm="0">
                                          <p:val>
                                            <p:strVal val="#ppt_x"/>
                                          </p:val>
                                        </p:tav>
                                        <p:tav tm="100000">
                                          <p:val>
                                            <p:strVal val="#ppt_x"/>
                                          </p:val>
                                        </p:tav>
                                      </p:tavLst>
                                    </p:anim>
                                    <p:anim calcmode="lin" valueType="num">
                                      <p:cBhvr>
                                        <p:cTn id="230" dur="500" fill="hold"/>
                                        <p:tgtEl>
                                          <p:spTgt spid="42026"/>
                                        </p:tgtEl>
                                        <p:attrNameLst>
                                          <p:attrName>ppt_y</p:attrName>
                                        </p:attrNameLst>
                                      </p:cBhvr>
                                      <p:tavLst>
                                        <p:tav tm="0">
                                          <p:val>
                                            <p:strVal val="1+#ppt_h/2"/>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 presetClass="entr" presetSubtype="4" fill="hold" grpId="0" nodeType="clickEffect">
                                  <p:stCondLst>
                                    <p:cond delay="0"/>
                                  </p:stCondLst>
                                  <p:childTnLst>
                                    <p:set>
                                      <p:cBhvr>
                                        <p:cTn id="234" dur="1" fill="hold">
                                          <p:stCondLst>
                                            <p:cond delay="0"/>
                                          </p:stCondLst>
                                        </p:cTn>
                                        <p:tgtEl>
                                          <p:spTgt spid="42027"/>
                                        </p:tgtEl>
                                        <p:attrNameLst>
                                          <p:attrName>style.visibility</p:attrName>
                                        </p:attrNameLst>
                                      </p:cBhvr>
                                      <p:to>
                                        <p:strVal val="visible"/>
                                      </p:to>
                                    </p:set>
                                    <p:anim calcmode="lin" valueType="num">
                                      <p:cBhvr>
                                        <p:cTn id="235" dur="500" fill="hold"/>
                                        <p:tgtEl>
                                          <p:spTgt spid="42027"/>
                                        </p:tgtEl>
                                        <p:attrNameLst>
                                          <p:attrName>ppt_x</p:attrName>
                                        </p:attrNameLst>
                                      </p:cBhvr>
                                      <p:tavLst>
                                        <p:tav tm="0">
                                          <p:val>
                                            <p:strVal val="#ppt_x"/>
                                          </p:val>
                                        </p:tav>
                                        <p:tav tm="100000">
                                          <p:val>
                                            <p:strVal val="#ppt_x"/>
                                          </p:val>
                                        </p:tav>
                                      </p:tavLst>
                                    </p:anim>
                                    <p:anim calcmode="lin" valueType="num">
                                      <p:cBhvr>
                                        <p:cTn id="236" dur="500" fill="hold"/>
                                        <p:tgtEl>
                                          <p:spTgt spid="42027"/>
                                        </p:tgtEl>
                                        <p:attrNameLst>
                                          <p:attrName>ppt_y</p:attrName>
                                        </p:attrNameLst>
                                      </p:cBhvr>
                                      <p:tavLst>
                                        <p:tav tm="0">
                                          <p:val>
                                            <p:strVal val="1+#ppt_h/2"/>
                                          </p:val>
                                        </p:tav>
                                        <p:tav tm="100000">
                                          <p:val>
                                            <p:strVal val="#ppt_y"/>
                                          </p:val>
                                        </p:tav>
                                      </p:tavLst>
                                    </p:anim>
                                  </p:childTnLst>
                                </p:cTn>
                              </p:par>
                            </p:childTnLst>
                          </p:cTn>
                        </p:par>
                      </p:childTnLst>
                    </p:cTn>
                  </p:par>
                  <p:par>
                    <p:cTn id="237" fill="hold">
                      <p:stCondLst>
                        <p:cond delay="indefinite"/>
                      </p:stCondLst>
                      <p:childTnLst>
                        <p:par>
                          <p:cTn id="238" fill="hold">
                            <p:stCondLst>
                              <p:cond delay="0"/>
                            </p:stCondLst>
                            <p:childTnLst>
                              <p:par>
                                <p:cTn id="239" presetID="2" presetClass="entr" presetSubtype="8" fill="hold" grpId="0" nodeType="clickEffect">
                                  <p:stCondLst>
                                    <p:cond delay="0"/>
                                  </p:stCondLst>
                                  <p:childTnLst>
                                    <p:set>
                                      <p:cBhvr>
                                        <p:cTn id="240" dur="1" fill="hold">
                                          <p:stCondLst>
                                            <p:cond delay="0"/>
                                          </p:stCondLst>
                                        </p:cTn>
                                        <p:tgtEl>
                                          <p:spTgt spid="41995"/>
                                        </p:tgtEl>
                                        <p:attrNameLst>
                                          <p:attrName>style.visibility</p:attrName>
                                        </p:attrNameLst>
                                      </p:cBhvr>
                                      <p:to>
                                        <p:strVal val="visible"/>
                                      </p:to>
                                    </p:set>
                                    <p:anim calcmode="lin" valueType="num">
                                      <p:cBhvr>
                                        <p:cTn id="241" dur="500" fill="hold"/>
                                        <p:tgtEl>
                                          <p:spTgt spid="41995"/>
                                        </p:tgtEl>
                                        <p:attrNameLst>
                                          <p:attrName>ppt_x</p:attrName>
                                        </p:attrNameLst>
                                      </p:cBhvr>
                                      <p:tavLst>
                                        <p:tav tm="0">
                                          <p:val>
                                            <p:strVal val="0-#ppt_w/2"/>
                                          </p:val>
                                        </p:tav>
                                        <p:tav tm="100000">
                                          <p:val>
                                            <p:strVal val="#ppt_x"/>
                                          </p:val>
                                        </p:tav>
                                      </p:tavLst>
                                    </p:anim>
                                    <p:anim calcmode="lin" valueType="num">
                                      <p:cBhvr>
                                        <p:cTn id="242" dur="500" fill="hold"/>
                                        <p:tgtEl>
                                          <p:spTgt spid="41995"/>
                                        </p:tgtEl>
                                        <p:attrNameLst>
                                          <p:attrName>ppt_y</p:attrName>
                                        </p:attrNameLst>
                                      </p:cBhvr>
                                      <p:tavLst>
                                        <p:tav tm="0">
                                          <p:val>
                                            <p:strVal val="#ppt_y"/>
                                          </p:val>
                                        </p:tav>
                                        <p:tav tm="100000">
                                          <p:val>
                                            <p:strVal val="#ppt_y"/>
                                          </p:val>
                                        </p:tav>
                                      </p:tavLst>
                                    </p:anim>
                                  </p:childTnLst>
                                </p:cTn>
                              </p:par>
                            </p:childTnLst>
                          </p:cTn>
                        </p:par>
                      </p:childTnLst>
                    </p:cTn>
                  </p:par>
                  <p:par>
                    <p:cTn id="243" fill="hold">
                      <p:stCondLst>
                        <p:cond delay="indefinite"/>
                      </p:stCondLst>
                      <p:childTnLst>
                        <p:par>
                          <p:cTn id="244" fill="hold">
                            <p:stCondLst>
                              <p:cond delay="0"/>
                            </p:stCondLst>
                            <p:childTnLst>
                              <p:par>
                                <p:cTn id="245" presetID="2" presetClass="entr" presetSubtype="4" fill="hold" nodeType="clickEffect">
                                  <p:stCondLst>
                                    <p:cond delay="0"/>
                                  </p:stCondLst>
                                  <p:childTnLst>
                                    <p:set>
                                      <p:cBhvr>
                                        <p:cTn id="246" dur="1" fill="hold">
                                          <p:stCondLst>
                                            <p:cond delay="0"/>
                                          </p:stCondLst>
                                        </p:cTn>
                                        <p:tgtEl>
                                          <p:spTgt spid="42028"/>
                                        </p:tgtEl>
                                        <p:attrNameLst>
                                          <p:attrName>style.visibility</p:attrName>
                                        </p:attrNameLst>
                                      </p:cBhvr>
                                      <p:to>
                                        <p:strVal val="visible"/>
                                      </p:to>
                                    </p:set>
                                    <p:anim calcmode="lin" valueType="num">
                                      <p:cBhvr>
                                        <p:cTn id="247" dur="500" fill="hold"/>
                                        <p:tgtEl>
                                          <p:spTgt spid="42028"/>
                                        </p:tgtEl>
                                        <p:attrNameLst>
                                          <p:attrName>ppt_x</p:attrName>
                                        </p:attrNameLst>
                                      </p:cBhvr>
                                      <p:tavLst>
                                        <p:tav tm="0">
                                          <p:val>
                                            <p:strVal val="#ppt_x"/>
                                          </p:val>
                                        </p:tav>
                                        <p:tav tm="100000">
                                          <p:val>
                                            <p:strVal val="#ppt_x"/>
                                          </p:val>
                                        </p:tav>
                                      </p:tavLst>
                                    </p:anim>
                                    <p:anim calcmode="lin" valueType="num">
                                      <p:cBhvr>
                                        <p:cTn id="248" dur="500" fill="hold"/>
                                        <p:tgtEl>
                                          <p:spTgt spid="42028"/>
                                        </p:tgtEl>
                                        <p:attrNameLst>
                                          <p:attrName>ppt_y</p:attrName>
                                        </p:attrNameLst>
                                      </p:cBhvr>
                                      <p:tavLst>
                                        <p:tav tm="0">
                                          <p:val>
                                            <p:strVal val="1+#ppt_h/2"/>
                                          </p:val>
                                        </p:tav>
                                        <p:tav tm="100000">
                                          <p:val>
                                            <p:strVal val="#ppt_y"/>
                                          </p:val>
                                        </p:tav>
                                      </p:tavLst>
                                    </p:anim>
                                  </p:childTnLst>
                                </p:cTn>
                              </p:par>
                            </p:childTnLst>
                          </p:cTn>
                        </p:par>
                      </p:childTnLst>
                    </p:cTn>
                  </p:par>
                  <p:par>
                    <p:cTn id="249" fill="hold">
                      <p:stCondLst>
                        <p:cond delay="indefinite"/>
                      </p:stCondLst>
                      <p:childTnLst>
                        <p:par>
                          <p:cTn id="250" fill="hold">
                            <p:stCondLst>
                              <p:cond delay="0"/>
                            </p:stCondLst>
                            <p:childTnLst>
                              <p:par>
                                <p:cTn id="251" presetID="2" presetClass="entr" presetSubtype="8" fill="hold" grpId="0" nodeType="clickEffect">
                                  <p:stCondLst>
                                    <p:cond delay="0"/>
                                  </p:stCondLst>
                                  <p:childTnLst>
                                    <p:set>
                                      <p:cBhvr>
                                        <p:cTn id="252" dur="1" fill="hold">
                                          <p:stCondLst>
                                            <p:cond delay="0"/>
                                          </p:stCondLst>
                                        </p:cTn>
                                        <p:tgtEl>
                                          <p:spTgt spid="42029"/>
                                        </p:tgtEl>
                                        <p:attrNameLst>
                                          <p:attrName>style.visibility</p:attrName>
                                        </p:attrNameLst>
                                      </p:cBhvr>
                                      <p:to>
                                        <p:strVal val="visible"/>
                                      </p:to>
                                    </p:set>
                                    <p:anim calcmode="lin" valueType="num">
                                      <p:cBhvr>
                                        <p:cTn id="253" dur="500" fill="hold"/>
                                        <p:tgtEl>
                                          <p:spTgt spid="42029"/>
                                        </p:tgtEl>
                                        <p:attrNameLst>
                                          <p:attrName>ppt_x</p:attrName>
                                        </p:attrNameLst>
                                      </p:cBhvr>
                                      <p:tavLst>
                                        <p:tav tm="0">
                                          <p:val>
                                            <p:strVal val="0-#ppt_w/2"/>
                                          </p:val>
                                        </p:tav>
                                        <p:tav tm="100000">
                                          <p:val>
                                            <p:strVal val="#ppt_x"/>
                                          </p:val>
                                        </p:tav>
                                      </p:tavLst>
                                    </p:anim>
                                    <p:anim calcmode="lin" valueType="num">
                                      <p:cBhvr>
                                        <p:cTn id="254" dur="500" fill="hold"/>
                                        <p:tgtEl>
                                          <p:spTgt spid="42029"/>
                                        </p:tgtEl>
                                        <p:attrNameLst>
                                          <p:attrName>ppt_y</p:attrName>
                                        </p:attrNameLst>
                                      </p:cBhvr>
                                      <p:tavLst>
                                        <p:tav tm="0">
                                          <p:val>
                                            <p:strVal val="#ppt_y"/>
                                          </p:val>
                                        </p:tav>
                                        <p:tav tm="100000">
                                          <p:val>
                                            <p:strVal val="#ppt_y"/>
                                          </p:val>
                                        </p:tav>
                                      </p:tavLst>
                                    </p:anim>
                                  </p:childTnLst>
                                </p:cTn>
                              </p:par>
                            </p:childTnLst>
                          </p:cTn>
                        </p:par>
                      </p:childTnLst>
                    </p:cTn>
                  </p:par>
                  <p:par>
                    <p:cTn id="255" fill="hold">
                      <p:stCondLst>
                        <p:cond delay="indefinite"/>
                      </p:stCondLst>
                      <p:childTnLst>
                        <p:par>
                          <p:cTn id="256" fill="hold">
                            <p:stCondLst>
                              <p:cond delay="0"/>
                            </p:stCondLst>
                            <p:childTnLst>
                              <p:par>
                                <p:cTn id="257" presetID="2" presetClass="entr" presetSubtype="8" fill="hold" grpId="0" nodeType="clickEffect">
                                  <p:stCondLst>
                                    <p:cond delay="0"/>
                                  </p:stCondLst>
                                  <p:childTnLst>
                                    <p:set>
                                      <p:cBhvr>
                                        <p:cTn id="258" dur="1" fill="hold">
                                          <p:stCondLst>
                                            <p:cond delay="0"/>
                                          </p:stCondLst>
                                        </p:cTn>
                                        <p:tgtEl>
                                          <p:spTgt spid="42030"/>
                                        </p:tgtEl>
                                        <p:attrNameLst>
                                          <p:attrName>style.visibility</p:attrName>
                                        </p:attrNameLst>
                                      </p:cBhvr>
                                      <p:to>
                                        <p:strVal val="visible"/>
                                      </p:to>
                                    </p:set>
                                    <p:anim calcmode="lin" valueType="num">
                                      <p:cBhvr>
                                        <p:cTn id="259" dur="500" fill="hold"/>
                                        <p:tgtEl>
                                          <p:spTgt spid="42030"/>
                                        </p:tgtEl>
                                        <p:attrNameLst>
                                          <p:attrName>ppt_x</p:attrName>
                                        </p:attrNameLst>
                                      </p:cBhvr>
                                      <p:tavLst>
                                        <p:tav tm="0">
                                          <p:val>
                                            <p:strVal val="0-#ppt_w/2"/>
                                          </p:val>
                                        </p:tav>
                                        <p:tav tm="100000">
                                          <p:val>
                                            <p:strVal val="#ppt_x"/>
                                          </p:val>
                                        </p:tav>
                                      </p:tavLst>
                                    </p:anim>
                                    <p:anim calcmode="lin" valueType="num">
                                      <p:cBhvr>
                                        <p:cTn id="260" dur="500" fill="hold"/>
                                        <p:tgtEl>
                                          <p:spTgt spid="42030"/>
                                        </p:tgtEl>
                                        <p:attrNameLst>
                                          <p:attrName>ppt_y</p:attrName>
                                        </p:attrNameLst>
                                      </p:cBhvr>
                                      <p:tavLst>
                                        <p:tav tm="0">
                                          <p:val>
                                            <p:strVal val="#ppt_y"/>
                                          </p:val>
                                        </p:tav>
                                        <p:tav tm="100000">
                                          <p:val>
                                            <p:strVal val="#ppt_y"/>
                                          </p:val>
                                        </p:tav>
                                      </p:tavLst>
                                    </p:anim>
                                  </p:childTnLst>
                                </p:cTn>
                              </p:par>
                            </p:childTnLst>
                          </p:cTn>
                        </p:par>
                      </p:childTnLst>
                    </p:cTn>
                  </p:par>
                  <p:par>
                    <p:cTn id="261" fill="hold">
                      <p:stCondLst>
                        <p:cond delay="indefinite"/>
                      </p:stCondLst>
                      <p:childTnLst>
                        <p:par>
                          <p:cTn id="262" fill="hold">
                            <p:stCondLst>
                              <p:cond delay="0"/>
                            </p:stCondLst>
                            <p:childTnLst>
                              <p:par>
                                <p:cTn id="263" presetID="2" presetClass="entr" presetSubtype="4" fill="hold" nodeType="clickEffect">
                                  <p:stCondLst>
                                    <p:cond delay="0"/>
                                  </p:stCondLst>
                                  <p:childTnLst>
                                    <p:set>
                                      <p:cBhvr>
                                        <p:cTn id="264" dur="1" fill="hold">
                                          <p:stCondLst>
                                            <p:cond delay="0"/>
                                          </p:stCondLst>
                                        </p:cTn>
                                        <p:tgtEl>
                                          <p:spTgt spid="42038"/>
                                        </p:tgtEl>
                                        <p:attrNameLst>
                                          <p:attrName>style.visibility</p:attrName>
                                        </p:attrNameLst>
                                      </p:cBhvr>
                                      <p:to>
                                        <p:strVal val="visible"/>
                                      </p:to>
                                    </p:set>
                                    <p:anim calcmode="lin" valueType="num">
                                      <p:cBhvr>
                                        <p:cTn id="265" dur="500" fill="hold"/>
                                        <p:tgtEl>
                                          <p:spTgt spid="42038"/>
                                        </p:tgtEl>
                                        <p:attrNameLst>
                                          <p:attrName>ppt_x</p:attrName>
                                        </p:attrNameLst>
                                      </p:cBhvr>
                                      <p:tavLst>
                                        <p:tav tm="0">
                                          <p:val>
                                            <p:strVal val="#ppt_x"/>
                                          </p:val>
                                        </p:tav>
                                        <p:tav tm="100000">
                                          <p:val>
                                            <p:strVal val="#ppt_x"/>
                                          </p:val>
                                        </p:tav>
                                      </p:tavLst>
                                    </p:anim>
                                    <p:anim calcmode="lin" valueType="num">
                                      <p:cBhvr>
                                        <p:cTn id="266" dur="500" fill="hold"/>
                                        <p:tgtEl>
                                          <p:spTgt spid="42038"/>
                                        </p:tgtEl>
                                        <p:attrNameLst>
                                          <p:attrName>ppt_y</p:attrName>
                                        </p:attrNameLst>
                                      </p:cBhvr>
                                      <p:tavLst>
                                        <p:tav tm="0">
                                          <p:val>
                                            <p:strVal val="1+#ppt_h/2"/>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42035"/>
                                        </p:tgtEl>
                                        <p:attrNameLst>
                                          <p:attrName>style.visibility</p:attrName>
                                        </p:attrNameLst>
                                      </p:cBhvr>
                                      <p:to>
                                        <p:strVal val="visible"/>
                                      </p:to>
                                    </p:set>
                                    <p:anim calcmode="lin" valueType="num">
                                      <p:cBhvr>
                                        <p:cTn id="271" dur="500" fill="hold"/>
                                        <p:tgtEl>
                                          <p:spTgt spid="42035"/>
                                        </p:tgtEl>
                                        <p:attrNameLst>
                                          <p:attrName>ppt_x</p:attrName>
                                        </p:attrNameLst>
                                      </p:cBhvr>
                                      <p:tavLst>
                                        <p:tav tm="0">
                                          <p:val>
                                            <p:strVal val="#ppt_x"/>
                                          </p:val>
                                        </p:tav>
                                        <p:tav tm="100000">
                                          <p:val>
                                            <p:strVal val="#ppt_x"/>
                                          </p:val>
                                        </p:tav>
                                      </p:tavLst>
                                    </p:anim>
                                    <p:anim calcmode="lin" valueType="num">
                                      <p:cBhvr>
                                        <p:cTn id="272" dur="500" fill="hold"/>
                                        <p:tgtEl>
                                          <p:spTgt spid="42035"/>
                                        </p:tgtEl>
                                        <p:attrNameLst>
                                          <p:attrName>ppt_y</p:attrName>
                                        </p:attrNameLst>
                                      </p:cBhvr>
                                      <p:tavLst>
                                        <p:tav tm="0">
                                          <p:val>
                                            <p:strVal val="1+#ppt_h/2"/>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2" presetClass="entr" presetSubtype="4" fill="hold" nodeType="clickEffect">
                                  <p:stCondLst>
                                    <p:cond delay="0"/>
                                  </p:stCondLst>
                                  <p:childTnLst>
                                    <p:set>
                                      <p:cBhvr>
                                        <p:cTn id="276" dur="1" fill="hold">
                                          <p:stCondLst>
                                            <p:cond delay="0"/>
                                          </p:stCondLst>
                                        </p:cTn>
                                        <p:tgtEl>
                                          <p:spTgt spid="42032"/>
                                        </p:tgtEl>
                                        <p:attrNameLst>
                                          <p:attrName>style.visibility</p:attrName>
                                        </p:attrNameLst>
                                      </p:cBhvr>
                                      <p:to>
                                        <p:strVal val="visible"/>
                                      </p:to>
                                    </p:set>
                                    <p:anim calcmode="lin" valueType="num">
                                      <p:cBhvr>
                                        <p:cTn id="277" dur="500" fill="hold"/>
                                        <p:tgtEl>
                                          <p:spTgt spid="42032"/>
                                        </p:tgtEl>
                                        <p:attrNameLst>
                                          <p:attrName>ppt_x</p:attrName>
                                        </p:attrNameLst>
                                      </p:cBhvr>
                                      <p:tavLst>
                                        <p:tav tm="0">
                                          <p:val>
                                            <p:strVal val="#ppt_x"/>
                                          </p:val>
                                        </p:tav>
                                        <p:tav tm="100000">
                                          <p:val>
                                            <p:strVal val="#ppt_x"/>
                                          </p:val>
                                        </p:tav>
                                      </p:tavLst>
                                    </p:anim>
                                    <p:anim calcmode="lin" valueType="num">
                                      <p:cBhvr>
                                        <p:cTn id="278" dur="500" fill="hold"/>
                                        <p:tgtEl>
                                          <p:spTgt spid="42032"/>
                                        </p:tgtEl>
                                        <p:attrNameLst>
                                          <p:attrName>ppt_y</p:attrName>
                                        </p:attrNameLst>
                                      </p:cBhvr>
                                      <p:tavLst>
                                        <p:tav tm="0">
                                          <p:val>
                                            <p:strVal val="1+#ppt_h/2"/>
                                          </p:val>
                                        </p:tav>
                                        <p:tav tm="100000">
                                          <p:val>
                                            <p:strVal val="#ppt_y"/>
                                          </p:val>
                                        </p:tav>
                                      </p:tavLst>
                                    </p:anim>
                                  </p:childTnLst>
                                </p:cTn>
                              </p:par>
                            </p:childTnLst>
                          </p:cTn>
                        </p:par>
                      </p:childTnLst>
                    </p:cTn>
                  </p:par>
                  <p:par>
                    <p:cTn id="279" fill="hold">
                      <p:stCondLst>
                        <p:cond delay="indefinite"/>
                      </p:stCondLst>
                      <p:childTnLst>
                        <p:par>
                          <p:cTn id="280" fill="hold">
                            <p:stCondLst>
                              <p:cond delay="0"/>
                            </p:stCondLst>
                            <p:childTnLst>
                              <p:par>
                                <p:cTn id="281" presetID="2" presetClass="entr" presetSubtype="4" fill="hold" grpId="0" nodeType="clickEffect">
                                  <p:stCondLst>
                                    <p:cond delay="0"/>
                                  </p:stCondLst>
                                  <p:childTnLst>
                                    <p:set>
                                      <p:cBhvr>
                                        <p:cTn id="282" dur="1" fill="hold">
                                          <p:stCondLst>
                                            <p:cond delay="0"/>
                                          </p:stCondLst>
                                        </p:cTn>
                                        <p:tgtEl>
                                          <p:spTgt spid="42034"/>
                                        </p:tgtEl>
                                        <p:attrNameLst>
                                          <p:attrName>style.visibility</p:attrName>
                                        </p:attrNameLst>
                                      </p:cBhvr>
                                      <p:to>
                                        <p:strVal val="visible"/>
                                      </p:to>
                                    </p:set>
                                    <p:anim calcmode="lin" valueType="num">
                                      <p:cBhvr>
                                        <p:cTn id="283" dur="500" fill="hold"/>
                                        <p:tgtEl>
                                          <p:spTgt spid="42034"/>
                                        </p:tgtEl>
                                        <p:attrNameLst>
                                          <p:attrName>ppt_x</p:attrName>
                                        </p:attrNameLst>
                                      </p:cBhvr>
                                      <p:tavLst>
                                        <p:tav tm="0">
                                          <p:val>
                                            <p:strVal val="#ppt_x"/>
                                          </p:val>
                                        </p:tav>
                                        <p:tav tm="100000">
                                          <p:val>
                                            <p:strVal val="#ppt_x"/>
                                          </p:val>
                                        </p:tav>
                                      </p:tavLst>
                                    </p:anim>
                                    <p:anim calcmode="lin" valueType="num">
                                      <p:cBhvr>
                                        <p:cTn id="284" dur="500" fill="hold"/>
                                        <p:tgtEl>
                                          <p:spTgt spid="42034"/>
                                        </p:tgtEl>
                                        <p:attrNameLst>
                                          <p:attrName>ppt_y</p:attrName>
                                        </p:attrNameLst>
                                      </p:cBhvr>
                                      <p:tavLst>
                                        <p:tav tm="0">
                                          <p:val>
                                            <p:strVal val="1+#ppt_h/2"/>
                                          </p:val>
                                        </p:tav>
                                        <p:tav tm="100000">
                                          <p:val>
                                            <p:strVal val="#ppt_y"/>
                                          </p:val>
                                        </p:tav>
                                      </p:tavLst>
                                    </p:anim>
                                  </p:childTnLst>
                                </p:cTn>
                              </p:par>
                            </p:childTnLst>
                          </p:cTn>
                        </p:par>
                      </p:childTnLst>
                    </p:cTn>
                  </p:par>
                  <p:par>
                    <p:cTn id="285" fill="hold">
                      <p:stCondLst>
                        <p:cond delay="indefinite"/>
                      </p:stCondLst>
                      <p:childTnLst>
                        <p:par>
                          <p:cTn id="286" fill="hold">
                            <p:stCondLst>
                              <p:cond delay="0"/>
                            </p:stCondLst>
                            <p:childTnLst>
                              <p:par>
                                <p:cTn id="287" presetID="2" presetClass="entr" presetSubtype="2" fill="hold" nodeType="clickEffect">
                                  <p:stCondLst>
                                    <p:cond delay="0"/>
                                  </p:stCondLst>
                                  <p:childTnLst>
                                    <p:set>
                                      <p:cBhvr>
                                        <p:cTn id="288" dur="1" fill="hold">
                                          <p:stCondLst>
                                            <p:cond delay="0"/>
                                          </p:stCondLst>
                                        </p:cTn>
                                        <p:tgtEl>
                                          <p:spTgt spid="42036"/>
                                        </p:tgtEl>
                                        <p:attrNameLst>
                                          <p:attrName>style.visibility</p:attrName>
                                        </p:attrNameLst>
                                      </p:cBhvr>
                                      <p:to>
                                        <p:strVal val="visible"/>
                                      </p:to>
                                    </p:set>
                                    <p:anim calcmode="lin" valueType="num">
                                      <p:cBhvr>
                                        <p:cTn id="289" dur="500" fill="hold"/>
                                        <p:tgtEl>
                                          <p:spTgt spid="42036"/>
                                        </p:tgtEl>
                                        <p:attrNameLst>
                                          <p:attrName>ppt_x</p:attrName>
                                        </p:attrNameLst>
                                      </p:cBhvr>
                                      <p:tavLst>
                                        <p:tav tm="0">
                                          <p:val>
                                            <p:strVal val="1+#ppt_w/2"/>
                                          </p:val>
                                        </p:tav>
                                        <p:tav tm="100000">
                                          <p:val>
                                            <p:strVal val="#ppt_x"/>
                                          </p:val>
                                        </p:tav>
                                      </p:tavLst>
                                    </p:anim>
                                    <p:anim calcmode="lin" valueType="num">
                                      <p:cBhvr>
                                        <p:cTn id="290" dur="500" fill="hold"/>
                                        <p:tgtEl>
                                          <p:spTgt spid="42036"/>
                                        </p:tgtEl>
                                        <p:attrNameLst>
                                          <p:attrName>ppt_y</p:attrName>
                                        </p:attrNameLst>
                                      </p:cBhvr>
                                      <p:tavLst>
                                        <p:tav tm="0">
                                          <p:val>
                                            <p:strVal val="#ppt_y"/>
                                          </p:val>
                                        </p:tav>
                                        <p:tav tm="100000">
                                          <p:val>
                                            <p:strVal val="#ppt_y"/>
                                          </p:val>
                                        </p:tav>
                                      </p:tavLst>
                                    </p:anim>
                                  </p:childTnLst>
                                </p:cTn>
                              </p:par>
                            </p:childTnLst>
                          </p:cTn>
                        </p:par>
                      </p:childTnLst>
                    </p:cTn>
                  </p:par>
                  <p:par>
                    <p:cTn id="291" fill="hold">
                      <p:stCondLst>
                        <p:cond delay="indefinite"/>
                      </p:stCondLst>
                      <p:childTnLst>
                        <p:par>
                          <p:cTn id="292" fill="hold">
                            <p:stCondLst>
                              <p:cond delay="0"/>
                            </p:stCondLst>
                            <p:childTnLst>
                              <p:par>
                                <p:cTn id="293" presetID="1" presetClass="entr" presetSubtype="0" fill="hold" grpId="0" nodeType="clickEffect">
                                  <p:stCondLst>
                                    <p:cond delay="0"/>
                                  </p:stCondLst>
                                  <p:iterate type="lt">
                                    <p:tmAbs val="75"/>
                                  </p:iterate>
                                  <p:childTnLst>
                                    <p:set>
                                      <p:cBhvr>
                                        <p:cTn id="294" dur="1" fill="hold">
                                          <p:stCondLst>
                                            <p:cond delay="74"/>
                                          </p:stCondLst>
                                        </p:cTn>
                                        <p:tgtEl>
                                          <p:spTgt spid="420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p:bldP spid="41993" grpId="0"/>
      <p:bldP spid="41994" grpId="0"/>
      <p:bldP spid="41995" grpId="0"/>
      <p:bldP spid="41996" grpId="0"/>
      <p:bldP spid="41998" grpId="0"/>
      <p:bldP spid="42000" grpId="0"/>
      <p:bldP spid="42001" grpId="0"/>
      <p:bldP spid="42002" grpId="0"/>
      <p:bldP spid="42004" grpId="0"/>
      <p:bldP spid="42005" grpId="0"/>
      <p:bldP spid="42006" grpId="0"/>
      <p:bldP spid="42007" grpId="0"/>
      <p:bldP spid="42011" grpId="0"/>
      <p:bldP spid="42012" grpId="0"/>
      <p:bldP spid="42015" grpId="0"/>
      <p:bldP spid="42016" grpId="0"/>
      <p:bldP spid="42017" grpId="0"/>
      <p:bldP spid="42018" grpId="0"/>
      <p:bldP spid="42019" grpId="0"/>
      <p:bldP spid="42020" grpId="0"/>
      <p:bldP spid="42021" grpId="0"/>
      <p:bldP spid="42022" grpId="0"/>
      <p:bldP spid="42024" grpId="0"/>
      <p:bldP spid="42025" grpId="0"/>
      <p:bldP spid="42027" grpId="0"/>
      <p:bldP spid="42029" grpId="0"/>
      <p:bldP spid="42030" grpId="0"/>
      <p:bldP spid="42033" grpId="0"/>
      <p:bldP spid="42034" grpId="0"/>
      <p:bldP spid="42035" grpId="0"/>
      <p:bldP spid="4203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2"/>
          <p:cNvSpPr>
            <a:spLocks noGrp="1"/>
          </p:cNvSpPr>
          <p:nvPr>
            <p:ph type="title"/>
          </p:nvPr>
        </p:nvSpPr>
        <p:spPr>
          <a:xfrm>
            <a:off x="685800" y="188913"/>
            <a:ext cx="7772400" cy="1079500"/>
          </a:xfrm>
        </p:spPr>
        <p:txBody>
          <a:bodyPr vert="horz" wrap="square" lIns="91440" tIns="45720" rIns="91440" bIns="45720" anchor="ctr" anchorCtr="0"/>
          <a:p>
            <a:pPr algn="l" eaLnBrk="1" hangingPunct="1"/>
            <a:r>
              <a:rPr lang="en-US" altLang="zh-CN" b="1" dirty="0"/>
              <a:t>                   </a:t>
            </a:r>
            <a:r>
              <a:rPr lang="zh-CN" altLang="en-US" b="1" dirty="0"/>
              <a:t>小结</a:t>
            </a:r>
            <a:endParaRPr lang="zh-CN" altLang="en-US" dirty="0"/>
          </a:p>
        </p:txBody>
      </p:sp>
      <p:sp>
        <p:nvSpPr>
          <p:cNvPr id="46083" name="Rectangle 3"/>
          <p:cNvSpPr>
            <a:spLocks noGrp="1"/>
          </p:cNvSpPr>
          <p:nvPr>
            <p:ph idx="1"/>
          </p:nvPr>
        </p:nvSpPr>
        <p:spPr>
          <a:xfrm>
            <a:off x="250825" y="1268413"/>
            <a:ext cx="8642350" cy="4827587"/>
          </a:xfrm>
        </p:spPr>
        <p:txBody>
          <a:bodyPr vert="horz" wrap="square" lIns="91440" tIns="45720" rIns="91440" bIns="45720" anchor="t" anchorCtr="0"/>
          <a:p>
            <a:pPr eaLnBrk="1" hangingPunct="1">
              <a:lnSpc>
                <a:spcPct val="90000"/>
              </a:lnSpc>
            </a:pPr>
            <a:r>
              <a:rPr lang="en-US" altLang="zh-CN" sz="2000" dirty="0"/>
              <a:t> </a:t>
            </a:r>
            <a:r>
              <a:rPr lang="zh-CN" altLang="en-US" b="1" dirty="0"/>
              <a:t>上阙      写景 </a:t>
            </a:r>
            <a:r>
              <a:rPr lang="en-US" altLang="zh-CN" b="1" dirty="0"/>
              <a:t>-- </a:t>
            </a:r>
            <a:r>
              <a:rPr lang="zh-CN" altLang="en-US" b="1" dirty="0"/>
              <a:t>绚丽壮美   生机蓬勃 </a:t>
            </a:r>
            <a:endParaRPr lang="zh-CN" altLang="en-US" b="1" dirty="0"/>
          </a:p>
          <a:p>
            <a:pPr eaLnBrk="1" hangingPunct="1">
              <a:lnSpc>
                <a:spcPct val="90000"/>
              </a:lnSpc>
              <a:buNone/>
            </a:pPr>
            <a:r>
              <a:rPr lang="zh-CN" altLang="en-US" b="1" dirty="0"/>
              <a:t>                  提问</a:t>
            </a:r>
            <a:r>
              <a:rPr lang="en-US" altLang="zh-CN" b="1" dirty="0"/>
              <a:t>--- </a:t>
            </a:r>
            <a:r>
              <a:rPr lang="zh-CN" altLang="en-US" b="1" dirty="0"/>
              <a:t>谁主沉浮</a:t>
            </a:r>
            <a:endParaRPr lang="zh-CN" altLang="en-US" b="1" dirty="0"/>
          </a:p>
          <a:p>
            <a:pPr eaLnBrk="1" hangingPunct="1">
              <a:lnSpc>
                <a:spcPct val="90000"/>
              </a:lnSpc>
              <a:buNone/>
            </a:pPr>
            <a:r>
              <a:rPr lang="zh-CN" altLang="en-US" b="1" dirty="0"/>
              <a:t>                   </a:t>
            </a:r>
            <a:r>
              <a:rPr lang="zh-CN" altLang="en-US" sz="3600" b="1" dirty="0">
                <a:solidFill>
                  <a:srgbClr val="FF0000"/>
                </a:solidFill>
              </a:rPr>
              <a:t>（远近相间   动静结合）</a:t>
            </a:r>
            <a:endParaRPr lang="zh-CN" altLang="en-US" sz="3600" b="1" dirty="0">
              <a:solidFill>
                <a:srgbClr val="FF0000"/>
              </a:solidFill>
            </a:endParaRPr>
          </a:p>
          <a:p>
            <a:pPr eaLnBrk="1" hangingPunct="1">
              <a:lnSpc>
                <a:spcPct val="90000"/>
              </a:lnSpc>
              <a:buNone/>
            </a:pPr>
            <a:r>
              <a:rPr lang="zh-CN" altLang="en-US" sz="3600" b="1" dirty="0"/>
              <a:t>                 </a:t>
            </a:r>
            <a:r>
              <a:rPr lang="zh-CN" altLang="en-US" sz="3600" b="1" dirty="0">
                <a:solidFill>
                  <a:srgbClr val="FF0000"/>
                </a:solidFill>
              </a:rPr>
              <a:t>（借景抒情   情景交融）</a:t>
            </a:r>
            <a:endParaRPr lang="zh-CN" altLang="en-US" sz="3600" b="1" dirty="0">
              <a:solidFill>
                <a:srgbClr val="FF0000"/>
              </a:solidFill>
            </a:endParaRPr>
          </a:p>
          <a:p>
            <a:pPr eaLnBrk="1" hangingPunct="1">
              <a:lnSpc>
                <a:spcPct val="90000"/>
              </a:lnSpc>
              <a:buNone/>
            </a:pPr>
            <a:r>
              <a:rPr lang="zh-CN" altLang="en-US" b="1" dirty="0">
                <a:solidFill>
                  <a:srgbClr val="FF0000"/>
                </a:solidFill>
              </a:rPr>
              <a:t>                 </a:t>
            </a:r>
            <a:endParaRPr lang="zh-CN" altLang="en-US" b="1" dirty="0">
              <a:solidFill>
                <a:srgbClr val="FF0000"/>
              </a:solidFill>
            </a:endParaRPr>
          </a:p>
          <a:p>
            <a:pPr eaLnBrk="1" hangingPunct="1">
              <a:lnSpc>
                <a:spcPct val="90000"/>
              </a:lnSpc>
            </a:pPr>
            <a:r>
              <a:rPr lang="zh-CN" altLang="en-US" b="1" dirty="0"/>
              <a:t> 下阙      抒情 </a:t>
            </a:r>
            <a:r>
              <a:rPr lang="en-US" altLang="zh-CN" b="1" dirty="0"/>
              <a:t>-- </a:t>
            </a:r>
            <a:r>
              <a:rPr lang="zh-CN" altLang="en-US" b="1" dirty="0"/>
              <a:t>意气风发   指点江山</a:t>
            </a:r>
            <a:endParaRPr lang="zh-CN" altLang="en-US" b="1" dirty="0"/>
          </a:p>
          <a:p>
            <a:pPr eaLnBrk="1" hangingPunct="1">
              <a:lnSpc>
                <a:spcPct val="90000"/>
              </a:lnSpc>
              <a:buNone/>
            </a:pPr>
            <a:r>
              <a:rPr lang="zh-CN" altLang="en-US" b="1" dirty="0"/>
              <a:t>                  回答 </a:t>
            </a:r>
            <a:r>
              <a:rPr lang="en-US" altLang="zh-CN" b="1" dirty="0"/>
              <a:t>--- </a:t>
            </a:r>
            <a:r>
              <a:rPr lang="zh-CN" altLang="en-US" b="1" dirty="0"/>
              <a:t>同学少年主沉浮</a:t>
            </a:r>
            <a:endParaRPr lang="zh-CN" altLang="en-US" b="1" dirty="0"/>
          </a:p>
          <a:p>
            <a:pPr eaLnBrk="1" hangingPunct="1">
              <a:lnSpc>
                <a:spcPct val="90000"/>
              </a:lnSpc>
              <a:spcBef>
                <a:spcPct val="50000"/>
              </a:spcBef>
              <a:buNone/>
            </a:pPr>
            <a:r>
              <a:rPr lang="zh-CN" altLang="en-US" b="1" dirty="0"/>
              <a:t>                   </a:t>
            </a:r>
            <a:r>
              <a:rPr lang="zh-CN" altLang="en-US" b="1" dirty="0">
                <a:solidFill>
                  <a:srgbClr val="FF0000"/>
                </a:solidFill>
              </a:rPr>
              <a:t>（直抒胸臆 </a:t>
            </a:r>
            <a:r>
              <a:rPr lang="en-US" altLang="zh-CN" b="1" dirty="0">
                <a:solidFill>
                  <a:srgbClr val="FF0000"/>
                </a:solidFill>
              </a:rPr>
              <a:t>)</a:t>
            </a:r>
            <a:r>
              <a:rPr lang="en-US" altLang="zh-CN" b="1" dirty="0"/>
              <a:t>         </a:t>
            </a:r>
            <a:endParaRPr lang="en-US" altLang="zh-CN"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 calcmode="lin" valueType="num">
                                      <p:cBhvr>
                                        <p:cTn id="7" dur="500" fill="hold"/>
                                        <p:tgtEl>
                                          <p:spTgt spid="46082"/>
                                        </p:tgtEl>
                                        <p:attrNameLst>
                                          <p:attrName>ppt_x</p:attrName>
                                        </p:attrNameLst>
                                      </p:cBhvr>
                                      <p:tavLst>
                                        <p:tav tm="0">
                                          <p:val>
                                            <p:strVal val="#ppt_x"/>
                                          </p:val>
                                        </p:tav>
                                        <p:tav tm="100000">
                                          <p:val>
                                            <p:strVal val="#ppt_x"/>
                                          </p:val>
                                        </p:tav>
                                      </p:tavLst>
                                    </p:anim>
                                    <p:anim calcmode="lin" valueType="num">
                                      <p:cBhvr>
                                        <p:cTn id="8" dur="500" fill="hold"/>
                                        <p:tgtEl>
                                          <p:spTgt spid="460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6083">
                                            <p:txEl>
                                              <p:charRg st="0" end="28"/>
                                            </p:txEl>
                                          </p:spTgt>
                                        </p:tgtEl>
                                        <p:attrNameLst>
                                          <p:attrName>style.visibility</p:attrName>
                                        </p:attrNameLst>
                                      </p:cBhvr>
                                      <p:to>
                                        <p:strVal val="visible"/>
                                      </p:to>
                                    </p:set>
                                    <p:animEffect transition="in" filter="blinds(horizontal)">
                                      <p:cBhvr>
                                        <p:cTn id="13" dur="500"/>
                                        <p:tgtEl>
                                          <p:spTgt spid="46083">
                                            <p:txEl>
                                              <p:charRg st="0" end="2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6083">
                                            <p:txEl>
                                              <p:charRg st="28" end="57"/>
                                            </p:txEl>
                                          </p:spTgt>
                                        </p:tgtEl>
                                        <p:attrNameLst>
                                          <p:attrName>style.visibility</p:attrName>
                                        </p:attrNameLst>
                                      </p:cBhvr>
                                      <p:to>
                                        <p:strVal val="visible"/>
                                      </p:to>
                                    </p:set>
                                    <p:animEffect transition="in" filter="blinds(horizontal)">
                                      <p:cBhvr>
                                        <p:cTn id="18" dur="500"/>
                                        <p:tgtEl>
                                          <p:spTgt spid="46083">
                                            <p:txEl>
                                              <p:charRg st="28" end="57"/>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6083">
                                            <p:txEl>
                                              <p:charRg st="57" end="90"/>
                                            </p:txEl>
                                          </p:spTgt>
                                        </p:tgtEl>
                                        <p:attrNameLst>
                                          <p:attrName>style.visibility</p:attrName>
                                        </p:attrNameLst>
                                      </p:cBhvr>
                                      <p:to>
                                        <p:strVal val="visible"/>
                                      </p:to>
                                    </p:set>
                                    <p:animEffect transition="in" filter="blinds(horizontal)">
                                      <p:cBhvr>
                                        <p:cTn id="23" dur="500"/>
                                        <p:tgtEl>
                                          <p:spTgt spid="46083">
                                            <p:txEl>
                                              <p:charRg st="57" end="9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6083">
                                            <p:txEl>
                                              <p:charRg st="90" end="121"/>
                                            </p:txEl>
                                          </p:spTgt>
                                        </p:tgtEl>
                                        <p:attrNameLst>
                                          <p:attrName>style.visibility</p:attrName>
                                        </p:attrNameLst>
                                      </p:cBhvr>
                                      <p:to>
                                        <p:strVal val="visible"/>
                                      </p:to>
                                    </p:set>
                                    <p:animEffect transition="in" filter="blinds(horizontal)">
                                      <p:cBhvr>
                                        <p:cTn id="28" dur="500"/>
                                        <p:tgtEl>
                                          <p:spTgt spid="46083">
                                            <p:txEl>
                                              <p:charRg st="90" end="12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46083">
                                            <p:txEl>
                                              <p:charRg st="121" end="139"/>
                                            </p:txEl>
                                          </p:spTgt>
                                        </p:tgtEl>
                                        <p:attrNameLst>
                                          <p:attrName>style.visibility</p:attrName>
                                        </p:attrNameLst>
                                      </p:cBhvr>
                                      <p:to>
                                        <p:strVal val="visible"/>
                                      </p:to>
                                    </p:set>
                                    <p:animEffect transition="in" filter="blinds(horizontal)">
                                      <p:cBhvr>
                                        <p:cTn id="33" dur="500"/>
                                        <p:tgtEl>
                                          <p:spTgt spid="46083">
                                            <p:txEl>
                                              <p:charRg st="121" end="13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46083">
                                            <p:txEl>
                                              <p:charRg st="139" end="166"/>
                                            </p:txEl>
                                          </p:spTgt>
                                        </p:tgtEl>
                                        <p:attrNameLst>
                                          <p:attrName>style.visibility</p:attrName>
                                        </p:attrNameLst>
                                      </p:cBhvr>
                                      <p:to>
                                        <p:strVal val="visible"/>
                                      </p:to>
                                    </p:set>
                                    <p:animEffect transition="in" filter="blinds(horizontal)">
                                      <p:cBhvr>
                                        <p:cTn id="38" dur="500"/>
                                        <p:tgtEl>
                                          <p:spTgt spid="46083">
                                            <p:txEl>
                                              <p:charRg st="139" end="16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46083">
                                            <p:txEl>
                                              <p:charRg st="166" end="199"/>
                                            </p:txEl>
                                          </p:spTgt>
                                        </p:tgtEl>
                                        <p:attrNameLst>
                                          <p:attrName>style.visibility</p:attrName>
                                        </p:attrNameLst>
                                      </p:cBhvr>
                                      <p:to>
                                        <p:strVal val="visible"/>
                                      </p:to>
                                    </p:set>
                                    <p:animEffect transition="in" filter="blinds(horizontal)">
                                      <p:cBhvr>
                                        <p:cTn id="43" dur="500"/>
                                        <p:tgtEl>
                                          <p:spTgt spid="46083">
                                            <p:txEl>
                                              <p:charRg st="166" end="19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46083">
                                            <p:txEl>
                                              <p:charRg st="199" end="235"/>
                                            </p:txEl>
                                          </p:spTgt>
                                        </p:tgtEl>
                                        <p:attrNameLst>
                                          <p:attrName>style.visibility</p:attrName>
                                        </p:attrNameLst>
                                      </p:cBhvr>
                                      <p:to>
                                        <p:strVal val="visible"/>
                                      </p:to>
                                    </p:set>
                                    <p:animEffect transition="in" filter="blinds(horizontal)">
                                      <p:cBhvr>
                                        <p:cTn id="48" dur="500"/>
                                        <p:tgtEl>
                                          <p:spTgt spid="46083">
                                            <p:txEl>
                                              <p:charRg st="199" end="2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Rectangle 2"/>
          <p:cNvSpPr>
            <a:spLocks noGrp="1"/>
          </p:cNvSpPr>
          <p:nvPr>
            <p:ph type="title"/>
          </p:nvPr>
        </p:nvSpPr>
        <p:spPr>
          <a:xfrm>
            <a:off x="685800" y="374650"/>
            <a:ext cx="7772400" cy="1143000"/>
          </a:xfrm>
        </p:spPr>
        <p:txBody>
          <a:bodyPr vert="horz" wrap="square" lIns="91440" tIns="45720" rIns="91440" bIns="45720" anchor="ctr" anchorCtr="0"/>
          <a:p>
            <a:pPr algn="l" eaLnBrk="1" hangingPunct="1"/>
            <a:r>
              <a:rPr lang="zh-CN" altLang="en-US" b="1" dirty="0">
                <a:latin typeface="楷体" panose="02010609060101010101" pitchFamily="49" charset="-122"/>
                <a:ea typeface="楷体" panose="02010609060101010101" pitchFamily="49" charset="-122"/>
              </a:rPr>
              <a:t> </a:t>
            </a:r>
            <a:r>
              <a:rPr lang="zh-CN" altLang="en-US" b="1" dirty="0">
                <a:solidFill>
                  <a:srgbClr val="FF0000"/>
                </a:solidFill>
                <a:latin typeface="黑体" panose="02010609060101010101" pitchFamily="49" charset="-122"/>
                <a:ea typeface="黑体" panose="02010609060101010101" pitchFamily="49" charset="-122"/>
              </a:rPr>
              <a:t>本词主题：</a:t>
            </a:r>
            <a:endParaRPr lang="zh-CN" altLang="en-US" b="1" dirty="0">
              <a:solidFill>
                <a:srgbClr val="FF0000"/>
              </a:solidFill>
              <a:latin typeface="黑体" panose="02010609060101010101" pitchFamily="49" charset="-122"/>
              <a:ea typeface="黑体" panose="02010609060101010101" pitchFamily="49" charset="-122"/>
            </a:endParaRPr>
          </a:p>
        </p:txBody>
      </p:sp>
      <p:sp>
        <p:nvSpPr>
          <p:cNvPr id="65538" name="Rectangle 3"/>
          <p:cNvSpPr>
            <a:spLocks noGrp="1"/>
          </p:cNvSpPr>
          <p:nvPr>
            <p:ph idx="1"/>
          </p:nvPr>
        </p:nvSpPr>
        <p:spPr>
          <a:xfrm>
            <a:off x="88900" y="1517650"/>
            <a:ext cx="8424863" cy="4114800"/>
          </a:xfrm>
        </p:spPr>
        <p:txBody>
          <a:bodyPr vert="horz" wrap="square" lIns="91440" tIns="45720" rIns="91440" bIns="45720" anchor="t" anchorCtr="0"/>
          <a:p>
            <a:pPr eaLnBrk="1" hangingPunct="1">
              <a:buNone/>
            </a:pPr>
            <a:r>
              <a:rPr lang="en-US" altLang="zh-CN" sz="3600" b="1" dirty="0">
                <a:latin typeface="楷体" panose="02010609060101010101" pitchFamily="49" charset="-122"/>
                <a:ea typeface="楷体" panose="02010609060101010101" pitchFamily="49" charset="-122"/>
              </a:rPr>
              <a:t>    </a:t>
            </a:r>
            <a:r>
              <a:rPr lang="zh-CN" altLang="en-US" sz="4400" b="1" dirty="0">
                <a:latin typeface="楷体" panose="02010609060101010101" pitchFamily="49" charset="-122"/>
                <a:ea typeface="楷体" panose="02010609060101010101" pitchFamily="49" charset="-122"/>
              </a:rPr>
              <a:t>词人通过对湘江秋景的描绘和对青年时代革命斗争生活的回忆，抒写出革命青年对国家命运的感慨和以天下为己任、蔑视反动统治者、改造旧中国的豪情壮志。</a:t>
            </a:r>
            <a:endParaRPr lang="zh-CN" altLang="en-US" sz="4400" b="1" dirty="0">
              <a:latin typeface="楷体" panose="02010609060101010101" pitchFamily="49" charset="-122"/>
              <a:ea typeface="楷体" panose="02010609060101010101" pitchFamily="49" charset="-122"/>
            </a:endParaRPr>
          </a:p>
          <a:p>
            <a:pPr eaLnBrk="1" hangingPunct="1"/>
            <a:endParaRPr lang="en-US" altLang="zh-CN"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37"/>
                                        </p:tgtEl>
                                        <p:attrNameLst>
                                          <p:attrName>style.visibility</p:attrName>
                                        </p:attrNameLst>
                                      </p:cBhvr>
                                      <p:to>
                                        <p:strVal val="visible"/>
                                      </p:to>
                                    </p:set>
                                    <p:animEffect transition="in" filter="blinds(horizontal)">
                                      <p:cBhvr>
                                        <p:cTn id="7" dur="500"/>
                                        <p:tgtEl>
                                          <p:spTgt spid="655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5538">
                                            <p:txEl>
                                              <p:pRg st="0" end="0"/>
                                            </p:txEl>
                                          </p:spTgt>
                                        </p:tgtEl>
                                        <p:attrNameLst>
                                          <p:attrName>style.visibility</p:attrName>
                                        </p:attrNameLst>
                                      </p:cBhvr>
                                      <p:to>
                                        <p:strVal val="visible"/>
                                      </p:to>
                                    </p:set>
                                    <p:animEffect transition="in" filter="blinds(horizontal)">
                                      <p:cBhvr>
                                        <p:cTn id="12" dur="500"/>
                                        <p:tgtEl>
                                          <p:spTgt spid="655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p:bldP spid="65537" grpId="1"/>
      <p:bldP spid="65538" grpId="0" build="p"/>
      <p:bldP spid="65538" grpI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矩形 149507"/>
          <p:cNvSpPr/>
          <p:nvPr/>
        </p:nvSpPr>
        <p:spPr>
          <a:xfrm>
            <a:off x="179388" y="260350"/>
            <a:ext cx="8713787" cy="5568950"/>
          </a:xfrm>
          <a:prstGeom prst="rect">
            <a:avLst/>
          </a:prstGeom>
          <a:noFill/>
          <a:ln w="9525">
            <a:noFill/>
          </a:ln>
        </p:spPr>
        <p:txBody>
          <a:bodyPr anchor="t" anchorCtr="0">
            <a:spAutoFit/>
          </a:bodyPr>
          <a:p>
            <a:r>
              <a:rPr lang="zh-CN" altLang="en-US" sz="2400" b="1" dirty="0">
                <a:latin typeface="楷体" panose="02010609060101010101" pitchFamily="49" charset="-122"/>
                <a:ea typeface="楷体" panose="02010609060101010101" pitchFamily="49" charset="-122"/>
              </a:rPr>
              <a:t>   </a:t>
            </a:r>
            <a:r>
              <a:rPr lang="zh-CN" altLang="en-US" sz="2400" b="1" dirty="0">
                <a:latin typeface="黑体" panose="02010609060101010101" pitchFamily="49" charset="-122"/>
                <a:ea typeface="黑体" panose="02010609060101010101" pitchFamily="49" charset="-122"/>
              </a:rPr>
              <a:t>二十世纪的中国土地上，诞生了一个可与秦皇、汉武相匹比，并高于他们的伟大人物毛泽东。是他，创建了新中国，二十世纪的历史因之增添了熠熠光辉。他的一生可谓灿烂辉煌，举世瞩目。</a:t>
            </a:r>
            <a:endParaRPr lang="zh-CN" altLang="en-US" sz="2400" b="1" dirty="0">
              <a:latin typeface="黑体" panose="02010609060101010101" pitchFamily="49" charset="-122"/>
              <a:ea typeface="黑体" panose="02010609060101010101" pitchFamily="49" charset="-122"/>
            </a:endParaRPr>
          </a:p>
          <a:p>
            <a:r>
              <a:rPr lang="zh-CN" altLang="en-US" sz="2400" b="1" dirty="0">
                <a:latin typeface="黑体" panose="02010609060101010101" pitchFamily="49" charset="-122"/>
                <a:ea typeface="黑体" panose="02010609060101010101" pitchFamily="49" charset="-122"/>
              </a:rPr>
              <a:t>   他是伟大的马克思主义者，无产阶级革命家、战略家、政治家和思想家。</a:t>
            </a:r>
            <a:endParaRPr lang="zh-CN" altLang="en-US" sz="2400" b="1" dirty="0">
              <a:latin typeface="黑体" panose="02010609060101010101" pitchFamily="49" charset="-122"/>
              <a:ea typeface="黑体" panose="02010609060101010101" pitchFamily="49" charset="-122"/>
            </a:endParaRPr>
          </a:p>
          <a:p>
            <a:r>
              <a:rPr lang="zh-CN" altLang="en-US" sz="2400" b="1" dirty="0">
                <a:latin typeface="黑体" panose="02010609060101010101" pitchFamily="49" charset="-122"/>
                <a:ea typeface="黑体" panose="02010609060101010101" pitchFamily="49" charset="-122"/>
              </a:rPr>
              <a:t>   他是一位军事家，他指挥的战役，堪称人类战争史上的奇葩。</a:t>
            </a:r>
            <a:endParaRPr lang="zh-CN" altLang="en-US" sz="2400" b="1" dirty="0">
              <a:latin typeface="黑体" panose="02010609060101010101" pitchFamily="49" charset="-122"/>
              <a:ea typeface="黑体" panose="02010609060101010101" pitchFamily="49" charset="-122"/>
            </a:endParaRPr>
          </a:p>
          <a:p>
            <a:r>
              <a:rPr lang="zh-CN" altLang="en-US" sz="2400" b="1" dirty="0">
                <a:latin typeface="黑体" panose="02010609060101010101" pitchFamily="49" charset="-122"/>
                <a:ea typeface="黑体" panose="02010609060101010101" pitchFamily="49" charset="-122"/>
              </a:rPr>
              <a:t>   他是一位诗人，他的诗词想象丰富，气魄宏达，寓意深刻。</a:t>
            </a:r>
            <a:endParaRPr lang="zh-CN" altLang="en-US" sz="2400" b="1" dirty="0">
              <a:latin typeface="黑体" panose="02010609060101010101" pitchFamily="49" charset="-122"/>
              <a:ea typeface="黑体" panose="02010609060101010101" pitchFamily="49" charset="-122"/>
            </a:endParaRPr>
          </a:p>
          <a:p>
            <a:r>
              <a:rPr lang="zh-CN" altLang="en-US" sz="2400" b="1" dirty="0">
                <a:latin typeface="黑体" panose="02010609060101010101" pitchFamily="49" charset="-122"/>
                <a:ea typeface="黑体" panose="02010609060101010101" pitchFamily="49" charset="-122"/>
              </a:rPr>
              <a:t>   他是一位书法家，他的书法，汪洋恣肆，挥洒自如，自成妙趣。</a:t>
            </a:r>
            <a:endParaRPr lang="zh-CN" altLang="en-US" sz="2400" b="1" dirty="0">
              <a:latin typeface="黑体" panose="02010609060101010101" pitchFamily="49" charset="-122"/>
              <a:ea typeface="黑体" panose="02010609060101010101" pitchFamily="49" charset="-122"/>
            </a:endParaRPr>
          </a:p>
          <a:p>
            <a:r>
              <a:rPr lang="en-US" altLang="zh-CN" sz="2400" b="1" dirty="0">
                <a:latin typeface="黑体" panose="02010609060101010101" pitchFamily="49" charset="-122"/>
                <a:ea typeface="黑体" panose="02010609060101010101" pitchFamily="49" charset="-122"/>
              </a:rPr>
              <a:t>     ……</a:t>
            </a:r>
            <a:endParaRPr lang="zh-CN" altLang="en-US" sz="2400" b="1" dirty="0">
              <a:latin typeface="黑体" panose="02010609060101010101" pitchFamily="49" charset="-122"/>
              <a:ea typeface="黑体" panose="02010609060101010101" pitchFamily="49" charset="-122"/>
            </a:endParaRPr>
          </a:p>
          <a:p>
            <a:r>
              <a:rPr lang="zh-CN" altLang="en-US" sz="2400" b="1" dirty="0">
                <a:latin typeface="黑体" panose="02010609060101010101" pitchFamily="49" charset="-122"/>
                <a:ea typeface="黑体" panose="02010609060101010101" pitchFamily="49" charset="-122"/>
              </a:rPr>
              <a:t>   正如胡锦涛在纪念毛泽东诞辰</a:t>
            </a:r>
            <a:r>
              <a:rPr lang="en-US" altLang="zh-CN" sz="2400" b="1" dirty="0">
                <a:latin typeface="黑体" panose="02010609060101010101" pitchFamily="49" charset="-122"/>
                <a:ea typeface="黑体" panose="02010609060101010101" pitchFamily="49" charset="-122"/>
              </a:rPr>
              <a:t>110</a:t>
            </a:r>
            <a:r>
              <a:rPr lang="zh-CN" altLang="en-US" sz="2400" b="1" dirty="0">
                <a:latin typeface="黑体" panose="02010609060101010101" pitchFamily="49" charset="-122"/>
                <a:ea typeface="黑体" panose="02010609060101010101" pitchFamily="49" charset="-122"/>
              </a:rPr>
              <a:t>周年座谈会的讲话上说：“中国出了个毛泽东，这是中国共产党的骄傲，是中国人民的骄傲，是中华民族的骄傲。毛泽东同志作为一个伟大的历史人物，属于中国，也属于世界。”</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09" name="Picture 2" descr="large_PLlg_41903n206096"/>
          <p:cNvPicPr>
            <a:picLocks noGrp="1" noChangeAspect="1"/>
          </p:cNvPicPr>
          <p:nvPr>
            <p:ph sz="half" idx="2"/>
          </p:nvPr>
        </p:nvPicPr>
        <p:blipFill>
          <a:blip r:embed="rId1"/>
          <a:stretch>
            <a:fillRect/>
          </a:stretch>
        </p:blipFill>
        <p:spPr>
          <a:xfrm>
            <a:off x="-53975" y="44450"/>
            <a:ext cx="9305925" cy="6838950"/>
          </a:xfrm>
        </p:spPr>
      </p:pic>
      <p:sp>
        <p:nvSpPr>
          <p:cNvPr id="68610" name="Rectangle 3"/>
          <p:cNvSpPr>
            <a:spLocks noGrp="1"/>
          </p:cNvSpPr>
          <p:nvPr>
            <p:ph type="title"/>
          </p:nvPr>
        </p:nvSpPr>
        <p:spPr/>
        <p:txBody>
          <a:bodyPr vert="horz" wrap="square" lIns="91440" tIns="45720" rIns="91440" bIns="45720" anchor="ctr" anchorCtr="0"/>
          <a:p>
            <a:pPr eaLnBrk="1" hangingPunct="1"/>
            <a:r>
              <a:rPr lang="zh-CN" altLang="en-US" b="1" dirty="0">
                <a:solidFill>
                  <a:schemeClr val="accent2"/>
                </a:solidFill>
                <a:ea typeface="华文细黑" panose="02010600040101010101" pitchFamily="2" charset="-122"/>
              </a:rPr>
              <a:t>秋天里的悲喜</a:t>
            </a:r>
            <a:endParaRPr lang="zh-CN" altLang="en-US" b="1" dirty="0">
              <a:solidFill>
                <a:schemeClr val="accent2"/>
              </a:solidFill>
              <a:ea typeface="华文细黑" panose="02010600040101010101" pitchFamily="2" charset="-122"/>
            </a:endParaRPr>
          </a:p>
        </p:txBody>
      </p:sp>
      <p:sp>
        <p:nvSpPr>
          <p:cNvPr id="43012" name="Rectangle 4"/>
          <p:cNvSpPr>
            <a:spLocks noGrp="1"/>
          </p:cNvSpPr>
          <p:nvPr>
            <p:ph type="body" sz="half" idx="1"/>
          </p:nvPr>
        </p:nvSpPr>
        <p:spPr>
          <a:xfrm>
            <a:off x="1981200" y="1989138"/>
            <a:ext cx="6983413" cy="4868862"/>
          </a:xfrm>
        </p:spPr>
        <p:txBody>
          <a:bodyPr vert="horz" wrap="square" lIns="91440" tIns="45720" rIns="91440" bIns="45720" anchor="t" anchorCtr="0"/>
          <a:p>
            <a:pPr eaLnBrk="1" hangingPunct="1">
              <a:lnSpc>
                <a:spcPct val="90000"/>
              </a:lnSpc>
              <a:buClrTx/>
              <a:buSzTx/>
              <a:buFont typeface="Wingdings" panose="05000000000000000000" pitchFamily="2" charset="2"/>
              <a:buChar char="Ø"/>
            </a:pPr>
            <a:r>
              <a:rPr lang="zh-CN" altLang="en-US" sz="2800" b="1" dirty="0">
                <a:latin typeface="宋体" panose="02010600030101010101" pitchFamily="2" charset="-122"/>
              </a:rPr>
              <a:t> 碧云天，黄叶地，北雁南飞，晓来谁</a:t>
            </a:r>
            <a:r>
              <a:rPr lang="en-US" altLang="zh-CN" sz="2800" b="1" dirty="0">
                <a:latin typeface="宋体" panose="02010600030101010101" pitchFamily="2" charset="-122"/>
              </a:rPr>
              <a:t>染</a:t>
            </a:r>
            <a:r>
              <a:rPr lang="zh-CN" altLang="en-US" sz="2800" b="1" dirty="0">
                <a:latin typeface="宋体" panose="02010600030101010101" pitchFamily="2" charset="-122"/>
              </a:rPr>
              <a:t>霖林醉？总是离人泪。</a:t>
            </a:r>
            <a:endParaRPr lang="zh-CN" altLang="en-US" sz="2800" b="1" dirty="0">
              <a:latin typeface="宋体" panose="02010600030101010101" pitchFamily="2" charset="-122"/>
            </a:endParaRPr>
          </a:p>
          <a:p>
            <a:pPr eaLnBrk="1" hangingPunct="1">
              <a:lnSpc>
                <a:spcPct val="90000"/>
              </a:lnSpc>
              <a:buClrTx/>
              <a:buSzTx/>
              <a:buFont typeface="Wingdings" panose="05000000000000000000" pitchFamily="2" charset="2"/>
              <a:buNone/>
            </a:pPr>
            <a:r>
              <a:rPr lang="zh-CN" altLang="en-US" sz="2800" b="1" dirty="0">
                <a:latin typeface="宋体" panose="02010600030101010101" pitchFamily="2" charset="-122"/>
              </a:rPr>
              <a:t>                      </a:t>
            </a:r>
            <a:r>
              <a:rPr lang="en-US" altLang="zh-CN" sz="2800" dirty="0">
                <a:latin typeface="华文隶书" panose="02010800040101010101" pitchFamily="2" charset="-122"/>
                <a:ea typeface="华文隶书" panose="02010800040101010101" pitchFamily="2" charset="-122"/>
              </a:rPr>
              <a:t>——《</a:t>
            </a:r>
            <a:r>
              <a:rPr lang="zh-CN" altLang="en-US" sz="2800" dirty="0">
                <a:latin typeface="华文隶书" panose="02010800040101010101" pitchFamily="2" charset="-122"/>
                <a:ea typeface="华文隶书" panose="02010800040101010101" pitchFamily="2" charset="-122"/>
              </a:rPr>
              <a:t>西厢记</a:t>
            </a:r>
            <a:r>
              <a:rPr lang="en-US" altLang="zh-CN" sz="2800" dirty="0">
                <a:latin typeface="华文隶书" panose="02010800040101010101" pitchFamily="2" charset="-122"/>
                <a:ea typeface="华文隶书" panose="02010800040101010101" pitchFamily="2" charset="-122"/>
              </a:rPr>
              <a:t>》</a:t>
            </a:r>
            <a:endParaRPr lang="en-US" altLang="zh-CN" sz="2800" dirty="0">
              <a:latin typeface="华文隶书" panose="02010800040101010101" pitchFamily="2" charset="-122"/>
              <a:ea typeface="华文隶书" panose="02010800040101010101" pitchFamily="2" charset="-122"/>
            </a:endParaRPr>
          </a:p>
          <a:p>
            <a:pPr eaLnBrk="1" hangingPunct="1">
              <a:lnSpc>
                <a:spcPct val="90000"/>
              </a:lnSpc>
              <a:buClrTx/>
              <a:buSzTx/>
              <a:buFont typeface="Wingdings" panose="05000000000000000000" pitchFamily="2" charset="2"/>
              <a:buChar char="Ø"/>
            </a:pPr>
            <a:r>
              <a:rPr lang="zh-CN" altLang="en-US" sz="2800" b="1" dirty="0">
                <a:latin typeface="宋体" panose="02010600030101010101" pitchFamily="2" charset="-122"/>
              </a:rPr>
              <a:t>满地黄花堆积，憔悴损，如今又谁堪摘？              </a:t>
            </a:r>
            <a:endParaRPr lang="zh-CN" altLang="en-US" sz="2800" b="1" dirty="0">
              <a:latin typeface="宋体" panose="02010600030101010101" pitchFamily="2" charset="-122"/>
            </a:endParaRPr>
          </a:p>
          <a:p>
            <a:pPr eaLnBrk="1" hangingPunct="1">
              <a:lnSpc>
                <a:spcPct val="90000"/>
              </a:lnSpc>
              <a:buClrTx/>
              <a:buSzTx/>
              <a:buFont typeface="Wingdings" panose="05000000000000000000" pitchFamily="2" charset="2"/>
              <a:buNone/>
            </a:pPr>
            <a:r>
              <a:rPr lang="zh-CN" altLang="en-US" sz="2800" b="1" dirty="0">
                <a:latin typeface="宋体" panose="02010600030101010101" pitchFamily="2" charset="-122"/>
              </a:rPr>
              <a:t>               </a:t>
            </a:r>
            <a:r>
              <a:rPr lang="zh-CN" altLang="en-US" sz="2800" dirty="0">
                <a:latin typeface="宋体" panose="02010600030101010101" pitchFamily="2" charset="-122"/>
              </a:rPr>
              <a:t>   </a:t>
            </a:r>
            <a:r>
              <a:rPr lang="zh-CN" altLang="en-US" sz="2800" dirty="0">
                <a:latin typeface="华文隶书" panose="02010800040101010101" pitchFamily="2" charset="-122"/>
                <a:ea typeface="华文隶书" panose="02010800040101010101" pitchFamily="2" charset="-122"/>
                <a:sym typeface="Arial" panose="020B0604020202020204" pitchFamily="34" charset="0"/>
              </a:rPr>
              <a:t>——李清照《声声慢》</a:t>
            </a:r>
            <a:endParaRPr lang="zh-CN" altLang="en-US" sz="2800" dirty="0">
              <a:latin typeface="华文隶书" panose="02010800040101010101" pitchFamily="2" charset="-122"/>
              <a:ea typeface="华文隶书" panose="02010800040101010101" pitchFamily="2" charset="-122"/>
              <a:sym typeface="Arial" panose="020B0604020202020204" pitchFamily="34" charset="0"/>
            </a:endParaRPr>
          </a:p>
          <a:p>
            <a:pPr eaLnBrk="1" hangingPunct="1">
              <a:lnSpc>
                <a:spcPct val="90000"/>
              </a:lnSpc>
              <a:buClrTx/>
              <a:buSzTx/>
              <a:buFont typeface="Wingdings" panose="05000000000000000000" pitchFamily="2" charset="2"/>
              <a:buChar char="Ø"/>
            </a:pPr>
            <a:r>
              <a:rPr lang="zh-CN" altLang="en-US" sz="2800" b="1" dirty="0">
                <a:latin typeface="宋体" panose="02010600030101010101" pitchFamily="2" charset="-122"/>
              </a:rPr>
              <a:t>自古逢秋悲寂寥，我言秋日胜春朝。 </a:t>
            </a:r>
            <a:endParaRPr lang="zh-CN" altLang="en-US" sz="2800" b="1" dirty="0">
              <a:latin typeface="宋体" panose="02010600030101010101" pitchFamily="2" charset="-122"/>
            </a:endParaRPr>
          </a:p>
          <a:p>
            <a:pPr eaLnBrk="1" hangingPunct="1">
              <a:lnSpc>
                <a:spcPct val="90000"/>
              </a:lnSpc>
              <a:buClrTx/>
              <a:buSzTx/>
              <a:buFont typeface="Wingdings" panose="05000000000000000000" pitchFamily="2" charset="2"/>
              <a:buNone/>
            </a:pPr>
            <a:r>
              <a:rPr lang="zh-CN" altLang="en-US" sz="2800" b="1" dirty="0">
                <a:latin typeface="宋体" panose="02010600030101010101" pitchFamily="2" charset="-122"/>
              </a:rPr>
              <a:t>  晴空一鹤排云上，便引诗情到碧霄。</a:t>
            </a:r>
            <a:endParaRPr lang="zh-CN" altLang="en-US" sz="2800" b="1" dirty="0">
              <a:latin typeface="宋体" panose="02010600030101010101" pitchFamily="2" charset="-122"/>
            </a:endParaRPr>
          </a:p>
          <a:p>
            <a:pPr eaLnBrk="1" hangingPunct="1">
              <a:lnSpc>
                <a:spcPct val="90000"/>
              </a:lnSpc>
              <a:buClrTx/>
              <a:buSzTx/>
              <a:buFont typeface="Wingdings" panose="05000000000000000000" pitchFamily="2" charset="2"/>
              <a:buNone/>
            </a:pPr>
            <a:r>
              <a:rPr lang="zh-CN" altLang="en-US" sz="2800" b="1" dirty="0">
                <a:latin typeface="宋体" panose="02010600030101010101" pitchFamily="2" charset="-122"/>
              </a:rPr>
              <a:t>                 </a:t>
            </a:r>
            <a:r>
              <a:rPr lang="en-US" altLang="zh-CN" sz="2800" dirty="0">
                <a:latin typeface="华文隶书" panose="02010800040101010101" pitchFamily="2" charset="-122"/>
                <a:ea typeface="华文隶书" panose="02010800040101010101" pitchFamily="2" charset="-122"/>
                <a:sym typeface="Arial" panose="020B0604020202020204" pitchFamily="34" charset="0"/>
              </a:rPr>
              <a:t>—— </a:t>
            </a:r>
            <a:r>
              <a:rPr lang="zh-CN" altLang="en-US" sz="2800" dirty="0">
                <a:latin typeface="华文隶书" panose="02010800040101010101" pitchFamily="2" charset="-122"/>
                <a:ea typeface="华文隶书" panose="02010800040101010101" pitchFamily="2" charset="-122"/>
                <a:sym typeface="Arial" panose="020B0604020202020204" pitchFamily="34" charset="0"/>
              </a:rPr>
              <a:t>刘禹锡</a:t>
            </a:r>
            <a:r>
              <a:rPr lang="en-US" altLang="zh-CN" sz="2800" dirty="0">
                <a:latin typeface="华文隶书" panose="02010800040101010101" pitchFamily="2" charset="-122"/>
                <a:ea typeface="华文隶书" panose="02010800040101010101" pitchFamily="2" charset="-122"/>
                <a:sym typeface="Arial" panose="020B0604020202020204" pitchFamily="34" charset="0"/>
              </a:rPr>
              <a:t>《</a:t>
            </a:r>
            <a:r>
              <a:rPr lang="zh-CN" altLang="en-US" sz="2800" dirty="0">
                <a:latin typeface="华文隶书" panose="02010800040101010101" pitchFamily="2" charset="-122"/>
                <a:ea typeface="华文隶书" panose="02010800040101010101" pitchFamily="2" charset="-122"/>
                <a:sym typeface="Arial" panose="020B0604020202020204" pitchFamily="34" charset="0"/>
              </a:rPr>
              <a:t>秋词</a:t>
            </a:r>
            <a:r>
              <a:rPr lang="en-US" altLang="zh-CN" sz="2800" dirty="0">
                <a:latin typeface="华文隶书" panose="02010800040101010101" pitchFamily="2" charset="-122"/>
                <a:ea typeface="华文隶书" panose="02010800040101010101" pitchFamily="2" charset="-122"/>
                <a:sym typeface="Arial" panose="020B0604020202020204" pitchFamily="34" charset="0"/>
              </a:rPr>
              <a:t>》</a:t>
            </a:r>
            <a:endParaRPr lang="en-US" altLang="zh-CN" sz="2800" dirty="0">
              <a:latin typeface="华文隶书" panose="02010800040101010101" pitchFamily="2" charset="-122"/>
              <a:ea typeface="华文隶书" panose="02010800040101010101"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2">
                                            <p:txEl>
                                              <p:charRg st="121" end="139"/>
                                            </p:txEl>
                                          </p:spTgt>
                                        </p:tgtEl>
                                        <p:attrNameLst>
                                          <p:attrName>style.visibility</p:attrName>
                                        </p:attrNameLst>
                                      </p:cBhvr>
                                      <p:to>
                                        <p:strVal val="visible"/>
                                      </p:to>
                                    </p:set>
                                    <p:anim calcmode="lin" valueType="num">
                                      <p:cBhvr>
                                        <p:cTn id="7" dur="1000" fill="hold"/>
                                        <p:tgtEl>
                                          <p:spTgt spid="43012">
                                            <p:txEl>
                                              <p:charRg st="121" end="139"/>
                                            </p:txEl>
                                          </p:spTgt>
                                        </p:tgtEl>
                                        <p:attrNameLst>
                                          <p:attrName>ppt_x</p:attrName>
                                        </p:attrNameLst>
                                      </p:cBhvr>
                                      <p:tavLst>
                                        <p:tav tm="0">
                                          <p:val>
                                            <p:strVal val="#ppt_x"/>
                                          </p:val>
                                        </p:tav>
                                        <p:tav tm="100000">
                                          <p:val>
                                            <p:strVal val="#ppt_x"/>
                                          </p:val>
                                        </p:tav>
                                      </p:tavLst>
                                    </p:anim>
                                    <p:anim calcmode="lin" valueType="num">
                                      <p:cBhvr>
                                        <p:cTn id="8" dur="1000" fill="hold"/>
                                        <p:tgtEl>
                                          <p:spTgt spid="43012">
                                            <p:txEl>
                                              <p:charRg st="121" end="139"/>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012">
                                            <p:txEl>
                                              <p:charRg st="139" end="158"/>
                                            </p:txEl>
                                          </p:spTgt>
                                        </p:tgtEl>
                                        <p:attrNameLst>
                                          <p:attrName>style.visibility</p:attrName>
                                        </p:attrNameLst>
                                      </p:cBhvr>
                                      <p:to>
                                        <p:strVal val="visible"/>
                                      </p:to>
                                    </p:set>
                                    <p:anim calcmode="lin" valueType="num">
                                      <p:cBhvr>
                                        <p:cTn id="11" dur="1000" fill="hold"/>
                                        <p:tgtEl>
                                          <p:spTgt spid="43012">
                                            <p:txEl>
                                              <p:charRg st="139" end="158"/>
                                            </p:txEl>
                                          </p:spTgt>
                                        </p:tgtEl>
                                        <p:attrNameLst>
                                          <p:attrName>ppt_x</p:attrName>
                                        </p:attrNameLst>
                                      </p:cBhvr>
                                      <p:tavLst>
                                        <p:tav tm="0">
                                          <p:val>
                                            <p:strVal val="#ppt_x"/>
                                          </p:val>
                                        </p:tav>
                                        <p:tav tm="100000">
                                          <p:val>
                                            <p:strVal val="#ppt_x"/>
                                          </p:val>
                                        </p:tav>
                                      </p:tavLst>
                                    </p:anim>
                                    <p:anim calcmode="lin" valueType="num">
                                      <p:cBhvr>
                                        <p:cTn id="12" dur="1000" fill="hold"/>
                                        <p:tgtEl>
                                          <p:spTgt spid="43012">
                                            <p:txEl>
                                              <p:charRg st="139" end="158"/>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3012">
                                            <p:txEl>
                                              <p:charRg st="158" end="186"/>
                                            </p:txEl>
                                          </p:spTgt>
                                        </p:tgtEl>
                                        <p:attrNameLst>
                                          <p:attrName>style.visibility</p:attrName>
                                        </p:attrNameLst>
                                      </p:cBhvr>
                                      <p:to>
                                        <p:strVal val="visible"/>
                                      </p:to>
                                    </p:set>
                                    <p:anim calcmode="lin" valueType="num">
                                      <p:cBhvr>
                                        <p:cTn id="15" dur="1000" fill="hold"/>
                                        <p:tgtEl>
                                          <p:spTgt spid="43012">
                                            <p:txEl>
                                              <p:charRg st="158" end="186"/>
                                            </p:txEl>
                                          </p:spTgt>
                                        </p:tgtEl>
                                        <p:attrNameLst>
                                          <p:attrName>ppt_x</p:attrName>
                                        </p:attrNameLst>
                                      </p:cBhvr>
                                      <p:tavLst>
                                        <p:tav tm="0">
                                          <p:val>
                                            <p:strVal val="#ppt_x"/>
                                          </p:val>
                                        </p:tav>
                                        <p:tav tm="100000">
                                          <p:val>
                                            <p:strVal val="#ppt_x"/>
                                          </p:val>
                                        </p:tav>
                                      </p:tavLst>
                                    </p:anim>
                                    <p:anim calcmode="lin" valueType="num">
                                      <p:cBhvr>
                                        <p:cTn id="16" dur="1000" fill="hold"/>
                                        <p:tgtEl>
                                          <p:spTgt spid="43012">
                                            <p:txEl>
                                              <p:charRg st="158" end="18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4"/>
          <p:cNvSpPr txBox="1">
            <a:spLocks noChangeArrowheads="1"/>
          </p:cNvSpPr>
          <p:nvPr/>
        </p:nvSpPr>
        <p:spPr bwMode="auto">
          <a:xfrm>
            <a:off x="744220" y="1557655"/>
            <a:ext cx="8220710"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t>     </a:t>
            </a:r>
            <a:r>
              <a:rPr lang="zh-CN" altLang="en-US" sz="3600" b="1" dirty="0"/>
              <a:t>古人描写秋天多“怨秋”“悲秋”，把秋天写得萧杀凄凉、清冷惨淡，例如“自古逢秋悲寂寥”，“万里悲秋常作客”，“秋雨秋风愁煞人” 等等，表现出“伤秋”“悲秋”的意绪 ，毛泽东笔下的秋为什么如此绚丽多彩、生机盎然呢</a:t>
            </a:r>
            <a:r>
              <a:rPr lang="en-US" altLang="zh-CN" sz="3600" b="1" dirty="0"/>
              <a:t>?</a:t>
            </a:r>
            <a:r>
              <a:rPr lang="zh-CN" altLang="en-US" sz="3600" b="1" dirty="0"/>
              <a:t>这与一个人的什么有关</a:t>
            </a:r>
            <a:r>
              <a:rPr lang="en-US" altLang="zh-CN" sz="3600" b="1" dirty="0"/>
              <a:t>? </a:t>
            </a:r>
            <a:endParaRPr lang="en-US" altLang="zh-CN" sz="3600" b="1" dirty="0"/>
          </a:p>
          <a:p>
            <a:pPr>
              <a:spcBef>
                <a:spcPct val="50000"/>
              </a:spcBef>
            </a:pPr>
            <a:endParaRPr lang="en-US" altLang="zh-CN" sz="3600" b="1" dirty="0"/>
          </a:p>
        </p:txBody>
      </p:sp>
      <p:sp>
        <p:nvSpPr>
          <p:cNvPr id="16386" name="Text Box 5"/>
          <p:cNvSpPr txBox="1">
            <a:spLocks noChangeArrowheads="1"/>
          </p:cNvSpPr>
          <p:nvPr/>
        </p:nvSpPr>
        <p:spPr bwMode="auto">
          <a:xfrm>
            <a:off x="1619250" y="549275"/>
            <a:ext cx="57610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6000" b="1" dirty="0"/>
              <a:t>    深度阅读</a:t>
            </a:r>
            <a:endParaRPr lang="zh-CN" altLang="en-US" sz="6000" b="1"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4"/>
          <p:cNvSpPr txBox="1">
            <a:spLocks noChangeArrowheads="1"/>
          </p:cNvSpPr>
          <p:nvPr/>
        </p:nvSpPr>
        <p:spPr bwMode="auto">
          <a:xfrm>
            <a:off x="1763713" y="836613"/>
            <a:ext cx="43926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endParaRPr lang="zh-CN" altLang="en-US"/>
          </a:p>
        </p:txBody>
      </p:sp>
      <p:sp>
        <p:nvSpPr>
          <p:cNvPr id="17410" name="Text Box 5"/>
          <p:cNvSpPr txBox="1">
            <a:spLocks noChangeArrowheads="1"/>
          </p:cNvSpPr>
          <p:nvPr/>
        </p:nvSpPr>
        <p:spPr bwMode="auto">
          <a:xfrm>
            <a:off x="1619250" y="476250"/>
            <a:ext cx="61928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6000" b="1" dirty="0"/>
              <a:t>      拓展延伸</a:t>
            </a:r>
            <a:endParaRPr lang="zh-CN" altLang="en-US" sz="6000" b="1" dirty="0"/>
          </a:p>
        </p:txBody>
      </p:sp>
      <p:sp>
        <p:nvSpPr>
          <p:cNvPr id="17411" name="Rectangle 6"/>
          <p:cNvSpPr>
            <a:spLocks noGrp="1" noChangeArrowheads="1"/>
          </p:cNvSpPr>
          <p:nvPr>
            <p:ph idx="1"/>
          </p:nvPr>
        </p:nvSpPr>
        <p:spPr bwMode="auto">
          <a:xfrm>
            <a:off x="457200" y="1600200"/>
            <a:ext cx="840105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buFont typeface="Arial" panose="020B0604020202020204" pitchFamily="34" charset="0"/>
              <a:buNone/>
            </a:pPr>
            <a:r>
              <a:rPr lang="zh-CN" altLang="en-US" sz="2000" dirty="0" smtClean="0">
                <a:ea typeface="黑体" panose="02010609060101010101" pitchFamily="49" charset="-122"/>
              </a:rPr>
              <a:t>       </a:t>
            </a:r>
            <a:r>
              <a:rPr lang="zh-CN" altLang="en-US" sz="2800" dirty="0" smtClean="0">
                <a:ea typeface="黑体" panose="02010609060101010101" pitchFamily="49" charset="-122"/>
              </a:rPr>
              <a:t>“你的心态就是你真正的主人”。</a:t>
            </a:r>
            <a:endParaRPr lang="zh-CN" altLang="en-US" sz="2800" dirty="0" smtClean="0">
              <a:ea typeface="黑体" panose="02010609060101010101" pitchFamily="49" charset="-122"/>
            </a:endParaRPr>
          </a:p>
          <a:p>
            <a:pPr>
              <a:buFont typeface="Arial" panose="020B0604020202020204" pitchFamily="34" charset="0"/>
              <a:buNone/>
            </a:pPr>
            <a:r>
              <a:rPr lang="zh-CN" altLang="en-US" sz="2800" dirty="0" smtClean="0">
                <a:ea typeface="黑体" panose="02010609060101010101" pitchFamily="49" charset="-122"/>
              </a:rPr>
              <a:t>            “ 要么你去驾驭生命，要么生命驾驭你，你的心态决定了谁是坐骑，谁是骑师。” </a:t>
            </a:r>
            <a:endParaRPr lang="zh-CN" altLang="en-US" sz="2800" dirty="0" smtClean="0">
              <a:ea typeface="黑体" panose="02010609060101010101" pitchFamily="49" charset="-122"/>
            </a:endParaRPr>
          </a:p>
          <a:p>
            <a:pPr>
              <a:buFont typeface="Arial" panose="020B0604020202020204" pitchFamily="34" charset="0"/>
              <a:buNone/>
            </a:pPr>
            <a:r>
              <a:rPr lang="zh-CN" altLang="en-US" sz="2800" dirty="0" smtClean="0">
                <a:ea typeface="黑体" panose="02010609060101010101" pitchFamily="49" charset="-122"/>
              </a:rPr>
              <a:t>          心态决定着命运</a:t>
            </a:r>
            <a:r>
              <a:rPr lang="en-US" altLang="zh-CN" sz="2800" dirty="0" smtClean="0">
                <a:ea typeface="黑体" panose="02010609060101010101" pitchFamily="49" charset="-122"/>
              </a:rPr>
              <a:t>:</a:t>
            </a:r>
            <a:r>
              <a:rPr lang="zh-CN" altLang="en-US" sz="2800" dirty="0" smtClean="0">
                <a:ea typeface="黑体" panose="02010609060101010101" pitchFamily="49" charset="-122"/>
              </a:rPr>
              <a:t>播下一种心态，收获一种思想，播下一种思想，收获一种行为；播下一种行为，收获一种习惯，播下一种习惯，收获一种性格；播下一种性格，收获一种命运。让我们从现在开始，拥有一颗积极的心态，树立理想，掌控命运。</a:t>
            </a:r>
            <a:endParaRPr lang="zh-CN" altLang="en-US" sz="2800" dirty="0" smtClean="0">
              <a:ea typeface="黑体" panose="02010609060101010101" pitchFamily="49" charset="-122"/>
            </a:endParaRPr>
          </a:p>
        </p:txBody>
      </p:sp>
      <p:sp>
        <p:nvSpPr>
          <p:cNvPr id="17412" name="Text Box 7"/>
          <p:cNvSpPr txBox="1">
            <a:spLocks noChangeArrowheads="1"/>
          </p:cNvSpPr>
          <p:nvPr/>
        </p:nvSpPr>
        <p:spPr bwMode="auto">
          <a:xfrm>
            <a:off x="0" y="5734050"/>
            <a:ext cx="88582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4400" b="1" dirty="0"/>
              <a:t>坚持不懈的努力，永不放弃的态度</a:t>
            </a:r>
            <a:r>
              <a:rPr lang="zh-CN" altLang="en-US" sz="4400" dirty="0"/>
              <a:t> </a:t>
            </a:r>
            <a:endParaRPr lang="zh-CN" altLang="en-US" sz="4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框 147460"/>
          <p:cNvSpPr txBox="1"/>
          <p:nvPr/>
        </p:nvSpPr>
        <p:spPr>
          <a:xfrm>
            <a:off x="323850" y="188913"/>
            <a:ext cx="8496300" cy="7646987"/>
          </a:xfrm>
          <a:prstGeom prst="rect">
            <a:avLst/>
          </a:prstGeom>
          <a:noFill/>
          <a:ln w="9525">
            <a:noFill/>
          </a:ln>
        </p:spPr>
        <p:txBody>
          <a:bodyPr anchor="t" anchorCtr="0">
            <a:spAutoFit/>
          </a:bodyPr>
          <a:p>
            <a:r>
              <a:rPr lang="zh-CN" altLang="en-US" sz="3200" b="1" dirty="0">
                <a:latin typeface="楷体" panose="02010609060101010101" pitchFamily="49" charset="-122"/>
                <a:ea typeface="楷体" panose="02010609060101010101" pitchFamily="49" charset="-122"/>
              </a:rPr>
              <a:t>  毛泽东（</a:t>
            </a:r>
            <a:r>
              <a:rPr lang="en-US" altLang="zh-CN" sz="3200" b="1" dirty="0">
                <a:latin typeface="楷体" panose="02010609060101010101" pitchFamily="49" charset="-122"/>
                <a:ea typeface="楷体" panose="02010609060101010101" pitchFamily="49" charset="-122"/>
              </a:rPr>
              <a:t>1893</a:t>
            </a:r>
            <a:r>
              <a:rPr lang="zh-CN" altLang="en-US" sz="3200" b="1" dirty="0">
                <a:latin typeface="楷体" panose="02010609060101010101" pitchFamily="49" charset="-122"/>
                <a:ea typeface="楷体" panose="02010609060101010101" pitchFamily="49" charset="-122"/>
              </a:rPr>
              <a:t>年</a:t>
            </a:r>
            <a:r>
              <a:rPr lang="en-US" altLang="zh-CN" sz="3200" b="1" dirty="0">
                <a:latin typeface="楷体" panose="02010609060101010101" pitchFamily="49" charset="-122"/>
                <a:ea typeface="楷体" panose="02010609060101010101" pitchFamily="49" charset="-122"/>
              </a:rPr>
              <a:t>12</a:t>
            </a:r>
            <a:r>
              <a:rPr lang="zh-CN" altLang="en-US" sz="3200" b="1" dirty="0">
                <a:latin typeface="楷体" panose="02010609060101010101" pitchFamily="49" charset="-122"/>
                <a:ea typeface="楷体" panose="02010609060101010101" pitchFamily="49" charset="-122"/>
              </a:rPr>
              <a:t>月</a:t>
            </a:r>
            <a:r>
              <a:rPr lang="en-US" altLang="zh-CN" sz="3200" b="1" dirty="0">
                <a:latin typeface="楷体" panose="02010609060101010101" pitchFamily="49" charset="-122"/>
                <a:ea typeface="楷体" panose="02010609060101010101" pitchFamily="49" charset="-122"/>
              </a:rPr>
              <a:t>26</a:t>
            </a:r>
            <a:r>
              <a:rPr lang="zh-CN" altLang="en-US" sz="3200" b="1" dirty="0">
                <a:latin typeface="楷体" panose="02010609060101010101" pitchFamily="49" charset="-122"/>
                <a:ea typeface="楷体" panose="02010609060101010101" pitchFamily="49" charset="-122"/>
              </a:rPr>
              <a:t>日－</a:t>
            </a:r>
            <a:r>
              <a:rPr lang="en-US" altLang="zh-CN" sz="3200" b="1" dirty="0">
                <a:latin typeface="楷体" panose="02010609060101010101" pitchFamily="49" charset="-122"/>
                <a:ea typeface="楷体" panose="02010609060101010101" pitchFamily="49" charset="-122"/>
              </a:rPr>
              <a:t>1976</a:t>
            </a:r>
            <a:r>
              <a:rPr lang="zh-CN" altLang="en-US" sz="3200" b="1" dirty="0">
                <a:latin typeface="楷体" panose="02010609060101010101" pitchFamily="49" charset="-122"/>
                <a:ea typeface="楷体" panose="02010609060101010101" pitchFamily="49" charset="-122"/>
              </a:rPr>
              <a:t>年</a:t>
            </a:r>
            <a:r>
              <a:rPr lang="en-US" altLang="zh-CN" sz="3200" b="1" dirty="0">
                <a:latin typeface="楷体" panose="02010609060101010101" pitchFamily="49" charset="-122"/>
                <a:ea typeface="楷体" panose="02010609060101010101" pitchFamily="49" charset="-122"/>
              </a:rPr>
              <a:t>9</a:t>
            </a:r>
            <a:r>
              <a:rPr lang="zh-CN" altLang="en-US" sz="3200" b="1" dirty="0">
                <a:latin typeface="楷体" panose="02010609060101010101" pitchFamily="49" charset="-122"/>
                <a:ea typeface="楷体" panose="02010609060101010101" pitchFamily="49" charset="-122"/>
              </a:rPr>
              <a:t>月</a:t>
            </a:r>
            <a:r>
              <a:rPr lang="en-US" altLang="zh-CN" sz="3200" b="1" dirty="0">
                <a:latin typeface="楷体" panose="02010609060101010101" pitchFamily="49" charset="-122"/>
                <a:ea typeface="楷体" panose="02010609060101010101" pitchFamily="49" charset="-122"/>
              </a:rPr>
              <a:t>9</a:t>
            </a:r>
            <a:r>
              <a:rPr lang="zh-CN" altLang="en-US" sz="3200" b="1" dirty="0">
                <a:latin typeface="楷体" panose="02010609060101010101" pitchFamily="49" charset="-122"/>
                <a:ea typeface="楷体" panose="02010609060101010101" pitchFamily="49" charset="-122"/>
              </a:rPr>
              <a:t>日），字润之，笔名子任。湖南湘潭人。诗人，伟大的马克思主义者，无产阶级革命家、战略家、政治家和思想家，中国共产党、中国人民解放军和中华人民共和国的主要缔造者和领导人。</a:t>
            </a:r>
            <a:r>
              <a:rPr lang="en-US" altLang="zh-CN" sz="3200" b="1" dirty="0">
                <a:latin typeface="楷体" panose="02010609060101010101" pitchFamily="49" charset="-122"/>
                <a:ea typeface="楷体" panose="02010609060101010101" pitchFamily="49" charset="-122"/>
              </a:rPr>
              <a:t>1949</a:t>
            </a:r>
            <a:r>
              <a:rPr lang="zh-CN" altLang="en-US" sz="3200" b="1" dirty="0">
                <a:latin typeface="楷体" panose="02010609060101010101" pitchFamily="49" charset="-122"/>
                <a:ea typeface="楷体" panose="02010609060101010101" pitchFamily="49" charset="-122"/>
              </a:rPr>
              <a:t>至</a:t>
            </a:r>
            <a:r>
              <a:rPr lang="en-US" altLang="zh-CN" sz="3200" b="1" dirty="0">
                <a:latin typeface="楷体" panose="02010609060101010101" pitchFamily="49" charset="-122"/>
                <a:ea typeface="楷体" panose="02010609060101010101" pitchFamily="49" charset="-122"/>
              </a:rPr>
              <a:t>1976</a:t>
            </a:r>
            <a:r>
              <a:rPr lang="zh-CN" altLang="en-US" sz="3200" b="1" dirty="0">
                <a:latin typeface="楷体" panose="02010609060101010101" pitchFamily="49" charset="-122"/>
                <a:ea typeface="楷体" panose="02010609060101010101" pitchFamily="49" charset="-122"/>
              </a:rPr>
              <a:t>年，毛泽东担任中华人民共和国最高领导人。他对马克思列宁主义的发展、军事理论的贡献以及对共产党的理论贡献被称为毛泽东思想。因毛泽东担任过的主要职务几乎全部称为主席，所以也被人们尊称为“毛主席”。毛泽东被视为现代世界历史中最重要的人物之一，</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时代</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杂志也将他评为</a:t>
            </a:r>
            <a:r>
              <a:rPr lang="en-US" altLang="zh-CN" sz="3200" b="1" dirty="0">
                <a:latin typeface="楷体" panose="02010609060101010101" pitchFamily="49" charset="-122"/>
                <a:ea typeface="楷体" panose="02010609060101010101" pitchFamily="49" charset="-122"/>
              </a:rPr>
              <a:t>20</a:t>
            </a:r>
            <a:r>
              <a:rPr lang="zh-CN" altLang="en-US" sz="3200" b="1" dirty="0">
                <a:latin typeface="楷体" panose="02010609060101010101" pitchFamily="49" charset="-122"/>
                <a:ea typeface="楷体" panose="02010609060101010101" pitchFamily="49" charset="-122"/>
              </a:rPr>
              <a:t>世纪最具影响</a:t>
            </a:r>
            <a:r>
              <a:rPr lang="en-US" altLang="zh-CN" sz="3200" b="1" dirty="0">
                <a:latin typeface="楷体" panose="02010609060101010101" pitchFamily="49" charset="-122"/>
                <a:ea typeface="楷体" panose="02010609060101010101" pitchFamily="49" charset="-122"/>
              </a:rPr>
              <a:t>100</a:t>
            </a:r>
            <a:r>
              <a:rPr lang="zh-CN" altLang="en-US" sz="3200" b="1" dirty="0">
                <a:latin typeface="楷体" panose="02010609060101010101" pitchFamily="49" charset="-122"/>
                <a:ea typeface="楷体" panose="02010609060101010101" pitchFamily="49" charset="-122"/>
              </a:rPr>
              <a:t>人之一。</a:t>
            </a:r>
            <a:endParaRPr lang="zh-CN" altLang="en-US" sz="3200" b="1" dirty="0">
              <a:latin typeface="楷体" panose="02010609060101010101" pitchFamily="49" charset="-122"/>
              <a:ea typeface="楷体" panose="02010609060101010101" pitchFamily="49" charset="-122"/>
            </a:endParaRPr>
          </a:p>
          <a:p>
            <a:endParaRPr lang="zh-CN" altLang="en-US" sz="3200" b="1" dirty="0">
              <a:latin typeface="楷体" panose="02010609060101010101" pitchFamily="49" charset="-122"/>
              <a:ea typeface="楷体" panose="02010609060101010101" pitchFamily="49" charset="-122"/>
            </a:endParaRPr>
          </a:p>
          <a:p>
            <a:pPr>
              <a:spcBef>
                <a:spcPct val="50000"/>
              </a:spcBef>
            </a:pP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6194" name="Picture 2" descr="毛泽东1913年在湖南"/>
          <p:cNvPicPr>
            <a:picLocks noChangeAspect="1"/>
          </p:cNvPicPr>
          <p:nvPr/>
        </p:nvPicPr>
        <p:blipFill>
          <a:blip r:embed="rId1"/>
          <a:stretch>
            <a:fillRect/>
          </a:stretch>
        </p:blipFill>
        <p:spPr>
          <a:xfrm>
            <a:off x="0" y="0"/>
            <a:ext cx="3144838" cy="4481513"/>
          </a:xfrm>
          <a:prstGeom prst="rect">
            <a:avLst/>
          </a:prstGeom>
          <a:noFill/>
          <a:ln w="9525">
            <a:noFill/>
          </a:ln>
        </p:spPr>
      </p:pic>
      <p:pic>
        <p:nvPicPr>
          <p:cNvPr id="136195" name="Picture 3" descr="1919年在长沙"/>
          <p:cNvPicPr>
            <a:picLocks noChangeAspect="1"/>
          </p:cNvPicPr>
          <p:nvPr/>
        </p:nvPicPr>
        <p:blipFill>
          <a:blip r:embed="rId2"/>
          <a:stretch>
            <a:fillRect/>
          </a:stretch>
        </p:blipFill>
        <p:spPr>
          <a:xfrm>
            <a:off x="1116013" y="908050"/>
            <a:ext cx="2841625" cy="4049713"/>
          </a:xfrm>
          <a:prstGeom prst="rect">
            <a:avLst/>
          </a:prstGeom>
          <a:noFill/>
          <a:ln w="9525">
            <a:noFill/>
          </a:ln>
        </p:spPr>
      </p:pic>
      <p:pic>
        <p:nvPicPr>
          <p:cNvPr id="136196" name="Picture 4" descr="毛泽东5"/>
          <p:cNvPicPr>
            <a:picLocks noChangeAspect="1"/>
          </p:cNvPicPr>
          <p:nvPr/>
        </p:nvPicPr>
        <p:blipFill>
          <a:blip r:embed="rId3"/>
          <a:stretch>
            <a:fillRect/>
          </a:stretch>
        </p:blipFill>
        <p:spPr>
          <a:xfrm>
            <a:off x="2700338" y="2276475"/>
            <a:ext cx="3168650" cy="2419350"/>
          </a:xfrm>
          <a:prstGeom prst="rect">
            <a:avLst/>
          </a:prstGeom>
          <a:noFill/>
          <a:ln w="9525">
            <a:noFill/>
          </a:ln>
        </p:spPr>
      </p:pic>
      <p:pic>
        <p:nvPicPr>
          <p:cNvPr id="136197" name="Picture 5" descr="毛泽东7"/>
          <p:cNvPicPr>
            <a:picLocks noChangeAspect="1"/>
          </p:cNvPicPr>
          <p:nvPr/>
        </p:nvPicPr>
        <p:blipFill>
          <a:blip r:embed="rId4"/>
          <a:stretch>
            <a:fillRect/>
          </a:stretch>
        </p:blipFill>
        <p:spPr>
          <a:xfrm>
            <a:off x="3924300" y="2924175"/>
            <a:ext cx="2614613" cy="2787650"/>
          </a:xfrm>
          <a:prstGeom prst="rect">
            <a:avLst/>
          </a:prstGeom>
          <a:noFill/>
          <a:ln w="9525">
            <a:noFill/>
          </a:ln>
        </p:spPr>
      </p:pic>
      <p:pic>
        <p:nvPicPr>
          <p:cNvPr id="136198" name="Picture 6" descr="22222"/>
          <p:cNvPicPr>
            <a:picLocks noChangeAspect="1"/>
          </p:cNvPicPr>
          <p:nvPr/>
        </p:nvPicPr>
        <p:blipFill>
          <a:blip r:embed="rId5"/>
          <a:stretch>
            <a:fillRect/>
          </a:stretch>
        </p:blipFill>
        <p:spPr>
          <a:xfrm>
            <a:off x="5651500" y="4005263"/>
            <a:ext cx="3167063" cy="2532062"/>
          </a:xfrm>
          <a:prstGeom prst="rect">
            <a:avLst/>
          </a:prstGeom>
          <a:noFill/>
          <a:ln w="9525">
            <a:noFill/>
          </a:ln>
        </p:spPr>
      </p:pic>
      <p:sp>
        <p:nvSpPr>
          <p:cNvPr id="10247" name="WordArt 7"/>
          <p:cNvSpPr>
            <a:spLocks noTextEdit="1"/>
          </p:cNvSpPr>
          <p:nvPr/>
        </p:nvSpPr>
        <p:spPr>
          <a:xfrm>
            <a:off x="5003800" y="765175"/>
            <a:ext cx="3086100" cy="1019175"/>
          </a:xfrm>
          <a:prstGeom prst="rect">
            <a:avLst/>
          </a:prstGeom>
        </p:spPr>
        <p:txBody>
          <a:bodyPr wrap="none" fromWordArt="1">
            <a:prstTxWarp prst="textPlain">
              <a:avLst>
                <a:gd name="adj" fmla="val 50000"/>
              </a:avLst>
            </a:prstTxWarp>
            <a:normAutofit/>
          </a:bodyPr>
          <a:p>
            <a:pPr algn="ctr"/>
            <a:r>
              <a:rPr lang="zh-CN" altLang="en-US" sz="8000" b="1">
                <a:ln w="9525" cap="flat" cmpd="sng">
                  <a:solidFill>
                    <a:srgbClr val="FF0000"/>
                  </a:solidFill>
                  <a:prstDash val="solid"/>
                  <a:round/>
                  <a:headEnd type="none" w="med" len="med"/>
                  <a:tailEnd type="none" w="med" len="med"/>
                </a:ln>
                <a:solidFill>
                  <a:srgbClr val="FF0000"/>
                </a:solidFill>
                <a:latin typeface="宋体" panose="02010600030101010101" pitchFamily="2" charset="-122"/>
                <a:ea typeface="宋体" panose="02010600030101010101" pitchFamily="2" charset="-122"/>
              </a:rPr>
              <a:t>东方红</a:t>
            </a:r>
            <a:endParaRPr lang="zh-CN" altLang="en-US" sz="8000" b="1">
              <a:ln w="9525" cap="flat" cmpd="sng">
                <a:solidFill>
                  <a:srgbClr val="FF0000"/>
                </a:solidFill>
                <a:prstDash val="solid"/>
                <a:roun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247"/>
                                        </p:tgtEl>
                                        <p:attrNameLst>
                                          <p:attrName>style.visibility</p:attrName>
                                        </p:attrNameLst>
                                      </p:cBhvr>
                                      <p:to>
                                        <p:strVal val="visible"/>
                                      </p:to>
                                    </p:set>
                                    <p:anim calcmode="lin" valueType="num">
                                      <p:cBhvr additive="base">
                                        <p:cTn id="7" dur="5000" fill="hold"/>
                                        <p:tgtEl>
                                          <p:spTgt spid="10247"/>
                                        </p:tgtEl>
                                        <p:attrNameLst>
                                          <p:attrName>ppt_x</p:attrName>
                                        </p:attrNameLst>
                                      </p:cBhvr>
                                      <p:tavLst>
                                        <p:tav tm="0">
                                          <p:val>
                                            <p:strVal val="0-#ppt_w/2"/>
                                          </p:val>
                                        </p:tav>
                                        <p:tav tm="100000">
                                          <p:val>
                                            <p:strVal val="#ppt_x"/>
                                          </p:val>
                                        </p:tav>
                                      </p:tavLst>
                                    </p:anim>
                                    <p:anim calcmode="lin" valueType="num">
                                      <p:cBhvr additive="base">
                                        <p:cTn id="8" dur="5000" fill="hold"/>
                                        <p:tgtEl>
                                          <p:spTgt spid="102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36194"/>
                                        </p:tgtEl>
                                        <p:attrNameLst>
                                          <p:attrName>style.visibility</p:attrName>
                                        </p:attrNameLst>
                                      </p:cBhvr>
                                      <p:to>
                                        <p:strVal val="visible"/>
                                      </p:to>
                                    </p:set>
                                    <p:anim calcmode="lin" valueType="num">
                                      <p:cBhvr additive="base">
                                        <p:cTn id="13" dur="5000" fill="hold"/>
                                        <p:tgtEl>
                                          <p:spTgt spid="136194"/>
                                        </p:tgtEl>
                                        <p:attrNameLst>
                                          <p:attrName>ppt_x</p:attrName>
                                        </p:attrNameLst>
                                      </p:cBhvr>
                                      <p:tavLst>
                                        <p:tav tm="0">
                                          <p:val>
                                            <p:strVal val="1+#ppt_w/2"/>
                                          </p:val>
                                        </p:tav>
                                        <p:tav tm="100000">
                                          <p:val>
                                            <p:strVal val="#ppt_x"/>
                                          </p:val>
                                        </p:tav>
                                      </p:tavLst>
                                    </p:anim>
                                    <p:anim calcmode="lin" valueType="num">
                                      <p:cBhvr additive="base">
                                        <p:cTn id="14" dur="5000" fill="hold"/>
                                        <p:tgtEl>
                                          <p:spTgt spid="13619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36195"/>
                                        </p:tgtEl>
                                        <p:attrNameLst>
                                          <p:attrName>style.visibility</p:attrName>
                                        </p:attrNameLst>
                                      </p:cBhvr>
                                      <p:to>
                                        <p:strVal val="visible"/>
                                      </p:to>
                                    </p:set>
                                    <p:anim calcmode="lin" valueType="num">
                                      <p:cBhvr additive="base">
                                        <p:cTn id="19" dur="5000" fill="hold"/>
                                        <p:tgtEl>
                                          <p:spTgt spid="136195"/>
                                        </p:tgtEl>
                                        <p:attrNameLst>
                                          <p:attrName>ppt_x</p:attrName>
                                        </p:attrNameLst>
                                      </p:cBhvr>
                                      <p:tavLst>
                                        <p:tav tm="0">
                                          <p:val>
                                            <p:strVal val="1+#ppt_w/2"/>
                                          </p:val>
                                        </p:tav>
                                        <p:tav tm="100000">
                                          <p:val>
                                            <p:strVal val="#ppt_x"/>
                                          </p:val>
                                        </p:tav>
                                      </p:tavLst>
                                    </p:anim>
                                    <p:anim calcmode="lin" valueType="num">
                                      <p:cBhvr additive="base">
                                        <p:cTn id="20" dur="5000" fill="hold"/>
                                        <p:tgtEl>
                                          <p:spTgt spid="13619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36196"/>
                                        </p:tgtEl>
                                        <p:attrNameLst>
                                          <p:attrName>style.visibility</p:attrName>
                                        </p:attrNameLst>
                                      </p:cBhvr>
                                      <p:to>
                                        <p:strVal val="visible"/>
                                      </p:to>
                                    </p:set>
                                    <p:anim calcmode="lin" valueType="num">
                                      <p:cBhvr additive="base">
                                        <p:cTn id="25" dur="5000" fill="hold"/>
                                        <p:tgtEl>
                                          <p:spTgt spid="136196"/>
                                        </p:tgtEl>
                                        <p:attrNameLst>
                                          <p:attrName>ppt_x</p:attrName>
                                        </p:attrNameLst>
                                      </p:cBhvr>
                                      <p:tavLst>
                                        <p:tav tm="0">
                                          <p:val>
                                            <p:strVal val="1+#ppt_w/2"/>
                                          </p:val>
                                        </p:tav>
                                        <p:tav tm="100000">
                                          <p:val>
                                            <p:strVal val="#ppt_x"/>
                                          </p:val>
                                        </p:tav>
                                      </p:tavLst>
                                    </p:anim>
                                    <p:anim calcmode="lin" valueType="num">
                                      <p:cBhvr additive="base">
                                        <p:cTn id="26" dur="5000" fill="hold"/>
                                        <p:tgtEl>
                                          <p:spTgt spid="13619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36197"/>
                                        </p:tgtEl>
                                        <p:attrNameLst>
                                          <p:attrName>style.visibility</p:attrName>
                                        </p:attrNameLst>
                                      </p:cBhvr>
                                      <p:to>
                                        <p:strVal val="visible"/>
                                      </p:to>
                                    </p:set>
                                    <p:anim calcmode="lin" valueType="num">
                                      <p:cBhvr additive="base">
                                        <p:cTn id="31" dur="5000" fill="hold"/>
                                        <p:tgtEl>
                                          <p:spTgt spid="136197"/>
                                        </p:tgtEl>
                                        <p:attrNameLst>
                                          <p:attrName>ppt_x</p:attrName>
                                        </p:attrNameLst>
                                      </p:cBhvr>
                                      <p:tavLst>
                                        <p:tav tm="0">
                                          <p:val>
                                            <p:strVal val="1+#ppt_w/2"/>
                                          </p:val>
                                        </p:tav>
                                        <p:tav tm="100000">
                                          <p:val>
                                            <p:strVal val="#ppt_x"/>
                                          </p:val>
                                        </p:tav>
                                      </p:tavLst>
                                    </p:anim>
                                    <p:anim calcmode="lin" valueType="num">
                                      <p:cBhvr additive="base">
                                        <p:cTn id="32" dur="5000" fill="hold"/>
                                        <p:tgtEl>
                                          <p:spTgt spid="13619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36198"/>
                                        </p:tgtEl>
                                        <p:attrNameLst>
                                          <p:attrName>style.visibility</p:attrName>
                                        </p:attrNameLst>
                                      </p:cBhvr>
                                      <p:to>
                                        <p:strVal val="visible"/>
                                      </p:to>
                                    </p:set>
                                    <p:anim calcmode="lin" valueType="num">
                                      <p:cBhvr additive="base">
                                        <p:cTn id="37" dur="5000" fill="hold"/>
                                        <p:tgtEl>
                                          <p:spTgt spid="136198"/>
                                        </p:tgtEl>
                                        <p:attrNameLst>
                                          <p:attrName>ppt_x</p:attrName>
                                        </p:attrNameLst>
                                      </p:cBhvr>
                                      <p:tavLst>
                                        <p:tav tm="0">
                                          <p:val>
                                            <p:strVal val="1+#ppt_w/2"/>
                                          </p:val>
                                        </p:tav>
                                        <p:tav tm="100000">
                                          <p:val>
                                            <p:strVal val="#ppt_x"/>
                                          </p:val>
                                        </p:tav>
                                      </p:tavLst>
                                    </p:anim>
                                    <p:anim calcmode="lin" valueType="num">
                                      <p:cBhvr additive="base">
                                        <p:cTn id="38" dur="5000" fill="hold"/>
                                        <p:tgtEl>
                                          <p:spTgt spid="1361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MEDIACOVER_FLAG" val="1"/>
  <p:tag name="KSO_WM_UNIT_MEDIACOVER_BTN_STATE" val="1"/>
  <p:tag name="KSO_WM_UNIT_MEDIACOVER_BTNRECT" val="4543*5400*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TIMING" val="|1.8|2.8"/>
</p:tagLst>
</file>

<file path=ppt/tags/tag3.xml><?xml version="1.0" encoding="utf-8"?>
<p:tagLst xmlns:p="http://schemas.openxmlformats.org/presentationml/2006/main">
  <p:tag name="TIMING" val="|1.8|4.7"/>
</p:tagLst>
</file>

<file path=ppt/tags/tag4.xml><?xml version="1.0" encoding="utf-8"?>
<p:tagLst xmlns:p="http://schemas.openxmlformats.org/presentationml/2006/main">
  <p:tag name="TIMING" val="|0.7|1.1"/>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默认设计模板_2">
  <a:themeElements>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默认设计模板_3">
  <a:themeElements>
    <a:clrScheme name="默认设计模板_3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3">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3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3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3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3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_默认设计模板_4">
  <a:themeElements>
    <a:clrScheme name="默认设计模板_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_2">
  <a:themeElements>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_3">
  <a:themeElements>
    <a:clrScheme name="默认设计模板_3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3">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3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3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3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3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默认设计模板_4">
  <a:themeElements>
    <a:clrScheme name="默认设计模板_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默认设计模板_5">
  <a:themeElements>
    <a:clrScheme name="默认设计模板_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_5">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5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_5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_5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_5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_5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_5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_5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_5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_5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_5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_5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默认设计模板_6">
  <a:themeElements>
    <a:clrScheme name="默认设计模板_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_6">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_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_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_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_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_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_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_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_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_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_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默认设计模板_2">
  <a:themeElements>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5349</Words>
  <Application>WPS 演示</Application>
  <PresentationFormat>全屏显示(4:3)</PresentationFormat>
  <Paragraphs>558</Paragraphs>
  <Slides>72</Slides>
  <Notes>0</Notes>
  <HiddenSlides>0</HiddenSlides>
  <MMClips>2</MMClips>
  <ScaleCrop>false</ScaleCrop>
  <HeadingPairs>
    <vt:vector size="6" baseType="variant">
      <vt:variant>
        <vt:lpstr>已用的字体</vt:lpstr>
      </vt:variant>
      <vt:variant>
        <vt:i4>20</vt:i4>
      </vt:variant>
      <vt:variant>
        <vt:lpstr>主题</vt:lpstr>
      </vt:variant>
      <vt:variant>
        <vt:i4>12</vt:i4>
      </vt:variant>
      <vt:variant>
        <vt:lpstr>幻灯片标题</vt:lpstr>
      </vt:variant>
      <vt:variant>
        <vt:i4>72</vt:i4>
      </vt:variant>
    </vt:vector>
  </HeadingPairs>
  <TitlesOfParts>
    <vt:vector size="104" baseType="lpstr">
      <vt:lpstr>Arial</vt:lpstr>
      <vt:lpstr>宋体</vt:lpstr>
      <vt:lpstr>Wingdings</vt:lpstr>
      <vt:lpstr>Times New Roman</vt:lpstr>
      <vt:lpstr>黑体</vt:lpstr>
      <vt:lpstr>华文行楷</vt:lpstr>
      <vt:lpstr>微软雅黑</vt:lpstr>
      <vt:lpstr>楷体</vt:lpstr>
      <vt:lpstr>Century Gothic</vt:lpstr>
      <vt:lpstr>Calibri</vt:lpstr>
      <vt:lpstr>Arial Unicode MS</vt:lpstr>
      <vt:lpstr>华文隶书</vt:lpstr>
      <vt:lpstr>楷体_GB2312</vt:lpstr>
      <vt:lpstr>隶书</vt:lpstr>
      <vt:lpstr>华文新魏</vt:lpstr>
      <vt:lpstr>新宋体</vt:lpstr>
      <vt:lpstr>方正魏碑简体</vt:lpstr>
      <vt:lpstr>华文彩云</vt:lpstr>
      <vt:lpstr>幼圆</vt:lpstr>
      <vt:lpstr>华文细黑</vt:lpstr>
      <vt:lpstr>默认设计模板</vt:lpstr>
      <vt:lpstr>默认设计模板_2</vt:lpstr>
      <vt:lpstr>默认设计模板_3</vt:lpstr>
      <vt:lpstr>默认设计模板_4</vt:lpstr>
      <vt:lpstr>默认设计模板_5</vt:lpstr>
      <vt:lpstr>默认设计模板_6</vt:lpstr>
      <vt:lpstr>1_默认设计模板</vt:lpstr>
      <vt:lpstr>1_默认设计模板_2</vt:lpstr>
      <vt:lpstr>2_默认设计模板</vt:lpstr>
      <vt:lpstr>2_默认设计模板_2</vt:lpstr>
      <vt:lpstr>1_默认设计模板_3</vt:lpstr>
      <vt:lpstr>1_默认设计模板_4</vt:lpstr>
      <vt:lpstr>PowerPoint 演示文稿</vt:lpstr>
      <vt:lpstr>PowerPoint 演示文稿</vt:lpstr>
      <vt:lpstr>背景介绍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咏蛙</vt:lpstr>
      <vt:lpstr>七绝·呈父亲</vt:lpstr>
      <vt:lpstr>PowerPoint 演示文稿</vt:lpstr>
      <vt:lpstr>PowerPoint 演示文稿</vt:lpstr>
      <vt:lpstr>PowerPoint 演示文稿</vt:lpstr>
      <vt:lpstr>PowerPoint 演示文稿</vt:lpstr>
      <vt:lpstr>PowerPoint 演示文稿</vt:lpstr>
      <vt:lpstr>PowerPoint 演示文稿</vt:lpstr>
      <vt:lpstr>学习目标</vt:lpstr>
      <vt:lpstr>PowerPoint 演示文稿</vt:lpstr>
      <vt:lpstr>PowerPoint 演示文稿</vt:lpstr>
      <vt:lpstr>自读课文，初步感知</vt:lpstr>
      <vt:lpstr>   </vt:lpstr>
      <vt:lpstr>上阙</vt:lpstr>
      <vt:lpstr>上阙     独立寒秋图</vt:lpstr>
      <vt:lpstr>      湘江秋景图 作者看到了那些景物？</vt:lpstr>
      <vt:lpstr>PowerPoint 演示文稿</vt:lpstr>
      <vt:lpstr>      湘江秋景图有哪些意象？</vt:lpstr>
      <vt:lpstr>PowerPoint 演示文稿</vt:lpstr>
      <vt:lpstr>  词中哪些字富有表现力？请你圈出用的最好的词？请加以赏析，并说说这些景物的特点。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知人论世</vt:lpstr>
      <vt:lpstr>PowerPoint 演示文稿</vt:lpstr>
      <vt:lpstr>PowerPoint 演示文稿</vt:lpstr>
      <vt:lpstr>PowerPoint 演示文稿</vt:lpstr>
      <vt:lpstr>PowerPoint 演示文稿</vt:lpstr>
      <vt:lpstr>PowerPoint 演示文稿</vt:lpstr>
      <vt:lpstr>   </vt:lpstr>
      <vt:lpstr>PowerPoint 演示文稿</vt:lpstr>
      <vt:lpstr>1925年之前·毛泽东</vt:lpstr>
      <vt:lpstr>PowerPoint 演示文稿</vt:lpstr>
      <vt:lpstr>PowerPoint 演示文稿</vt:lpstr>
      <vt:lpstr>PowerPoint 演示文稿</vt:lpstr>
      <vt:lpstr>PowerPoint 演示文稿</vt:lpstr>
      <vt:lpstr>峥嵘岁月图</vt:lpstr>
      <vt:lpstr>中流击水，浪遏飞舟</vt:lpstr>
      <vt:lpstr>PowerPoint 演示文稿</vt:lpstr>
      <vt:lpstr>下阕塑造了怎样的青年形象？</vt:lpstr>
      <vt:lpstr>PowerPoint 演示文稿</vt:lpstr>
      <vt:lpstr>PowerPoint 演示文稿</vt:lpstr>
      <vt:lpstr>                   小结</vt:lpstr>
      <vt:lpstr> 本词主题：</vt:lpstr>
      <vt:lpstr>秋天里的悲喜</vt:lpstr>
      <vt:lpstr>PowerPoint 演示文稿</vt:lpstr>
      <vt:lpstr>PowerPoint 演示文稿</vt:lpstr>
    </vt:vector>
  </TitlesOfParts>
  <Company>
资料来源：淘宝店铺：日出教育 或者 日出分享
更新更多资料请加ＱＱ２２８４７１８３００
微信：17728178930
淘宝--主店铺：  日出教育 
店铺链接：https://shop152652799.taobao.com/shop/view_shop.htm?tracelog=twddp&amp;user_number_id=1741707622
淘宝--合作店铺： 日出分享
店铺链接：https://shop112180859.taobao.com/shop/view_shop.htm?tracelog=twddp&amp;user_number_id=2160821148&amp;user_id=2160821148</Company>
  <LinksUpToDate>false</LinksUpToDate>
  <SharedDoc>false</SharedDoc>
  <HyperlinksChanged>false</HyperlinksChanged>
  <AppVersion>14.0000</AppVersion>
  <Manager>
资料来源：淘宝店铺：日出教育 或者 日出分享
更新更多资料请加ＱＱ２２８４７１８３００
微信：17728178930
淘宝--主店铺：  日出教育 
店铺链接：https://shop152652799.taobao.com/shop/view_shop.htm?tracelog=twddp&amp;user_number_id=1741707622
淘宝--合作店铺： 日出分享
店铺链接：https://shop112180859.taobao.com/shop/view_shop.htm?tracelog=twddp&amp;user_number_id=2160821148&amp;user_id=2160821148</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资料来源：淘宝店铺：日出教育 或者 日出分享
更新更多资料请加ＱＱ２２８４７１８３００
微信：17728178930
淘宝--主店铺：  日出教育 
店铺链接：https://shop152652799.taobao.com/shop/view_shop.htm?tracelog=twddp&amp;user_number_id=1741707622
淘宝--合作店铺： 日出分享
店铺链接：https://shop112180859.taobao.com/shop/view_shop.htm?tracelog=twddp&amp;user_number_id=2160821148&amp;user_id=2160821148</dc:title>
  <dc:creator>
资料来源：淘宝店铺：日出教育 或者 日出分享
更新更多资料请加ＱＱ２２８４７１８３００
微信：17728178930
淘宝--主店铺：  日出教育 
店铺链接：https://shop152652799.taobao.com/shop/view_shop.htm?tracelog=twddp&amp;user_number_id=1741707622
淘宝--合作店铺： 日出分享
店铺链接：https://shop112180859.taobao.com/shop/view_shop.htm?tracelog=twddp&amp;user_number_id=2160821148&amp;user_id=2160821148</dc:creator>
  <cp:keywords>
资料来源：淘宝店铺：日出教育 或者 日出分享
更新更多资料请加ＱＱ２２８４７１８３００
微信：17728178930
淘宝--主店铺：  日出教育 
店铺链接：https://shop152652799.taobao.com/shop/view_shop.htm?tracelog=twddp&amp;user_number_id=1741707622
淘宝--合作店铺： 日出分享
店铺链接：https://shop112180859.taobao.com/shop/view_shop.htm?tracelog=twddp&amp;user_number_id=2160821148&amp;user_id=2160821148</cp:keywords>
  <dc:description>
资料来源：淘宝店铺：日出教育 或者 日出分享
更新更多资料请加ＱＱ２２８４７１８３００
微信：17728178930
淘宝--主店铺：  日出教育 
店铺链接：https://shop152652799.taobao.com/shop/view_shop.htm?tracelog=twddp&amp;user_number_id=1741707622
淘宝--合作店铺： 日出分享
店铺链接：https://shop112180859.taobao.com/shop/view_shop.htm?tracelog=twddp&amp;user_number_id=2160821148&amp;user_id=2160821148</dc:description>
  <dc:subject>资料来源：淘宝店铺：日出教育 或者 日出分享
更新更多资料请加ＱＱ２２８４７１８３００
微信：17728178930
淘宝--主店铺：  日出教育 
店铺链接：https://shop152652799.taobao.com/shop/view_shop.htm?tracelog=twddp&amp;user_number_id=1741707622
淘宝--合作店铺： 日出分享
店铺链接：https://shop112180859.taobao.com/shop/view_shop.htm?tracelog=twddp&amp;user_number_id=2160821148&amp;user_id=2160821148</dc:subject>
  <cp:category>
资料来源：淘宝店铺：日出教育 或者 日出分享
更新更多资料请加ＱＱ２２８４７１８３００
微信：17728178930
淘宝--主店铺：  日出教育 
店铺链接：https://shop152652799.taobao.com/shop/view_shop.htm?tracelog=twddp&amp;user_number_id=1741707622
淘宝--合作店铺： 日出分享
店铺链接：https://shop112180859.taobao.com/shop/view_shop.htm?tracelog=twddp&amp;user_number_id=2160821148&amp;user_id=2160821148</cp:category>
  <cp:lastModifiedBy>Administrator</cp:lastModifiedBy>
  <cp:revision>177</cp:revision>
  <dcterms:created xsi:type="dcterms:W3CDTF">2012-06-06T18:40:00Z</dcterms:created>
  <dcterms:modified xsi:type="dcterms:W3CDTF">2021-09-07T02:39:10Z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2052-11.1.0.10577</vt:lpwstr>
  </property>
  <property fmtid="{D5CDD505-2E9C-101B-9397-08002B2CF9AE}" pid="3" name="ICV">
    <vt:lpwstr>A97E2B0391134132B0BF5D2FED01FEA0</vt:lpwstr>
  </property>
</Properties>
</file>