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heme/theme4.xml" ContentType="application/vnd.openxmlformats-officedocument.theme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  <p:sldMasterId id="2147483687" r:id="rId3"/>
  </p:sldMasterIdLst>
  <p:notesMasterIdLst>
    <p:notesMasterId r:id="rId41"/>
  </p:notesMasterIdLst>
  <p:sldIdLst>
    <p:sldId id="445" r:id="rId4"/>
    <p:sldId id="421" r:id="rId5"/>
    <p:sldId id="417" r:id="rId6"/>
    <p:sldId id="446" r:id="rId7"/>
    <p:sldId id="527" r:id="rId8"/>
    <p:sldId id="448" r:id="rId9"/>
    <p:sldId id="567" r:id="rId10"/>
    <p:sldId id="449" r:id="rId11"/>
    <p:sldId id="569" r:id="rId12"/>
    <p:sldId id="570" r:id="rId13"/>
    <p:sldId id="571" r:id="rId14"/>
    <p:sldId id="572" r:id="rId15"/>
    <p:sldId id="573" r:id="rId16"/>
    <p:sldId id="574" r:id="rId17"/>
    <p:sldId id="462" r:id="rId18"/>
    <p:sldId id="575" r:id="rId19"/>
    <p:sldId id="577" r:id="rId20"/>
    <p:sldId id="578" r:id="rId21"/>
    <p:sldId id="579" r:id="rId22"/>
    <p:sldId id="499" r:id="rId23"/>
    <p:sldId id="580" r:id="rId24"/>
    <p:sldId id="581" r:id="rId25"/>
    <p:sldId id="582" r:id="rId26"/>
    <p:sldId id="583" r:id="rId27"/>
    <p:sldId id="584" r:id="rId28"/>
    <p:sldId id="585" r:id="rId29"/>
    <p:sldId id="586" r:id="rId30"/>
    <p:sldId id="504" r:id="rId31"/>
    <p:sldId id="588" r:id="rId32"/>
    <p:sldId id="589" r:id="rId33"/>
    <p:sldId id="590" r:id="rId34"/>
    <p:sldId id="591" r:id="rId35"/>
    <p:sldId id="478" r:id="rId36"/>
    <p:sldId id="592" r:id="rId37"/>
    <p:sldId id="512" r:id="rId38"/>
    <p:sldId id="593" r:id="rId39"/>
    <p:sldId id="594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58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9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2.xml"/><Relationship Id="rId9" Type="http://schemas.openxmlformats.org/officeDocument/2006/relationships/tags" Target="../tags/tag97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1.xml"/><Relationship Id="rId9" Type="http://schemas.openxmlformats.org/officeDocument/2006/relationships/tags" Target="../tags/tag106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tags" Target="../tags/tag153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tags" Target="../tags/tag152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75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tags" Target="../tags/tag192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5" Type="http://schemas.openxmlformats.org/officeDocument/2006/relationships/tags" Target="../tags/tag185.xml"/><Relationship Id="rId10" Type="http://schemas.openxmlformats.org/officeDocument/2006/relationships/tags" Target="../tags/tag190.xml"/><Relationship Id="rId4" Type="http://schemas.openxmlformats.org/officeDocument/2006/relationships/tags" Target="../tags/tag184.xml"/><Relationship Id="rId9" Type="http://schemas.openxmlformats.org/officeDocument/2006/relationships/tags" Target="../tags/tag189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00.xml"/><Relationship Id="rId3" Type="http://schemas.openxmlformats.org/officeDocument/2006/relationships/tags" Target="../tags/tag195.xml"/><Relationship Id="rId7" Type="http://schemas.openxmlformats.org/officeDocument/2006/relationships/tags" Target="../tags/tag199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9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08.xml"/><Relationship Id="rId10" Type="http://schemas.openxmlformats.org/officeDocument/2006/relationships/tags" Target="../tags/tag213.xml"/><Relationship Id="rId4" Type="http://schemas.openxmlformats.org/officeDocument/2006/relationships/tags" Target="../tags/tag207.xml"/><Relationship Id="rId9" Type="http://schemas.openxmlformats.org/officeDocument/2006/relationships/tags" Target="../tags/tag21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18.xml"/><Relationship Id="rId10" Type="http://schemas.openxmlformats.org/officeDocument/2006/relationships/tags" Target="../tags/tag223.xml"/><Relationship Id="rId4" Type="http://schemas.openxmlformats.org/officeDocument/2006/relationships/tags" Target="../tags/tag217.xml"/><Relationship Id="rId9" Type="http://schemas.openxmlformats.org/officeDocument/2006/relationships/tags" Target="../tags/tag22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27.xml"/><Relationship Id="rId9" Type="http://schemas.openxmlformats.org/officeDocument/2006/relationships/tags" Target="../tags/tag23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tags" Target="../tags/tag245.xml"/><Relationship Id="rId3" Type="http://schemas.openxmlformats.org/officeDocument/2006/relationships/tags" Target="../tags/tag235.xml"/><Relationship Id="rId7" Type="http://schemas.openxmlformats.org/officeDocument/2006/relationships/tags" Target="../tags/tag239.xml"/><Relationship Id="rId12" Type="http://schemas.openxmlformats.org/officeDocument/2006/relationships/tags" Target="../tags/tag244.xml"/><Relationship Id="rId2" Type="http://schemas.openxmlformats.org/officeDocument/2006/relationships/tags" Target="../tags/tag234.xml"/><Relationship Id="rId16" Type="http://schemas.openxmlformats.org/officeDocument/2006/relationships/slideMaster" Target="../slideMasters/slideMaster2.xml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5" Type="http://schemas.openxmlformats.org/officeDocument/2006/relationships/tags" Target="../tags/tag237.xml"/><Relationship Id="rId15" Type="http://schemas.openxmlformats.org/officeDocument/2006/relationships/tags" Target="../tags/tag247.xml"/><Relationship Id="rId10" Type="http://schemas.openxmlformats.org/officeDocument/2006/relationships/tags" Target="../tags/tag242.xml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tags" Target="../tags/tag246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58.xml"/><Relationship Id="rId9" Type="http://schemas.openxmlformats.org/officeDocument/2006/relationships/tags" Target="../tags/tag26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68.xml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5" Type="http://schemas.openxmlformats.org/officeDocument/2006/relationships/tags" Target="../tags/tag278.xml"/><Relationship Id="rId10" Type="http://schemas.openxmlformats.org/officeDocument/2006/relationships/tags" Target="../tags/tag283.xml"/><Relationship Id="rId4" Type="http://schemas.openxmlformats.org/officeDocument/2006/relationships/tags" Target="../tags/tag277.xml"/><Relationship Id="rId9" Type="http://schemas.openxmlformats.org/officeDocument/2006/relationships/tags" Target="../tags/tag28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9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tags" Target="../tags/tag305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0" Type="http://schemas.openxmlformats.org/officeDocument/2006/relationships/tags" Target="../tags/tag302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13" Type="http://schemas.openxmlformats.org/officeDocument/2006/relationships/tags" Target="../tags/tag318.xml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12" Type="http://schemas.openxmlformats.org/officeDocument/2006/relationships/tags" Target="../tags/tag317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tags" Target="../tags/tag316.xml"/><Relationship Id="rId5" Type="http://schemas.openxmlformats.org/officeDocument/2006/relationships/tags" Target="../tags/tag310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315.xml"/><Relationship Id="rId4" Type="http://schemas.openxmlformats.org/officeDocument/2006/relationships/tags" Target="../tags/tag309.xml"/><Relationship Id="rId9" Type="http://schemas.openxmlformats.org/officeDocument/2006/relationships/tags" Target="../tags/tag314.xml"/><Relationship Id="rId14" Type="http://schemas.openxmlformats.org/officeDocument/2006/relationships/tags" Target="../tags/tag319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image" Target="../media/image1.jpeg"/><Relationship Id="rId3" Type="http://schemas.openxmlformats.org/officeDocument/2006/relationships/tags" Target="../tags/tag328.xml"/><Relationship Id="rId7" Type="http://schemas.openxmlformats.org/officeDocument/2006/relationships/tags" Target="../tags/tag332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11" Type="http://schemas.openxmlformats.org/officeDocument/2006/relationships/tags" Target="../tags/tag336.xml"/><Relationship Id="rId5" Type="http://schemas.openxmlformats.org/officeDocument/2006/relationships/tags" Target="../tags/tag330.xml"/><Relationship Id="rId10" Type="http://schemas.openxmlformats.org/officeDocument/2006/relationships/tags" Target="../tags/tag335.xml"/><Relationship Id="rId4" Type="http://schemas.openxmlformats.org/officeDocument/2006/relationships/tags" Target="../tags/tag329.xml"/><Relationship Id="rId9" Type="http://schemas.openxmlformats.org/officeDocument/2006/relationships/tags" Target="../tags/tag334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3" Type="http://schemas.openxmlformats.org/officeDocument/2006/relationships/tags" Target="../tags/tag339.xml"/><Relationship Id="rId7" Type="http://schemas.openxmlformats.org/officeDocument/2006/relationships/tags" Target="../tags/tag343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9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47.xml"/><Relationship Id="rId7" Type="http://schemas.openxmlformats.org/officeDocument/2006/relationships/tags" Target="../tags/tag351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3" Type="http://schemas.openxmlformats.org/officeDocument/2006/relationships/tags" Target="../tags/tag354.xml"/><Relationship Id="rId7" Type="http://schemas.openxmlformats.org/officeDocument/2006/relationships/tags" Target="../tags/tag358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55.xml"/><Relationship Id="rId9" Type="http://schemas.openxmlformats.org/officeDocument/2006/relationships/tags" Target="../tags/tag360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3" Type="http://schemas.openxmlformats.org/officeDocument/2006/relationships/tags" Target="../tags/tag363.xml"/><Relationship Id="rId7" Type="http://schemas.openxmlformats.org/officeDocument/2006/relationships/tags" Target="../tags/tag367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11" Type="http://schemas.openxmlformats.org/officeDocument/2006/relationships/tags" Target="../tags/tag371.xml"/><Relationship Id="rId5" Type="http://schemas.openxmlformats.org/officeDocument/2006/relationships/tags" Target="../tags/tag365.xml"/><Relationship Id="rId10" Type="http://schemas.openxmlformats.org/officeDocument/2006/relationships/tags" Target="../tags/tag370.xml"/><Relationship Id="rId4" Type="http://schemas.openxmlformats.org/officeDocument/2006/relationships/tags" Target="../tags/tag364.xml"/><Relationship Id="rId9" Type="http://schemas.openxmlformats.org/officeDocument/2006/relationships/tags" Target="../tags/tag369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4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3" Type="http://schemas.openxmlformats.org/officeDocument/2006/relationships/tags" Target="../tags/tag383.xml"/><Relationship Id="rId7" Type="http://schemas.openxmlformats.org/officeDocument/2006/relationships/tags" Target="../tags/tag387.xml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84.xml"/><Relationship Id="rId9" Type="http://schemas.openxmlformats.org/officeDocument/2006/relationships/tags" Target="../tags/tag389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9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00.xml"/><Relationship Id="rId7" Type="http://schemas.openxmlformats.org/officeDocument/2006/relationships/tags" Target="../tags/tag404.xml"/><Relationship Id="rId2" Type="http://schemas.openxmlformats.org/officeDocument/2006/relationships/tags" Target="../tags/tag399.xml"/><Relationship Id="rId1" Type="http://schemas.openxmlformats.org/officeDocument/2006/relationships/tags" Target="../tags/tag398.xml"/><Relationship Id="rId6" Type="http://schemas.openxmlformats.org/officeDocument/2006/relationships/tags" Target="../tags/tag403.xml"/><Relationship Id="rId5" Type="http://schemas.openxmlformats.org/officeDocument/2006/relationships/tags" Target="../tags/tag402.xml"/><Relationship Id="rId4" Type="http://schemas.openxmlformats.org/officeDocument/2006/relationships/tags" Target="../tags/tag401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tags" Target="../tags/tag412.xml"/><Relationship Id="rId3" Type="http://schemas.openxmlformats.org/officeDocument/2006/relationships/tags" Target="../tags/tag407.xml"/><Relationship Id="rId7" Type="http://schemas.openxmlformats.org/officeDocument/2006/relationships/tags" Target="../tags/tag411.xml"/><Relationship Id="rId2" Type="http://schemas.openxmlformats.org/officeDocument/2006/relationships/tags" Target="../tags/tag406.xml"/><Relationship Id="rId1" Type="http://schemas.openxmlformats.org/officeDocument/2006/relationships/tags" Target="../tags/tag405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10" Type="http://schemas.openxmlformats.org/officeDocument/2006/relationships/image" Target="../media/image2.jpeg"/><Relationship Id="rId4" Type="http://schemas.openxmlformats.org/officeDocument/2006/relationships/tags" Target="../tags/tag408.xml"/><Relationship Id="rId9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41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21.xml"/><Relationship Id="rId7" Type="http://schemas.openxmlformats.org/officeDocument/2006/relationships/tags" Target="../tags/tag425.xml"/><Relationship Id="rId2" Type="http://schemas.openxmlformats.org/officeDocument/2006/relationships/tags" Target="../tags/tag420.xml"/><Relationship Id="rId1" Type="http://schemas.openxmlformats.org/officeDocument/2006/relationships/tags" Target="../tags/tag419.x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9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441.xml"/><Relationship Id="rId3" Type="http://schemas.openxmlformats.org/officeDocument/2006/relationships/tags" Target="../tags/tag436.xml"/><Relationship Id="rId7" Type="http://schemas.openxmlformats.org/officeDocument/2006/relationships/tags" Target="../tags/tag440.xml"/><Relationship Id="rId2" Type="http://schemas.openxmlformats.org/officeDocument/2006/relationships/tags" Target="../tags/tag435.xml"/><Relationship Id="rId1" Type="http://schemas.openxmlformats.org/officeDocument/2006/relationships/tags" Target="../tags/tag434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9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3" Type="http://schemas.openxmlformats.org/officeDocument/2006/relationships/tags" Target="../tags/tag444.xml"/><Relationship Id="rId7" Type="http://schemas.openxmlformats.org/officeDocument/2006/relationships/tags" Target="../tags/tag448.xml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9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tags" Target="../tags/tag457.xml"/><Relationship Id="rId3" Type="http://schemas.openxmlformats.org/officeDocument/2006/relationships/tags" Target="../tags/tag452.xml"/><Relationship Id="rId7" Type="http://schemas.openxmlformats.org/officeDocument/2006/relationships/tags" Target="../tags/tag456.xml"/><Relationship Id="rId2" Type="http://schemas.openxmlformats.org/officeDocument/2006/relationships/tags" Target="../tags/tag451.xml"/><Relationship Id="rId1" Type="http://schemas.openxmlformats.org/officeDocument/2006/relationships/tags" Target="../tags/tag450.xml"/><Relationship Id="rId6" Type="http://schemas.openxmlformats.org/officeDocument/2006/relationships/tags" Target="../tags/tag455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454.xml"/><Relationship Id="rId10" Type="http://schemas.openxmlformats.org/officeDocument/2006/relationships/tags" Target="../tags/tag459.xml"/><Relationship Id="rId4" Type="http://schemas.openxmlformats.org/officeDocument/2006/relationships/tags" Target="../tags/tag453.xml"/><Relationship Id="rId9" Type="http://schemas.openxmlformats.org/officeDocument/2006/relationships/tags" Target="../tags/tag458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467.xml"/><Relationship Id="rId3" Type="http://schemas.openxmlformats.org/officeDocument/2006/relationships/tags" Target="../tags/tag462.xml"/><Relationship Id="rId7" Type="http://schemas.openxmlformats.org/officeDocument/2006/relationships/tags" Target="../tags/tag466.xml"/><Relationship Id="rId12" Type="http://schemas.openxmlformats.org/officeDocument/2006/relationships/image" Target="../media/image2.jpeg"/><Relationship Id="rId2" Type="http://schemas.openxmlformats.org/officeDocument/2006/relationships/tags" Target="../tags/tag461.xml"/><Relationship Id="rId1" Type="http://schemas.openxmlformats.org/officeDocument/2006/relationships/tags" Target="../tags/tag460.xml"/><Relationship Id="rId6" Type="http://schemas.openxmlformats.org/officeDocument/2006/relationships/tags" Target="../tags/tag465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464.xml"/><Relationship Id="rId10" Type="http://schemas.openxmlformats.org/officeDocument/2006/relationships/tags" Target="../tags/tag469.xml"/><Relationship Id="rId4" Type="http://schemas.openxmlformats.org/officeDocument/2006/relationships/tags" Target="../tags/tag463.xml"/><Relationship Id="rId9" Type="http://schemas.openxmlformats.org/officeDocument/2006/relationships/tags" Target="../tags/tag46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2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6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7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3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1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2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2028560" y="4443106"/>
            <a:ext cx="10163441" cy="2414895"/>
            <a:chOff x="2028560" y="4443106"/>
            <a:chExt cx="10163441" cy="2414895"/>
          </a:xfrm>
        </p:grpSpPr>
        <p:sp>
          <p:nvSpPr>
            <p:cNvPr id="21" name="等腰三角形 20"/>
            <p:cNvSpPr/>
            <p:nvPr>
              <p:custDataLst>
                <p:tags r:id="rId9"/>
              </p:custDataLst>
            </p:nvPr>
          </p:nvSpPr>
          <p:spPr>
            <a:xfrm flipH="1">
              <a:off x="4379873" y="4443106"/>
              <a:ext cx="4884016" cy="241489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任意多边形 12"/>
            <p:cNvSpPr/>
            <p:nvPr>
              <p:custDataLst>
                <p:tags r:id="rId10"/>
              </p:custDataLst>
            </p:nvPr>
          </p:nvSpPr>
          <p:spPr>
            <a:xfrm flipH="1">
              <a:off x="6821881" y="4443106"/>
              <a:ext cx="2442008" cy="2414895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等腰三角形 18"/>
            <p:cNvSpPr/>
            <p:nvPr>
              <p:custDataLst>
                <p:tags r:id="rId11"/>
              </p:custDataLst>
            </p:nvPr>
          </p:nvSpPr>
          <p:spPr>
            <a:xfrm flipH="1">
              <a:off x="7799834" y="5410200"/>
              <a:ext cx="2928111" cy="14478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0" name="任意多边形 16"/>
            <p:cNvSpPr/>
            <p:nvPr>
              <p:custDataLst>
                <p:tags r:id="rId12"/>
              </p:custDataLst>
            </p:nvPr>
          </p:nvSpPr>
          <p:spPr>
            <a:xfrm flipH="1">
              <a:off x="9263890" y="5410200"/>
              <a:ext cx="1464056" cy="1447800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等腰三角形 16"/>
            <p:cNvSpPr/>
            <p:nvPr>
              <p:custDataLst>
                <p:tags r:id="rId13"/>
              </p:custDataLst>
            </p:nvPr>
          </p:nvSpPr>
          <p:spPr>
            <a:xfrm flipH="1">
              <a:off x="2838706" y="5048250"/>
              <a:ext cx="3660139" cy="1809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8" name="任意多边形 19"/>
            <p:cNvSpPr/>
            <p:nvPr>
              <p:custDataLst>
                <p:tags r:id="rId14"/>
              </p:custDataLst>
            </p:nvPr>
          </p:nvSpPr>
          <p:spPr>
            <a:xfrm flipH="1">
              <a:off x="4668776" y="5048250"/>
              <a:ext cx="1830070" cy="1809751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等腰三角形 14"/>
            <p:cNvSpPr/>
            <p:nvPr>
              <p:custDataLst>
                <p:tags r:id="rId15"/>
              </p:custDataLst>
            </p:nvPr>
          </p:nvSpPr>
          <p:spPr>
            <a:xfrm flipH="1">
              <a:off x="11150357" y="6342962"/>
              <a:ext cx="1041643" cy="51503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任意多边形 22"/>
            <p:cNvSpPr/>
            <p:nvPr>
              <p:custDataLst>
                <p:tags r:id="rId16"/>
              </p:custDataLst>
            </p:nvPr>
          </p:nvSpPr>
          <p:spPr>
            <a:xfrm flipH="1">
              <a:off x="11671179" y="6342962"/>
              <a:ext cx="520822" cy="515039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3" name="等腰三角形 12"/>
            <p:cNvSpPr/>
            <p:nvPr>
              <p:custDataLst>
                <p:tags r:id="rId17"/>
              </p:custDataLst>
            </p:nvPr>
          </p:nvSpPr>
          <p:spPr>
            <a:xfrm flipH="1">
              <a:off x="2028560" y="6342962"/>
              <a:ext cx="1041643" cy="51503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任意多边形 25"/>
            <p:cNvSpPr/>
            <p:nvPr>
              <p:custDataLst>
                <p:tags r:id="rId18"/>
              </p:custDataLst>
            </p:nvPr>
          </p:nvSpPr>
          <p:spPr>
            <a:xfrm flipH="1">
              <a:off x="2549382" y="6342962"/>
              <a:ext cx="520822" cy="515039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508760" y="1444797"/>
            <a:ext cx="8895080" cy="1364615"/>
          </a:xfrm>
        </p:spPr>
        <p:txBody>
          <a:bodyPr anchor="b">
            <a:normAutofit/>
          </a:bodyPr>
          <a:lstStyle>
            <a:lvl1pPr algn="l">
              <a:lnSpc>
                <a:spcPct val="130000"/>
              </a:lnSpc>
              <a:defRPr sz="7200" b="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58005" y="2925216"/>
            <a:ext cx="8894914" cy="741633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buNone/>
              <a:defRPr sz="2000" u="none" strike="noStrike" kern="1200" cap="none" spc="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1559560" y="3760809"/>
            <a:ext cx="51876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en-US" altLang="zh-CN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 hasCustomPrompt="1"/>
            <p:custDataLst>
              <p:tags r:id="rId8"/>
            </p:custDataLst>
          </p:nvPr>
        </p:nvSpPr>
        <p:spPr>
          <a:xfrm>
            <a:off x="1558005" y="4208723"/>
            <a:ext cx="29304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1" name="矩形 20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2" name="任意多边形: 形状 21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等腰三角形 19"/>
            <p:cNvSpPr/>
            <p:nvPr userDrawn="1">
              <p:custDataLst>
                <p:tags r:id="rId7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25" y="379730"/>
            <a:ext cx="10852150" cy="643255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1541780"/>
            <a:ext cx="10852150" cy="461645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2425144"/>
            <a:ext cx="4304715" cy="15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4097817"/>
            <a:ext cx="12193219" cy="2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403189" y="2425144"/>
            <a:ext cx="407963" cy="15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927251" y="2348880"/>
            <a:ext cx="6426549" cy="1008112"/>
          </a:xfrm>
        </p:spPr>
        <p:txBody>
          <a:bodyPr wrap="square" anchor="b">
            <a:normAutofit/>
          </a:bodyPr>
          <a:lstStyle>
            <a:lvl1pPr>
              <a:lnSpc>
                <a:spcPct val="130000"/>
              </a:lnSpc>
              <a:defRPr sz="43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927251" y="3429000"/>
            <a:ext cx="6426549" cy="580144"/>
          </a:xfrm>
        </p:spPr>
        <p:txBody>
          <a:bodyPr wrap="square">
            <a:normAutofit/>
          </a:bodyPr>
          <a:lstStyle>
            <a:lvl1pPr marL="0" indent="0">
              <a:lnSpc>
                <a:spcPct val="130000"/>
              </a:lnSpc>
              <a:buNone/>
              <a:defRPr sz="2000" u="none" strike="noStrike" kern="1200" cap="none" spc="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>
            <p:custDataLst>
              <p:tags r:id="rId1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等腰三角形 20"/>
            <p:cNvSpPr/>
            <p:nvPr userDrawn="1">
              <p:custDataLst>
                <p:tags r:id="rId8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25" y="381000"/>
            <a:ext cx="10852150" cy="642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25" y="1473200"/>
            <a:ext cx="5283200" cy="462661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5" y="1473200"/>
            <a:ext cx="5283200" cy="46266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0365"/>
            <a:ext cx="10852150" cy="642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2" name="组合 21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4" name="矩形 23"/>
              <p:cNvSpPr/>
              <p:nvPr userDrawn="1">
                <p:custDataLst>
                  <p:tags r:id="rId11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5" name="任意多边形: 形状 24"/>
              <p:cNvSpPr/>
              <p:nvPr userDrawn="1">
                <p:custDataLst>
                  <p:tags r:id="rId12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3" name="等腰三角形 22"/>
            <p:cNvSpPr/>
            <p:nvPr userDrawn="1">
              <p:custDataLst>
                <p:tags r:id="rId10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38303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848485"/>
            <a:ext cx="5283200" cy="44926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38303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00" y="1848485"/>
            <a:ext cx="5283200" cy="44926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0365"/>
            <a:ext cx="10852150" cy="642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ctr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grpSp>
        <p:nvGrpSpPr>
          <p:cNvPr id="44" name="组合 43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45" name="组合 44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47" name="矩形 46"/>
              <p:cNvSpPr/>
              <p:nvPr userDrawn="1">
                <p:custDataLst>
                  <p:tags r:id="rId7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48" name="任意多边形: 形状 4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6" name="等腰三角形 45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1000"/>
            <a:ext cx="10852150" cy="64389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等腰三角形 20"/>
            <p:cNvSpPr/>
            <p:nvPr userDrawn="1">
              <p:custDataLst>
                <p:tags r:id="rId8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25" y="1397635"/>
            <a:ext cx="5283200" cy="494347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875" y="1397635"/>
            <a:ext cx="5283200" cy="494347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9" name="矩形 18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20" name="组合 19"/>
            <p:cNvGrpSpPr/>
            <p:nvPr userDrawn="1"/>
          </p:nvGrpSpPr>
          <p:grpSpPr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矩形 20"/>
            <p:cNvSpPr/>
            <p:nvPr userDrawn="1">
              <p:custDataLst>
                <p:tags r:id="rId8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矩形 17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21" name="矩形 20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2" name="任意多边形: 形状 21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矩形 19"/>
            <p:cNvSpPr/>
            <p:nvPr userDrawn="1">
              <p:custDataLst>
                <p:tags r:id="rId7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028825" y="4443095"/>
            <a:ext cx="10162540" cy="2414270"/>
            <a:chOff x="3195" y="6997"/>
            <a:chExt cx="16004" cy="3802"/>
          </a:xfrm>
        </p:grpSpPr>
        <p:sp>
          <p:nvSpPr>
            <p:cNvPr id="12" name="等腰三角形 11"/>
            <p:cNvSpPr/>
            <p:nvPr>
              <p:custDataLst>
                <p:tags r:id="rId6"/>
              </p:custDataLst>
            </p:nvPr>
          </p:nvSpPr>
          <p:spPr>
            <a:xfrm flipH="1">
              <a:off x="3195" y="9989"/>
              <a:ext cx="1640" cy="81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4015" y="6997"/>
              <a:ext cx="15185" cy="3803"/>
              <a:chOff x="4015" y="6997"/>
              <a:chExt cx="15185" cy="3803"/>
            </a:xfrm>
          </p:grpSpPr>
          <p:sp>
            <p:nvSpPr>
              <p:cNvPr id="20" name="等腰三角形 19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6897" y="6997"/>
                <a:ext cx="7691" cy="380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1" name="任意多边形 12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743" y="6997"/>
                <a:ext cx="3846" cy="3803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8" name="等腰三角形 1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12283" y="8520"/>
                <a:ext cx="4611" cy="228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9" name="任意多边形 16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14589" y="8520"/>
                <a:ext cx="2306" cy="228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6" name="等腰三角形 15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4470" y="7950"/>
                <a:ext cx="5764" cy="28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7" name="任意多边形 19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7352" y="7950"/>
                <a:ext cx="2882" cy="285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4" name="等腰三角形 13"/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17560" y="9989"/>
                <a:ext cx="1640" cy="81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5" name="任意多边形 22"/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18380" y="9989"/>
                <a:ext cx="820" cy="811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任意多边形 25"/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4015" y="9989"/>
                <a:ext cx="820" cy="811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5044" y="2014855"/>
            <a:ext cx="5818505" cy="1414145"/>
          </a:xfrm>
        </p:spPr>
        <p:txBody>
          <a:bodyPr anchor="b" anchorCtr="0">
            <a:normAutofit/>
          </a:bodyPr>
          <a:lstStyle>
            <a:lvl1pPr>
              <a:defRPr sz="72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6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7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1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11277600" y="0"/>
            <a:ext cx="914400" cy="914400"/>
            <a:chOff x="11277600" y="5752233"/>
            <a:chExt cx="914400" cy="914400"/>
          </a:xfrm>
        </p:grpSpPr>
        <p:sp>
          <p:nvSpPr>
            <p:cNvPr id="35" name="矩形 34"/>
            <p:cNvSpPr/>
            <p:nvPr userDrawn="1">
              <p:custDataLst>
                <p:tags r:id="rId8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6" name="任意多边形: 形状 35"/>
            <p:cNvSpPr/>
            <p:nvPr userDrawn="1">
              <p:custDataLst>
                <p:tags r:id="rId9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 userDrawn="1">
            <p:custDataLst>
              <p:tags r:id="rId2"/>
            </p:custDataLst>
          </p:nvPr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l"/>
            <a:endParaRPr lang="en-US" altLang="zh-CN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-3810"/>
            <a:ext cx="4823460" cy="686625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3" name="等腰三角形 12"/>
          <p:cNvSpPr/>
          <p:nvPr userDrawn="1">
            <p:custDataLst>
              <p:tags r:id="rId2"/>
            </p:custDataLst>
          </p:nvPr>
        </p:nvSpPr>
        <p:spPr>
          <a:xfrm rot="5400000">
            <a:off x="-144145" y="100203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17" name="矩形 16"/>
            <p:cNvSpPr/>
            <p:nvPr userDrawn="1">
              <p:custDataLst>
                <p:tags r:id="rId9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0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>
            <p:custDataLst>
              <p:tags r:id="rId1"/>
            </p:custDataLst>
          </p:nvPr>
        </p:nvGrpSpPr>
        <p:grpSpPr>
          <a:xfrm rot="5400000">
            <a:off x="5638800" y="5943600"/>
            <a:ext cx="914400" cy="914400"/>
            <a:chOff x="11277600" y="5752233"/>
            <a:chExt cx="914400" cy="914400"/>
          </a:xfrm>
        </p:grpSpPr>
        <p:sp>
          <p:nvSpPr>
            <p:cNvPr id="26" name="矩形 25"/>
            <p:cNvSpPr/>
            <p:nvPr userDrawn="1">
              <p:custDataLst>
                <p:tags r:id="rId10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11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4" name="等腰三角形 23"/>
          <p:cNvSpPr/>
          <p:nvPr userDrawn="1">
            <p:custDataLst>
              <p:tags r:id="rId9"/>
            </p:custDataLst>
          </p:nvPr>
        </p:nvSpPr>
        <p:spPr>
          <a:xfrm rot="10800000">
            <a:off x="5735960" y="0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等腰三角形 22"/>
          <p:cNvSpPr/>
          <p:nvPr userDrawn="1">
            <p:custDataLst>
              <p:tags r:id="rId8"/>
            </p:custDataLst>
          </p:nvPr>
        </p:nvSpPr>
        <p:spPr>
          <a:xfrm rot="10800000">
            <a:off x="5735960" y="0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>
            <p:custDataLst>
              <p:tags r:id="rId1"/>
            </p:custDataLst>
          </p:nvPr>
        </p:nvGrpSpPr>
        <p:grpSpPr>
          <a:xfrm>
            <a:off x="11277600" y="5752233"/>
            <a:ext cx="914400" cy="914400"/>
            <a:chOff x="11277600" y="5752233"/>
            <a:chExt cx="914400" cy="914400"/>
          </a:xfrm>
        </p:grpSpPr>
        <p:sp>
          <p:nvSpPr>
            <p:cNvPr id="26" name="矩形 25"/>
            <p:cNvSpPr/>
            <p:nvPr userDrawn="1">
              <p:custDataLst>
                <p:tags r:id="rId1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13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4" name="等腰三角形 23"/>
          <p:cNvSpPr/>
          <p:nvPr userDrawn="1">
            <p:custDataLst>
              <p:tags r:id="rId11"/>
            </p:custDataLst>
          </p:nvPr>
        </p:nvSpPr>
        <p:spPr>
          <a:xfrm rot="5400000">
            <a:off x="-144016" y="241176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等腰三角形 32"/>
          <p:cNvSpPr/>
          <p:nvPr userDrawn="1">
            <p:custDataLst>
              <p:tags r:id="rId1"/>
            </p:custDataLst>
          </p:nvPr>
        </p:nvSpPr>
        <p:spPr>
          <a:xfrm flipH="1">
            <a:off x="2941955" y="-798195"/>
            <a:ext cx="9267825" cy="45821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12"/>
          <p:cNvSpPr/>
          <p:nvPr userDrawn="1">
            <p:custDataLst>
              <p:tags r:id="rId2"/>
            </p:custDataLst>
          </p:nvPr>
        </p:nvSpPr>
        <p:spPr>
          <a:xfrm flipH="1">
            <a:off x="7576185" y="-798195"/>
            <a:ext cx="4633595" cy="4582160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 userDrawn="1">
            <p:custDataLst>
              <p:tags r:id="rId3"/>
            </p:custDataLst>
          </p:nvPr>
        </p:nvSpPr>
        <p:spPr>
          <a:xfrm flipH="1">
            <a:off x="17780" y="349885"/>
            <a:ext cx="6944995" cy="34340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19"/>
          <p:cNvSpPr/>
          <p:nvPr userDrawn="1">
            <p:custDataLst>
              <p:tags r:id="rId4"/>
            </p:custDataLst>
          </p:nvPr>
        </p:nvSpPr>
        <p:spPr>
          <a:xfrm flipH="1">
            <a:off x="3490595" y="349885"/>
            <a:ext cx="3472815" cy="3434080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 userDrawn="1">
            <p:custDataLst>
              <p:tags r:id="rId5"/>
            </p:custDataLst>
          </p:nvPr>
        </p:nvSpPr>
        <p:spPr>
          <a:xfrm rot="10800000" flipH="1">
            <a:off x="17780" y="3783965"/>
            <a:ext cx="9267825" cy="45821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12"/>
          <p:cNvSpPr/>
          <p:nvPr userDrawn="1">
            <p:custDataLst>
              <p:tags r:id="rId6"/>
            </p:custDataLst>
          </p:nvPr>
        </p:nvSpPr>
        <p:spPr>
          <a:xfrm rot="10800000" flipH="1">
            <a:off x="17780" y="3783965"/>
            <a:ext cx="4633595" cy="4582160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 userDrawn="1">
            <p:custDataLst>
              <p:tags r:id="rId7"/>
            </p:custDataLst>
          </p:nvPr>
        </p:nvSpPr>
        <p:spPr>
          <a:xfrm rot="10800000" flipH="1">
            <a:off x="5264785" y="3783965"/>
            <a:ext cx="6944995" cy="34340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19"/>
          <p:cNvSpPr/>
          <p:nvPr userDrawn="1">
            <p:custDataLst>
              <p:tags r:id="rId8"/>
            </p:custDataLst>
          </p:nvPr>
        </p:nvSpPr>
        <p:spPr>
          <a:xfrm rot="10800000" flipH="1">
            <a:off x="5264785" y="3783965"/>
            <a:ext cx="3472815" cy="3434080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箭头: 五边形 7"/>
          <p:cNvSpPr/>
          <p:nvPr>
            <p:custDataLst>
              <p:tags r:id="rId1"/>
            </p:custDataLst>
          </p:nvPr>
        </p:nvSpPr>
        <p:spPr>
          <a:xfrm flipH="1">
            <a:off x="6798186" y="0"/>
            <a:ext cx="6587613" cy="6858000"/>
          </a:xfrm>
          <a:prstGeom prst="homePlate">
            <a:avLst/>
          </a:prstGeom>
          <a:blipFill dpi="0" rotWithShape="0">
            <a:blip r:embed="rId13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>
            <p:custDataLst>
              <p:tags r:id="rId2"/>
            </p:custDataLst>
          </p:nvPr>
        </p:nvSpPr>
        <p:spPr>
          <a:xfrm rot="2685820" flipH="1">
            <a:off x="9590592" y="-1318222"/>
            <a:ext cx="2253114" cy="6404316"/>
          </a:xfrm>
          <a:custGeom>
            <a:avLst/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 rot="19001926">
            <a:off x="9450653" y="1765266"/>
            <a:ext cx="2253114" cy="6520080"/>
          </a:xfrm>
          <a:custGeom>
            <a:avLst/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669925" y="0"/>
            <a:ext cx="2770632" cy="12579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4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517525" y="3546475"/>
            <a:ext cx="6280150" cy="558800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en-US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517525" y="2090420"/>
            <a:ext cx="6280150" cy="1391285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7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 hasCustomPrompt="1"/>
            <p:custDataLst>
              <p:tags r:id="rId10"/>
            </p:custDataLst>
          </p:nvPr>
        </p:nvSpPr>
        <p:spPr>
          <a:xfrm>
            <a:off x="606228" y="4525228"/>
            <a:ext cx="2284953" cy="403332"/>
          </a:xfrm>
          <a:solidFill>
            <a:schemeClr val="accent1"/>
          </a:solidFill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编辑文本</a:t>
            </a:r>
            <a:endParaRPr lang="en-US" altLang="zh-CN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1" hasCustomPrompt="1"/>
            <p:custDataLst>
              <p:tags r:id="rId11"/>
            </p:custDataLst>
          </p:nvPr>
        </p:nvSpPr>
        <p:spPr>
          <a:xfrm>
            <a:off x="606225" y="4993583"/>
            <a:ext cx="2286000" cy="4032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编辑文本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5" name="任意多边形: 形状 14"/>
            <p:cNvSpPr/>
            <p:nvPr userDrawn="1">
              <p:custDataLst>
                <p:tags r:id="rId7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8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1" y="443234"/>
            <a:ext cx="10854000" cy="442800"/>
          </a:xfrm>
        </p:spPr>
        <p:txBody>
          <a:bodyPr vert="horz" lIns="100800" tIns="39600" rIns="75600" bIns="396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4000"/>
            <a:ext cx="10852237" cy="5389200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>
            <p:custDataLst>
              <p:tags r:id="rId1"/>
            </p:custDataLst>
          </p:nvPr>
        </p:nvSpPr>
        <p:spPr>
          <a:xfrm rot="18914180">
            <a:off x="1484851" y="-1335338"/>
            <a:ext cx="2253114" cy="6404316"/>
          </a:xfrm>
          <a:custGeom>
            <a:avLst/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2"/>
            </p:custDataLst>
          </p:nvPr>
        </p:nvSpPr>
        <p:spPr>
          <a:xfrm rot="2598074" flipH="1">
            <a:off x="1660350" y="1762664"/>
            <a:ext cx="2253114" cy="6520080"/>
          </a:xfrm>
          <a:custGeom>
            <a:avLst/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096000" y="2324100"/>
            <a:ext cx="5419185" cy="1104900"/>
          </a:xfrm>
        </p:spPr>
        <p:txBody>
          <a:bodyPr lIns="90170" tIns="46800" rIns="90000" bIns="46800"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单击此处编辑标题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097116" y="3557697"/>
            <a:ext cx="5419185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5" name="任意多边形: 形状 14"/>
            <p:cNvSpPr/>
            <p:nvPr userDrawn="1">
              <p:custDataLst>
                <p:tags r:id="rId8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7" name="任意多边形: 形状 16"/>
            <p:cNvSpPr/>
            <p:nvPr userDrawn="1">
              <p:custDataLst>
                <p:tags r:id="rId10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5"/>
            </p:custDataLst>
          </p:nvPr>
        </p:nvSpPr>
        <p:spPr>
          <a:xfrm rot="2685820" flipH="1">
            <a:off x="10132572" y="51866"/>
            <a:ext cx="2253114" cy="4784917"/>
          </a:xfrm>
          <a:custGeom>
            <a:avLst/>
            <a:gdLst>
              <a:gd name="connsiteX0" fmla="*/ 2185490 w 2253114"/>
              <a:gd name="connsiteY0" fmla="*/ 0 h 4784917"/>
              <a:gd name="connsiteX1" fmla="*/ 0 w 2253114"/>
              <a:gd name="connsiteY1" fmla="*/ 2203594 h 4784917"/>
              <a:gd name="connsiteX2" fmla="*/ 0 w 2253114"/>
              <a:gd name="connsiteY2" fmla="*/ 4784917 h 4784917"/>
              <a:gd name="connsiteX3" fmla="*/ 2253114 w 2253114"/>
              <a:gd name="connsiteY3" fmla="*/ 4784917 h 4784917"/>
              <a:gd name="connsiteX4" fmla="*/ 2253114 w 2253114"/>
              <a:gd name="connsiteY4" fmla="*/ 67441 h 47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784917">
                <a:moveTo>
                  <a:pt x="2185490" y="0"/>
                </a:moveTo>
                <a:lnTo>
                  <a:pt x="0" y="2203594"/>
                </a:lnTo>
                <a:lnTo>
                  <a:pt x="0" y="4784917"/>
                </a:lnTo>
                <a:lnTo>
                  <a:pt x="2253114" y="4784917"/>
                </a:lnTo>
                <a:lnTo>
                  <a:pt x="2253114" y="674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6"/>
            </p:custDataLst>
          </p:nvPr>
        </p:nvSpPr>
        <p:spPr>
          <a:xfrm rot="19001926">
            <a:off x="10016788" y="1963463"/>
            <a:ext cx="2253114" cy="4957418"/>
          </a:xfrm>
          <a:custGeom>
            <a:avLst/>
            <a:gdLst>
              <a:gd name="connsiteX0" fmla="*/ 2253114 w 2253114"/>
              <a:gd name="connsiteY0" fmla="*/ 0 h 4957418"/>
              <a:gd name="connsiteX1" fmla="*/ 2253114 w 2253114"/>
              <a:gd name="connsiteY1" fmla="*/ 2812310 h 4957418"/>
              <a:gd name="connsiteX2" fmla="*/ 231579 w 2253114"/>
              <a:gd name="connsiteY2" fmla="*/ 4957418 h 4957418"/>
              <a:gd name="connsiteX3" fmla="*/ 0 w 2253114"/>
              <a:gd name="connsiteY3" fmla="*/ 4740954 h 4957418"/>
              <a:gd name="connsiteX4" fmla="*/ 0 w 2253114"/>
              <a:gd name="connsiteY4" fmla="*/ 0 h 495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957418">
                <a:moveTo>
                  <a:pt x="2253114" y="0"/>
                </a:moveTo>
                <a:lnTo>
                  <a:pt x="2253114" y="2812310"/>
                </a:lnTo>
                <a:lnTo>
                  <a:pt x="231579" y="4957418"/>
                </a:lnTo>
                <a:lnTo>
                  <a:pt x="0" y="47409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8" name="矩形: 剪去对角 17"/>
            <p:cNvSpPr/>
            <p:nvPr userDrawn="1">
              <p:custDataLst>
                <p:tags r:id="rId8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 userDrawn="1">
              <p:custDataLst>
                <p:tags r:id="rId9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4" name="矩形: 剪去对角 13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8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3" name="矩形: 剪去对角 12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7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0" y="-1080785"/>
            <a:ext cx="6210243" cy="9143793"/>
            <a:chOff x="0" y="-1080785"/>
            <a:chExt cx="6210243" cy="9143793"/>
          </a:xfrm>
        </p:grpSpPr>
        <p:sp>
          <p:nvSpPr>
            <p:cNvPr id="10" name="任意多边形: 形状 9"/>
            <p:cNvSpPr/>
            <p:nvPr>
              <p:custDataLst>
                <p:tags r:id="rId6"/>
              </p:custDataLst>
            </p:nvPr>
          </p:nvSpPr>
          <p:spPr>
            <a:xfrm>
              <a:off x="0" y="9590"/>
              <a:ext cx="6210243" cy="6858000"/>
            </a:xfrm>
            <a:custGeom>
              <a:avLst/>
              <a:gdLst>
                <a:gd name="connsiteX0" fmla="*/ 0 w 6210243"/>
                <a:gd name="connsiteY0" fmla="*/ 0 h 6858000"/>
                <a:gd name="connsiteX1" fmla="*/ 2916437 w 6210243"/>
                <a:gd name="connsiteY1" fmla="*/ 0 h 6858000"/>
                <a:gd name="connsiteX2" fmla="*/ 6210243 w 6210243"/>
                <a:gd name="connsiteY2" fmla="*/ 3429000 h 6858000"/>
                <a:gd name="connsiteX3" fmla="*/ 2916437 w 6210243"/>
                <a:gd name="connsiteY3" fmla="*/ 6858000 h 6858000"/>
                <a:gd name="connsiteX4" fmla="*/ 0 w 6210243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43" h="6858000">
                  <a:moveTo>
                    <a:pt x="0" y="0"/>
                  </a:moveTo>
                  <a:lnTo>
                    <a:pt x="2916437" y="0"/>
                  </a:lnTo>
                  <a:lnTo>
                    <a:pt x="6210243" y="3429000"/>
                  </a:lnTo>
                  <a:lnTo>
                    <a:pt x="2916437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0">
              <a:blip r:embed="rId10"/>
              <a:stretch>
                <a:fillRect l="-35169" r="-3504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7"/>
              </p:custDataLst>
            </p:nvPr>
          </p:nvSpPr>
          <p:spPr>
            <a:xfrm rot="18914180">
              <a:off x="1245850" y="-1080785"/>
              <a:ext cx="2253114" cy="6137833"/>
            </a:xfrm>
            <a:custGeom>
              <a:avLst/>
              <a:gdLst>
                <a:gd name="connsiteX0" fmla="*/ 828924 w 2253114"/>
                <a:gd name="connsiteY0" fmla="*/ 0 h 6137833"/>
                <a:gd name="connsiteX1" fmla="*/ 2253114 w 2253114"/>
                <a:gd name="connsiteY1" fmla="*/ 1420357 h 6137833"/>
                <a:gd name="connsiteX2" fmla="*/ 2253114 w 2253114"/>
                <a:gd name="connsiteY2" fmla="*/ 6137833 h 6137833"/>
                <a:gd name="connsiteX3" fmla="*/ 0 w 2253114"/>
                <a:gd name="connsiteY3" fmla="*/ 6137833 h 6137833"/>
                <a:gd name="connsiteX4" fmla="*/ 0 w 2253114"/>
                <a:gd name="connsiteY4" fmla="*/ 835791 h 613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137833">
                  <a:moveTo>
                    <a:pt x="828924" y="0"/>
                  </a:moveTo>
                  <a:lnTo>
                    <a:pt x="2253114" y="1420357"/>
                  </a:lnTo>
                  <a:lnTo>
                    <a:pt x="2253114" y="6137833"/>
                  </a:lnTo>
                  <a:lnTo>
                    <a:pt x="0" y="6137833"/>
                  </a:lnTo>
                  <a:lnTo>
                    <a:pt x="0" y="83579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>
              <p:custDataLst>
                <p:tags r:id="rId8"/>
              </p:custDataLst>
            </p:nvPr>
          </p:nvSpPr>
          <p:spPr>
            <a:xfrm rot="2598074" flipH="1">
              <a:off x="1389346" y="1797288"/>
              <a:ext cx="2253114" cy="6265720"/>
            </a:xfrm>
            <a:custGeom>
              <a:avLst/>
              <a:gdLst>
                <a:gd name="connsiteX0" fmla="*/ 2253114 w 2253114"/>
                <a:gd name="connsiteY0" fmla="*/ 0 h 6265720"/>
                <a:gd name="connsiteX1" fmla="*/ 0 w 2253114"/>
                <a:gd name="connsiteY1" fmla="*/ 0 h 6265720"/>
                <a:gd name="connsiteX2" fmla="*/ 0 w 2253114"/>
                <a:gd name="connsiteY2" fmla="*/ 4740954 h 6265720"/>
                <a:gd name="connsiteX3" fmla="*/ 1631232 w 2253114"/>
                <a:gd name="connsiteY3" fmla="*/ 6265720 h 6265720"/>
                <a:gd name="connsiteX4" fmla="*/ 2253113 w 2253114"/>
                <a:gd name="connsiteY4" fmla="*/ 5605824 h 626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265720">
                  <a:moveTo>
                    <a:pt x="2253114" y="0"/>
                  </a:moveTo>
                  <a:lnTo>
                    <a:pt x="0" y="0"/>
                  </a:lnTo>
                  <a:lnTo>
                    <a:pt x="0" y="4740954"/>
                  </a:lnTo>
                  <a:lnTo>
                    <a:pt x="1631232" y="6265720"/>
                  </a:lnTo>
                  <a:lnTo>
                    <a:pt x="2253113" y="5605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342062" y="2618246"/>
            <a:ext cx="5178426" cy="1621509"/>
          </a:xfrm>
        </p:spPr>
        <p:txBody>
          <a:bodyPr lIns="90000" tIns="46800" rIns="90000" bIns="46800" anchor="b" anchorCtr="0">
            <a:normAutofit/>
          </a:bodyPr>
          <a:lstStyle>
            <a:lvl1pPr marL="0" indent="0" algn="dist">
              <a:buFont typeface="Arial" panose="020B0604020202020204" pitchFamily="34" charset="0"/>
              <a:buNone/>
              <a:defRPr sz="8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编辑标题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1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reeform 5"/>
          <p:cNvSpPr/>
          <p:nvPr userDrawn="1">
            <p:custDataLst>
              <p:tags r:id="rId6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剪去对角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snip2DiagRect">
            <a:avLst>
              <a:gd name="adj1" fmla="val 0"/>
              <a:gd name="adj2" fmla="val 50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Freeform 5"/>
          <p:cNvSpPr/>
          <p:nvPr userDrawn="1">
            <p:custDataLst>
              <p:tags r:id="rId7"/>
            </p:custDataLst>
          </p:nvPr>
        </p:nvSpPr>
        <p:spPr bwMode="auto">
          <a:xfrm>
            <a:off x="5362041" y="0"/>
            <a:ext cx="1467917" cy="723601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1"/>
            </p:custDataLst>
          </p:nvPr>
        </p:nvSpPr>
        <p:spPr>
          <a:xfrm rot="2700000" flipV="1">
            <a:off x="11856585" y="3093585"/>
            <a:ext cx="670831" cy="670831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 userDrawn="1">
            <p:custDataLst>
              <p:tags r:id="rId1"/>
            </p:custDataLst>
          </p:nvPr>
        </p:nvSpPr>
        <p:spPr>
          <a:xfrm rot="2700000">
            <a:off x="5760585" y="6522585"/>
            <a:ext cx="670831" cy="670831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/>
          <p:nvPr userDrawn="1">
            <p:custDataLst>
              <p:tags r:id="rId1"/>
            </p:custDataLst>
          </p:nvPr>
        </p:nvSpPr>
        <p:spPr>
          <a:xfrm rot="18900000" flipV="1">
            <a:off x="5764821" y="-331532"/>
            <a:ext cx="670831" cy="670831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 userDrawn="1">
            <p:custDataLst>
              <p:tags r:id="rId1"/>
            </p:custDataLst>
          </p:nvPr>
        </p:nvSpPr>
        <p:spPr>
          <a:xfrm rot="2700000">
            <a:off x="5760585" y="6522585"/>
            <a:ext cx="670831" cy="670831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/>
          <p:nvPr userDrawn="1">
            <p:custDataLst>
              <p:tags r:id="rId1"/>
            </p:custDataLst>
          </p:nvPr>
        </p:nvSpPr>
        <p:spPr>
          <a:xfrm>
            <a:off x="0" y="-3175"/>
            <a:ext cx="6210300" cy="6858000"/>
          </a:xfrm>
          <a:custGeom>
            <a:avLst/>
            <a:gdLst>
              <a:gd name="connsiteX0" fmla="*/ 0 w 6210243"/>
              <a:gd name="connsiteY0" fmla="*/ 0 h 6858000"/>
              <a:gd name="connsiteX1" fmla="*/ 2916437 w 6210243"/>
              <a:gd name="connsiteY1" fmla="*/ 0 h 6858000"/>
              <a:gd name="connsiteX2" fmla="*/ 6210243 w 6210243"/>
              <a:gd name="connsiteY2" fmla="*/ 3429000 h 6858000"/>
              <a:gd name="connsiteX3" fmla="*/ 2916437 w 6210243"/>
              <a:gd name="connsiteY3" fmla="*/ 6858000 h 6858000"/>
              <a:gd name="connsiteX4" fmla="*/ 0 w 621024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0243" h="6858000">
                <a:moveTo>
                  <a:pt x="0" y="0"/>
                </a:moveTo>
                <a:lnTo>
                  <a:pt x="2916437" y="0"/>
                </a:lnTo>
                <a:lnTo>
                  <a:pt x="6210243" y="3429000"/>
                </a:lnTo>
                <a:lnTo>
                  <a:pt x="291643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12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>
            <p:custDataLst>
              <p:tags r:id="rId2"/>
            </p:custDataLst>
          </p:nvPr>
        </p:nvSpPr>
        <p:spPr>
          <a:xfrm rot="18914180">
            <a:off x="1245870" y="-1093470"/>
            <a:ext cx="2252980" cy="6137910"/>
          </a:xfrm>
          <a:custGeom>
            <a:avLst/>
            <a:gdLst>
              <a:gd name="connsiteX0" fmla="*/ 828924 w 2253114"/>
              <a:gd name="connsiteY0" fmla="*/ 0 h 6137833"/>
              <a:gd name="connsiteX1" fmla="*/ 2253114 w 2253114"/>
              <a:gd name="connsiteY1" fmla="*/ 1420357 h 6137833"/>
              <a:gd name="connsiteX2" fmla="*/ 2253114 w 2253114"/>
              <a:gd name="connsiteY2" fmla="*/ 6137833 h 6137833"/>
              <a:gd name="connsiteX3" fmla="*/ 0 w 2253114"/>
              <a:gd name="connsiteY3" fmla="*/ 6137833 h 6137833"/>
              <a:gd name="connsiteX4" fmla="*/ 0 w 2253114"/>
              <a:gd name="connsiteY4" fmla="*/ 835791 h 613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137833">
                <a:moveTo>
                  <a:pt x="828924" y="0"/>
                </a:moveTo>
                <a:lnTo>
                  <a:pt x="2253114" y="1420357"/>
                </a:lnTo>
                <a:lnTo>
                  <a:pt x="2253114" y="6137833"/>
                </a:lnTo>
                <a:lnTo>
                  <a:pt x="0" y="6137833"/>
                </a:lnTo>
                <a:lnTo>
                  <a:pt x="0" y="83579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3"/>
            </p:custDataLst>
          </p:nvPr>
        </p:nvSpPr>
        <p:spPr>
          <a:xfrm rot="2598074" flipH="1">
            <a:off x="1389380" y="1784350"/>
            <a:ext cx="2252980" cy="6265545"/>
          </a:xfrm>
          <a:custGeom>
            <a:avLst/>
            <a:gdLst>
              <a:gd name="connsiteX0" fmla="*/ 2253114 w 2253114"/>
              <a:gd name="connsiteY0" fmla="*/ 0 h 6265720"/>
              <a:gd name="connsiteX1" fmla="*/ 0 w 2253114"/>
              <a:gd name="connsiteY1" fmla="*/ 0 h 6265720"/>
              <a:gd name="connsiteX2" fmla="*/ 0 w 2253114"/>
              <a:gd name="connsiteY2" fmla="*/ 4740954 h 6265720"/>
              <a:gd name="connsiteX3" fmla="*/ 1631232 w 2253114"/>
              <a:gd name="connsiteY3" fmla="*/ 6265720 h 6265720"/>
              <a:gd name="connsiteX4" fmla="*/ 2253113 w 2253114"/>
              <a:gd name="connsiteY4" fmla="*/ 5605824 h 62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265720">
                <a:moveTo>
                  <a:pt x="2253114" y="0"/>
                </a:moveTo>
                <a:lnTo>
                  <a:pt x="0" y="0"/>
                </a:lnTo>
                <a:lnTo>
                  <a:pt x="0" y="4740954"/>
                </a:lnTo>
                <a:lnTo>
                  <a:pt x="1631232" y="6265720"/>
                </a:lnTo>
                <a:lnTo>
                  <a:pt x="2253113" y="56058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8" name="等腰三角形 17"/>
          <p:cNvSpPr/>
          <p:nvPr userDrawn="1">
            <p:custDataLst>
              <p:tags r:id="rId5"/>
            </p:custDataLst>
          </p:nvPr>
        </p:nvSpPr>
        <p:spPr>
          <a:xfrm flipV="1">
            <a:off x="8836025" y="-3110"/>
            <a:ext cx="2770632" cy="12579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tags" Target="../tags/tag131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tags" Target="../tags/tag135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ags" Target="../tags/tag130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tags" Target="../tags/tag134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tags" Target="../tags/tag133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tags" Target="../tags/tag1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21" Type="http://schemas.openxmlformats.org/officeDocument/2006/relationships/tags" Target="../tags/tag321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tags" Target="../tags/tag325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tags" Target="../tags/tag320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tags" Target="../tags/tag324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tags" Target="../tags/tag323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tags" Target="../tags/tag3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tags" Target="../tags/tag470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tags" Target="../tags/tag54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tags" Target="../tags/tag544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" Type="http://schemas.openxmlformats.org/officeDocument/2006/relationships/tags" Target="../tags/tag550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" Type="http://schemas.openxmlformats.org/officeDocument/2006/relationships/tags" Target="../tags/tag553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63.xml"/><Relationship Id="rId13" Type="http://schemas.openxmlformats.org/officeDocument/2006/relationships/tags" Target="../tags/tag568.xml"/><Relationship Id="rId3" Type="http://schemas.openxmlformats.org/officeDocument/2006/relationships/tags" Target="../tags/tag558.xml"/><Relationship Id="rId7" Type="http://schemas.openxmlformats.org/officeDocument/2006/relationships/tags" Target="../tags/tag562.xml"/><Relationship Id="rId12" Type="http://schemas.openxmlformats.org/officeDocument/2006/relationships/tags" Target="../tags/tag567.xml"/><Relationship Id="rId2" Type="http://schemas.openxmlformats.org/officeDocument/2006/relationships/tags" Target="../tags/tag557.xml"/><Relationship Id="rId1" Type="http://schemas.openxmlformats.org/officeDocument/2006/relationships/tags" Target="../tags/tag556.xml"/><Relationship Id="rId6" Type="http://schemas.openxmlformats.org/officeDocument/2006/relationships/tags" Target="../tags/tag561.xml"/><Relationship Id="rId11" Type="http://schemas.openxmlformats.org/officeDocument/2006/relationships/tags" Target="../tags/tag566.xml"/><Relationship Id="rId5" Type="http://schemas.openxmlformats.org/officeDocument/2006/relationships/tags" Target="../tags/tag560.xml"/><Relationship Id="rId10" Type="http://schemas.openxmlformats.org/officeDocument/2006/relationships/tags" Target="../tags/tag565.xml"/><Relationship Id="rId4" Type="http://schemas.openxmlformats.org/officeDocument/2006/relationships/tags" Target="../tags/tag559.xml"/><Relationship Id="rId9" Type="http://schemas.openxmlformats.org/officeDocument/2006/relationships/tags" Target="../tags/tag564.xml"/><Relationship Id="rId1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76.xml"/><Relationship Id="rId3" Type="http://schemas.openxmlformats.org/officeDocument/2006/relationships/tags" Target="../tags/tag571.xml"/><Relationship Id="rId7" Type="http://schemas.openxmlformats.org/officeDocument/2006/relationships/tags" Target="../tags/tag575.xml"/><Relationship Id="rId2" Type="http://schemas.openxmlformats.org/officeDocument/2006/relationships/tags" Target="../tags/tag570.xml"/><Relationship Id="rId1" Type="http://schemas.openxmlformats.org/officeDocument/2006/relationships/tags" Target="../tags/tag569.xml"/><Relationship Id="rId6" Type="http://schemas.openxmlformats.org/officeDocument/2006/relationships/tags" Target="../tags/tag574.xml"/><Relationship Id="rId5" Type="http://schemas.openxmlformats.org/officeDocument/2006/relationships/tags" Target="../tags/tag573.xml"/><Relationship Id="rId10" Type="http://schemas.openxmlformats.org/officeDocument/2006/relationships/image" Target="../media/image4.jpeg"/><Relationship Id="rId4" Type="http://schemas.openxmlformats.org/officeDocument/2006/relationships/tags" Target="../tags/tag572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79.xml"/><Relationship Id="rId7" Type="http://schemas.openxmlformats.org/officeDocument/2006/relationships/image" Target="../media/image9.png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1.xml"/><Relationship Id="rId4" Type="http://schemas.openxmlformats.org/officeDocument/2006/relationships/tags" Target="../tags/tag5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" Type="http://schemas.openxmlformats.org/officeDocument/2006/relationships/tags" Target="../tags/tag58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6.xml"/><Relationship Id="rId4" Type="http://schemas.openxmlformats.org/officeDocument/2006/relationships/tags" Target="../tags/tag5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89.xml"/><Relationship Id="rId7" Type="http://schemas.openxmlformats.org/officeDocument/2006/relationships/image" Target="../media/image10.png"/><Relationship Id="rId2" Type="http://schemas.openxmlformats.org/officeDocument/2006/relationships/tags" Target="../tags/tag588.xml"/><Relationship Id="rId1" Type="http://schemas.openxmlformats.org/officeDocument/2006/relationships/tags" Target="../tags/tag58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91.xml"/><Relationship Id="rId4" Type="http://schemas.openxmlformats.org/officeDocument/2006/relationships/tags" Target="../tags/tag59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80.xml"/><Relationship Id="rId3" Type="http://schemas.openxmlformats.org/officeDocument/2006/relationships/tags" Target="../tags/tag475.xml"/><Relationship Id="rId7" Type="http://schemas.openxmlformats.org/officeDocument/2006/relationships/tags" Target="../tags/tag479.xml"/><Relationship Id="rId2" Type="http://schemas.openxmlformats.org/officeDocument/2006/relationships/tags" Target="../tags/tag474.xml"/><Relationship Id="rId1" Type="http://schemas.openxmlformats.org/officeDocument/2006/relationships/tags" Target="../tags/tag473.xml"/><Relationship Id="rId6" Type="http://schemas.openxmlformats.org/officeDocument/2006/relationships/tags" Target="../tags/tag478.xml"/><Relationship Id="rId5" Type="http://schemas.openxmlformats.org/officeDocument/2006/relationships/tags" Target="../tags/tag477.xml"/><Relationship Id="rId10" Type="http://schemas.openxmlformats.org/officeDocument/2006/relationships/image" Target="../media/image4.jpeg"/><Relationship Id="rId4" Type="http://schemas.openxmlformats.org/officeDocument/2006/relationships/tags" Target="../tags/tag476.xml"/><Relationship Id="rId9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99.xml"/><Relationship Id="rId3" Type="http://schemas.openxmlformats.org/officeDocument/2006/relationships/tags" Target="../tags/tag594.xml"/><Relationship Id="rId7" Type="http://schemas.openxmlformats.org/officeDocument/2006/relationships/tags" Target="../tags/tag598.xml"/><Relationship Id="rId2" Type="http://schemas.openxmlformats.org/officeDocument/2006/relationships/tags" Target="../tags/tag593.xml"/><Relationship Id="rId1" Type="http://schemas.openxmlformats.org/officeDocument/2006/relationships/tags" Target="../tags/tag592.xml"/><Relationship Id="rId6" Type="http://schemas.openxmlformats.org/officeDocument/2006/relationships/tags" Target="../tags/tag597.xml"/><Relationship Id="rId11" Type="http://schemas.openxmlformats.org/officeDocument/2006/relationships/slideLayout" Target="../slideLayouts/slideLayout44.xml"/><Relationship Id="rId5" Type="http://schemas.openxmlformats.org/officeDocument/2006/relationships/tags" Target="../tags/tag596.xml"/><Relationship Id="rId10" Type="http://schemas.openxmlformats.org/officeDocument/2006/relationships/tags" Target="../tags/tag601.xml"/><Relationship Id="rId4" Type="http://schemas.openxmlformats.org/officeDocument/2006/relationships/tags" Target="../tags/tag595.xml"/><Relationship Id="rId9" Type="http://schemas.openxmlformats.org/officeDocument/2006/relationships/tags" Target="../tags/tag60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09.xml"/><Relationship Id="rId3" Type="http://schemas.openxmlformats.org/officeDocument/2006/relationships/tags" Target="../tags/tag604.xml"/><Relationship Id="rId7" Type="http://schemas.openxmlformats.org/officeDocument/2006/relationships/tags" Target="../tags/tag608.xml"/><Relationship Id="rId12" Type="http://schemas.openxmlformats.org/officeDocument/2006/relationships/image" Target="../media/image11.png"/><Relationship Id="rId2" Type="http://schemas.openxmlformats.org/officeDocument/2006/relationships/tags" Target="../tags/tag603.xml"/><Relationship Id="rId1" Type="http://schemas.openxmlformats.org/officeDocument/2006/relationships/tags" Target="../tags/tag602.xml"/><Relationship Id="rId6" Type="http://schemas.openxmlformats.org/officeDocument/2006/relationships/tags" Target="../tags/tag607.xml"/><Relationship Id="rId11" Type="http://schemas.openxmlformats.org/officeDocument/2006/relationships/slideLayout" Target="../slideLayouts/slideLayout44.xml"/><Relationship Id="rId5" Type="http://schemas.openxmlformats.org/officeDocument/2006/relationships/tags" Target="../tags/tag606.xml"/><Relationship Id="rId10" Type="http://schemas.openxmlformats.org/officeDocument/2006/relationships/tags" Target="../tags/tag611.xml"/><Relationship Id="rId4" Type="http://schemas.openxmlformats.org/officeDocument/2006/relationships/tags" Target="../tags/tag605.xml"/><Relationship Id="rId9" Type="http://schemas.openxmlformats.org/officeDocument/2006/relationships/tags" Target="../tags/tag6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619.xml"/><Relationship Id="rId3" Type="http://schemas.openxmlformats.org/officeDocument/2006/relationships/tags" Target="../tags/tag614.xml"/><Relationship Id="rId7" Type="http://schemas.openxmlformats.org/officeDocument/2006/relationships/tags" Target="../tags/tag618.xml"/><Relationship Id="rId12" Type="http://schemas.openxmlformats.org/officeDocument/2006/relationships/image" Target="../media/image12.png"/><Relationship Id="rId2" Type="http://schemas.openxmlformats.org/officeDocument/2006/relationships/tags" Target="../tags/tag613.xml"/><Relationship Id="rId1" Type="http://schemas.openxmlformats.org/officeDocument/2006/relationships/tags" Target="../tags/tag612.xml"/><Relationship Id="rId6" Type="http://schemas.openxmlformats.org/officeDocument/2006/relationships/tags" Target="../tags/tag617.xml"/><Relationship Id="rId11" Type="http://schemas.openxmlformats.org/officeDocument/2006/relationships/slideLayout" Target="../slideLayouts/slideLayout44.xml"/><Relationship Id="rId5" Type="http://schemas.openxmlformats.org/officeDocument/2006/relationships/tags" Target="../tags/tag616.xml"/><Relationship Id="rId10" Type="http://schemas.openxmlformats.org/officeDocument/2006/relationships/tags" Target="../tags/tag621.xml"/><Relationship Id="rId4" Type="http://schemas.openxmlformats.org/officeDocument/2006/relationships/tags" Target="../tags/tag615.xml"/><Relationship Id="rId9" Type="http://schemas.openxmlformats.org/officeDocument/2006/relationships/tags" Target="../tags/tag6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29.xml"/><Relationship Id="rId3" Type="http://schemas.openxmlformats.org/officeDocument/2006/relationships/tags" Target="../tags/tag624.xml"/><Relationship Id="rId7" Type="http://schemas.openxmlformats.org/officeDocument/2006/relationships/tags" Target="../tags/tag628.xml"/><Relationship Id="rId12" Type="http://schemas.openxmlformats.org/officeDocument/2006/relationships/image" Target="../media/image13.png"/><Relationship Id="rId2" Type="http://schemas.openxmlformats.org/officeDocument/2006/relationships/tags" Target="../tags/tag623.xml"/><Relationship Id="rId1" Type="http://schemas.openxmlformats.org/officeDocument/2006/relationships/tags" Target="../tags/tag622.xml"/><Relationship Id="rId6" Type="http://schemas.openxmlformats.org/officeDocument/2006/relationships/tags" Target="../tags/tag627.xml"/><Relationship Id="rId11" Type="http://schemas.openxmlformats.org/officeDocument/2006/relationships/slideLayout" Target="../slideLayouts/slideLayout44.xml"/><Relationship Id="rId5" Type="http://schemas.openxmlformats.org/officeDocument/2006/relationships/tags" Target="../tags/tag626.xml"/><Relationship Id="rId10" Type="http://schemas.openxmlformats.org/officeDocument/2006/relationships/tags" Target="../tags/tag631.xml"/><Relationship Id="rId4" Type="http://schemas.openxmlformats.org/officeDocument/2006/relationships/tags" Target="../tags/tag625.xml"/><Relationship Id="rId9" Type="http://schemas.openxmlformats.org/officeDocument/2006/relationships/tags" Target="../tags/tag6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39.xml"/><Relationship Id="rId13" Type="http://schemas.openxmlformats.org/officeDocument/2006/relationships/image" Target="../media/image15.png"/><Relationship Id="rId3" Type="http://schemas.openxmlformats.org/officeDocument/2006/relationships/tags" Target="../tags/tag634.xml"/><Relationship Id="rId7" Type="http://schemas.openxmlformats.org/officeDocument/2006/relationships/tags" Target="../tags/tag638.xml"/><Relationship Id="rId12" Type="http://schemas.openxmlformats.org/officeDocument/2006/relationships/image" Target="../media/image14.png"/><Relationship Id="rId2" Type="http://schemas.openxmlformats.org/officeDocument/2006/relationships/tags" Target="../tags/tag633.xml"/><Relationship Id="rId1" Type="http://schemas.openxmlformats.org/officeDocument/2006/relationships/tags" Target="../tags/tag632.xml"/><Relationship Id="rId6" Type="http://schemas.openxmlformats.org/officeDocument/2006/relationships/tags" Target="../tags/tag637.xml"/><Relationship Id="rId11" Type="http://schemas.openxmlformats.org/officeDocument/2006/relationships/slideLayout" Target="../slideLayouts/slideLayout44.xml"/><Relationship Id="rId5" Type="http://schemas.openxmlformats.org/officeDocument/2006/relationships/tags" Target="../tags/tag636.xml"/><Relationship Id="rId10" Type="http://schemas.openxmlformats.org/officeDocument/2006/relationships/tags" Target="../tags/tag641.xml"/><Relationship Id="rId4" Type="http://schemas.openxmlformats.org/officeDocument/2006/relationships/tags" Target="../tags/tag635.xml"/><Relationship Id="rId9" Type="http://schemas.openxmlformats.org/officeDocument/2006/relationships/tags" Target="../tags/tag6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46.xml"/><Relationship Id="rId4" Type="http://schemas.openxmlformats.org/officeDocument/2006/relationships/tags" Target="../tags/tag64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49.xml"/><Relationship Id="rId2" Type="http://schemas.openxmlformats.org/officeDocument/2006/relationships/tags" Target="../tags/tag648.xml"/><Relationship Id="rId1" Type="http://schemas.openxmlformats.org/officeDocument/2006/relationships/tags" Target="../tags/tag64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1.xml"/><Relationship Id="rId4" Type="http://schemas.openxmlformats.org/officeDocument/2006/relationships/tags" Target="../tags/tag65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659.xml"/><Relationship Id="rId3" Type="http://schemas.openxmlformats.org/officeDocument/2006/relationships/tags" Target="../tags/tag654.xml"/><Relationship Id="rId7" Type="http://schemas.openxmlformats.org/officeDocument/2006/relationships/tags" Target="../tags/tag658.xml"/><Relationship Id="rId2" Type="http://schemas.openxmlformats.org/officeDocument/2006/relationships/tags" Target="../tags/tag653.xml"/><Relationship Id="rId1" Type="http://schemas.openxmlformats.org/officeDocument/2006/relationships/tags" Target="../tags/tag652.xml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10" Type="http://schemas.openxmlformats.org/officeDocument/2006/relationships/image" Target="../media/image4.jpeg"/><Relationship Id="rId4" Type="http://schemas.openxmlformats.org/officeDocument/2006/relationships/tags" Target="../tags/tag655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667.xml"/><Relationship Id="rId3" Type="http://schemas.openxmlformats.org/officeDocument/2006/relationships/tags" Target="../tags/tag662.xml"/><Relationship Id="rId7" Type="http://schemas.openxmlformats.org/officeDocument/2006/relationships/tags" Target="../tags/tag666.xml"/><Relationship Id="rId2" Type="http://schemas.openxmlformats.org/officeDocument/2006/relationships/tags" Target="../tags/tag661.xml"/><Relationship Id="rId1" Type="http://schemas.openxmlformats.org/officeDocument/2006/relationships/tags" Target="../tags/tag660.xml"/><Relationship Id="rId6" Type="http://schemas.openxmlformats.org/officeDocument/2006/relationships/tags" Target="../tags/tag665.xml"/><Relationship Id="rId5" Type="http://schemas.openxmlformats.org/officeDocument/2006/relationships/tags" Target="../tags/tag664.xml"/><Relationship Id="rId4" Type="http://schemas.openxmlformats.org/officeDocument/2006/relationships/tags" Target="../tags/tag663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675.xml"/><Relationship Id="rId3" Type="http://schemas.openxmlformats.org/officeDocument/2006/relationships/tags" Target="../tags/tag670.xml"/><Relationship Id="rId7" Type="http://schemas.openxmlformats.org/officeDocument/2006/relationships/tags" Target="../tags/tag674.xml"/><Relationship Id="rId2" Type="http://schemas.openxmlformats.org/officeDocument/2006/relationships/tags" Target="../tags/tag669.xml"/><Relationship Id="rId1" Type="http://schemas.openxmlformats.org/officeDocument/2006/relationships/tags" Target="../tags/tag668.xml"/><Relationship Id="rId6" Type="http://schemas.openxmlformats.org/officeDocument/2006/relationships/tags" Target="../tags/tag673.xml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48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82.xml"/><Relationship Id="rId1" Type="http://schemas.openxmlformats.org/officeDocument/2006/relationships/tags" Target="../tags/tag481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683.xml"/><Relationship Id="rId3" Type="http://schemas.openxmlformats.org/officeDocument/2006/relationships/tags" Target="../tags/tag678.xml"/><Relationship Id="rId7" Type="http://schemas.openxmlformats.org/officeDocument/2006/relationships/tags" Target="../tags/tag682.xml"/><Relationship Id="rId2" Type="http://schemas.openxmlformats.org/officeDocument/2006/relationships/tags" Target="../tags/tag677.xml"/><Relationship Id="rId1" Type="http://schemas.openxmlformats.org/officeDocument/2006/relationships/tags" Target="../tags/tag676.xml"/><Relationship Id="rId6" Type="http://schemas.openxmlformats.org/officeDocument/2006/relationships/tags" Target="../tags/tag681.xml"/><Relationship Id="rId5" Type="http://schemas.openxmlformats.org/officeDocument/2006/relationships/tags" Target="../tags/tag680.xml"/><Relationship Id="rId4" Type="http://schemas.openxmlformats.org/officeDocument/2006/relationships/tags" Target="../tags/tag679.xml"/><Relationship Id="rId9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68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85.xml"/><Relationship Id="rId1" Type="http://schemas.openxmlformats.org/officeDocument/2006/relationships/tags" Target="../tags/tag684.xml"/><Relationship Id="rId6" Type="http://schemas.openxmlformats.org/officeDocument/2006/relationships/tags" Target="../tags/tag689.xml"/><Relationship Id="rId5" Type="http://schemas.openxmlformats.org/officeDocument/2006/relationships/tags" Target="../tags/tag688.xml"/><Relationship Id="rId4" Type="http://schemas.openxmlformats.org/officeDocument/2006/relationships/tags" Target="../tags/tag68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697.xml"/><Relationship Id="rId3" Type="http://schemas.openxmlformats.org/officeDocument/2006/relationships/tags" Target="../tags/tag692.xml"/><Relationship Id="rId7" Type="http://schemas.openxmlformats.org/officeDocument/2006/relationships/tags" Target="../tags/tag696.xml"/><Relationship Id="rId2" Type="http://schemas.openxmlformats.org/officeDocument/2006/relationships/tags" Target="../tags/tag691.xml"/><Relationship Id="rId1" Type="http://schemas.openxmlformats.org/officeDocument/2006/relationships/tags" Target="../tags/tag690.xml"/><Relationship Id="rId6" Type="http://schemas.openxmlformats.org/officeDocument/2006/relationships/tags" Target="../tags/tag695.xml"/><Relationship Id="rId5" Type="http://schemas.openxmlformats.org/officeDocument/2006/relationships/tags" Target="../tags/tag694.xml"/><Relationship Id="rId10" Type="http://schemas.openxmlformats.org/officeDocument/2006/relationships/image" Target="../media/image4.jpeg"/><Relationship Id="rId4" Type="http://schemas.openxmlformats.org/officeDocument/2006/relationships/tags" Target="../tags/tag693.xml"/><Relationship Id="rId9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705.xml"/><Relationship Id="rId13" Type="http://schemas.openxmlformats.org/officeDocument/2006/relationships/slideLayout" Target="../slideLayouts/slideLayout26.xml"/><Relationship Id="rId3" Type="http://schemas.openxmlformats.org/officeDocument/2006/relationships/tags" Target="../tags/tag700.xml"/><Relationship Id="rId7" Type="http://schemas.openxmlformats.org/officeDocument/2006/relationships/tags" Target="../tags/tag704.xml"/><Relationship Id="rId12" Type="http://schemas.openxmlformats.org/officeDocument/2006/relationships/tags" Target="../tags/tag709.xml"/><Relationship Id="rId2" Type="http://schemas.openxmlformats.org/officeDocument/2006/relationships/tags" Target="../tags/tag699.xml"/><Relationship Id="rId1" Type="http://schemas.openxmlformats.org/officeDocument/2006/relationships/tags" Target="../tags/tag698.xml"/><Relationship Id="rId6" Type="http://schemas.openxmlformats.org/officeDocument/2006/relationships/tags" Target="../tags/tag703.xml"/><Relationship Id="rId11" Type="http://schemas.openxmlformats.org/officeDocument/2006/relationships/tags" Target="../tags/tag708.xml"/><Relationship Id="rId5" Type="http://schemas.openxmlformats.org/officeDocument/2006/relationships/tags" Target="../tags/tag702.xml"/><Relationship Id="rId10" Type="http://schemas.openxmlformats.org/officeDocument/2006/relationships/tags" Target="../tags/tag707.xml"/><Relationship Id="rId4" Type="http://schemas.openxmlformats.org/officeDocument/2006/relationships/tags" Target="../tags/tag701.xml"/><Relationship Id="rId9" Type="http://schemas.openxmlformats.org/officeDocument/2006/relationships/tags" Target="../tags/tag70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717.xml"/><Relationship Id="rId13" Type="http://schemas.openxmlformats.org/officeDocument/2006/relationships/slideLayout" Target="../slideLayouts/slideLayout26.xml"/><Relationship Id="rId3" Type="http://schemas.openxmlformats.org/officeDocument/2006/relationships/tags" Target="../tags/tag712.xml"/><Relationship Id="rId7" Type="http://schemas.openxmlformats.org/officeDocument/2006/relationships/tags" Target="../tags/tag716.xml"/><Relationship Id="rId12" Type="http://schemas.openxmlformats.org/officeDocument/2006/relationships/tags" Target="../tags/tag721.xml"/><Relationship Id="rId2" Type="http://schemas.openxmlformats.org/officeDocument/2006/relationships/tags" Target="../tags/tag711.xml"/><Relationship Id="rId1" Type="http://schemas.openxmlformats.org/officeDocument/2006/relationships/tags" Target="../tags/tag710.xml"/><Relationship Id="rId6" Type="http://schemas.openxmlformats.org/officeDocument/2006/relationships/tags" Target="../tags/tag715.xml"/><Relationship Id="rId11" Type="http://schemas.openxmlformats.org/officeDocument/2006/relationships/tags" Target="../tags/tag720.xml"/><Relationship Id="rId5" Type="http://schemas.openxmlformats.org/officeDocument/2006/relationships/tags" Target="../tags/tag714.xml"/><Relationship Id="rId10" Type="http://schemas.openxmlformats.org/officeDocument/2006/relationships/tags" Target="../tags/tag719.xml"/><Relationship Id="rId4" Type="http://schemas.openxmlformats.org/officeDocument/2006/relationships/tags" Target="../tags/tag713.xml"/><Relationship Id="rId9" Type="http://schemas.openxmlformats.org/officeDocument/2006/relationships/tags" Target="../tags/tag71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729.xml"/><Relationship Id="rId13" Type="http://schemas.openxmlformats.org/officeDocument/2006/relationships/slideLayout" Target="../slideLayouts/slideLayout26.xml"/><Relationship Id="rId3" Type="http://schemas.openxmlformats.org/officeDocument/2006/relationships/tags" Target="../tags/tag724.xml"/><Relationship Id="rId7" Type="http://schemas.openxmlformats.org/officeDocument/2006/relationships/tags" Target="../tags/tag728.xml"/><Relationship Id="rId12" Type="http://schemas.openxmlformats.org/officeDocument/2006/relationships/tags" Target="../tags/tag733.xml"/><Relationship Id="rId2" Type="http://schemas.openxmlformats.org/officeDocument/2006/relationships/tags" Target="../tags/tag723.xml"/><Relationship Id="rId1" Type="http://schemas.openxmlformats.org/officeDocument/2006/relationships/tags" Target="../tags/tag722.xml"/><Relationship Id="rId6" Type="http://schemas.openxmlformats.org/officeDocument/2006/relationships/tags" Target="../tags/tag727.xml"/><Relationship Id="rId11" Type="http://schemas.openxmlformats.org/officeDocument/2006/relationships/tags" Target="../tags/tag732.xml"/><Relationship Id="rId5" Type="http://schemas.openxmlformats.org/officeDocument/2006/relationships/tags" Target="../tags/tag726.xml"/><Relationship Id="rId10" Type="http://schemas.openxmlformats.org/officeDocument/2006/relationships/tags" Target="../tags/tag731.xml"/><Relationship Id="rId4" Type="http://schemas.openxmlformats.org/officeDocument/2006/relationships/tags" Target="../tags/tag725.xml"/><Relationship Id="rId9" Type="http://schemas.openxmlformats.org/officeDocument/2006/relationships/tags" Target="../tags/tag7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736.xml"/><Relationship Id="rId2" Type="http://schemas.openxmlformats.org/officeDocument/2006/relationships/tags" Target="../tags/tag735.xml"/><Relationship Id="rId1" Type="http://schemas.openxmlformats.org/officeDocument/2006/relationships/tags" Target="../tags/tag734.xml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39.xml"/><Relationship Id="rId2" Type="http://schemas.openxmlformats.org/officeDocument/2006/relationships/tags" Target="../tags/tag738.xml"/><Relationship Id="rId1" Type="http://schemas.openxmlformats.org/officeDocument/2006/relationships/tags" Target="../tags/tag73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tags" Target="../tags/tag48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91.xml"/><Relationship Id="rId4" Type="http://schemas.openxmlformats.org/officeDocument/2006/relationships/tags" Target="../tags/tag49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99.xml"/><Relationship Id="rId3" Type="http://schemas.openxmlformats.org/officeDocument/2006/relationships/tags" Target="../tags/tag494.xml"/><Relationship Id="rId7" Type="http://schemas.openxmlformats.org/officeDocument/2006/relationships/tags" Target="../tags/tag498.xml"/><Relationship Id="rId2" Type="http://schemas.openxmlformats.org/officeDocument/2006/relationships/tags" Target="../tags/tag493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10" Type="http://schemas.openxmlformats.org/officeDocument/2006/relationships/image" Target="../media/image4.jpeg"/><Relationship Id="rId4" Type="http://schemas.openxmlformats.org/officeDocument/2006/relationships/tags" Target="../tags/tag495.xml"/><Relationship Id="rId9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0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502.xml"/><Relationship Id="rId7" Type="http://schemas.openxmlformats.org/officeDocument/2006/relationships/tags" Target="../tags/tag506.xml"/><Relationship Id="rId12" Type="http://schemas.openxmlformats.org/officeDocument/2006/relationships/tags" Target="../tags/tag511.xml"/><Relationship Id="rId2" Type="http://schemas.openxmlformats.org/officeDocument/2006/relationships/tags" Target="../tags/tag501.xml"/><Relationship Id="rId1" Type="http://schemas.openxmlformats.org/officeDocument/2006/relationships/tags" Target="../tags/tag500.xml"/><Relationship Id="rId6" Type="http://schemas.openxmlformats.org/officeDocument/2006/relationships/tags" Target="../tags/tag505.xml"/><Relationship Id="rId11" Type="http://schemas.openxmlformats.org/officeDocument/2006/relationships/tags" Target="../tags/tag510.xml"/><Relationship Id="rId5" Type="http://schemas.openxmlformats.org/officeDocument/2006/relationships/tags" Target="../tags/tag504.xml"/><Relationship Id="rId10" Type="http://schemas.openxmlformats.org/officeDocument/2006/relationships/tags" Target="../tags/tag509.xml"/><Relationship Id="rId4" Type="http://schemas.openxmlformats.org/officeDocument/2006/relationships/tags" Target="../tags/tag503.xml"/><Relationship Id="rId9" Type="http://schemas.openxmlformats.org/officeDocument/2006/relationships/tags" Target="../tags/tag50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9.xml"/><Relationship Id="rId3" Type="http://schemas.openxmlformats.org/officeDocument/2006/relationships/tags" Target="../tags/tag514.xml"/><Relationship Id="rId7" Type="http://schemas.openxmlformats.org/officeDocument/2006/relationships/tags" Target="../tags/tag518.xml"/><Relationship Id="rId12" Type="http://schemas.openxmlformats.org/officeDocument/2006/relationships/image" Target="../media/image6.jpeg"/><Relationship Id="rId2" Type="http://schemas.openxmlformats.org/officeDocument/2006/relationships/tags" Target="../tags/tag513.xml"/><Relationship Id="rId1" Type="http://schemas.openxmlformats.org/officeDocument/2006/relationships/tags" Target="../tags/tag512.xml"/><Relationship Id="rId6" Type="http://schemas.openxmlformats.org/officeDocument/2006/relationships/tags" Target="../tags/tag51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16.xml"/><Relationship Id="rId10" Type="http://schemas.openxmlformats.org/officeDocument/2006/relationships/tags" Target="../tags/tag521.xml"/><Relationship Id="rId4" Type="http://schemas.openxmlformats.org/officeDocument/2006/relationships/tags" Target="../tags/tag515.xml"/><Relationship Id="rId9" Type="http://schemas.openxmlformats.org/officeDocument/2006/relationships/tags" Target="../tags/tag52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29.xml"/><Relationship Id="rId13" Type="http://schemas.openxmlformats.org/officeDocument/2006/relationships/tags" Target="../tags/tag534.xml"/><Relationship Id="rId3" Type="http://schemas.openxmlformats.org/officeDocument/2006/relationships/tags" Target="../tags/tag524.xml"/><Relationship Id="rId7" Type="http://schemas.openxmlformats.org/officeDocument/2006/relationships/tags" Target="../tags/tag528.xml"/><Relationship Id="rId12" Type="http://schemas.openxmlformats.org/officeDocument/2006/relationships/tags" Target="../tags/tag53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523.xml"/><Relationship Id="rId16" Type="http://schemas.openxmlformats.org/officeDocument/2006/relationships/tags" Target="../tags/tag537.xml"/><Relationship Id="rId1" Type="http://schemas.openxmlformats.org/officeDocument/2006/relationships/tags" Target="../tags/tag522.xml"/><Relationship Id="rId6" Type="http://schemas.openxmlformats.org/officeDocument/2006/relationships/tags" Target="../tags/tag527.xml"/><Relationship Id="rId11" Type="http://schemas.openxmlformats.org/officeDocument/2006/relationships/tags" Target="../tags/tag532.xml"/><Relationship Id="rId5" Type="http://schemas.openxmlformats.org/officeDocument/2006/relationships/tags" Target="../tags/tag526.xml"/><Relationship Id="rId15" Type="http://schemas.openxmlformats.org/officeDocument/2006/relationships/tags" Target="../tags/tag536.xml"/><Relationship Id="rId10" Type="http://schemas.openxmlformats.org/officeDocument/2006/relationships/tags" Target="../tags/tag531.xml"/><Relationship Id="rId4" Type="http://schemas.openxmlformats.org/officeDocument/2006/relationships/tags" Target="../tags/tag525.xml"/><Relationship Id="rId9" Type="http://schemas.openxmlformats.org/officeDocument/2006/relationships/tags" Target="../tags/tag530.xml"/><Relationship Id="rId14" Type="http://schemas.openxmlformats.org/officeDocument/2006/relationships/tags" Target="../tags/tag5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tags" Target="../tags/tag538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b="4916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299845" y="1990725"/>
            <a:ext cx="107118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1145" y="1252855"/>
            <a:ext cx="5683250" cy="5262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选取了一个已经消逝了的山村的自然风物，加上作者丰富的想象，把一个山村的过去和现在呈现在读者面前，赋予对自然、对人生的独特感悟，抒发作者对滋养自己的美好家园的热爱之情，表达作者珍爱自然、珍爱生命、珍爱和平以及共创和平家园的美好愿望。</a:t>
            </a:r>
          </a:p>
        </p:txBody>
      </p:sp>
      <p:pic>
        <p:nvPicPr>
          <p:cNvPr id="3" name="图片 2" descr="b7fd5266d01609241b734fc95e1cf9fee7cd34a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9965" y="1252855"/>
            <a:ext cx="5990590" cy="52622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930" y="1767205"/>
            <a:ext cx="5683250" cy="3322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①作者猜想山村隐藏兴哀史的依据是什么？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②作者描绘了哪些风物作为感怀的载体？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③作者抒发了什么样的人生感怀？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t="6406" b="4852"/>
          <a:stretch>
            <a:fillRect/>
          </a:stretch>
        </p:blipFill>
        <p:spPr>
          <a:xfrm>
            <a:off x="6079490" y="1767205"/>
            <a:ext cx="5842635" cy="33229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作者猜想山村隐藏兴哀史的依据是什么？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4514850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作者描绘了哪些风物作为感怀的载体？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5393055"/>
            <a:ext cx="8856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眼前小溪、鼠麴草、彩菌、有加利树、野狗、鹿子。</a:t>
            </a:r>
            <a:endParaRPr lang="zh-CN" sz="2400" b="1">
              <a:latin typeface="黑体" panose="02010600030101010101" charset="-122"/>
              <a:ea typeface="黑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081530"/>
            <a:ext cx="114471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主要句子：但是一条窄窄的石路的残迹泄露了一些秘密。过了许久，我才知道，这里实际上有过村落。使我们想到有些地方曾经和人发生过关系，都隐藏着一小段兴衰的历史吧。
</a:t>
            </a:r>
            <a:endParaRPr lang="zh-CN" sz="2400" b="1">
              <a:latin typeface="黑体" panose="02010600030101010101" charset="-122"/>
              <a:ea typeface="黑体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2" grpId="0" animBg="1"/>
      <p:bldP spid="3" grpId="0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200" y="1972945"/>
            <a:ext cx="11080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人类历史短暂，而大自然永恒</a:t>
            </a:r>
            <a:endParaRPr lang="zh-CN" sz="2400" b="1">
              <a:solidFill>
                <a:srgbClr val="FF0000"/>
              </a:solidFill>
              <a:latin typeface="黑体" panose="02010600030101010101" charset="-122"/>
              <a:ea typeface="黑体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人类的历史演变了几千年，它们却在人类以外，不起一些变化，千百年如一日，默默地对着永恒。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人类历史的兴衰，多因人事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在七十年前，云南省的大部分，经过一场浩劫，回、汉互相仇杀，有多少村庄城镇在这时衰落了。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在风雨如晦的时刻，我踏着那村里的人们也踏过的土地，觉得彼此相隔虽然将及一世纪，但在生命的深处，却和他们有着意味不尽的关连。</a:t>
            </a:r>
            <a:endParaRPr lang="zh-CN" sz="2400" b="1">
              <a:solidFill>
                <a:srgbClr val="FF0000"/>
              </a:solidFill>
              <a:latin typeface="黑体" panose="02010600030101010101" charset="-122"/>
              <a:ea typeface="黑体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200" y="1972945"/>
            <a:ext cx="11080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自然是美好的，值得我们珍惜</a:t>
            </a: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作者在写泉水、鼠麴草、菌子等事物时，充分表现出自然多姿多彩的美好，值得我们珍惜。</a:t>
            </a:r>
            <a:endParaRPr lang="zh-CN" sz="2400" b="1">
              <a:solidFill>
                <a:schemeClr val="tx1"/>
              </a:solidFill>
              <a:latin typeface="黑体" panose="02010600030101010101" charset="-122"/>
              <a:ea typeface="黑体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自然滋养人类，人类应该懂得敬畏、感恩自然</a:t>
            </a: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泉水滋养了当时的山村和现在的我们；菌子“也滋养过那山村里的人们的身体和儿童的幻想”。</a:t>
            </a: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自然滋养人类，人类声息相通，人与自然、人与人应该和平共处</a:t>
            </a: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两三年来，这一切，给我的生命许多滋养。但我相信它们也曾以同样的坦白和恩惠对待那消逝了的村庄。这些风物，好像至今还在述说它的运命。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1172210" y="1316355"/>
            <a:ext cx="10492740" cy="5237480"/>
          </a:xfrm>
          <a:prstGeom prst="roundRect">
            <a:avLst>
              <a:gd name="adj" fmla="val 3466"/>
            </a:avLst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5"/>
            </p:custDataLst>
          </p:nvPr>
        </p:nvCxnSpPr>
        <p:spPr>
          <a:xfrm>
            <a:off x="1172210" y="2790190"/>
            <a:ext cx="10410190" cy="571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>
            <p:custDataLst>
              <p:tags r:id="rId6"/>
            </p:custDataLst>
          </p:nvPr>
        </p:nvSpPr>
        <p:spPr>
          <a:xfrm>
            <a:off x="1351280" y="295529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>
            <p:custDataLst>
              <p:tags r:id="rId7"/>
            </p:custDataLst>
          </p:nvPr>
        </p:nvSpPr>
        <p:spPr>
          <a:xfrm>
            <a:off x="1351280" y="1547495"/>
            <a:ext cx="9973310" cy="83756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第一部分（1-3）：点出作者居住的山村隐藏着一段兴衰史，引人关注平凡的山水。</a:t>
            </a:r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>
          <a:xfrm>
            <a:off x="1172210" y="4110990"/>
            <a:ext cx="10430510" cy="317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10"/>
          <p:cNvSpPr/>
          <p:nvPr>
            <p:custDataLst>
              <p:tags r:id="rId9"/>
            </p:custDataLst>
          </p:nvPr>
        </p:nvSpPr>
        <p:spPr>
          <a:xfrm>
            <a:off x="1351280" y="421640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1351280" y="3009900"/>
            <a:ext cx="9752330" cy="98488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第二部分（4-10）：作者由眼前之景生发联想，抒发了独特的人生感悟。</a:t>
            </a:r>
          </a:p>
        </p:txBody>
      </p:sp>
      <p:sp>
        <p:nvSpPr>
          <p:cNvPr id="25" name="圆角矩形 10"/>
          <p:cNvSpPr/>
          <p:nvPr>
            <p:custDataLst>
              <p:tags r:id="rId11"/>
            </p:custDataLst>
          </p:nvPr>
        </p:nvSpPr>
        <p:spPr>
          <a:xfrm>
            <a:off x="1351280" y="581025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1351280" y="4735195"/>
            <a:ext cx="9972675" cy="107505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第三部分（11）：总述自然风物给作者的启迪，事物在生命的深处有着某种联系。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292735" y="304165"/>
            <a:ext cx="3352800" cy="838835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8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文章结构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148" grpId="0"/>
      <p:bldP spid="23" grpId="0"/>
      <p:bldP spid="2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   读</a:t>
            </a: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49265" y="1562735"/>
            <a:ext cx="5434965" cy="3398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250950"/>
            <a:ext cx="6724650" cy="4295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主体部分选取了一个已经消逝山村的自然风物，叠加了自己丰富的想象，把一个山村的过去和现在交替呈现在我们面前，赋予对自然、对人生的独特感悟，让人生发出时空变幻、物是人非的慨叹，那么作者由眼前景生发了怎样的联想？感悟是什么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b="11542"/>
          <a:stretch>
            <a:fillRect/>
          </a:stretch>
        </p:blipFill>
        <p:spPr>
          <a:xfrm>
            <a:off x="7495540" y="1496695"/>
            <a:ext cx="3891915" cy="42805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示范分析第五节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151890"/>
            <a:ext cx="10792460" cy="5106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山脚下的泉水，感悟接受滋养的人类可以跨越时空而声息相通。作者由眼前的小溪想到“这清冽的泉水，养育我们，同时也养育过往日那村里的人们”，将今人与昔日的人们联系起来，说明他们之间不可分割的关系；进而越过具体的物象，联想到更广阔的世界：“人和人，只要是共同吃过一棵树上的果实，共同饮过一条河里的水，或是共同担受过一个地方的风雨，不管是时间或空间把它们隔离得有多么远，彼此都会感到几分亲切，彼此的生命都有些声息相通的地方”。这样由近及远、由个人到整体的展开联想，赋予文章以历史的深度和广度，并形象的阐发了生命声息相通的哲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小组合作探究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725295"/>
            <a:ext cx="5612130" cy="3979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小组合作探究第六至十节，要求：每个组探究一节，按照示例写每一段鉴赏性的文字，可从修辞手法、景物特点、描写方法、生发的感悟等角度进行思考。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小组展示要求：小组集体朗读该节，然后1人展示鉴赏性文字。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l="6852" t="3213" r="23056" b="3352"/>
          <a:stretch>
            <a:fillRect/>
          </a:stretch>
        </p:blipFill>
        <p:spPr>
          <a:xfrm>
            <a:off x="6356985" y="0"/>
            <a:ext cx="5775325" cy="6858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 读</a:t>
            </a: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09895" y="1562735"/>
            <a:ext cx="5434965" cy="3398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第六节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26920" y="645160"/>
            <a:ext cx="9341485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鼠麴草和村女，表现大自然中生命的纯洁、坚强、谦虚、恬静、担当和质朴之美。作者先将描写和议论巧妙结合，既写出鼠麴草的外形特征，又写出其内在品质；句式长短不一，整散结合，自由活泼生动；拟人修辞形象的突出了花朵身上具有的纯洁和坚强的品格。夕阳、山村、羊群、树木以及一丛一丛的鼠麴草构成村女的背景，突出村女的神态悠然和恬静之美。鼠麴草和村女构成的静谧图画让作者消解了尘世的纷扰，回归到生命的宁静。作者运用通感，将人心理上感觉到的“纷扰”和视觉看到的“黄叶”相联系，形象的写出受到触动时的感受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第七节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46605" y="951865"/>
            <a:ext cx="5752465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山中的菌子五彩斑斓，表现大自然中生命的灿烂之美，感悟大自然对人类生命、生活和心灵的滋养。作者先运用比喻和排比的修辞手法，形象的描绘了太阳出来后，草间的菌子色彩斑斓的颜色和旺盛的生命力。接着写作者的感悟，灿烂美好的大自然滋养人类的生命，点缀过人们的生活。整段由彩菌感悟到生命和自然地灿烂之美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11795" y="1176020"/>
            <a:ext cx="3499485" cy="49199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第八节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214880" y="1229995"/>
            <a:ext cx="5199380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有加利树，表现大自然生命力之蓬勃，感受大自然的崇高与尊严。写有加利树，突出它生长之快以及这种生长带给人的感受，作者由此感悟到生命力的强大和大自然的崇高与尊严，透露出人类生命的渺小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rcRect b="13258"/>
          <a:stretch>
            <a:fillRect/>
          </a:stretch>
        </p:blipFill>
        <p:spPr>
          <a:xfrm>
            <a:off x="7661275" y="1364615"/>
            <a:ext cx="4107815" cy="41287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第九节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26920" y="856615"/>
            <a:ext cx="4892040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秋后山林中野狗的嗥叫、深夜的狂风，联想当年村庄里人们的感受。野狗嗥叫的声音令人恐怖，作者由此想到“海上的飓风，寒带的雪潮”，又联想到历史深处那个村庄里“眠的老人，夜半惊醒的儿童和抚慰病儿的寡妇”。因此，野狗象征了生命所面临的威胁和苦难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rcRect b="3577"/>
          <a:stretch>
            <a:fillRect/>
          </a:stretch>
        </p:blipFill>
        <p:spPr>
          <a:xfrm>
            <a:off x="7133590" y="1105535"/>
            <a:ext cx="4318000" cy="48952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第十节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17395" y="779145"/>
            <a:ext cx="9341485" cy="1851660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这一段写麂子、鹿，感悟人与自然的关系。由麂子的嘶声感悟到死亡的可怕，联想到人类对自然地侵犯，委婉的表现了要珍爱自然、与自然和平共处的情感。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17090" y="2822575"/>
            <a:ext cx="4450715" cy="3120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/>
          <a:srcRect l="7698" b="11111"/>
          <a:stretch>
            <a:fillRect/>
          </a:stretch>
        </p:blipFill>
        <p:spPr>
          <a:xfrm>
            <a:off x="6903085" y="2821940"/>
            <a:ext cx="4866005" cy="31210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23240" y="1254760"/>
          <a:ext cx="11161395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0465"/>
                <a:gridCol w="3720465"/>
                <a:gridCol w="3720465"/>
              </a:tblGrid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特点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内涵</a:t>
                      </a:r>
                      <a:endParaRPr lang="en-US" altLang="en-US" sz="2800" b="1">
                        <a:latin typeface="微软雅黑" pitchFamily="34" charset="-122"/>
                        <a:ea typeface="微软雅黑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23240" y="1254760"/>
          <a:ext cx="11161395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0465"/>
                <a:gridCol w="3720465"/>
                <a:gridCol w="3720465"/>
              </a:tblGrid>
              <a:tr h="7118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特    点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内    涵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小溪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清冽、养人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人类声息相通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鼠麴草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谦虚、纯洁、坚强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生命的宁静之美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彩菌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点缀、滋养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生命的美好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有加利树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速长、最高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生命的渺小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野狗的嗥叫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威胁、吓人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生命对疾苦的恐惧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麂子的嘶声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难逃人的诡计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死亡的可怕</a:t>
                      </a:r>
                      <a:endParaRPr lang="en-US" altLang="en-US" sz="2400" b="1">
                        <a:latin typeface="微软雅黑" pitchFamily="34" charset="-122"/>
                        <a:ea typeface="微软雅黑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    读</a:t>
            </a: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59425" y="1552575"/>
            <a:ext cx="5434965" cy="3398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972800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我在那条路上走时，好像是走着两条道路，一条路引我走近山居，另一条路是引我走到过去。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09600" y="2536190"/>
            <a:ext cx="1036320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一条路通向现实，一条路连接历史，小山村是连接点，在小山村里，我们能督导一切。</a:t>
            </a: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09600" y="365569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我深深理解了古人一首情诗里的句子：“日日思君不见君，共饮长江水。” </a:t>
            </a: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5006975"/>
            <a:ext cx="10363200" cy="134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引用诗句使文章富有文采，增添了文章的文化底蕴。这两句诗表明人和人之间，不管是时间或空间把他们隔离得有多么远，彼此的生命都有声息相通的地方。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7" grpId="0"/>
      <p:bldP spid="11" grpId="0"/>
      <p:bldP spid="3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587355" cy="163449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在夕阳里一座山丘的顶上，坐着一个村女，她聚精会神地在那里缝什么，一任她的羊在远远近近的山坡上吃草，四面是山，四面是树，她从不抬起头来张望一下，陪伴着她的是一丛一丛的鼠曲从杂草中露出头来。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09600" y="2814320"/>
            <a:ext cx="1077595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少女从形象到品质都像鼠麹草，如鼠麹草一般谦虚、纯洁、美好而坚强，小小的生命舍弃了浮夸，但默默担负着一个大宇宙的全部秘密。</a:t>
            </a: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97230" y="379666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我看见这幅图像，觉得我随身带来的纷扰都变成深秋的黄叶，自然而然地凋落了。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5006975"/>
            <a:ext cx="10688955" cy="134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村的宁静能让人消除尘世的纷扰，回归到生命的宁静。谦虚、纯洁、坚强的小草，质朴的村女，让作者知道一个小生命是怎样鄙弃了一切浮华，孑然一身担当者一个大宇宙。作者在这种联想中感悟到生命的真谛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07670" y="524510"/>
            <a:ext cx="4602480" cy="833755"/>
          </a:xfrm>
          <a:prstGeom prst="rect">
            <a:avLst/>
          </a:prstGeom>
          <a:noFill/>
        </p:spPr>
        <p:txBody>
          <a:bodyPr wrap="square" lIns="63500" tIns="25400" rIns="63500" bIns="2540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316865" y="1571625"/>
            <a:ext cx="6889750" cy="4443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现代散文家余秋雨先生曾在他的散文集《千年一叹》中说过这样的一句话： 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大自然的景物有百分之一能写进历史，千分之一能成为景观，万分之一能激发诗情。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就是我们赖以生存的大自然的神奇瑰丽之处。她繁富缤纷，延往续来，既孕育了万物生灵，又滋润了人类灵魂。古往今来，无数文人墨客面对那即使是只有万分之一才能激发诗情的景物，寄怀感慨，与自然同悲喜、共哀乐。</a:t>
            </a:r>
          </a:p>
        </p:txBody>
      </p:sp>
      <p:pic>
        <p:nvPicPr>
          <p:cNvPr id="4" name="图片 3" descr="t013865c209d2c1d9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97470" y="1571625"/>
            <a:ext cx="4169410" cy="45046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587355" cy="123888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第二天太阳出来一蒸发，草间的茵子，俯拾皆是：有的红如胭脂，青如青苔，褐如牛肝，白如蛋白，还有一种赭色的，放在水里立即变成靛蓝的颜色。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47700" y="2542540"/>
            <a:ext cx="1077595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运用了比喻和排比的修辞手法。形象地描绘了太阳出来后，草闻茵子的色彩斑斓和旺盛的生命力。</a:t>
            </a: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97230" y="367347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在风雨如晦的时刻，我踏着那村里的人们也踏过的土地，觉得彼此相隔虽然将及一世纪，但在生命的深处，却和他们有着意味不尽的关连。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4642485"/>
            <a:ext cx="10688955" cy="2038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6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作者认为人与人，只要有相联系的事物，不管时空的间隔有多远，彼此的生命都有声息相通的地方。如今土地上的一切曾经以坦白和恩惠对待那消逝了的村庄，现今居住的村庄同样给了我的生命许多滋养。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冯志散文的语言特点</a:t>
            </a: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60400" y="1323340"/>
            <a:ext cx="10587355" cy="123888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冯志散文的语言特点：明净、含蓄，在平凡事物中见出崇高，在朴素文字中见出华美。</a:t>
            </a: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609600" y="2664460"/>
            <a:ext cx="10688955" cy="3017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李广田曾对冯至的散文做出过很高的评价：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“又如冯至先生，他近年来写了若干散文，实在都是诗的，那么明净，那么含蓄，在平凡事物中见出崇高，在朴素文字中见出华美，实在是散文中的精品。”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司马长风在《中国新文学史》这样评价冯至：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“无论文字的功力和火候，情趣的广度和深度，冯至都算得上是收获期最伟大的散文家。”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   读</a:t>
            </a: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09895" y="1562735"/>
            <a:ext cx="5434965" cy="3398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12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3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829310" y="471170"/>
            <a:ext cx="10632440" cy="2067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829310" y="2706370"/>
            <a:ext cx="104476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一：同意。文章写于1942年，正是抗日战争最艰苦的时期，作者避居山林，寄情山水，对现实和时局表现出一种超然和淡然的态度。文章所写内容不仅与当时国家、民族命运没有什么关系，甚至与作者当时的教师育人生活也没有什么关系，纯粹是在文学艺术的世界里放飞自己的才情与思想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12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3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829310" y="471170"/>
            <a:ext cx="10632440" cy="2067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829945" y="2603500"/>
            <a:ext cx="104476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二：不同意。作者并没有完全超越现实。比如文章中的写到了“浩劫”，而1942年恰好有一场关乎国家、民族乃至人类的“浩劫”；文章末尾“风雨如晦的时刻”含蓄的点明了时代特点。文章所表达的自然美好、生命美好、人类声息相通等人生感悟，以及末段所寄托的珍爱自然、珍爱生命、珍爱和平、共创人类美好家园的愿望，显然都带有鲜明的时代色彩，对阻止人类之间的杀戮、消除人为的“浩劫”，是一种呼唤和感召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12"/>
              </p:custDataLst>
            </p:nvPr>
          </p:nvSpPr>
          <p:spPr>
            <a:xfrm>
              <a:off x="11638838" y="6018355"/>
              <a:ext cx="191925" cy="382157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3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835660" y="767080"/>
            <a:ext cx="10632440" cy="23869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按照示例，选择课文内容（或者其他内容）仿写句子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示例：诗是王维空山的新雨洗去俗世的尘埃与喧哗后留下的那份禅意，诗是杜甫浣花溪边的那阵秋风卷走层层茅草后袒露的那份情怀，</a:t>
            </a:r>
            <a:r>
              <a:rPr lang="zh-CN" sz="2400" b="1" u="sng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sz="2400" b="1" spc="200">
              <a:ln w="3175">
                <a:noFill/>
                <a:prstDash val="dash"/>
              </a:ln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930275" y="3445510"/>
            <a:ext cx="10442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诗是李白桃花潭边的离别/在历经繁华后/咂摸出的那份情义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诗是苏轼赤壁下的巨浪/在淘尽千古风流后/沉淀的那份感喟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诗是陶潜东篱下的秋菊/在繁花尽凋后/绽放的那份悠然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诗是冯至山脚下的泉水/在不分昼夜流淌后/感悟到的的那份亲切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7980" y="1193165"/>
            <a:ext cx="11239500" cy="46158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好散文归结为三个因素：情、知、文。情即感情、真情，知即知识、学养，文就是独特的个性文字和与别人不一样的表达方式。冯至的散文就体现了这一美学特点，行文如行云流水，自然有致，笔随意转，舒卷自如；诚挚坦白，抒情性强。作者曾说过：</a:t>
            </a:r>
            <a:r>
              <a:rPr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“人不能为了无谓的喧嚣，而忘却生命的根蒂，要在寂寞中，在对草木鸟兽的观察中体验人生的意义。”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我们学习完本文，要理解文章寄予的作者珍爱自然、珍爱生命、共创和平家园的美好愿望。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7980" y="1347470"/>
            <a:ext cx="11239500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组织一次亲近、体验大自然的活动，在活动中领悟自然之美，并表述这些感受。 </a:t>
            </a:r>
          </a:p>
        </p:txBody>
      </p:sp>
      <p:pic>
        <p:nvPicPr>
          <p:cNvPr id="2" name="图片 1" descr="2cf5e0fe9925bc31c742c82cddf80db4cb1370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80" y="3166110"/>
            <a:ext cx="5363210" cy="2788920"/>
          </a:xfrm>
          <a:prstGeom prst="rect">
            <a:avLst/>
          </a:prstGeom>
        </p:spPr>
      </p:pic>
      <p:pic>
        <p:nvPicPr>
          <p:cNvPr id="3" name="图片 2" descr="b4dddd58c6f759432b7342a0b60e664b38f062f112218-OyueWU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0605" y="3165475"/>
            <a:ext cx="5476875" cy="2790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26390" y="314960"/>
            <a:ext cx="4602480" cy="833755"/>
          </a:xfrm>
          <a:prstGeom prst="rect">
            <a:avLst/>
          </a:prstGeom>
          <a:noFill/>
        </p:spPr>
        <p:txBody>
          <a:bodyPr wrap="square" lIns="63500" tIns="25400" rIns="63500" bIns="2540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作家简介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326390" y="1270635"/>
            <a:ext cx="11450955" cy="494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冯至（1905-1993），现代著名诗人。原名冯承植，河北涿县人。1921年考入北京大学，1923年后受到新文化运动的影响开始发表新诗。1927年4月出版第一部诗集《昨日之歌》，1929年8月出版第二部诗集《北游及其他》，记录自己大学毕业后的哈尔滨教书生活。1930年赴德国留学，其间受到德语诗人里尔克的影响。五年后获得哲学博士学位，返回战时偏安的昆明任教于西南联大任外语系教授。1941年他创作了一组后来结集为《十四行集》的诗作，影响甚大。冯至的小说与散文也均十分出色，小说的代表作有二十年代的《蝉与晚秋》、《仲尼之将丧》，四十年代的《伍子胥》等；散文则有1943年编的《山水》集。鲁迅称他是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“中国最为杰出的抒情诗人”</a:t>
            </a:r>
            <a:r>
              <a:rPr lang="zh-CN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。他的散文也写得清新明澈，别具一格。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    读</a:t>
            </a: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09895" y="1562735"/>
            <a:ext cx="5434965" cy="3398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3540" y="2070735"/>
          <a:ext cx="11455400" cy="2847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  <a:gridCol w="2048510"/>
                <a:gridCol w="4387215"/>
              </a:tblGrid>
              <a:tr h="153860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鼠麴草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孑然一身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靛蓝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赭色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悚然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嗥叫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麂子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诡计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读音检测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634490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255135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398895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439150" y="2640965"/>
            <a:ext cx="3399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zhě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308735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sǒng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707765" y="4123690"/>
            <a:ext cx="1725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341745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8562340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00" grpId="0"/>
      <p:bldP spid="3" grpId="0"/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3540" y="1485900"/>
          <a:ext cx="5019675" cy="4157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</a:tblGrid>
              <a:tr h="153860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清冽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泉香酒洌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采撷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仓颉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茸毛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646464"/>
                        </a:solidFill>
                        <a:latin typeface="微软雅黑" pitchFamily="34" charset="-122"/>
                        <a:ea typeface="微软雅黑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修葺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404040"/>
                        </a:solidFill>
                        <a:latin typeface="微软雅黑" pitchFamily="34" charset="-122"/>
                        <a:ea typeface="微软雅黑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辨析字形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403985" y="205613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322445" y="211899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403985" y="458660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 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403350" y="347218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 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836035" y="3472180"/>
            <a:ext cx="1725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836035" y="458660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</a:p>
        </p:txBody>
      </p:sp>
      <p:pic>
        <p:nvPicPr>
          <p:cNvPr id="6" name="图片 5" descr="b7003af33a87e950f8e74d83961fd346faf2b41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04205" y="1485900"/>
            <a:ext cx="6096000" cy="41573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00" grpId="0"/>
      <p:bldP spid="3" grpId="0"/>
      <p:bldP spid="4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71919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81940" y="1076960"/>
          <a:ext cx="11696700" cy="4194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690"/>
                <a:gridCol w="9732010"/>
              </a:tblGrid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57200" y="1165860"/>
            <a:ext cx="217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孑然一身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2359025" y="122745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孑：单独。孤孤单单一个人。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57200" y="187198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赭    色</a:t>
            </a: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2359025" y="193357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中国传统色彩名词，红色、赤红色、深红色。</a:t>
            </a: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457200" y="253809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萧    疏</a:t>
            </a: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2359025" y="259969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凄凉的，孤寂的；清冷疏散;稀稀落落的。</a:t>
            </a: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457200" y="326453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    叫</a:t>
            </a: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2359025" y="332613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形容动物的大声嚎叫。</a:t>
            </a: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457200" y="393065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风雨如晦</a:t>
            </a: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2359025" y="399224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指白天刮风下雨，天色暗得像黑夜一样。形容政治黑暗，社会不安。</a:t>
            </a: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457200" y="465645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俯拾皆是</a:t>
            </a:r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2359025" y="471805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只要低下头来捡取，到处都是。 形容多而易得。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词义辨析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9710" y="1024890"/>
            <a:ext cx="338010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705" y="1024890"/>
            <a:ext cx="7793355" cy="1753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消失：事物逐渐减小以至没有。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消逝：随时间过去而不复存在（声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音、云雾等）。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消释：疑虑、嫌隙、痛苦、恐惧等消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失解除。
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710" y="2882265"/>
            <a:ext cx="338137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      泄漏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35705" y="2882265"/>
            <a:ext cx="7793355" cy="2306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泄露：指不应该让人知道的事情让人知道了，也作泄漏。</a:t>
            </a: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泄漏：液体、气体等漏出。同泄露。</a:t>
            </a: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泄漏的含义较泄露广，并涵盖了泄露所能表达出的意义。凡可以用“泄露”的地方，均可以“泄漏”代替。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9710" y="5294630"/>
            <a:ext cx="338074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俯拾皆是  比比皆是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35705" y="5294630"/>
            <a:ext cx="7793355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“比比皆是”,到处都是,形容很多。</a:t>
            </a: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“俯拾皆是”,弯腰就可以拾到，形容很多，很容易得到。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jmoperation"/>
  <p:tag name="KSO_WM_TAG_VERSION" val="1.0"/>
  <p:tag name="KSO_WM_TEMPLATE_CATEGORY" val="custom"/>
  <p:tag name="KSO_WM_TEMPLATE_COLOR_TYPE" val="1"/>
  <p:tag name="KSO_WM_TEMPLATE_INDEX" val="20186846"/>
  <p:tag name="KSO_WM_TEMPLATE_MASTER_THUMB_INDEX" val="12"/>
  <p:tag name="KSO_WM_TEMPLATE_MASTER_TYPE" val="1"/>
  <p:tag name="KSO_WM_TEMPLATE_SUBCATEGORY" val="17"/>
  <p:tag name="KSO_WM_TEMPLATE_THUMBS_INDEX" val="1、4、9、10、12、13、17、20、21、24、27、30、34"/>
  <p:tag name="KSO_WM_UNIT_SHOW_EDIT_AREA_INDICATION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3273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89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365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61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90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text&quot;,&quot;picture&quot;]},{&quot;fill_id&quot;:&quot;fbbe603274bf4c259f47f9a86b67354d&quot;,&quot;fill_align&quot;:&quot;cm&quot;,&quot;text_align&quot;:&quot;cm&quot;,&quot;text_direction&quot;:&quot;horizontal&quot;,&quot;chip_types&quot;:[&quot;diagram&quot;,&quot;text&quot;,&quot;picture&quot;,&quot;chart&quot;,&quot;table&quot;,&quot;video&quot;]}],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picture&quot;]},{&quot;fill_id&quot;:&quot;fbbe603274bf4c259f47f9a86b67354d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778e478fb0c58a9434"/>
  <p:tag name="KSO_WM_FULL_TEXT_BEAUTIFY_COPY_ID" val="150995393"/>
  <p:tag name="KSO_WM_SLIDE_BACKGROUND" val="[&quot;navigation&quot;]"/>
  <p:tag name="KSO_WM_SLIDE_BACKGROUND_TYPE" val="navigation"/>
  <p:tag name="KSO_WM_SLIDE_BK_DARK_LIGHT" val="2"/>
  <p:tag name="KSO_WM_SLIDE_ID" val="diagram20211214_1"/>
  <p:tag name="KSO_WM_SLIDE_INDEX" val="1"/>
  <p:tag name="KSO_WM_SLIDE_ITEM_CNT" val="0"/>
  <p:tag name="KSO_WM_SLIDE_LAYOUT" val="a_d_f"/>
  <p:tag name="KSO_WM_SLIDE_LAYOUT_CNT" val="1_1_1"/>
  <p:tag name="KSO_WM_SLIDE_LAYOUT_INFO" val="{&quot;id&quot;:&quot;2020-09-23T11:56:0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56:09&quot;,&quot;margin&quot;:{&quot;bottom&quot;:0.42300000786781311,&quot;left&quot;:1.2699999809265137,&quot;right&quot;:1.2380000352859497,&quot;top&quot;:0.42300000786781311},&quot;type&quot;:0},{&quot;direction&quot;:1,&quot;id&quot;:&quot;2020-09-23T11:56:09&quot;,&quot;maxSize&quot;:{&quot;size1&quot;:36.199602013801147},&quot;minSize&quot;:{&quot;size1&quot;:36.199602013801147},&quot;normalSize&quot;:{&quot;size1&quot;:36.199602013801147},&quot;subLayout&quot;:[{&quot;id&quot;:&quot;2020-09-23T11:56:09&quot;,&quot;margin&quot;:{&quot;bottom&quot;:3.809999942779541,&quot;left&quot;:2.5399999618530273,&quot;right&quot;:1.2699999809265137,&quot;top&quot;:4.2329998016357422},&quot;type&quot;:0},{&quot;id&quot;:&quot;2020-09-23T11:56:10&quot;,&quot;margin&quot;:{&quot;bottom&quot;:2.9630000591278076,&quot;left&quot;:0.84700000286102295,&quot;right&quot;:1.6610000133514404,&quot;top&quot;:3.3870000839233398},&quot;type&quot;:0}],&quot;type&quot;:0}],&quot;type&quot;:0}"/>
  <p:tag name="KSO_WM_SLIDE_POSITION" val="0*0"/>
  <p:tag name="KSO_WM_SLIDE_RATIO" val="1.777778"/>
  <p:tag name="KSO_WM_SLIDE_SIZE" val="960*456"/>
  <p:tag name="KSO_WM_SLIDE_SUBTYPE" val="picTxt"/>
  <p:tag name="KSO_WM_SLIDE_SUPPORT_FEATURE_TYPE" val="0"/>
  <p:tag name="KSO_WM_SLIDE_TYPE" val="text"/>
  <p:tag name="KSO_WM_TAG_VERSION" val="1.0"/>
  <p:tag name="KSO_WM_TEMPLATE_ASSEMBLE_GROUPID" val="5f6ac759c62b13c0b940a933"/>
  <p:tag name="KSO_WM_TEMPLATE_ASSEMBLE_XID" val="5f6ac759c62b13c0b940a933"/>
  <p:tag name="KSO_WM_TEMPLATE_CATEGORY" val="diagram"/>
  <p:tag name="KSO_WM_TEMPLATE_COLOR_TYPE" val="1"/>
  <p:tag name="KSO_WM_TEMPLATE_INDEX" val="20211214"/>
  <p:tag name="KSO_WM_TEMPLATE_MASTER_TYPE" val="0"/>
  <p:tag name="KSO_WM_TEMPLATE_SUBCATEGORY" val="21"/>
  <p:tag name="KSO_WM_TEMPLATE_THUMBS_INDEX" val="1、4、7、12、13、14、15、16、17、18、20、24、25、28、33、36、40、43、44"/>
  <p:tag name="KSO_WM_UNIT_SHOW_EDIT_AREA_INDICATION" val="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"/>
  <p:tag name="KSO_WM_UNIT_TABLE_BEAUTIFY" val="smartTable{72736171-9ac9-4a96-89b9-afb2d33ba422}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2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3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5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6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7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8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aa97099b495403ea4182fe8661388e4&quot;,&quot;fill_align&quot;:&quot;ct&quot;,&quot;text_align&quot;:&quot;lt&quot;,&quot;text_direction&quot;:&quot;horizontal&quot;,&quot;chip_types&quot;:[&quot;diagram&quot;,&quot;pictext&quot;,&quot;text&quot;,&quot;picture&quot;,&quot;chart&quot;,&quot;video&quot;],&quot;support_features&quot;:[&quot;collage&quot;,&quot;carousel&quot;,&quot;creativecrop&quot;]},{&quot;fill_id&quot;:&quot;cc2915900c0a4026b769c7bb3963f1cd&quot;,&quot;fill_align&quot;:&quot;lt&quot;,&quot;text_align&quot;:&quot;lt&quot;,&quot;text_direction&quot;:&quot;horizontal&quot;,&quot;chip_types&quot;:[&quot;text&quot;,&quot;header&quot;]}]]"/>
  <p:tag name="KSO_WM_CHIP_GROUPID" val="5eecae4ea758c1ec0b708a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ae4ea758c1ec0b708a09"/>
  <p:tag name="KSO_WM_FULL_TEXT_BEAUTIFY_COPY_ID" val="150995406"/>
  <p:tag name="KSO_WM_SLIDE_BACKGROUND" val="[&quot;general&quot;,&quot;frame&quot;]"/>
  <p:tag name="KSO_WM_SLIDE_BACKGROUND_TYPE" val="frame"/>
  <p:tag name="KSO_WM_SLIDE_BK_DARK_LIGHT" val="2"/>
  <p:tag name="KSO_WM_SLIDE_ID" val="diagram202110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3T10:37:38&quot;,&quot;maxSize&quot;:{&quot;size1&quot;:63.700000000000003},&quot;minSize&quot;:{&quot;size1&quot;:63.700000000000003},&quot;normalSize&quot;:{&quot;size1&quot;:63.700000000000003},&quot;subLayout&quot;:[{&quot;id&quot;:&quot;2020-09-23T10:37:38&quot;,&quot;margin&quot;:{&quot;bottom&quot;:1.6929999589920044,&quot;left&quot;:1.6929999589920044,&quot;right&quot;:0.026000002399086952,&quot;top&quot;:1.6929999589920044},&quot;type&quot;:0},{&quot;id&quot;:&quot;2020-09-23T10:37:38&quot;,&quot;margin&quot;:{&quot;bottom&quot;:3.3870000839233398,&quot;left&quot;:1.2699999809265137,&quot;right&quot;:1.6929999589920044,&quot;top&quot;:3.3870000839233398},&quot;type&quot;:0}],&quot;type&quot;:0}"/>
  <p:tag name="KSO_WM_SLIDE_POSITION" val="48*44"/>
  <p:tag name="KSO_WM_SLIDE_RATIO" val="1.777778"/>
  <p:tag name="KSO_WM_SLIDE_SIZE" val="864*447"/>
  <p:tag name="KSO_WM_SLIDE_SUBTYPE" val="picTxt"/>
  <p:tag name="KSO_WM_SLIDE_SUPPORT_FEATURE_TYPE" val="7"/>
  <p:tag name="KSO_WM_SLIDE_TYPE" val="text"/>
  <p:tag name="KSO_WM_TAG_VERSION" val="1.0"/>
  <p:tag name="KSO_WM_TEMPLATE_ASSEMBLE_GROUPID" val="5f6ab4f12eaee48abcfef386"/>
  <p:tag name="KSO_WM_TEMPLATE_ASSEMBLE_XID" val="5f6ab4f12eaee48abcfef386"/>
  <p:tag name="KSO_WM_TEMPLATE_CATEGORY" val="diagram"/>
  <p:tag name="KSO_WM_TEMPLATE_COLOR_TYPE" val="1"/>
  <p:tag name="KSO_WM_TEMPLATE_INDEX" val="20211074"/>
  <p:tag name="KSO_WM_TEMPLATE_MASTER_TYPE" val="0"/>
  <p:tag name="KSO_WM_TEMPLATE_SUBCATEGORY" val="2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9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8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4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i"/>
  <p:tag name="KSO_WM_UNIT_USESOURCEFORMAT_APPLY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6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7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955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48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1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3"/>
  <p:tag name="KSO_WM_UNIT_INDEX" val="1_3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2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955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5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955_3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7edae58e07d4fea9916eabf40709a0e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f12eaee48abcfef386"/>
  <p:tag name="KSO_WM_TEMPLATE_ASSEMBLE_XID" val="5f6ab4f12eaee48abcfef386"/>
  <p:tag name="KSO_WM_TEMPLATE_CATEGORY" val="diagram"/>
  <p:tag name="KSO_WM_TEMPLATE_INDEX" val="20211074"/>
  <p:tag name="KSO_WM_UNIT_BLOCK" val="0"/>
  <p:tag name="KSO_WM_UNIT_COMPATIBLE" val="0"/>
  <p:tag name="KSO_WM_UNIT_DEC_AREA_ID" val="4e124c643f504eecafef9ad9342c164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5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006599"/>
      </a:accent1>
      <a:accent2>
        <a:srgbClr val="1C6698"/>
      </a:accent2>
      <a:accent3>
        <a:srgbClr val="3D79AD"/>
      </a:accent3>
      <a:accent4>
        <a:srgbClr val="5C85B8"/>
      </a:accent4>
      <a:accent5>
        <a:srgbClr val="798EC2"/>
      </a:accent5>
      <a:accent6>
        <a:srgbClr val="9898C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ysClr val="window" lastClr="FFFFFF"/>
      </a:lt1>
      <a:dk2>
        <a:srgbClr val="F2F2F2"/>
      </a:dk2>
      <a:lt2>
        <a:srgbClr val="FFFFFF"/>
      </a:lt2>
      <a:accent1>
        <a:srgbClr val="2683C6"/>
      </a:accent1>
      <a:accent2>
        <a:srgbClr val="1CADE4"/>
      </a:accent2>
      <a:accent3>
        <a:srgbClr val="00ADCA"/>
      </a:accent3>
      <a:accent4>
        <a:srgbClr val="00B8AB"/>
      </a:accent4>
      <a:accent5>
        <a:srgbClr val="00C273"/>
      </a:accent5>
      <a:accent6>
        <a:srgbClr val="41C626"/>
      </a:accent6>
      <a:hlink>
        <a:srgbClr val="658BD5"/>
      </a:hlink>
      <a:folHlink>
        <a:srgbClr val="A16AA5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7F1EF"/>
      </a:dk2>
      <a:lt2>
        <a:srgbClr val="FFFFFF"/>
      </a:lt2>
      <a:accent1>
        <a:srgbClr val="84D1C2"/>
      </a:accent1>
      <a:accent2>
        <a:srgbClr val="94D1B3"/>
      </a:accent2>
      <a:accent3>
        <a:srgbClr val="A1CEA5"/>
      </a:accent3>
      <a:accent4>
        <a:srgbClr val="AFCB98"/>
      </a:accent4>
      <a:accent5>
        <a:srgbClr val="BFC68F"/>
      </a:accent5>
      <a:accent6>
        <a:srgbClr val="CFC088"/>
      </a:accent6>
      <a:hlink>
        <a:srgbClr val="658BD5"/>
      </a:hlink>
      <a:folHlink>
        <a:srgbClr val="9F69A3"/>
      </a:folHlink>
    </a:clrScheme>
    <a:fontScheme name="标准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2806</Words>
  <Application>Microsoft Office PowerPoint</Application>
  <PresentationFormat>自定义</PresentationFormat>
  <Paragraphs>169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2021-02-25T14:49:52Z</cp:lastPrinted>
  <dcterms:created xsi:type="dcterms:W3CDTF">2021-02-25T14:49:52Z</dcterms:created>
  <dcterms:modified xsi:type="dcterms:W3CDTF">2021-04-12T06:34:31Z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