
<file path=[Content_Types].xml><?xml version="1.0" encoding="utf-8"?>
<Types xmlns="http://schemas.openxmlformats.org/package/2006/content-types">
  <Default Extension="jpeg" ContentType="image/jpeg"/>
  <Default Extension="JPG" ContentType="image/.jpg"/>
  <Default Extension="wav" ContentType="audio/x-wav"/>
  <Default Extension="png" ContentType="image/png"/>
  <Default Extension="wdp" ContentType="image/vnd.ms-photo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fonts/font1.fntdata" ContentType="application/x-fontdata"/>
  <Override PartName="/ppt/fonts/font10.fntdata" ContentType="application/x-fontdata"/>
  <Override PartName="/ppt/fonts/font1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6"/>
  </p:notesMasterIdLst>
  <p:sldIdLst>
    <p:sldId id="545" r:id="rId3"/>
    <p:sldId id="585" r:id="rId4"/>
    <p:sldId id="257" r:id="rId5"/>
    <p:sldId id="277" r:id="rId7"/>
    <p:sldId id="549" r:id="rId8"/>
    <p:sldId id="550" r:id="rId9"/>
    <p:sldId id="280" r:id="rId10"/>
    <p:sldId id="422" r:id="rId11"/>
    <p:sldId id="423" r:id="rId12"/>
    <p:sldId id="376" r:id="rId13"/>
    <p:sldId id="378" r:id="rId14"/>
    <p:sldId id="425" r:id="rId15"/>
    <p:sldId id="379" r:id="rId16"/>
    <p:sldId id="520" r:id="rId17"/>
    <p:sldId id="381" r:id="rId18"/>
    <p:sldId id="521" r:id="rId19"/>
    <p:sldId id="384" r:id="rId20"/>
    <p:sldId id="522" r:id="rId21"/>
    <p:sldId id="337" r:id="rId22"/>
    <p:sldId id="538" r:id="rId23"/>
    <p:sldId id="506" r:id="rId24"/>
    <p:sldId id="347" r:id="rId25"/>
    <p:sldId id="765" r:id="rId26"/>
    <p:sldId id="766" r:id="rId27"/>
    <p:sldId id="763" r:id="rId28"/>
    <p:sldId id="587" r:id="rId29"/>
    <p:sldId id="715" r:id="rId30"/>
    <p:sldId id="748" r:id="rId31"/>
    <p:sldId id="665" r:id="rId32"/>
    <p:sldId id="791" r:id="rId33"/>
    <p:sldId id="788" r:id="rId34"/>
    <p:sldId id="792" r:id="rId35"/>
    <p:sldId id="741" r:id="rId36"/>
    <p:sldId id="745" r:id="rId37"/>
    <p:sldId id="804" r:id="rId38"/>
    <p:sldId id="514" r:id="rId39"/>
    <p:sldId id="785" r:id="rId40"/>
    <p:sldId id="757" r:id="rId41"/>
    <p:sldId id="756" r:id="rId42"/>
  </p:sldIdLst>
  <p:sldSz cx="12192000" cy="6858000"/>
  <p:notesSz cx="6858000" cy="9144000"/>
  <p:embeddedFontLst>
    <p:embeddedFont>
      <p:font typeface="汉仪范笑歌隶书简" panose="02010609000101010101" pitchFamily="49" charset="-122"/>
      <p:regular r:id="rId47"/>
    </p:embeddedFont>
    <p:embeddedFont>
      <p:font typeface="黑体" panose="02010609060101010101" charset="-122"/>
      <p:regular r:id="rId48"/>
    </p:embeddedFont>
    <p:embeddedFont>
      <p:font typeface="楷体" panose="02010609060101010101" pitchFamily="49" charset="-122"/>
      <p:regular r:id="rId49"/>
    </p:embeddedFont>
    <p:embeddedFont>
      <p:font typeface="SimSun-ExtB" panose="02010609060101010101" charset="-122"/>
      <p:regular r:id="rId50"/>
    </p:embeddedFont>
    <p:embeddedFont>
      <p:font typeface="华文新魏" panose="02010800040101010101" pitchFamily="2" charset="-122"/>
      <p:regular r:id="rId51"/>
    </p:embeddedFont>
    <p:embeddedFont>
      <p:font typeface="华文行楷" panose="02010800040101010101" charset="-122"/>
      <p:regular r:id="rId52"/>
    </p:embeddedFont>
    <p:embeddedFont>
      <p:font typeface="微软雅黑" panose="020B0503020204020204" charset="-122"/>
      <p:regular r:id="rId53"/>
    </p:embeddedFont>
    <p:embeddedFont>
      <p:font typeface="PMingLiU-ExtB" panose="02020500000000000000" charset="-120"/>
      <p:regular r:id="rId54"/>
    </p:embeddedFont>
    <p:embeddedFont>
      <p:font typeface="新宋体" panose="02010609030101010101" charset="-122"/>
      <p:regular r:id="rId55"/>
    </p:embeddedFont>
    <p:embeddedFont>
      <p:font typeface="华文楷体" panose="02010600040101010101" pitchFamily="2" charset="-122"/>
      <p:regular r:id="rId56"/>
    </p:embeddedFont>
    <p:embeddedFont>
      <p:font typeface="等线" panose="02010600030101010101" charset="-122"/>
      <p:regular r:id="rId57"/>
    </p:embeddedFont>
  </p:embeddedFontLst>
  <p:custDataLst>
    <p:tags r:id="rId5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849" userDrawn="1">
          <p15:clr>
            <a:srgbClr val="A4A3A4"/>
          </p15:clr>
        </p15:guide>
        <p15:guide id="2" pos="3808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75" name="作者" initials="A" lastIdx="0" clrIdx="24"/>
  <p:cmAuthor id="1" name="幸全" initials="幸全" lastIdx="1" clrIdx="0"/>
  <p:cmAuthor id="0" name="zhaoqingju" initials="z" lastIdx="0" clrIdx="0"/>
  <p:cmAuthor id="4" name="dell" initials="d" lastIdx="1" clrIdx="3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</p:showPr>
  <p:clrMru>
    <a:srgbClr val="0000FF"/>
    <a:srgbClr val="1222EA"/>
    <a:srgbClr val="4F0FB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861" autoAdjust="0"/>
    <p:restoredTop sz="94660"/>
  </p:normalViewPr>
  <p:slideViewPr>
    <p:cSldViewPr snapToGrid="0" showGuides="1">
      <p:cViewPr varScale="1">
        <p:scale>
          <a:sx n="74" d="100"/>
          <a:sy n="74" d="100"/>
        </p:scale>
        <p:origin x="411" y="42"/>
      </p:cViewPr>
      <p:guideLst>
        <p:guide orient="horz" pos="1849"/>
        <p:guide pos="3808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0"/>
    </p:cViewPr>
  </p:sorter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58" Type="http://schemas.openxmlformats.org/officeDocument/2006/relationships/tags" Target="tags/tag145.xml"/><Relationship Id="rId57" Type="http://schemas.openxmlformats.org/officeDocument/2006/relationships/font" Target="fonts/font11.fntdata"/><Relationship Id="rId56" Type="http://schemas.openxmlformats.org/officeDocument/2006/relationships/font" Target="fonts/font10.fntdata"/><Relationship Id="rId55" Type="http://schemas.openxmlformats.org/officeDocument/2006/relationships/font" Target="fonts/font9.fntdata"/><Relationship Id="rId54" Type="http://schemas.openxmlformats.org/officeDocument/2006/relationships/font" Target="fonts/font8.fntdata"/><Relationship Id="rId53" Type="http://schemas.openxmlformats.org/officeDocument/2006/relationships/font" Target="fonts/font7.fntdata"/><Relationship Id="rId52" Type="http://schemas.openxmlformats.org/officeDocument/2006/relationships/font" Target="fonts/font6.fntdata"/><Relationship Id="rId51" Type="http://schemas.openxmlformats.org/officeDocument/2006/relationships/font" Target="fonts/font5.fntdata"/><Relationship Id="rId50" Type="http://schemas.openxmlformats.org/officeDocument/2006/relationships/font" Target="fonts/font4.fntdata"/><Relationship Id="rId5" Type="http://schemas.openxmlformats.org/officeDocument/2006/relationships/slide" Target="slides/slide3.xml"/><Relationship Id="rId49" Type="http://schemas.openxmlformats.org/officeDocument/2006/relationships/font" Target="fonts/font3.fntdata"/><Relationship Id="rId48" Type="http://schemas.openxmlformats.org/officeDocument/2006/relationships/font" Target="fonts/font2.fntdata"/><Relationship Id="rId47" Type="http://schemas.openxmlformats.org/officeDocument/2006/relationships/font" Target="fonts/font1.fntdata"/><Relationship Id="rId46" Type="http://schemas.openxmlformats.org/officeDocument/2006/relationships/commentAuthors" Target="commentAuthors.xml"/><Relationship Id="rId45" Type="http://schemas.openxmlformats.org/officeDocument/2006/relationships/tableStyles" Target="tableStyles.xml"/><Relationship Id="rId44" Type="http://schemas.openxmlformats.org/officeDocument/2006/relationships/viewProps" Target="viewProps.xml"/><Relationship Id="rId43" Type="http://schemas.openxmlformats.org/officeDocument/2006/relationships/presProps" Target="presProps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slide" Target="slides/slide2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汉仪范笑歌隶书简" panose="02010609000101010101" pitchFamily="49" charset="-122"/>
                <a:ea typeface="汉仪范笑歌隶书简" panose="0201060900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汉仪范笑歌隶书简" panose="02010609000101010101" pitchFamily="49" charset="-122"/>
                <a:ea typeface="汉仪范笑歌隶书简" panose="02010609000101010101" pitchFamily="49" charset="-122"/>
              </a:defRPr>
            </a:lvl1pPr>
          </a:lstStyle>
          <a:p>
            <a:fld id="{EFF28CE4-00C0-4FBC-ACFD-B75A90FE1086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汉仪范笑歌隶书简" panose="02010609000101010101" pitchFamily="49" charset="-122"/>
                <a:ea typeface="汉仪范笑歌隶书简" panose="0201060900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汉仪范笑歌隶书简" panose="02010609000101010101" pitchFamily="49" charset="-122"/>
                <a:ea typeface="汉仪范笑歌隶书简" panose="02010609000101010101" pitchFamily="49" charset="-122"/>
              </a:defRPr>
            </a:lvl1pPr>
          </a:lstStyle>
          <a:p>
            <a:fld id="{7F20449D-980F-4285-9D48-6E2A61938EC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汉仪范笑歌隶书简" panose="02010609000101010101" pitchFamily="49" charset="-122"/>
        <a:ea typeface="汉仪范笑歌隶书简" panose="02010609000101010101" pitchFamily="49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汉仪范笑歌隶书简" panose="02010609000101010101" pitchFamily="49" charset="-122"/>
        <a:ea typeface="汉仪范笑歌隶书简" panose="02010609000101010101" pitchFamily="49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汉仪范笑歌隶书简" panose="02010609000101010101" pitchFamily="49" charset="-122"/>
        <a:ea typeface="汉仪范笑歌隶书简" panose="02010609000101010101" pitchFamily="49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汉仪范笑歌隶书简" panose="02010609000101010101" pitchFamily="49" charset="-122"/>
        <a:ea typeface="汉仪范笑歌隶书简" panose="02010609000101010101" pitchFamily="49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汉仪范笑歌隶书简" panose="02010609000101010101" pitchFamily="49" charset="-122"/>
        <a:ea typeface="汉仪范笑歌隶书简" panose="02010609000101010101" pitchFamily="49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2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7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 txBox="1"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F20449D-980F-4285-9D48-6E2A61938EC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 txBox="1"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 txBox="1"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C9D532D-9DC5-44A3-AE5F-6F871F15870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C9D532D-9DC5-44A3-AE5F-6F871F15870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C9D532D-9DC5-44A3-AE5F-6F871F15870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C9D532D-9DC5-44A3-AE5F-6F871F15870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 txBox="1"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5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67586" name="备注占位符 2"/>
          <p:cNvSpPr txBox="1">
            <a:spLocks noGrp="1"/>
          </p:cNvSpPr>
          <p:nvPr>
            <p:ph type="body" idx="1"/>
          </p:nvPr>
        </p:nvSpPr>
        <p:spPr/>
        <p:txBody>
          <a:bodyPr lIns="91440" tIns="45720" rIns="91440" bIns="45720" anchor="t" anchorCtr="0"/>
          <a:lstStyle/>
          <a:p>
            <a:pPr lvl="0"/>
            <a:r>
              <a:rPr lang="zh-CN" altLang="en-US"/>
              <a:t>微信公众号：初中语文匠</a:t>
            </a:r>
            <a:endParaRPr lang="zh-CN" altLang="en-US"/>
          </a:p>
        </p:txBody>
      </p:sp>
      <p:sp>
        <p:nvSpPr>
          <p:cNvPr id="67587" name="灯片编号占位符 3"/>
          <p:cNvSpPr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b" anchorCtr="0"/>
          <a:lstStyle/>
          <a:p>
            <a:pPr lvl="0" algn="r"/>
            <a:fld id="{9A0DB2DC-4C9A-4742-B13C-FB6460FD3503}" type="slidenum">
              <a:rPr lang="zh-CN" altLang="en-US" sz="1200">
                <a:latin typeface="等线" panose="02010600030101010101" charset="-122"/>
                <a:ea typeface="等线" panose="02010600030101010101" charset="-122"/>
              </a:rPr>
            </a:fld>
            <a:endParaRPr lang="zh-CN" altLang="en-US" sz="1200">
              <a:latin typeface="等线" panose="02010600030101010101" charset="-122"/>
              <a:ea typeface="等线" panose="02010600030101010101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4" Type="http://schemas.microsoft.com/office/2007/relationships/hdphoto" Target="../media/image3.wdp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microsoft.com/office/2007/relationships/hdphoto" Target="../media/image5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microsoft.com/office/2007/relationships/hdphoto" Target="../media/image5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5" Type="http://schemas.microsoft.com/office/2007/relationships/hdphoto" Target="../media/image3.wdp"/><Relationship Id="rId4" Type="http://schemas.openxmlformats.org/officeDocument/2006/relationships/image" Target="../media/image2.png"/><Relationship Id="rId3" Type="http://schemas.microsoft.com/office/2007/relationships/hdphoto" Target="../media/image7.wdp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0" y="4701605"/>
            <a:ext cx="3822700" cy="2156394"/>
          </a:xfrm>
          <a:prstGeom prst="rect">
            <a:avLst/>
          </a:prstGeom>
        </p:spPr>
      </p:pic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6" descr="timg (1)"/>
          <p:cNvPicPr>
            <a:picLocks noChangeAspect="1" noChangeArrowheads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-1965"/>
          <a:stretch>
            <a:fillRect/>
          </a:stretch>
        </p:blipFill>
        <p:spPr bwMode="auto">
          <a:xfrm>
            <a:off x="5820" y="694268"/>
            <a:ext cx="12186179" cy="61557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6" descr="timg (1)"/>
          <p:cNvPicPr>
            <a:picLocks noChangeAspect="1" noChangeArrowheads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-1965"/>
          <a:stretch>
            <a:fillRect/>
          </a:stretch>
        </p:blipFill>
        <p:spPr bwMode="auto">
          <a:xfrm>
            <a:off x="5820" y="694268"/>
            <a:ext cx="12186179" cy="61557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矩形 4"/>
          <p:cNvSpPr/>
          <p:nvPr userDrawn="1"/>
        </p:nvSpPr>
        <p:spPr>
          <a:xfrm>
            <a:off x="801370" y="727075"/>
            <a:ext cx="10589260" cy="54273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7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858000" cy="68580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>
          <a:blip r:embed="rId4">
            <a:alphaModFix amt="60000"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8991600" y="5052645"/>
            <a:ext cx="3200400" cy="1805353"/>
          </a:xfrm>
          <a:prstGeom prst="rect">
            <a:avLst/>
          </a:prstGeom>
        </p:spPr>
      </p:pic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78485B-2ED1-4015-B34B-BB052B3507A1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DD0217-5B15-4720-A23B-2B47E277E1D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6_自定义版式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image" Target="../media/image9.png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image" Target="file:///D:\qq&#25991;&#20214;\712321467\Image\C2C\Image2\%7b75232B38-A165-1FB7-499C-2E1C792CACB5%7d.png" TargetMode="Externa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汉仪范笑歌隶书简" panose="02010609000101010101" pitchFamily="49" charset="-122"/>
                <a:ea typeface="汉仪范笑歌隶书简" panose="02010609000101010101" pitchFamily="49" charset="-122"/>
              </a:defRPr>
            </a:lvl1pPr>
          </a:lstStyle>
          <a:p>
            <a:fld id="{D078485B-2ED1-4015-B34B-BB052B3507A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汉仪范笑歌隶书简" panose="02010609000101010101" pitchFamily="49" charset="-122"/>
                <a:ea typeface="汉仪范笑歌隶书简" panose="0201060900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汉仪范笑歌隶书简" panose="02010609000101010101" pitchFamily="49" charset="-122"/>
                <a:ea typeface="汉仪范笑歌隶书简" panose="02010609000101010101" pitchFamily="49" charset="-122"/>
              </a:defRPr>
            </a:lvl1pPr>
          </a:lstStyle>
          <a:p>
            <a:fld id="{E0DD0217-5B15-4720-A23B-2B47E277E1D4}" type="slidenum">
              <a:rPr lang="zh-CN" altLang="en-US" smtClean="0"/>
            </a:fld>
            <a:endParaRPr lang="zh-CN" altLang="en-US"/>
          </a:p>
        </p:txBody>
      </p:sp>
      <p:pic>
        <p:nvPicPr>
          <p:cNvPr id="7" name="图片 1073743875" descr="学科网 zxxk.com"/>
          <p:cNvPicPr>
            <a:picLocks noChangeAspect="1"/>
          </p:cNvPicPr>
          <p:nvPr/>
        </p:nvPicPr>
        <p:blipFill>
          <a:blip r:embed="rId9" r:link="rId10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8" name="图片 1073743875" descr="学科网 zxxk.com"/>
          <p:cNvPicPr>
            <a:picLocks noChangeAspect="1"/>
          </p:cNvPicPr>
          <p:nvPr/>
        </p:nvPicPr>
        <p:blipFill>
          <a:blip r:embed="rId9" r:link="rId10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p:transition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汉仪范笑歌隶书简" panose="02010609000101010101" pitchFamily="49" charset="-122"/>
          <a:ea typeface="汉仪范笑歌隶书简" panose="02010609000101010101" pitchFamily="49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汉仪范笑歌隶书简" panose="02010609000101010101" pitchFamily="49" charset="-122"/>
          <a:ea typeface="汉仪范笑歌隶书简" panose="02010609000101010101" pitchFamily="49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汉仪范笑歌隶书简" panose="02010609000101010101" pitchFamily="49" charset="-122"/>
          <a:ea typeface="汉仪范笑歌隶书简" panose="02010609000101010101" pitchFamily="49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汉仪范笑歌隶书简" panose="02010609000101010101" pitchFamily="49" charset="-122"/>
          <a:ea typeface="汉仪范笑歌隶书简" panose="02010609000101010101" pitchFamily="49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汉仪范笑歌隶书简" panose="02010609000101010101" pitchFamily="49" charset="-122"/>
          <a:ea typeface="汉仪范笑歌隶书简" panose="02010609000101010101" pitchFamily="49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汉仪范笑歌隶书简" panose="02010609000101010101" pitchFamily="49" charset="-122"/>
          <a:ea typeface="汉仪范笑歌隶书简" panose="02010609000101010101" pitchFamily="49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image" Target="../media/image10.png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tags" Target="../tags/tag23.xml"/><Relationship Id="rId8" Type="http://schemas.openxmlformats.org/officeDocument/2006/relationships/tags" Target="../tags/tag22.xml"/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1" Type="http://schemas.openxmlformats.org/officeDocument/2006/relationships/notesSlide" Target="../notesSlides/notesSlide2.xml"/><Relationship Id="rId10" Type="http://schemas.openxmlformats.org/officeDocument/2006/relationships/slideLayout" Target="../slideLayouts/slideLayout5.xml"/><Relationship Id="rId1" Type="http://schemas.openxmlformats.org/officeDocument/2006/relationships/tags" Target="../tags/tag15.xml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tags" Target="../tags/tag32.xml"/><Relationship Id="rId8" Type="http://schemas.openxmlformats.org/officeDocument/2006/relationships/tags" Target="../tags/tag31.xml"/><Relationship Id="rId7" Type="http://schemas.openxmlformats.org/officeDocument/2006/relationships/tags" Target="../tags/tag30.xml"/><Relationship Id="rId6" Type="http://schemas.openxmlformats.org/officeDocument/2006/relationships/tags" Target="../tags/tag29.xml"/><Relationship Id="rId5" Type="http://schemas.openxmlformats.org/officeDocument/2006/relationships/tags" Target="../tags/tag28.xml"/><Relationship Id="rId4" Type="http://schemas.openxmlformats.org/officeDocument/2006/relationships/tags" Target="../tags/tag27.xml"/><Relationship Id="rId3" Type="http://schemas.openxmlformats.org/officeDocument/2006/relationships/tags" Target="../tags/tag26.xml"/><Relationship Id="rId2" Type="http://schemas.openxmlformats.org/officeDocument/2006/relationships/tags" Target="../tags/tag25.xml"/><Relationship Id="rId12" Type="http://schemas.openxmlformats.org/officeDocument/2006/relationships/notesSlide" Target="../notesSlides/notesSlide3.xml"/><Relationship Id="rId11" Type="http://schemas.openxmlformats.org/officeDocument/2006/relationships/slideLayout" Target="../slideLayouts/slideLayout5.xml"/><Relationship Id="rId10" Type="http://schemas.openxmlformats.org/officeDocument/2006/relationships/tags" Target="../tags/tag33.xml"/><Relationship Id="rId1" Type="http://schemas.openxmlformats.org/officeDocument/2006/relationships/tags" Target="../tags/tag2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34.xml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tags" Target="../tags/tag43.xml"/><Relationship Id="rId8" Type="http://schemas.openxmlformats.org/officeDocument/2006/relationships/tags" Target="../tags/tag42.xml"/><Relationship Id="rId7" Type="http://schemas.openxmlformats.org/officeDocument/2006/relationships/tags" Target="../tags/tag41.xml"/><Relationship Id="rId6" Type="http://schemas.openxmlformats.org/officeDocument/2006/relationships/tags" Target="../tags/tag40.xml"/><Relationship Id="rId5" Type="http://schemas.openxmlformats.org/officeDocument/2006/relationships/tags" Target="../tags/tag39.xml"/><Relationship Id="rId4" Type="http://schemas.openxmlformats.org/officeDocument/2006/relationships/tags" Target="../tags/tag38.xml"/><Relationship Id="rId3" Type="http://schemas.openxmlformats.org/officeDocument/2006/relationships/tags" Target="../tags/tag37.xml"/><Relationship Id="rId2" Type="http://schemas.openxmlformats.org/officeDocument/2006/relationships/tags" Target="../tags/tag36.xml"/><Relationship Id="rId14" Type="http://schemas.openxmlformats.org/officeDocument/2006/relationships/slideLayout" Target="../slideLayouts/slideLayout5.xml"/><Relationship Id="rId13" Type="http://schemas.openxmlformats.org/officeDocument/2006/relationships/tags" Target="../tags/tag47.xml"/><Relationship Id="rId12" Type="http://schemas.openxmlformats.org/officeDocument/2006/relationships/tags" Target="../tags/tag46.xml"/><Relationship Id="rId11" Type="http://schemas.openxmlformats.org/officeDocument/2006/relationships/tags" Target="../tags/tag45.xml"/><Relationship Id="rId10" Type="http://schemas.openxmlformats.org/officeDocument/2006/relationships/tags" Target="../tags/tag44.xml"/><Relationship Id="rId1" Type="http://schemas.openxmlformats.org/officeDocument/2006/relationships/tags" Target="../tags/tag3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48.xml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tags" Target="../tags/tag57.xml"/><Relationship Id="rId8" Type="http://schemas.openxmlformats.org/officeDocument/2006/relationships/tags" Target="../tags/tag56.xml"/><Relationship Id="rId7" Type="http://schemas.openxmlformats.org/officeDocument/2006/relationships/tags" Target="../tags/tag55.xml"/><Relationship Id="rId6" Type="http://schemas.openxmlformats.org/officeDocument/2006/relationships/tags" Target="../tags/tag54.xml"/><Relationship Id="rId5" Type="http://schemas.openxmlformats.org/officeDocument/2006/relationships/tags" Target="../tags/tag53.xml"/><Relationship Id="rId4" Type="http://schemas.openxmlformats.org/officeDocument/2006/relationships/tags" Target="../tags/tag52.xml"/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3" Type="http://schemas.openxmlformats.org/officeDocument/2006/relationships/notesSlide" Target="../notesSlides/notesSlide4.xml"/><Relationship Id="rId12" Type="http://schemas.openxmlformats.org/officeDocument/2006/relationships/slideLayout" Target="../slideLayouts/slideLayout5.xml"/><Relationship Id="rId11" Type="http://schemas.openxmlformats.org/officeDocument/2006/relationships/tags" Target="../tags/tag59.xml"/><Relationship Id="rId10" Type="http://schemas.openxmlformats.org/officeDocument/2006/relationships/tags" Target="../tags/tag58.xml"/><Relationship Id="rId1" Type="http://schemas.openxmlformats.org/officeDocument/2006/relationships/tags" Target="../tags/tag49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60.xml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tags" Target="../tags/tag69.xml"/><Relationship Id="rId8" Type="http://schemas.openxmlformats.org/officeDocument/2006/relationships/tags" Target="../tags/tag68.xml"/><Relationship Id="rId7" Type="http://schemas.openxmlformats.org/officeDocument/2006/relationships/tags" Target="../tags/tag67.xml"/><Relationship Id="rId6" Type="http://schemas.openxmlformats.org/officeDocument/2006/relationships/tags" Target="../tags/tag66.xml"/><Relationship Id="rId5" Type="http://schemas.openxmlformats.org/officeDocument/2006/relationships/tags" Target="../tags/tag65.xml"/><Relationship Id="rId4" Type="http://schemas.openxmlformats.org/officeDocument/2006/relationships/tags" Target="../tags/tag64.xml"/><Relationship Id="rId3" Type="http://schemas.openxmlformats.org/officeDocument/2006/relationships/tags" Target="../tags/tag63.xml"/><Relationship Id="rId2" Type="http://schemas.openxmlformats.org/officeDocument/2006/relationships/tags" Target="../tags/tag62.xml"/><Relationship Id="rId12" Type="http://schemas.openxmlformats.org/officeDocument/2006/relationships/notesSlide" Target="../notesSlides/notesSlide5.xml"/><Relationship Id="rId11" Type="http://schemas.openxmlformats.org/officeDocument/2006/relationships/slideLayout" Target="../slideLayouts/slideLayout5.xml"/><Relationship Id="rId10" Type="http://schemas.openxmlformats.org/officeDocument/2006/relationships/tags" Target="../tags/tag70.xml"/><Relationship Id="rId1" Type="http://schemas.openxmlformats.org/officeDocument/2006/relationships/tags" Target="../tags/tag6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72.xml"/><Relationship Id="rId1" Type="http://schemas.openxmlformats.org/officeDocument/2006/relationships/image" Target="../media/image10.png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jpeg"/></Relationships>
</file>

<file path=ppt/slides/_rels/slide2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5.xml"/><Relationship Id="rId4" Type="http://schemas.openxmlformats.org/officeDocument/2006/relationships/tags" Target="../tags/tag76.xml"/><Relationship Id="rId3" Type="http://schemas.openxmlformats.org/officeDocument/2006/relationships/tags" Target="../tags/tag75.xml"/><Relationship Id="rId2" Type="http://schemas.openxmlformats.org/officeDocument/2006/relationships/tags" Target="../tags/tag74.xml"/><Relationship Id="rId1" Type="http://schemas.openxmlformats.org/officeDocument/2006/relationships/tags" Target="../tags/tag7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78.xml"/><Relationship Id="rId1" Type="http://schemas.openxmlformats.org/officeDocument/2006/relationships/tags" Target="../tags/tag77.xml"/></Relationships>
</file>

<file path=ppt/slides/_rels/slide2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tags" Target="../tags/tag86.xml"/><Relationship Id="rId7" Type="http://schemas.openxmlformats.org/officeDocument/2006/relationships/tags" Target="../tags/tag85.xml"/><Relationship Id="rId6" Type="http://schemas.openxmlformats.org/officeDocument/2006/relationships/tags" Target="../tags/tag84.xml"/><Relationship Id="rId5" Type="http://schemas.openxmlformats.org/officeDocument/2006/relationships/tags" Target="../tags/tag83.xml"/><Relationship Id="rId4" Type="http://schemas.openxmlformats.org/officeDocument/2006/relationships/tags" Target="../tags/tag82.xml"/><Relationship Id="rId3" Type="http://schemas.openxmlformats.org/officeDocument/2006/relationships/tags" Target="../tags/tag81.xml"/><Relationship Id="rId2" Type="http://schemas.openxmlformats.org/officeDocument/2006/relationships/tags" Target="../tags/tag80.xml"/><Relationship Id="rId1" Type="http://schemas.openxmlformats.org/officeDocument/2006/relationships/tags" Target="../tags/tag79.xml"/></Relationships>
</file>

<file path=ppt/slides/_rels/slide23.xml.rels><?xml version="1.0" encoding="UTF-8" standalone="yes"?>
<Relationships xmlns="http://schemas.openxmlformats.org/package/2006/relationships"><Relationship Id="rId9" Type="http://schemas.openxmlformats.org/officeDocument/2006/relationships/tags" Target="../tags/tag95.xml"/><Relationship Id="rId8" Type="http://schemas.openxmlformats.org/officeDocument/2006/relationships/tags" Target="../tags/tag94.xml"/><Relationship Id="rId7" Type="http://schemas.openxmlformats.org/officeDocument/2006/relationships/tags" Target="../tags/tag93.xml"/><Relationship Id="rId6" Type="http://schemas.openxmlformats.org/officeDocument/2006/relationships/tags" Target="../tags/tag92.xml"/><Relationship Id="rId5" Type="http://schemas.openxmlformats.org/officeDocument/2006/relationships/tags" Target="../tags/tag91.xml"/><Relationship Id="rId4" Type="http://schemas.openxmlformats.org/officeDocument/2006/relationships/tags" Target="../tags/tag90.xml"/><Relationship Id="rId3" Type="http://schemas.openxmlformats.org/officeDocument/2006/relationships/tags" Target="../tags/tag89.xml"/><Relationship Id="rId2" Type="http://schemas.openxmlformats.org/officeDocument/2006/relationships/tags" Target="../tags/tag88.xml"/><Relationship Id="rId14" Type="http://schemas.openxmlformats.org/officeDocument/2006/relationships/slideLayout" Target="../slideLayouts/slideLayout2.xml"/><Relationship Id="rId13" Type="http://schemas.openxmlformats.org/officeDocument/2006/relationships/tags" Target="../tags/tag99.xml"/><Relationship Id="rId12" Type="http://schemas.openxmlformats.org/officeDocument/2006/relationships/tags" Target="../tags/tag98.xml"/><Relationship Id="rId11" Type="http://schemas.openxmlformats.org/officeDocument/2006/relationships/tags" Target="../tags/tag97.xml"/><Relationship Id="rId10" Type="http://schemas.openxmlformats.org/officeDocument/2006/relationships/tags" Target="../tags/tag96.xml"/><Relationship Id="rId1" Type="http://schemas.openxmlformats.org/officeDocument/2006/relationships/tags" Target="../tags/tag87.xml"/></Relationships>
</file>

<file path=ppt/slides/_rels/slide2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tags" Target="../tags/tag104.xml"/><Relationship Id="rId4" Type="http://schemas.openxmlformats.org/officeDocument/2006/relationships/tags" Target="../tags/tag103.xml"/><Relationship Id="rId3" Type="http://schemas.openxmlformats.org/officeDocument/2006/relationships/tags" Target="../tags/tag102.xml"/><Relationship Id="rId2" Type="http://schemas.openxmlformats.org/officeDocument/2006/relationships/tags" Target="../tags/tag101.xml"/><Relationship Id="rId1" Type="http://schemas.openxmlformats.org/officeDocument/2006/relationships/tags" Target="../tags/tag100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tags" Target="../tags/tag111.xml"/><Relationship Id="rId6" Type="http://schemas.openxmlformats.org/officeDocument/2006/relationships/tags" Target="../tags/tag110.xml"/><Relationship Id="rId5" Type="http://schemas.openxmlformats.org/officeDocument/2006/relationships/tags" Target="../tags/tag109.xml"/><Relationship Id="rId4" Type="http://schemas.openxmlformats.org/officeDocument/2006/relationships/tags" Target="../tags/tag108.xml"/><Relationship Id="rId3" Type="http://schemas.openxmlformats.org/officeDocument/2006/relationships/tags" Target="../tags/tag107.xml"/><Relationship Id="rId2" Type="http://schemas.openxmlformats.org/officeDocument/2006/relationships/tags" Target="../tags/tag106.xml"/><Relationship Id="rId1" Type="http://schemas.openxmlformats.org/officeDocument/2006/relationships/tags" Target="../tags/tag105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1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14.xml"/><Relationship Id="rId1" Type="http://schemas.openxmlformats.org/officeDocument/2006/relationships/tags" Target="../tags/tag113.xml"/></Relationships>
</file>

<file path=ppt/slides/_rels/slide28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6.xml"/><Relationship Id="rId5" Type="http://schemas.openxmlformats.org/officeDocument/2006/relationships/slideLayout" Target="../slideLayouts/slideLayout6.xml"/><Relationship Id="rId4" Type="http://schemas.openxmlformats.org/officeDocument/2006/relationships/tags" Target="../tags/tag118.xml"/><Relationship Id="rId3" Type="http://schemas.openxmlformats.org/officeDocument/2006/relationships/tags" Target="../tags/tag117.xml"/><Relationship Id="rId2" Type="http://schemas.openxmlformats.org/officeDocument/2006/relationships/tags" Target="../tags/tag116.xml"/><Relationship Id="rId1" Type="http://schemas.openxmlformats.org/officeDocument/2006/relationships/tags" Target="../tags/tag115.xml"/></Relationships>
</file>

<file path=ppt/slides/_rels/slide2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7.xml"/><Relationship Id="rId4" Type="http://schemas.openxmlformats.org/officeDocument/2006/relationships/slideLayout" Target="../slideLayouts/slideLayout6.xml"/><Relationship Id="rId3" Type="http://schemas.openxmlformats.org/officeDocument/2006/relationships/tags" Target="../tags/tag121.xml"/><Relationship Id="rId2" Type="http://schemas.openxmlformats.org/officeDocument/2006/relationships/tags" Target="../tags/tag120.xml"/><Relationship Id="rId1" Type="http://schemas.openxmlformats.org/officeDocument/2006/relationships/tags" Target="../tags/tag119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2.xml"/><Relationship Id="rId2" Type="http://schemas.openxmlformats.org/officeDocument/2006/relationships/tags" Target="../tags/tag6.xml"/><Relationship Id="rId1" Type="http://schemas.openxmlformats.org/officeDocument/2006/relationships/image" Target="../media/image10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8.xml"/></Relationships>
</file>

<file path=ppt/slides/_rels/slide3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9.xml"/><Relationship Id="rId5" Type="http://schemas.openxmlformats.org/officeDocument/2006/relationships/slideLayout" Target="../slideLayouts/slideLayout4.xml"/><Relationship Id="rId4" Type="http://schemas.openxmlformats.org/officeDocument/2006/relationships/image" Target="../media/image22.png"/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8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tags" Target="../tags/tag123.xml"/><Relationship Id="rId1" Type="http://schemas.openxmlformats.org/officeDocument/2006/relationships/tags" Target="../tags/tag12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tags" Target="../tags/tag125.xml"/><Relationship Id="rId1" Type="http://schemas.openxmlformats.org/officeDocument/2006/relationships/tags" Target="../tags/tag124.xml"/></Relationships>
</file>

<file path=ppt/slides/_rels/slide3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6.png"/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image" Target="../media/image23.jpeg"/></Relationships>
</file>

<file path=ppt/slides/_rels/slide36.xml.rels><?xml version="1.0" encoding="UTF-8" standalone="yes"?>
<Relationships xmlns="http://schemas.openxmlformats.org/package/2006/relationships"><Relationship Id="rId9" Type="http://schemas.openxmlformats.org/officeDocument/2006/relationships/tags" Target="../tags/tag134.xml"/><Relationship Id="rId8" Type="http://schemas.openxmlformats.org/officeDocument/2006/relationships/tags" Target="../tags/tag133.xml"/><Relationship Id="rId7" Type="http://schemas.openxmlformats.org/officeDocument/2006/relationships/tags" Target="../tags/tag132.xml"/><Relationship Id="rId6" Type="http://schemas.openxmlformats.org/officeDocument/2006/relationships/tags" Target="../tags/tag131.xml"/><Relationship Id="rId5" Type="http://schemas.openxmlformats.org/officeDocument/2006/relationships/tags" Target="../tags/tag130.xml"/><Relationship Id="rId4" Type="http://schemas.openxmlformats.org/officeDocument/2006/relationships/tags" Target="../tags/tag129.xml"/><Relationship Id="rId3" Type="http://schemas.openxmlformats.org/officeDocument/2006/relationships/tags" Target="../tags/tag128.xml"/><Relationship Id="rId2" Type="http://schemas.openxmlformats.org/officeDocument/2006/relationships/tags" Target="../tags/tag127.xml"/><Relationship Id="rId17" Type="http://schemas.openxmlformats.org/officeDocument/2006/relationships/slideLayout" Target="../slideLayouts/slideLayout6.xml"/><Relationship Id="rId16" Type="http://schemas.openxmlformats.org/officeDocument/2006/relationships/tags" Target="../tags/tag141.xml"/><Relationship Id="rId15" Type="http://schemas.openxmlformats.org/officeDocument/2006/relationships/tags" Target="../tags/tag140.xml"/><Relationship Id="rId14" Type="http://schemas.openxmlformats.org/officeDocument/2006/relationships/tags" Target="../tags/tag139.xml"/><Relationship Id="rId13" Type="http://schemas.openxmlformats.org/officeDocument/2006/relationships/tags" Target="../tags/tag138.xml"/><Relationship Id="rId12" Type="http://schemas.openxmlformats.org/officeDocument/2006/relationships/tags" Target="../tags/tag137.xml"/><Relationship Id="rId11" Type="http://schemas.openxmlformats.org/officeDocument/2006/relationships/tags" Target="../tags/tag136.xml"/><Relationship Id="rId10" Type="http://schemas.openxmlformats.org/officeDocument/2006/relationships/tags" Target="../tags/tag135.xml"/><Relationship Id="rId1" Type="http://schemas.openxmlformats.org/officeDocument/2006/relationships/tags" Target="../tags/tag126.xml"/></Relationships>
</file>

<file path=ppt/slides/_rels/slide3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1.xml"/><Relationship Id="rId4" Type="http://schemas.openxmlformats.org/officeDocument/2006/relationships/slideLayout" Target="../slideLayouts/slideLayout8.xml"/><Relationship Id="rId3" Type="http://schemas.openxmlformats.org/officeDocument/2006/relationships/audio" Target="../media/audio1.wav"/><Relationship Id="rId2" Type="http://schemas.openxmlformats.org/officeDocument/2006/relationships/tags" Target="../tags/tag142.xml"/><Relationship Id="rId1" Type="http://schemas.openxmlformats.org/officeDocument/2006/relationships/image" Target="../media/image27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43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4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7.xml"/><Relationship Id="rId1" Type="http://schemas.openxmlformats.org/officeDocument/2006/relationships/image" Target="../media/image17.jpe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ags" Target="../tags/tag10.xml"/><Relationship Id="rId3" Type="http://schemas.openxmlformats.org/officeDocument/2006/relationships/image" Target="../media/image10.png"/><Relationship Id="rId2" Type="http://schemas.openxmlformats.org/officeDocument/2006/relationships/tags" Target="../tags/tag9.xml"/><Relationship Id="rId1" Type="http://schemas.openxmlformats.org/officeDocument/2006/relationships/tags" Target="../tags/tag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1.xml"/></Relationships>
</file>

<file path=ppt/slides/_rels/slide8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6.xml"/><Relationship Id="rId6" Type="http://schemas.openxmlformats.org/officeDocument/2006/relationships/tags" Target="../tags/tag14.xml"/><Relationship Id="rId5" Type="http://schemas.openxmlformats.org/officeDocument/2006/relationships/tags" Target="../tags/tag13.xml"/><Relationship Id="rId4" Type="http://schemas.openxmlformats.org/officeDocument/2006/relationships/tags" Target="../tags/tag12.xml"/><Relationship Id="rId3" Type="http://schemas.openxmlformats.org/officeDocument/2006/relationships/image" Target="../media/image18.png"/><Relationship Id="rId2" Type="http://schemas.microsoft.com/office/2007/relationships/media" Target="../media/media1.mp3"/><Relationship Id="rId1" Type="http://schemas.openxmlformats.org/officeDocument/2006/relationships/audio" Target="../media/media1.mp3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6"/>
          <p:cNvSpPr txBox="1"/>
          <p:nvPr>
            <p:custDataLst>
              <p:tags r:id="rId1"/>
            </p:custDataLst>
          </p:nvPr>
        </p:nvSpPr>
        <p:spPr>
          <a:xfrm>
            <a:off x="1008380" y="967740"/>
            <a:ext cx="10175240" cy="138747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marR="0" lvl="0" indent="924560" algn="l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Tx/>
              <a:buSzPct val="100000"/>
              <a:buFontTx/>
              <a:buNone/>
              <a:defRPr/>
              <a:extLst>
                <a:ext uri="{35155182-B16C-46BC-9424-99874614C6A1}">
                  <wpsdc:indentchars xmlns:wpsdc="http://www.wps.cn/officeDocument/2017/drawingmlCustomData" val="200" checksum="4180741124"/>
                </a:ext>
              </a:extLst>
            </a:pPr>
            <a:r>
              <a:rPr kumimoji="0" lang="zh-CN" altLang="en-US" sz="3500" b="1" i="0" u="none" strike="noStrike" kern="1200" cap="none" spc="140" normalizeH="0" baseline="0" noProof="0" dirty="0">
                <a:ln w="3175">
                  <a:noFill/>
                  <a:prstDash val="dash"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charset="-122"/>
              </a:rPr>
              <a:t>卫青、霍去病都是西汉赫赫有名的将军。你知道下面这首诗讲的是历史上的哪位将军吗？</a:t>
            </a:r>
            <a:endParaRPr kumimoji="0" lang="zh-CN" altLang="en-US" sz="3500" b="1" i="0" u="none" strike="noStrike" kern="1200" cap="none" spc="140" normalizeH="0" baseline="0" noProof="0" dirty="0">
              <a:ln w="3175">
                <a:noFill/>
                <a:prstDash val="dash"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黑体" panose="02010609060101010101" charset="-122"/>
            </a:endParaRPr>
          </a:p>
        </p:txBody>
      </p:sp>
      <p:sp>
        <p:nvSpPr>
          <p:cNvPr id="10" name="Title 6"/>
          <p:cNvSpPr txBox="1"/>
          <p:nvPr>
            <p:custDataLst>
              <p:tags r:id="rId2"/>
            </p:custDataLst>
          </p:nvPr>
        </p:nvSpPr>
        <p:spPr>
          <a:xfrm>
            <a:off x="2248535" y="2355215"/>
            <a:ext cx="7829550" cy="374459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marR="0" lvl="0" indent="0" algn="ctr" defTabSz="913765" rtl="0" eaLnBrk="1" fontAlgn="ctr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Tx/>
              <a:buSzPct val="100000"/>
              <a:buFont typeface="Wingdings" panose="05000000000000000000" charset="0"/>
              <a:buNone/>
              <a:defRPr/>
            </a:pPr>
            <a:r>
              <a:rPr kumimoji="0" lang="zh-CN" altLang="en-US" sz="3600" b="1" i="0" u="none" strike="noStrike" kern="1200" cap="none" spc="160" normalizeH="0" baseline="0" noProof="0">
                <a:ln w="3175">
                  <a:noFill/>
                  <a:prstDash val="dash"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咏史诗</a:t>
            </a:r>
            <a:r>
              <a:rPr kumimoji="0" lang="zh-CN" altLang="en-US" sz="3600" b="1" i="0" u="none" strike="noStrike" kern="1200" cap="none" spc="160" normalizeH="0" baseline="0" noProof="0">
                <a:ln w="3175">
                  <a:noFill/>
                  <a:prstDash val="dash"/>
                </a:ln>
                <a:solidFill>
                  <a:prstClr val="black"/>
                </a:solidFill>
                <a:effectLst/>
                <a:uLnTx/>
                <a:uFillTx/>
                <a:latin typeface="SimSun-ExtB" panose="02010609060101010101" charset="-122"/>
                <a:ea typeface="SimSun-ExtB" panose="02010609060101010101" charset="-122"/>
                <a:cs typeface="楷体" panose="02010609060101010101" pitchFamily="49" charset="-122"/>
              </a:rPr>
              <a:t>·</a:t>
            </a:r>
            <a:r>
              <a:rPr kumimoji="0" lang="zh-CN" altLang="en-US" sz="3600" b="1" i="0" u="none" strike="noStrike" kern="1200" cap="none" spc="160" normalizeH="0" baseline="0" noProof="0">
                <a:ln w="3175">
                  <a:noFill/>
                  <a:prstDash val="dash"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细柳营</a:t>
            </a:r>
            <a:endParaRPr kumimoji="0" lang="zh-CN" altLang="en-US" sz="3600" b="1" i="0" u="none" strike="noStrike" kern="1200" cap="none" spc="160" normalizeH="0" baseline="0" noProof="0">
              <a:ln w="3175">
                <a:noFill/>
                <a:prstDash val="dash"/>
              </a:ln>
              <a:solidFill>
                <a:prstClr val="black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marL="0" marR="0" lvl="0" indent="0" algn="ctr" defTabSz="913765" rtl="0" eaLnBrk="1" fontAlgn="ctr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Tx/>
              <a:buSzPct val="100000"/>
              <a:buFont typeface="Wingdings" panose="05000000000000000000" charset="0"/>
              <a:buNone/>
              <a:defRPr/>
            </a:pPr>
            <a:r>
              <a:rPr kumimoji="0" lang="zh-CN" altLang="en-US" sz="3600" b="1" i="0" u="none" strike="noStrike" kern="1200" cap="none" spc="160" normalizeH="0" baseline="0" noProof="0">
                <a:ln w="3175">
                  <a:noFill/>
                  <a:prstDash val="dash"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[唐]胡曾</a:t>
            </a:r>
            <a:endParaRPr kumimoji="0" lang="zh-CN" altLang="en-US" sz="3600" b="1" i="0" u="none" strike="noStrike" kern="1200" cap="none" spc="160" normalizeH="0" baseline="0" noProof="0">
              <a:ln w="3175">
                <a:noFill/>
                <a:prstDash val="dash"/>
              </a:ln>
              <a:solidFill>
                <a:prstClr val="black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marL="0" marR="0" lvl="0" indent="0" algn="l" defTabSz="913765" rtl="0" eaLnBrk="1" fontAlgn="ctr" latinLnBrk="0" hangingPunct="1">
              <a:lnSpc>
                <a:spcPct val="170000"/>
              </a:lnSpc>
              <a:spcBef>
                <a:spcPts val="0"/>
              </a:spcBef>
              <a:spcAft>
                <a:spcPts val="800"/>
              </a:spcAft>
              <a:buClrTx/>
              <a:buSzPct val="100000"/>
              <a:buFont typeface="Wingdings" panose="05000000000000000000" charset="0"/>
              <a:buNone/>
              <a:defRPr/>
            </a:pPr>
            <a:r>
              <a:rPr kumimoji="0" lang="zh-CN" altLang="en-US" sz="3600" b="1" i="0" u="none" strike="noStrike" kern="1200" cap="none" spc="160" normalizeH="0" baseline="0" noProof="0">
                <a:ln w="3175">
                  <a:noFill/>
                  <a:prstDash val="dash"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文帝</a:t>
            </a:r>
            <a:r>
              <a:rPr kumimoji="0" lang="zh-CN" altLang="en-US" sz="3600" b="1" i="0" u="none" strike="noStrike" kern="1200" cap="none" spc="160" normalizeH="0" baseline="0" noProof="0">
                <a:ln w="3175">
                  <a:noFill/>
                  <a:prstDash val="dash"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銮</a:t>
            </a:r>
            <a:r>
              <a:rPr kumimoji="0" lang="zh-CN" altLang="en-US" sz="3600" b="1" i="0" u="none" strike="noStrike" kern="1200" cap="none" spc="160" normalizeH="0" baseline="0" noProof="0">
                <a:ln w="3175">
                  <a:noFill/>
                  <a:prstDash val="dash"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舆劳北征，条侯此地整严兵。</a:t>
            </a:r>
            <a:endParaRPr kumimoji="0" lang="zh-CN" altLang="en-US" sz="3600" b="1" i="0" u="none" strike="noStrike" kern="1200" cap="none" spc="160" normalizeH="0" baseline="0" noProof="0">
              <a:ln w="3175">
                <a:noFill/>
                <a:prstDash val="dash"/>
              </a:ln>
              <a:solidFill>
                <a:prstClr val="black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marL="0" marR="0" lvl="0" indent="0" algn="l" defTabSz="913765" rtl="0" eaLnBrk="1" fontAlgn="ctr" latinLnBrk="0" hangingPunct="1">
              <a:lnSpc>
                <a:spcPct val="170000"/>
              </a:lnSpc>
              <a:spcBef>
                <a:spcPts val="0"/>
              </a:spcBef>
              <a:spcAft>
                <a:spcPts val="800"/>
              </a:spcAft>
              <a:buClrTx/>
              <a:buSzPct val="100000"/>
              <a:buFont typeface="Wingdings" panose="05000000000000000000" charset="0"/>
              <a:buNone/>
              <a:defRPr/>
            </a:pPr>
            <a:r>
              <a:rPr kumimoji="0" lang="zh-CN" altLang="en-US" sz="3600" b="1" i="0" u="none" strike="noStrike" kern="1200" cap="none" spc="160" normalizeH="0" baseline="0" noProof="0">
                <a:ln w="3175">
                  <a:noFill/>
                  <a:prstDash val="dash"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辕</a:t>
            </a:r>
            <a:r>
              <a:rPr kumimoji="0" lang="zh-CN" altLang="en-US" sz="3600" b="1" i="0" u="none" strike="noStrike" kern="1200" cap="none" spc="160" normalizeH="0" baseline="0" noProof="0">
                <a:ln w="3175">
                  <a:noFill/>
                  <a:prstDash val="dash"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门不峻将军令，</a:t>
            </a:r>
            <a:r>
              <a:rPr kumimoji="0" lang="zh-CN" altLang="en-US" sz="3600" b="1" i="0" u="none" strike="noStrike" kern="1200" cap="none" spc="160" normalizeH="0" baseline="0" noProof="0">
                <a:ln w="3175">
                  <a:noFill/>
                  <a:prstDash val="dash"/>
                </a:ln>
                <a:solidFill>
                  <a:srgbClr val="00923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今日争知细柳营。</a:t>
            </a:r>
            <a:endParaRPr kumimoji="0" lang="zh-CN" altLang="en-US" sz="3600" b="1" i="0" u="none" strike="noStrike" kern="1200" cap="none" spc="160" normalizeH="0" baseline="0" noProof="0">
              <a:ln w="3175">
                <a:noFill/>
                <a:prstDash val="dash"/>
              </a:ln>
              <a:solidFill>
                <a:srgbClr val="00923F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pic>
        <p:nvPicPr>
          <p:cNvPr id="2" name="Picture 271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4">
            <a:lum contrast="-3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1302" y="158992"/>
            <a:ext cx="3950050" cy="9730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>
            <p:custDataLst>
              <p:tags r:id="rId5"/>
            </p:custDataLst>
          </p:nvPr>
        </p:nvSpPr>
        <p:spPr bwMode="auto">
          <a:xfrm>
            <a:off x="812223" y="322286"/>
            <a:ext cx="2014220" cy="64516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Arial" panose="020B0604020202020204"/>
              </a:rPr>
              <a:t>导入新课</a:t>
            </a:r>
            <a:endParaRPr kumimoji="0" lang="zh-CN" altLang="en-US" sz="3600" b="1" i="0" u="none" strike="noStrike" kern="120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华文新魏" panose="02010800040101010101" pitchFamily="2" charset="-122"/>
              <a:ea typeface="华文新魏" panose="02010800040101010101" pitchFamily="2" charset="-122"/>
              <a:cs typeface="Arial" panose="020B0604020202020204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001010" y="3690620"/>
            <a:ext cx="122301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600" spc="160" noProof="0">
                <a:ln w="3175">
                  <a:noFill/>
                  <a:prstDash val="dash"/>
                </a:ln>
                <a:solidFill>
                  <a:srgbClr val="FF0000"/>
                </a:solidFill>
                <a:effectLst/>
                <a:uLnTx/>
                <a:uFillTx/>
                <a:latin typeface="+mj-cs"/>
                <a:ea typeface="楷体" panose="02010609060101010101" pitchFamily="49" charset="-122"/>
                <a:cs typeface="+mj-cs"/>
                <a:sym typeface="+mn-ea"/>
              </a:rPr>
              <a:t>lu</a:t>
            </a:r>
            <a:r>
              <a:rPr lang="zh-CN" altLang="en-US" sz="3600" b="1" spc="160" noProof="0">
                <a:ln w="3175">
                  <a:noFill/>
                  <a:prstDash val="dash"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j-cs"/>
                <a:sym typeface="+mn-ea"/>
              </a:rPr>
              <a:t>á</a:t>
            </a:r>
            <a:r>
              <a:rPr lang="zh-CN" altLang="en-US" sz="3600" spc="160" noProof="0">
                <a:ln w="3175">
                  <a:noFill/>
                  <a:prstDash val="dash"/>
                </a:ln>
                <a:solidFill>
                  <a:srgbClr val="FF0000"/>
                </a:solidFill>
                <a:effectLst/>
                <a:uLnTx/>
                <a:uFillTx/>
                <a:latin typeface="+mj-cs"/>
                <a:ea typeface="楷体" panose="02010609060101010101" pitchFamily="49" charset="-122"/>
                <a:cs typeface="+mj-cs"/>
                <a:sym typeface="+mn-ea"/>
              </a:rPr>
              <a:t>n</a:t>
            </a:r>
            <a:endParaRPr lang="zh-CN" altLang="en-US" sz="3600" spc="160" noProof="0">
              <a:ln w="3175">
                <a:noFill/>
                <a:prstDash val="dash"/>
              </a:ln>
              <a:solidFill>
                <a:srgbClr val="FF0000"/>
              </a:solidFill>
              <a:effectLst/>
              <a:uLnTx/>
              <a:uFillTx/>
              <a:latin typeface="+mj-cs"/>
              <a:ea typeface="楷体" panose="02010609060101010101" pitchFamily="49" charset="-122"/>
              <a:cs typeface="+mj-cs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103120" y="4737735"/>
            <a:ext cx="136398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altLang="zh-CN" sz="3600" spc="160" noProof="0">
                <a:ln w="3175">
                  <a:noFill/>
                  <a:prstDash val="dash"/>
                </a:ln>
                <a:solidFill>
                  <a:srgbClr val="FF0000"/>
                </a:solidFill>
                <a:uLnTx/>
                <a:uFillTx/>
                <a:latin typeface="+mn-cs"/>
                <a:ea typeface="楷体" panose="02010609060101010101" pitchFamily="49" charset="-122"/>
                <a:sym typeface="+mn-ea"/>
              </a:rPr>
              <a:t>y</a:t>
            </a:r>
            <a:r>
              <a:rPr lang="zh-CN" altLang="en-US" sz="3600" spc="160" noProof="0">
                <a:ln w="3175">
                  <a:noFill/>
                  <a:prstDash val="dash"/>
                </a:ln>
                <a:solidFill>
                  <a:srgbClr val="FF0000"/>
                </a:solidFill>
                <a:uLnTx/>
                <a:uFillTx/>
                <a:latin typeface="+mn-cs"/>
                <a:ea typeface="楷体" panose="02010609060101010101" pitchFamily="49" charset="-122"/>
                <a:sym typeface="+mn-ea"/>
              </a:rPr>
              <a:t>u</a:t>
            </a:r>
            <a:r>
              <a:rPr lang="zh-CN" altLang="en-US" sz="3600" b="1" spc="160" noProof="0">
                <a:ln w="3175">
                  <a:noFill/>
                  <a:prstDash val="dash"/>
                </a:ln>
                <a:solidFill>
                  <a:srgbClr val="FF0000"/>
                </a:solidFill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á</a:t>
            </a:r>
            <a:r>
              <a:rPr lang="zh-CN" altLang="en-US" sz="3600" spc="160" noProof="0">
                <a:ln w="3175">
                  <a:noFill/>
                  <a:prstDash val="dash"/>
                </a:ln>
                <a:solidFill>
                  <a:srgbClr val="FF0000"/>
                </a:solidFill>
                <a:uLnTx/>
                <a:uFillTx/>
                <a:latin typeface="+mn-cs"/>
                <a:ea typeface="楷体" panose="02010609060101010101" pitchFamily="49" charset="-122"/>
                <a:sym typeface="+mn-ea"/>
              </a:rPr>
              <a:t>n</a:t>
            </a:r>
            <a:endParaRPr lang="zh-CN" altLang="en-US" sz="3600" spc="160" noProof="0">
              <a:ln w="3175">
                <a:noFill/>
                <a:prstDash val="dash"/>
              </a:ln>
              <a:solidFill>
                <a:srgbClr val="FF0000"/>
              </a:solidFill>
              <a:uLnTx/>
              <a:uFillTx/>
              <a:latin typeface="+mn-cs"/>
              <a:ea typeface="楷体" panose="02010609060101010101" pitchFamily="49" charset="-122"/>
              <a:sym typeface="+mn-ea"/>
            </a:endParaRPr>
          </a:p>
        </p:txBody>
      </p:sp>
    </p:spTree>
    <p:custDataLst>
      <p:tags r:id="rId6"/>
    </p:custDataLst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395605" y="517525"/>
            <a:ext cx="222504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lt"/>
              </a:rPr>
              <a:t>疏通文意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+mn-lt"/>
            </a:endParaRPr>
          </a:p>
        </p:txBody>
      </p:sp>
      <p:sp>
        <p:nvSpPr>
          <p:cNvPr id="9317" name="矩形 1"/>
          <p:cNvSpPr/>
          <p:nvPr>
            <p:custDataLst>
              <p:tags r:id="rId1"/>
            </p:custDataLst>
          </p:nvPr>
        </p:nvSpPr>
        <p:spPr>
          <a:xfrm>
            <a:off x="395817" y="1224492"/>
            <a:ext cx="11389783" cy="2738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50000"/>
              </a:lnSpc>
              <a:spcBef>
                <a:spcPts val="600"/>
              </a:spcBef>
            </a:pPr>
            <a:r>
              <a:rPr lang="zh-CN" altLang="en-US" sz="4265" b="1" dirty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4265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rPr>
              <a:t>文帝之</a:t>
            </a:r>
            <a:r>
              <a:rPr lang="zh-CN" altLang="en-US" sz="36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rPr>
              <a:t>后六年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，匈奴</a:t>
            </a:r>
            <a:r>
              <a:rPr lang="zh-CN" altLang="en-US" sz="3600" b="1" u="sng" dirty="0">
                <a:solidFill>
                  <a:srgbClr val="4F0FB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大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入边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乃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以</a:t>
            </a:r>
            <a:r>
              <a:rPr lang="zh-CN" altLang="en-US" sz="36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宗正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刘礼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为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将军，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军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霸上；祝兹侯徐厉为将军，军棘门；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以</a:t>
            </a:r>
            <a:r>
              <a:rPr lang="zh-CN" altLang="en-US" sz="36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河内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守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亚夫为将军，军细柳：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以</a:t>
            </a:r>
            <a:r>
              <a:rPr lang="zh-CN" altLang="en-US" sz="3600" b="1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备</a:t>
            </a:r>
            <a:r>
              <a:rPr lang="zh-CN" altLang="en-US" sz="36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胡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906645" y="2071370"/>
            <a:ext cx="183642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大规模</a:t>
            </a:r>
            <a:endParaRPr lang="zh-CN" altLang="en-US" sz="3200" b="1" dirty="0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17805" y="2000250"/>
            <a:ext cx="112712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驻军</a:t>
            </a:r>
            <a:endParaRPr lang="zh-CN" altLang="en-US" sz="3200" b="1" dirty="0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9432290" y="2919095"/>
            <a:ext cx="112712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郡守</a:t>
            </a:r>
            <a:endParaRPr lang="zh-CN" altLang="en-US" sz="3200" b="1" dirty="0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9" name="文本框 8"/>
          <p:cNvSpPr txBox="1"/>
          <p:nvPr>
            <p:custDataLst>
              <p:tags r:id="rId2"/>
            </p:custDataLst>
          </p:nvPr>
        </p:nvSpPr>
        <p:spPr>
          <a:xfrm>
            <a:off x="321628" y="3808413"/>
            <a:ext cx="1560195" cy="64516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6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charset="-122"/>
              </a:rPr>
              <a:t>译文：</a:t>
            </a:r>
            <a:endParaRPr lang="zh-CN" altLang="en-US" sz="3600" b="1" dirty="0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>
            <p:custDataLst>
              <p:tags r:id="rId3"/>
            </p:custDataLst>
          </p:nvPr>
        </p:nvSpPr>
        <p:spPr>
          <a:xfrm>
            <a:off x="395605" y="4309745"/>
            <a:ext cx="11389995" cy="2306955"/>
          </a:xfrm>
          <a:prstGeom prst="rect">
            <a:avLst/>
          </a:prstGeom>
          <a:solidFill>
            <a:schemeClr val="bg1">
              <a:alpha val="80000"/>
            </a:schemeClr>
          </a:solidFill>
        </p:spPr>
        <p:txBody>
          <a:bodyPr wrap="square" rtlCol="0">
            <a:spAutoFit/>
          </a:bodyPr>
          <a:p>
            <a:pPr fontAlgn="auto">
              <a:lnSpc>
                <a:spcPct val="100000"/>
              </a:lnSpc>
            </a:pPr>
            <a:r>
              <a:rPr lang="en-US" altLang="zh-CN" sz="36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</a:t>
            </a:r>
            <a:r>
              <a:rPr lang="en-US" altLang="zh-CN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</a:t>
            </a:r>
            <a:r>
              <a:rPr lang="zh-CN" altLang="zh-CN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汉文帝后元六年</a:t>
            </a:r>
            <a:r>
              <a:rPr lang="en-US" altLang="zh-CN" sz="3600" b="1" dirty="0">
                <a:effectLst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zh-CN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匈奴大规模侵入汉朝边境。于是</a:t>
            </a:r>
            <a:r>
              <a:rPr lang="en-US" altLang="zh-CN" sz="3600" b="1" dirty="0">
                <a:effectLst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zh-CN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朝廷委派宗正官刘礼为将军</a:t>
            </a:r>
            <a:r>
              <a:rPr lang="en-US" altLang="zh-CN" sz="3600" b="1" dirty="0">
                <a:effectLst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zh-CN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驻军霸上；祝兹侯徐厉为将军</a:t>
            </a:r>
            <a:r>
              <a:rPr lang="en-US" altLang="zh-CN" sz="3600" b="1" dirty="0">
                <a:effectLst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zh-CN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驻军棘门；委派河内郡郡守周亚夫为将军</a:t>
            </a:r>
            <a:r>
              <a:rPr lang="en-US" altLang="zh-CN" sz="3600" b="1" dirty="0">
                <a:effectLst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zh-CN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驻军细柳：来防备匈奴侵扰。</a:t>
            </a:r>
            <a:endParaRPr lang="zh-CN" altLang="zh-CN" sz="36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4" name="文本框 13"/>
          <p:cNvSpPr txBox="1"/>
          <p:nvPr>
            <p:custDataLst>
              <p:tags r:id="rId4"/>
            </p:custDataLst>
          </p:nvPr>
        </p:nvSpPr>
        <p:spPr>
          <a:xfrm>
            <a:off x="2981960" y="2919095"/>
            <a:ext cx="156654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连词</a:t>
            </a:r>
            <a:r>
              <a:rPr lang="en-US" altLang="zh-CN" sz="3200" b="1" dirty="0">
                <a:solidFill>
                  <a:srgbClr val="4F0FBD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来</a:t>
            </a:r>
            <a:endParaRPr lang="zh-CN" altLang="en-US" sz="3200" b="1" dirty="0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17" name="文本框 16"/>
          <p:cNvSpPr txBox="1"/>
          <p:nvPr>
            <p:custDataLst>
              <p:tags r:id="rId5"/>
            </p:custDataLst>
          </p:nvPr>
        </p:nvSpPr>
        <p:spPr>
          <a:xfrm>
            <a:off x="7287260" y="2071370"/>
            <a:ext cx="166687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于是</a:t>
            </a:r>
            <a:r>
              <a:rPr lang="en-US" altLang="zh-CN" sz="3200" b="1" dirty="0">
                <a:solidFill>
                  <a:srgbClr val="4F0FBD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就</a:t>
            </a:r>
            <a:endParaRPr lang="zh-CN" altLang="en-US" sz="3200" b="1" dirty="0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19" name="文本框 18"/>
          <p:cNvSpPr txBox="1"/>
          <p:nvPr>
            <p:custDataLst>
              <p:tags r:id="rId6"/>
            </p:custDataLst>
          </p:nvPr>
        </p:nvSpPr>
        <p:spPr>
          <a:xfrm>
            <a:off x="7580630" y="2919095"/>
            <a:ext cx="159004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介词</a:t>
            </a:r>
            <a:r>
              <a:rPr lang="en-US" altLang="zh-CN" sz="3200" b="1" dirty="0">
                <a:solidFill>
                  <a:srgbClr val="4F0FBD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把</a:t>
            </a:r>
            <a:endParaRPr lang="zh-CN" altLang="en-US" sz="3200" b="1" dirty="0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20" name="文本框 19"/>
          <p:cNvSpPr txBox="1"/>
          <p:nvPr>
            <p:custDataLst>
              <p:tags r:id="rId7"/>
            </p:custDataLst>
          </p:nvPr>
        </p:nvSpPr>
        <p:spPr>
          <a:xfrm>
            <a:off x="9685655" y="1152525"/>
            <a:ext cx="191008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任</a:t>
            </a:r>
            <a:r>
              <a:rPr lang="en-US" altLang="zh-CN" sz="3200" b="1" dirty="0">
                <a:solidFill>
                  <a:srgbClr val="0000FF"/>
                </a:solidFill>
                <a:effectLst/>
                <a:latin typeface="Arial" panose="020B0604020202020204" pitchFamily="34" charset="0"/>
                <a:ea typeface="黑体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0000FF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做</a:t>
            </a:r>
            <a:r>
              <a:rPr lang="en-US" altLang="zh-CN" sz="3200" b="1" dirty="0">
                <a:solidFill>
                  <a:srgbClr val="0000FF"/>
                </a:solidFill>
                <a:effectLst/>
                <a:latin typeface="Arial" panose="020B0604020202020204" pitchFamily="34" charset="0"/>
                <a:ea typeface="黑体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0000FF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当</a:t>
            </a:r>
            <a:endParaRPr lang="zh-CN" altLang="en-US" sz="3200" b="1" dirty="0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21" name="文本框 20"/>
          <p:cNvSpPr txBox="1"/>
          <p:nvPr>
            <p:custDataLst>
              <p:tags r:id="rId8"/>
            </p:custDataLst>
          </p:nvPr>
        </p:nvSpPr>
        <p:spPr>
          <a:xfrm>
            <a:off x="5921375" y="1223645"/>
            <a:ext cx="183642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侵入边境</a:t>
            </a:r>
            <a:endParaRPr lang="zh-CN" altLang="en-US" sz="3200" b="1" dirty="0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2" name="文本框 21"/>
          <p:cNvSpPr txBox="1"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4425950" y="3749040"/>
            <a:ext cx="1107440" cy="5607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防备</a:t>
            </a:r>
            <a:endParaRPr lang="zh-CN" altLang="en-US" sz="3200" b="1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drap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3" grpId="0"/>
      <p:bldP spid="7" grpId="0"/>
      <p:bldP spid="8" grpId="0"/>
      <p:bldP spid="14" grpId="0"/>
      <p:bldP spid="17" grpId="0"/>
      <p:bldP spid="19" grpId="0"/>
      <p:bldP spid="20" grpId="0"/>
      <p:bldP spid="21" grpId="0"/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5" name="矩形 1"/>
          <p:cNvSpPr/>
          <p:nvPr>
            <p:custDataLst>
              <p:tags r:id="rId1"/>
            </p:custDataLst>
          </p:nvPr>
        </p:nvSpPr>
        <p:spPr>
          <a:xfrm>
            <a:off x="506095" y="758825"/>
            <a:ext cx="11430635" cy="47288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4265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上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自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劳</a:t>
            </a:r>
            <a:r>
              <a:rPr lang="zh-CN" altLang="en-US" sz="3600" b="1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军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。至霸上及棘门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军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3600" b="1" u="sng" dirty="0">
                <a:solidFill>
                  <a:srgbClr val="1222EA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直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驰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入，将以下骑送迎。</a:t>
            </a:r>
            <a:r>
              <a:rPr lang="zh-CN" altLang="en-US" sz="3600" b="1" u="sng" dirty="0">
                <a:solidFill>
                  <a:srgbClr val="4F0FB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已而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之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细柳军，军士</a:t>
            </a:r>
            <a:r>
              <a:rPr lang="zh-CN" altLang="en-US" sz="36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吏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被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甲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锐兵刃，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彀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弓弩，持满。天子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先驱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至，不得入。先驱曰</a:t>
            </a:r>
            <a:r>
              <a:rPr lang="zh-CN" altLang="en-US" sz="3600" b="1" dirty="0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：“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天子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且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至！</a:t>
            </a:r>
            <a:r>
              <a:rPr lang="zh-CN" altLang="en-US" sz="3600" b="1" dirty="0">
                <a:latin typeface="SimSun-ExtB" panose="02010609060101010101" charset="-122"/>
                <a:ea typeface="SimSun-ExtB" panose="02010609060101010101" charset="-122"/>
              </a:rPr>
              <a:t>”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军门都尉曰</a:t>
            </a:r>
            <a:r>
              <a:rPr lang="zh-CN" altLang="en-US" sz="3600" b="1" dirty="0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：“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将军令曰</a:t>
            </a:r>
            <a:r>
              <a:rPr lang="zh-CN" altLang="en-US" sz="3600" b="1" dirty="0">
                <a:latin typeface="SimSun-ExtB" panose="02010609060101010101" charset="-122"/>
                <a:ea typeface="SimSun-ExtB" panose="02010609060101010101" charset="-122"/>
              </a:rPr>
              <a:t>‘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军中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闻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将军令，不闻天子之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诏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r>
              <a:rPr lang="zh-CN" altLang="en-US" sz="3600" b="1" dirty="0">
                <a:latin typeface="SimSun-ExtB" panose="02010609060101010101" charset="-122"/>
                <a:ea typeface="SimSun-ExtB" panose="02010609060101010101" charset="-122"/>
              </a:rPr>
              <a:t>’”</a:t>
            </a:r>
            <a:endParaRPr lang="zh-CN" altLang="en-US" sz="3600" b="1" dirty="0">
              <a:latin typeface="SimSun-ExtB" panose="02010609060101010101" charset="-122"/>
              <a:ea typeface="SimSun-ExtB" panose="02010609060101010101" charset="-122"/>
            </a:endParaRPr>
          </a:p>
        </p:txBody>
      </p:sp>
      <p:sp>
        <p:nvSpPr>
          <p:cNvPr id="16" name="线形标注 1 2"/>
          <p:cNvSpPr/>
          <p:nvPr>
            <p:custDataLst>
              <p:tags r:id="rId2"/>
            </p:custDataLst>
          </p:nvPr>
        </p:nvSpPr>
        <p:spPr>
          <a:xfrm>
            <a:off x="2444750" y="1026160"/>
            <a:ext cx="1000760" cy="528955"/>
          </a:xfrm>
          <a:prstGeom prst="borderCallout1">
            <a:avLst>
              <a:gd name="adj1" fmla="val 97500"/>
              <a:gd name="adj2" fmla="val -1852"/>
              <a:gd name="adj3" fmla="val 150292"/>
              <a:gd name="adj4" fmla="val -14009"/>
            </a:avLst>
          </a:prstGeom>
          <a:noFill/>
          <a:ln w="38100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99"/>
                </a:solidFill>
              </a14:hiddenFill>
            </a:ext>
          </a:extLst>
        </p:spPr>
        <p:txBody>
          <a:bodyPr/>
          <a:p>
            <a:pPr eaLnBrk="1" hangingPunct="1"/>
            <a:r>
              <a:rPr lang="zh-CN" altLang="en-US" sz="32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慰劳</a:t>
            </a:r>
            <a:endParaRPr lang="zh-CN" altLang="en-US" sz="2800" b="1" dirty="0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eaLnBrk="1" hangingPunct="1"/>
            <a:endParaRPr lang="zh-CN" altLang="en-US" sz="2800" b="1" dirty="0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7" name="线形标注 1 2"/>
          <p:cNvSpPr/>
          <p:nvPr>
            <p:custDataLst>
              <p:tags r:id="rId3"/>
            </p:custDataLst>
          </p:nvPr>
        </p:nvSpPr>
        <p:spPr>
          <a:xfrm>
            <a:off x="6430010" y="964565"/>
            <a:ext cx="1090295" cy="528955"/>
          </a:xfrm>
          <a:prstGeom prst="borderCallout1">
            <a:avLst>
              <a:gd name="adj1" fmla="val 97500"/>
              <a:gd name="adj2" fmla="val -1852"/>
              <a:gd name="adj3" fmla="val 150292"/>
              <a:gd name="adj4" fmla="val -14009"/>
            </a:avLst>
          </a:prstGeom>
          <a:noFill/>
          <a:ln w="38100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99"/>
                </a:solidFill>
              </a14:hiddenFill>
            </a:ext>
          </a:extLst>
        </p:spPr>
        <p:txBody>
          <a:bodyPr/>
          <a:p>
            <a:r>
              <a:rPr lang="zh-CN" altLang="en-US" sz="32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军营</a:t>
            </a:r>
            <a:endParaRPr lang="zh-CN" altLang="en-US" sz="3200" b="1" dirty="0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8" name="线形标注 1 2"/>
          <p:cNvSpPr/>
          <p:nvPr>
            <p:custDataLst>
              <p:tags r:id="rId4"/>
            </p:custDataLst>
          </p:nvPr>
        </p:nvSpPr>
        <p:spPr>
          <a:xfrm>
            <a:off x="7847965" y="937895"/>
            <a:ext cx="2068830" cy="504190"/>
          </a:xfrm>
          <a:prstGeom prst="borderCallout1">
            <a:avLst>
              <a:gd name="adj1" fmla="val 97500"/>
              <a:gd name="adj2" fmla="val -1852"/>
              <a:gd name="adj3" fmla="val 150292"/>
              <a:gd name="adj4" fmla="val -14009"/>
            </a:avLst>
          </a:prstGeom>
          <a:noFill/>
          <a:ln w="38100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99"/>
                </a:solidFill>
              </a14:hiddenFill>
            </a:ext>
          </a:extLst>
        </p:spPr>
        <p:txBody>
          <a:bodyPr/>
          <a:p>
            <a:r>
              <a:rPr lang="zh-CN" altLang="en-US" sz="32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赶马快跑</a:t>
            </a:r>
            <a:endParaRPr lang="zh-CN" altLang="en-US" sz="3200" b="1" dirty="0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9" name="线形标注 1 2"/>
          <p:cNvSpPr/>
          <p:nvPr>
            <p:custDataLst>
              <p:tags r:id="rId5"/>
            </p:custDataLst>
          </p:nvPr>
        </p:nvSpPr>
        <p:spPr>
          <a:xfrm>
            <a:off x="2357967" y="3037840"/>
            <a:ext cx="1502833" cy="529167"/>
          </a:xfrm>
          <a:prstGeom prst="borderCallout1">
            <a:avLst>
              <a:gd name="adj1" fmla="val 97500"/>
              <a:gd name="adj2" fmla="val -1852"/>
              <a:gd name="adj3" fmla="val 150292"/>
              <a:gd name="adj4" fmla="val -14009"/>
            </a:avLst>
          </a:prstGeom>
          <a:noFill/>
          <a:ln w="38100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99"/>
                </a:solidFill>
              </a14:hiddenFill>
            </a:ext>
          </a:extLst>
        </p:spPr>
        <p:txBody>
          <a:bodyPr/>
          <a:p>
            <a:pPr eaLnBrk="1" hangingPunct="1"/>
            <a:r>
              <a:rPr lang="zh-CN" altLang="en-US" sz="32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到</a:t>
            </a:r>
            <a:r>
              <a:rPr lang="en-US" altLang="zh-CN" sz="3200" b="1" dirty="0">
                <a:solidFill>
                  <a:srgbClr val="4F0FBD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往</a:t>
            </a:r>
            <a:endParaRPr lang="zh-CN" altLang="en-US" sz="3200" b="1" dirty="0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线形标注 1 2"/>
          <p:cNvSpPr/>
          <p:nvPr>
            <p:custDataLst>
              <p:tags r:id="rId6"/>
            </p:custDataLst>
          </p:nvPr>
        </p:nvSpPr>
        <p:spPr>
          <a:xfrm>
            <a:off x="1285875" y="1026160"/>
            <a:ext cx="1000760" cy="528955"/>
          </a:xfrm>
          <a:prstGeom prst="borderCallout1">
            <a:avLst>
              <a:gd name="adj1" fmla="val 97500"/>
              <a:gd name="adj2" fmla="val -1852"/>
              <a:gd name="adj3" fmla="val 150292"/>
              <a:gd name="adj4" fmla="val -14009"/>
            </a:avLst>
          </a:prstGeom>
          <a:noFill/>
          <a:ln w="38100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99"/>
                </a:solidFill>
              </a14:hiddenFill>
            </a:ext>
          </a:extLst>
        </p:spPr>
        <p:txBody>
          <a:bodyPr/>
          <a:p>
            <a:pPr eaLnBrk="1" hangingPunct="1"/>
            <a:r>
              <a:rPr lang="zh-CN" altLang="en-US" sz="32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皇上</a:t>
            </a:r>
            <a:endParaRPr lang="zh-CN" altLang="en-US" sz="2800" b="1" dirty="0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eaLnBrk="1" hangingPunct="1"/>
            <a:endParaRPr lang="zh-CN" altLang="en-US" sz="2800" b="1" dirty="0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389245" y="2114550"/>
            <a:ext cx="290385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同</a:t>
            </a:r>
            <a:r>
              <a:rPr lang="zh-CN" altLang="en-US" sz="3200" b="1" dirty="0">
                <a:solidFill>
                  <a:srgbClr val="0000FF"/>
                </a:solidFill>
                <a:latin typeface="SimSun-ExtB" panose="02010609060101010101" charset="-122"/>
                <a:ea typeface="SimSun-ExtB" panose="02010609060101010101" charset="-122"/>
                <a:sym typeface="+mn-ea"/>
              </a:rPr>
              <a:t>“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披</a:t>
            </a:r>
            <a:r>
              <a:rPr lang="zh-CN" altLang="en-US" sz="3200" b="1" dirty="0">
                <a:solidFill>
                  <a:srgbClr val="0000FF"/>
                </a:solidFill>
                <a:latin typeface="SimSun-ExtB" panose="02010609060101010101" charset="-122"/>
                <a:ea typeface="SimSun-ExtB" panose="02010609060101010101" charset="-122"/>
                <a:sym typeface="+mn-ea"/>
              </a:rPr>
              <a:t>”</a:t>
            </a:r>
            <a:r>
              <a:rPr lang="en-US" altLang="zh-CN" sz="3200" b="1" dirty="0">
                <a:solidFill>
                  <a:srgbClr val="4F0FBD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穿着</a:t>
            </a:r>
            <a:endParaRPr lang="zh-CN" altLang="en-US" sz="3200" b="1" dirty="0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919845" y="2114550"/>
            <a:ext cx="130111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张开</a:t>
            </a:r>
            <a:endParaRPr lang="zh-CN" altLang="en-US" sz="3200" b="1" dirty="0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11" name="文本框 10"/>
          <p:cNvSpPr txBox="1"/>
          <p:nvPr>
            <p:custDataLst>
              <p:tags r:id="rId7"/>
            </p:custDataLst>
          </p:nvPr>
        </p:nvSpPr>
        <p:spPr>
          <a:xfrm>
            <a:off x="8819515" y="3227070"/>
            <a:ext cx="130111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将要</a:t>
            </a:r>
            <a:endParaRPr lang="zh-CN" altLang="en-US" sz="3200" b="1" dirty="0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12" name="线形标注 1 2"/>
          <p:cNvSpPr/>
          <p:nvPr>
            <p:custDataLst>
              <p:tags r:id="rId8"/>
            </p:custDataLst>
          </p:nvPr>
        </p:nvSpPr>
        <p:spPr>
          <a:xfrm>
            <a:off x="1285875" y="3037840"/>
            <a:ext cx="1071880" cy="528955"/>
          </a:xfrm>
          <a:prstGeom prst="borderCallout1">
            <a:avLst>
              <a:gd name="adj1" fmla="val 97500"/>
              <a:gd name="adj2" fmla="val -1852"/>
              <a:gd name="adj3" fmla="val 150292"/>
              <a:gd name="adj4" fmla="val -14009"/>
            </a:avLst>
          </a:prstGeom>
          <a:noFill/>
          <a:ln w="38100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99"/>
                </a:solidFill>
              </a14:hiddenFill>
            </a:ext>
          </a:extLst>
        </p:spPr>
        <p:txBody>
          <a:bodyPr/>
          <a:p>
            <a:pPr eaLnBrk="1" hangingPunct="1"/>
            <a:r>
              <a:rPr lang="zh-CN" sz="32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不久</a:t>
            </a:r>
            <a:endParaRPr lang="zh-CN" sz="3200" b="1" dirty="0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5272405" y="5174615"/>
            <a:ext cx="115760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听从</a:t>
            </a:r>
            <a:endParaRPr lang="zh-CN" altLang="en-US" sz="3200" b="1" dirty="0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57" name="文本框 47"/>
          <p:cNvSpPr txBox="1"/>
          <p:nvPr/>
        </p:nvSpPr>
        <p:spPr>
          <a:xfrm>
            <a:off x="8571230" y="4279900"/>
            <a:ext cx="336486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新宋体" panose="02010609030101010101" charset="-122"/>
                <a:sym typeface="+mn-ea"/>
              </a:rPr>
              <a:t>皇帝发布的命令</a:t>
            </a:r>
            <a:endParaRPr kumimoji="0" lang="zh-CN" altLang="en-US" sz="32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新宋体" panose="02010609030101010101" charset="-122"/>
              <a:sym typeface="+mn-ea"/>
            </a:endParaRPr>
          </a:p>
        </p:txBody>
      </p:sp>
      <p:sp>
        <p:nvSpPr>
          <p:cNvPr id="42" name="文本框 47"/>
          <p:cNvSpPr txBox="1"/>
          <p:nvPr/>
        </p:nvSpPr>
        <p:spPr>
          <a:xfrm>
            <a:off x="1644015" y="4137660"/>
            <a:ext cx="310261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  <a:sym typeface="+mn-ea"/>
              </a:rPr>
              <a:t>先行引导的人员</a:t>
            </a:r>
            <a:endParaRPr kumimoji="0" lang="zh-CN" altLang="en-US" sz="32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+mn-cs"/>
              <a:sym typeface="+mn-ea"/>
            </a:endParaRPr>
          </a:p>
        </p:txBody>
      </p:sp>
      <p:sp>
        <p:nvSpPr>
          <p:cNvPr id="2" name="线形标注 1 2"/>
          <p:cNvSpPr/>
          <p:nvPr>
            <p:custDataLst>
              <p:tags r:id="rId9"/>
            </p:custDataLst>
          </p:nvPr>
        </p:nvSpPr>
        <p:spPr>
          <a:xfrm>
            <a:off x="2925445" y="1881505"/>
            <a:ext cx="1090295" cy="528955"/>
          </a:xfrm>
          <a:prstGeom prst="borderCallout1">
            <a:avLst>
              <a:gd name="adj1" fmla="val 97500"/>
              <a:gd name="adj2" fmla="val -1852"/>
              <a:gd name="adj3" fmla="val 150292"/>
              <a:gd name="adj4" fmla="val -14009"/>
            </a:avLst>
          </a:prstGeom>
          <a:noFill/>
          <a:ln w="38100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99"/>
                </a:solidFill>
              </a14:hiddenFill>
            </a:ext>
          </a:extLst>
        </p:spPr>
        <p:txBody>
          <a:bodyPr/>
          <a:p>
            <a:r>
              <a:rPr lang="zh-CN" altLang="en-US" sz="32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军队</a:t>
            </a:r>
            <a:endParaRPr lang="zh-CN" altLang="en-US" sz="3200" b="1" dirty="0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线形标注 1 2"/>
          <p:cNvSpPr/>
          <p:nvPr>
            <p:custDataLst>
              <p:tags r:id="rId10"/>
            </p:custDataLst>
          </p:nvPr>
        </p:nvSpPr>
        <p:spPr>
          <a:xfrm>
            <a:off x="7652385" y="1881505"/>
            <a:ext cx="1090295" cy="528955"/>
          </a:xfrm>
          <a:prstGeom prst="borderCallout1">
            <a:avLst>
              <a:gd name="adj1" fmla="val 97500"/>
              <a:gd name="adj2" fmla="val -1852"/>
              <a:gd name="adj3" fmla="val 150292"/>
              <a:gd name="adj4" fmla="val -14009"/>
            </a:avLst>
          </a:prstGeom>
          <a:noFill/>
          <a:ln w="38100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99"/>
                </a:solidFill>
              </a14:hiddenFill>
            </a:ext>
          </a:extLst>
        </p:spPr>
        <p:txBody>
          <a:bodyPr/>
          <a:p>
            <a:r>
              <a:rPr lang="zh-CN" altLang="en-US" sz="32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直接</a:t>
            </a:r>
            <a:endParaRPr lang="zh-CN" altLang="en-US" sz="3200" b="1" dirty="0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drap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 animBg="1"/>
      <p:bldP spid="17" grpId="0" bldLvl="0" animBg="1"/>
      <p:bldP spid="18" grpId="0" bldLvl="0" animBg="1"/>
      <p:bldP spid="19" grpId="0" bldLvl="0" animBg="1"/>
      <p:bldP spid="8" grpId="0" bldLvl="0" animBg="1"/>
      <p:bldP spid="9" grpId="0"/>
      <p:bldP spid="10" grpId="0"/>
      <p:bldP spid="11" grpId="0"/>
      <p:bldP spid="12" grpId="0" bldLvl="0" animBg="1"/>
      <p:bldP spid="2" grpId="0" bldLvl="0" animBg="1"/>
      <p:bldP spid="3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502285" y="1731010"/>
            <a:ext cx="11351260" cy="3969385"/>
          </a:xfrm>
          <a:prstGeom prst="rect">
            <a:avLst/>
          </a:prstGeom>
          <a:solidFill>
            <a:schemeClr val="bg1">
              <a:alpha val="70000"/>
            </a:schemeClr>
          </a:solidFill>
        </p:spPr>
        <p:txBody>
          <a:bodyPr wrap="square" rtlCol="0">
            <a:spAutoFit/>
          </a:bodyPr>
          <a:p>
            <a:pPr indent="720090" fontAlgn="auto"/>
            <a:r>
              <a:rPr lang="en-US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文帝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亲自去慰劳军队。到了霸上和棘门的军营</a:t>
            </a:r>
            <a:r>
              <a:rPr lang="en-US" altLang="zh-CN" sz="3600" b="1" dirty="0">
                <a:effectLst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en-US" altLang="zh-CN" sz="3600">
                <a:effectLst/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zh-CN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皇帝的车队</a:t>
            </a:r>
            <a:r>
              <a:rPr lang="en-US" altLang="zh-CN" sz="3600">
                <a:effectLst/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直接长驱进入</a:t>
            </a:r>
            <a:r>
              <a:rPr lang="en-US" altLang="zh-CN" sz="3600" b="1" dirty="0">
                <a:effectLst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将军及其属下都骑着马迎送。不久到了细柳军营</a:t>
            </a:r>
            <a:r>
              <a:rPr lang="en-US" altLang="zh-CN" sz="3600" b="1" dirty="0">
                <a:effectLst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军营的将士都</a:t>
            </a:r>
            <a:r>
              <a:rPr lang="zh-CN" altLang="en-US" sz="36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穿戴盔甲</a:t>
            </a:r>
            <a:r>
              <a:rPr lang="en-US" altLang="zh-CN" sz="3600" b="1" dirty="0">
                <a:effectLst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刀出鞘</a:t>
            </a:r>
            <a:r>
              <a:rPr lang="en-US" altLang="zh-CN" sz="3600" b="1" dirty="0">
                <a:effectLst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张开弓弩</a:t>
            </a:r>
            <a:r>
              <a:rPr lang="en-US" altLang="zh-CN" sz="3600" b="1" dirty="0">
                <a:effectLst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把弓拉满。文帝的先行引导的人员到了军营前</a:t>
            </a:r>
            <a:r>
              <a:rPr lang="en-US" altLang="zh-CN" sz="3600" b="1" dirty="0">
                <a:effectLst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不能进入。先行引导的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人员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说</a:t>
            </a:r>
            <a:r>
              <a:rPr lang="zh-CN" altLang="en-US" sz="3600" b="1" dirty="0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宋体" panose="02010600030101010101" pitchFamily="2" charset="-122"/>
              </a:rPr>
              <a:t>：“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皇上将要驾到</a:t>
            </a:r>
            <a:r>
              <a:rPr lang="zh-CN" altLang="en-US" sz="3600" b="1" dirty="0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宋体" panose="02010600030101010101" pitchFamily="2" charset="-122"/>
              </a:rPr>
              <a:t>！”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守卫军营的将官回答</a:t>
            </a:r>
            <a:r>
              <a:rPr lang="zh-CN" altLang="en-US" sz="3600" b="1" dirty="0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宋体" panose="02010600030101010101" pitchFamily="2" charset="-122"/>
              </a:rPr>
              <a:t>：“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将军有</a:t>
            </a:r>
            <a:r>
              <a:rPr lang="zh-CN" altLang="en-US" sz="36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命令说：</a:t>
            </a:r>
            <a:r>
              <a:rPr lang="zh-CN" altLang="en-US" sz="3600" b="1" dirty="0">
                <a:latin typeface="SimSun-ExtB" panose="02010609060101010101" charset="-122"/>
                <a:ea typeface="SimSun-ExtB" panose="02010609060101010101" charset="-122"/>
                <a:cs typeface="楷体" panose="02010609060101010101" pitchFamily="49" charset="-122"/>
                <a:sym typeface="宋体" panose="02010600030101010101" pitchFamily="2" charset="-122"/>
              </a:rPr>
              <a:t>‘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军中只听从将军的命令</a:t>
            </a:r>
            <a:r>
              <a:rPr lang="en-US" altLang="zh-CN" sz="3600" b="1" dirty="0">
                <a:effectLst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不听从皇帝发布的命令</a:t>
            </a:r>
            <a:r>
              <a:rPr lang="zh-CN" altLang="en-US" sz="3600" b="1" dirty="0">
                <a:latin typeface="SimSun-ExtB" panose="02010609060101010101" charset="-122"/>
                <a:ea typeface="SimSun-ExtB" panose="02010609060101010101" charset="-122"/>
                <a:cs typeface="楷体" panose="02010609060101010101" pitchFamily="49" charset="-122"/>
                <a:sym typeface="宋体" panose="02010600030101010101" pitchFamily="2" charset="-122"/>
              </a:rPr>
              <a:t>’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。</a:t>
            </a:r>
            <a:r>
              <a:rPr lang="zh-CN" altLang="en-US" sz="3600" b="1" dirty="0">
                <a:latin typeface="SimSun-ExtB" panose="02010609060101010101" charset="-122"/>
                <a:ea typeface="SimSun-ExtB" panose="02010609060101010101" charset="-122"/>
                <a:cs typeface="楷体" panose="02010609060101010101" pitchFamily="49" charset="-122"/>
                <a:sym typeface="宋体" panose="02010600030101010101" pitchFamily="2" charset="-122"/>
              </a:rPr>
              <a:t>”</a:t>
            </a:r>
            <a:endParaRPr lang="zh-CN" altLang="en-US" sz="3600" b="1" dirty="0">
              <a:latin typeface="SimSun-ExtB" panose="02010609060101010101" charset="-122"/>
              <a:ea typeface="SimSun-ExtB" panose="02010609060101010101" charset="-122"/>
              <a:cs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15" name="文本框 14"/>
          <p:cNvSpPr txBox="1"/>
          <p:nvPr>
            <p:custDataLst>
              <p:tags r:id="rId1"/>
            </p:custDataLst>
          </p:nvPr>
        </p:nvSpPr>
        <p:spPr>
          <a:xfrm>
            <a:off x="501333" y="1020763"/>
            <a:ext cx="1560195" cy="64516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6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charset="-122"/>
              </a:rPr>
              <a:t>译文：</a:t>
            </a:r>
            <a:endParaRPr lang="zh-CN" altLang="en-US" sz="3600" b="1" dirty="0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" name="矩形 2"/>
          <p:cNvSpPr/>
          <p:nvPr/>
        </p:nvSpPr>
        <p:spPr>
          <a:xfrm>
            <a:off x="292100" y="188807"/>
            <a:ext cx="11606953" cy="6480387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2400"/>
          </a:p>
        </p:txBody>
      </p:sp>
      <p:sp>
        <p:nvSpPr>
          <p:cNvPr id="13413" name="矩形 1"/>
          <p:cNvSpPr/>
          <p:nvPr>
            <p:custDataLst>
              <p:tags r:id="rId1"/>
            </p:custDataLst>
          </p:nvPr>
        </p:nvSpPr>
        <p:spPr>
          <a:xfrm>
            <a:off x="567267" y="838200"/>
            <a:ext cx="11508317" cy="34150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200000"/>
              </a:lnSpc>
            </a:pP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居</a:t>
            </a:r>
            <a:r>
              <a:rPr lang="zh-CN" altLang="en-US" sz="3600" b="1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无何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，上至，又不得入。于是上</a:t>
            </a:r>
            <a:r>
              <a:rPr lang="zh-CN" altLang="en-US" sz="3600" b="1" u="sng" dirty="0">
                <a:latin typeface="楷体" panose="02010609060101010101" pitchFamily="49" charset="-122"/>
                <a:ea typeface="楷体" panose="02010609060101010101" pitchFamily="49" charset="-122"/>
              </a:rPr>
              <a:t>乃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使</a:t>
            </a:r>
            <a:r>
              <a:rPr lang="zh-CN" altLang="en-US" sz="3600" b="1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使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持</a:t>
            </a:r>
            <a:r>
              <a:rPr lang="zh-CN" altLang="en-US" sz="3600" b="1" u="sng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节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诏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将军</a:t>
            </a:r>
            <a:r>
              <a:rPr lang="zh-CN" altLang="en-US" sz="3600" b="1" dirty="0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：“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吾欲入劳军。</a:t>
            </a:r>
            <a:r>
              <a:rPr lang="zh-CN" altLang="en-US" sz="3600" b="1" dirty="0">
                <a:latin typeface="SimSun-ExtB" panose="02010609060101010101" charset="-122"/>
                <a:ea typeface="SimSun-ExtB" panose="02010609060101010101" charset="-122"/>
              </a:rPr>
              <a:t>”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亚夫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乃</a:t>
            </a:r>
            <a:r>
              <a:rPr lang="zh-CN" altLang="en-US" sz="3600" b="1" u="sng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传言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开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壁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门。壁门士吏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谓</a:t>
            </a:r>
            <a:r>
              <a:rPr lang="zh-CN" altLang="en-US" sz="3600" b="1" u="sng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从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属车骑曰</a:t>
            </a:r>
            <a:r>
              <a:rPr lang="zh-CN" altLang="en-US" sz="3600" b="1" dirty="0">
                <a:latin typeface="SimSun-ExtB" panose="02010609060101010101" charset="-122"/>
                <a:ea typeface="SimSun-ExtB" panose="02010609060101010101" charset="-122"/>
              </a:rPr>
              <a:t>：“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将军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约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，军中不得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驱驰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r>
              <a:rPr lang="zh-CN" altLang="en-US" sz="3600" b="1" dirty="0">
                <a:latin typeface="SimSun-ExtB" panose="02010609060101010101" charset="-122"/>
                <a:ea typeface="SimSun-ExtB" panose="02010609060101010101" charset="-122"/>
              </a:rPr>
              <a:t>”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于是天子乃</a:t>
            </a:r>
            <a:r>
              <a:rPr lang="zh-CN" altLang="en-US" sz="3600" b="1" u="sng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按辔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徐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行。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线形标注 1 2"/>
          <p:cNvSpPr/>
          <p:nvPr>
            <p:custDataLst>
              <p:tags r:id="rId2"/>
            </p:custDataLst>
          </p:nvPr>
        </p:nvSpPr>
        <p:spPr>
          <a:xfrm>
            <a:off x="1142365" y="1823720"/>
            <a:ext cx="1360805" cy="598805"/>
          </a:xfrm>
          <a:prstGeom prst="borderCallout1">
            <a:avLst>
              <a:gd name="adj1" fmla="val 97500"/>
              <a:gd name="adj2" fmla="val -1852"/>
              <a:gd name="adj3" fmla="val 150292"/>
              <a:gd name="adj4" fmla="val -14009"/>
            </a:avLst>
          </a:prstGeom>
          <a:noFill/>
          <a:ln w="38100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99"/>
                </a:solidFill>
              </a14:hiddenFill>
            </a:ext>
          </a:extLst>
        </p:spPr>
        <p:txBody>
          <a:bodyPr/>
          <a:p>
            <a:pPr eaLnBrk="1" hangingPunct="1"/>
            <a:r>
              <a:rPr lang="zh-CN" altLang="en-US" sz="32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不久</a:t>
            </a:r>
            <a:endParaRPr lang="zh-CN" altLang="en-US" sz="3200" b="1" dirty="0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2" name="文本框 13"/>
          <p:cNvSpPr txBox="1"/>
          <p:nvPr/>
        </p:nvSpPr>
        <p:spPr>
          <a:xfrm>
            <a:off x="474345" y="838200"/>
            <a:ext cx="114427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新宋体" panose="02010609030101010101" charset="-122"/>
                <a:sym typeface="+mn-ea"/>
              </a:rPr>
              <a:t>经过</a:t>
            </a:r>
            <a:endParaRPr kumimoji="0" lang="zh-CN" altLang="en-US" sz="32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新宋体" panose="02010609030101010101" charset="-122"/>
              <a:sym typeface="+mn-ea"/>
            </a:endParaRPr>
          </a:p>
        </p:txBody>
      </p:sp>
      <p:sp>
        <p:nvSpPr>
          <p:cNvPr id="2" name="文本框 13"/>
          <p:cNvSpPr txBox="1"/>
          <p:nvPr>
            <p:custDataLst>
              <p:tags r:id="rId3"/>
            </p:custDataLst>
          </p:nvPr>
        </p:nvSpPr>
        <p:spPr>
          <a:xfrm>
            <a:off x="8354695" y="1838960"/>
            <a:ext cx="204978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新宋体" panose="02010609030101010101" charset="-122"/>
                <a:sym typeface="+mn-ea"/>
              </a:rPr>
              <a:t>名词</a:t>
            </a:r>
            <a:r>
              <a:rPr lang="en-US" altLang="zh-CN" sz="3200" b="1" dirty="0">
                <a:solidFill>
                  <a:srgbClr val="4F0FBD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新宋体" panose="02010609030101010101" charset="-122"/>
                <a:sym typeface="+mn-ea"/>
              </a:rPr>
              <a:t>使者</a:t>
            </a:r>
            <a:endParaRPr kumimoji="0" lang="zh-CN" altLang="en-US" sz="32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新宋体" panose="02010609030101010101" charset="-122"/>
              <a:sym typeface="+mn-ea"/>
            </a:endParaRPr>
          </a:p>
        </p:txBody>
      </p:sp>
      <p:sp>
        <p:nvSpPr>
          <p:cNvPr id="4" name="文本框 13"/>
          <p:cNvSpPr txBox="1"/>
          <p:nvPr>
            <p:custDataLst>
              <p:tags r:id="rId4"/>
            </p:custDataLst>
          </p:nvPr>
        </p:nvSpPr>
        <p:spPr>
          <a:xfrm>
            <a:off x="6776720" y="815975"/>
            <a:ext cx="204978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新宋体" panose="02010609030101010101" charset="-122"/>
                <a:sym typeface="+mn-ea"/>
              </a:rPr>
              <a:t>动词</a:t>
            </a:r>
            <a:r>
              <a:rPr lang="en-US" altLang="zh-CN" sz="3200" b="1" dirty="0">
                <a:solidFill>
                  <a:srgbClr val="4F0FBD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新宋体" panose="02010609030101010101" charset="-122"/>
                <a:sym typeface="+mn-ea"/>
              </a:rPr>
              <a:t>派遣</a:t>
            </a:r>
            <a:endParaRPr kumimoji="0" lang="zh-CN" altLang="en-US" sz="32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新宋体" panose="02010609030101010101" charset="-122"/>
              <a:sym typeface="+mn-ea"/>
            </a:endParaRPr>
          </a:p>
        </p:txBody>
      </p:sp>
      <p:sp>
        <p:nvSpPr>
          <p:cNvPr id="72" name="文本框 13"/>
          <p:cNvSpPr txBox="1"/>
          <p:nvPr/>
        </p:nvSpPr>
        <p:spPr>
          <a:xfrm>
            <a:off x="9031605" y="896620"/>
            <a:ext cx="122936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新宋体" panose="02010609030101010101" charset="-122"/>
                <a:sym typeface="+mn-ea"/>
              </a:rPr>
              <a:t>符节</a:t>
            </a:r>
            <a:endParaRPr kumimoji="0" lang="zh-CN" altLang="en-US" sz="32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新宋体" panose="02010609030101010101" charset="-122"/>
              <a:sym typeface="+mn-ea"/>
            </a:endParaRPr>
          </a:p>
        </p:txBody>
      </p:sp>
      <p:sp>
        <p:nvSpPr>
          <p:cNvPr id="15366" name="文本框 15365" descr="中国教育出版网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4761467" y="2006601"/>
            <a:ext cx="812800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才</a:t>
            </a:r>
            <a:endParaRPr lang="zh-CN" altLang="en-US" sz="3200" dirty="0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5372" name="文本框 15371" descr="中国教育出版网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6433820" y="2894330"/>
            <a:ext cx="1248410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营垒</a:t>
            </a:r>
            <a:endParaRPr lang="zh-CN" altLang="en-US" sz="3200" dirty="0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7" name="文本框 16"/>
          <p:cNvSpPr txBox="1"/>
          <p:nvPr>
            <p:custDataLst>
              <p:tags r:id="rId7"/>
            </p:custDataLst>
          </p:nvPr>
        </p:nvSpPr>
        <p:spPr>
          <a:xfrm>
            <a:off x="7289800" y="1838960"/>
            <a:ext cx="69977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就</a:t>
            </a:r>
            <a:endParaRPr lang="zh-CN" altLang="en-US" sz="3200" b="1" dirty="0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16387" name="文本框 16386" descr="中国教育出版网"/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9371330" y="2894330"/>
            <a:ext cx="1032510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告诉</a:t>
            </a:r>
            <a:endParaRPr lang="zh-CN" altLang="en-US" sz="3200" dirty="0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6389" name="文本框 16388" descr="中国教育出版网"/>
          <p:cNvSpPr txBox="1"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2990850" y="3949700"/>
            <a:ext cx="1061720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规定</a:t>
            </a:r>
            <a:endParaRPr lang="zh-CN" altLang="en-US" sz="3200" dirty="0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6395" name="文本框 16394" descr="中国教育出版网"/>
          <p:cNvSpPr txBox="1"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10443845" y="4034155"/>
            <a:ext cx="1631950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慢慢地</a:t>
            </a:r>
            <a:endParaRPr lang="zh-CN" altLang="en-US" sz="3200" dirty="0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0540365" y="2894330"/>
            <a:ext cx="121920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跟从</a:t>
            </a:r>
            <a:endParaRPr lang="zh-CN" altLang="en-US" sz="3200" b="1" dirty="0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16390" name="文本框 16389" descr="中国教育出版网"/>
          <p:cNvSpPr txBox="1"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5684520" y="3949700"/>
            <a:ext cx="1828165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纵马奔驰</a:t>
            </a:r>
            <a:endParaRPr lang="zh-CN" altLang="en-US" sz="3200" dirty="0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7" name="文本框 47"/>
          <p:cNvSpPr txBox="1"/>
          <p:nvPr>
            <p:custDataLst>
              <p:tags r:id="rId12"/>
            </p:custDataLst>
          </p:nvPr>
        </p:nvSpPr>
        <p:spPr>
          <a:xfrm>
            <a:off x="10333990" y="1754505"/>
            <a:ext cx="110236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新宋体" panose="02010609030101010101" charset="-122"/>
                <a:sym typeface="+mn-ea"/>
              </a:rPr>
              <a:t>告诉</a:t>
            </a:r>
            <a:endParaRPr kumimoji="0" lang="zh-CN" altLang="en-US" sz="32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新宋体" panose="02010609030101010101" charset="-122"/>
              <a:sym typeface="+mn-ea"/>
            </a:endParaRPr>
          </a:p>
        </p:txBody>
      </p:sp>
      <p:sp>
        <p:nvSpPr>
          <p:cNvPr id="6" name="文本框 5" descr="中国教育出版网"/>
          <p:cNvSpPr txBox="1"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8259445" y="4034155"/>
            <a:ext cx="2280920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控制住</a:t>
            </a:r>
            <a:r>
              <a:rPr lang="zh-CN" altLang="en-US" sz="3200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车</a:t>
            </a:r>
            <a:r>
              <a:rPr lang="zh-CN" altLang="en-US" sz="3200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马</a:t>
            </a:r>
            <a:endParaRPr lang="zh-CN" altLang="en-US" sz="3200" dirty="0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13"/>
          <p:cNvSpPr txBox="1"/>
          <p:nvPr/>
        </p:nvSpPr>
        <p:spPr>
          <a:xfrm>
            <a:off x="5289550" y="2894330"/>
            <a:ext cx="103060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新宋体" panose="02010609030101010101" charset="-122"/>
                <a:sym typeface="+mn-ea"/>
              </a:rPr>
              <a:t>传令</a:t>
            </a:r>
            <a:endParaRPr kumimoji="0" lang="zh-CN" altLang="en-US" sz="32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新宋体" panose="02010609030101010101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random/>
      </p:transition>
    </mc:Choice>
    <mc:Fallback>
      <p:transition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3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3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3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37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37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37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37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37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37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37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37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90" dur="500"/>
                                        <p:tgtEl>
                                          <p:spTgt spid="16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01" dur="500"/>
                                        <p:tgtEl>
                                          <p:spTgt spid="16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06" dur="500"/>
                                        <p:tgtEl>
                                          <p:spTgt spid="16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16" dur="500"/>
                                        <p:tgtEl>
                                          <p:spTgt spid="163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62" grpId="0"/>
      <p:bldP spid="2" grpId="0"/>
      <p:bldP spid="4" grpId="0"/>
      <p:bldP spid="15366" grpId="0"/>
      <p:bldP spid="15372" grpId="0"/>
      <p:bldP spid="17" grpId="0"/>
      <p:bldP spid="72" grpId="0"/>
      <p:bldP spid="16387" grpId="0"/>
      <p:bldP spid="16389" grpId="0"/>
      <p:bldP spid="16395" grpId="0"/>
      <p:bldP spid="5" grpId="0"/>
      <p:bldP spid="16390" grpId="0"/>
      <p:bldP spid="6" grpId="0"/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502285" y="1731010"/>
            <a:ext cx="11351260" cy="2861310"/>
          </a:xfrm>
          <a:prstGeom prst="rect">
            <a:avLst/>
          </a:prstGeom>
          <a:solidFill>
            <a:schemeClr val="bg1">
              <a:alpha val="70000"/>
            </a:schemeClr>
          </a:solidFill>
        </p:spPr>
        <p:txBody>
          <a:bodyPr wrap="square" rtlCol="0">
            <a:spAutoFit/>
          </a:bodyPr>
          <a:p>
            <a:pPr indent="720090" fontAlgn="auto"/>
            <a:r>
              <a:rPr lang="en-US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过了不久</a:t>
            </a:r>
            <a:r>
              <a:rPr lang="en-US" altLang="zh-CN" sz="3600" b="1" dirty="0">
                <a:effectLst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文帝驾到</a:t>
            </a:r>
            <a:r>
              <a:rPr lang="en-US" altLang="zh-CN" sz="3600" b="1" dirty="0">
                <a:effectLst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也不能进入军营。于是文帝就派使者</a:t>
            </a:r>
            <a:r>
              <a:rPr lang="en-US" altLang="zh-CN" sz="3600" b="1" dirty="0">
                <a:effectLst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手持符节去告诉周将军</a:t>
            </a:r>
            <a:r>
              <a:rPr lang="zh-CN" altLang="en-US" sz="3600" b="1" dirty="0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宋体" panose="02010600030101010101" pitchFamily="2" charset="-122"/>
              </a:rPr>
              <a:t>：“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我要进军营慰劳军队。</a:t>
            </a:r>
            <a:r>
              <a:rPr lang="zh-CN" altLang="en-US" sz="3600" b="1" dirty="0">
                <a:latin typeface="SimSun-ExtB" panose="02010609060101010101" charset="-122"/>
                <a:ea typeface="SimSun-ExtB" panose="02010609060101010101" charset="-122"/>
                <a:cs typeface="楷体" panose="02010609060101010101" pitchFamily="49" charset="-122"/>
                <a:sym typeface="宋体" panose="02010600030101010101" pitchFamily="2" charset="-122"/>
              </a:rPr>
              <a:t>”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周亚夫这才传令打开营垒大门。守卫营门的官兵对跟随皇帝的武官说</a:t>
            </a:r>
            <a:r>
              <a:rPr lang="zh-CN" altLang="en-US" sz="3600" b="1" dirty="0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宋体" panose="02010600030101010101" pitchFamily="2" charset="-122"/>
              </a:rPr>
              <a:t>：“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将军规定</a:t>
            </a:r>
            <a:r>
              <a:rPr lang="en-US" altLang="zh-CN" sz="3600" b="1" dirty="0">
                <a:effectLst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军营中不准纵马奔驰。</a:t>
            </a:r>
            <a:r>
              <a:rPr lang="zh-CN" altLang="en-US" sz="3600" b="1" dirty="0">
                <a:latin typeface="SimSun-ExtB" panose="02010609060101010101" charset="-122"/>
                <a:ea typeface="SimSun-ExtB" panose="02010609060101010101" charset="-122"/>
                <a:cs typeface="楷体" panose="02010609060101010101" pitchFamily="49" charset="-122"/>
                <a:sym typeface="宋体" panose="02010600030101010101" pitchFamily="2" charset="-122"/>
              </a:rPr>
              <a:t>”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于是皇帝的车队就控制住车马</a:t>
            </a:r>
            <a:r>
              <a:rPr lang="en-US" altLang="zh-CN" sz="3600" b="1" dirty="0">
                <a:effectLst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慢慢前行。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15" name="文本框 14"/>
          <p:cNvSpPr txBox="1"/>
          <p:nvPr>
            <p:custDataLst>
              <p:tags r:id="rId1"/>
            </p:custDataLst>
          </p:nvPr>
        </p:nvSpPr>
        <p:spPr>
          <a:xfrm>
            <a:off x="501333" y="1020763"/>
            <a:ext cx="1560195" cy="64516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6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charset="-122"/>
              </a:rPr>
              <a:t>译文：</a:t>
            </a:r>
            <a:endParaRPr lang="zh-CN" altLang="en-US" sz="3600" b="1" dirty="0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矩形 1"/>
          <p:cNvSpPr/>
          <p:nvPr>
            <p:custDataLst>
              <p:tags r:id="rId1"/>
            </p:custDataLst>
          </p:nvPr>
        </p:nvSpPr>
        <p:spPr>
          <a:xfrm>
            <a:off x="459317" y="518584"/>
            <a:ext cx="11508316" cy="42462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25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至营，将军亚夫</a:t>
            </a:r>
            <a:r>
              <a:rPr lang="zh-CN" altLang="en-US" sz="36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持</a:t>
            </a:r>
            <a:r>
              <a:rPr lang="zh-CN" altLang="en-US" sz="3600" b="1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兵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揖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曰</a:t>
            </a:r>
            <a:r>
              <a:rPr lang="zh-CN" altLang="en-US" sz="3600" b="1" dirty="0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：“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介胄</a:t>
            </a:r>
            <a:r>
              <a:rPr lang="zh-CN" altLang="en-US" sz="36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之士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不拜，</a:t>
            </a:r>
            <a:r>
              <a:rPr lang="zh-CN" altLang="en-US" sz="3600" b="1" u="sng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请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以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军礼见。</a:t>
            </a:r>
            <a:r>
              <a:rPr lang="zh-CN" altLang="en-US" sz="3600" b="1" dirty="0">
                <a:latin typeface="SimSun-ExtB" panose="02010609060101010101" charset="-122"/>
                <a:ea typeface="SimSun-ExtB" panose="02010609060101010101" charset="-122"/>
              </a:rPr>
              <a:t>”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天子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为</a:t>
            </a:r>
            <a:r>
              <a:rPr lang="zh-CN" altLang="en-US" sz="3600" b="1" dirty="0">
                <a:solidFill>
                  <a:srgbClr val="1222EA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动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36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改</a:t>
            </a:r>
            <a:r>
              <a:rPr lang="zh-CN" altLang="en-US" sz="3600" b="1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容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式</a:t>
            </a:r>
            <a:r>
              <a:rPr lang="zh-CN" altLang="en-US" sz="36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车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使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人称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谢</a:t>
            </a:r>
            <a:r>
              <a:rPr lang="zh-CN" altLang="en-US" sz="3600" b="1" dirty="0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：“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皇帝敬劳将军。</a:t>
            </a:r>
            <a:r>
              <a:rPr lang="zh-CN" altLang="en-US" sz="3600" b="1" dirty="0">
                <a:latin typeface="SimSun-ExtB" panose="02010609060101010101" charset="-122"/>
                <a:ea typeface="SimSun-ExtB" panose="02010609060101010101" charset="-122"/>
              </a:rPr>
              <a:t>”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成</a:t>
            </a:r>
            <a:r>
              <a:rPr lang="zh-CN" altLang="en-US" sz="3600" b="1" u="sng" dirty="0">
                <a:solidFill>
                  <a:srgbClr val="1222EA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礼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而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去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413" name="文本框 17412" descr="中国教育出版网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3910965" y="786765"/>
            <a:ext cx="1136015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兵器</a:t>
            </a:r>
            <a:endParaRPr lang="zh-CN" altLang="en-US" sz="3200" dirty="0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7414" name="文本框 17413" descr="中国教育出版网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4239895" y="1682750"/>
            <a:ext cx="1906270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拱手行礼</a:t>
            </a:r>
            <a:endParaRPr lang="zh-CN" altLang="en-US" sz="3200" dirty="0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619750" y="786765"/>
            <a:ext cx="307022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新宋体" panose="02010609030101010101" charset="-122"/>
                <a:sym typeface="+mn-ea"/>
              </a:rPr>
              <a:t>动词</a:t>
            </a:r>
            <a:r>
              <a:rPr lang="en-US" altLang="zh-CN" sz="3200" b="1" dirty="0">
                <a:solidFill>
                  <a:srgbClr val="4F0FBD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披甲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戴盔</a:t>
            </a:r>
            <a:endParaRPr lang="zh-CN" altLang="en-US" sz="3200" b="1" dirty="0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17427" name="文本框 17426" descr="中国教育出版网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9912350" y="1647190"/>
            <a:ext cx="1610995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 dirty="0">
                <a:solidFill>
                  <a:srgbClr val="0000FF"/>
                </a:solidFill>
                <a:effectLst/>
                <a:latin typeface="黑体" panose="02010609060101010101" charset="-122"/>
                <a:ea typeface="黑体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用</a:t>
            </a:r>
            <a:r>
              <a:rPr lang="en-US" altLang="zh-CN" sz="3200" dirty="0">
                <a:solidFill>
                  <a:srgbClr val="4F0FBD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按照</a:t>
            </a:r>
            <a:endParaRPr lang="zh-CN" altLang="en-US" sz="3200" dirty="0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533650" y="2230755"/>
            <a:ext cx="65278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被</a:t>
            </a:r>
            <a:endParaRPr lang="zh-CN" altLang="en-US" sz="3200" b="1" dirty="0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5" name="文本框 4"/>
          <p:cNvSpPr txBox="1"/>
          <p:nvPr>
            <p:custDataLst>
              <p:tags r:id="rId5"/>
            </p:custDataLst>
          </p:nvPr>
        </p:nvSpPr>
        <p:spPr>
          <a:xfrm>
            <a:off x="2986405" y="3065145"/>
            <a:ext cx="107188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感动</a:t>
            </a:r>
            <a:endParaRPr lang="zh-CN" altLang="en-US" sz="3200" b="1" dirty="0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495800" y="3065145"/>
            <a:ext cx="2646680" cy="1076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同</a:t>
            </a:r>
            <a:r>
              <a:rPr lang="zh-CN" altLang="en-US" sz="3200" b="1" dirty="0">
                <a:solidFill>
                  <a:srgbClr val="0000FF"/>
                </a:solidFill>
                <a:latin typeface="SimSun-ExtB" panose="02010609060101010101" charset="-122"/>
                <a:ea typeface="SimSun-ExtB" panose="02010609060101010101" charset="-122"/>
                <a:sym typeface="+mn-ea"/>
              </a:rPr>
              <a:t>“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轼</a:t>
            </a:r>
            <a:r>
              <a:rPr lang="zh-CN" altLang="en-US" sz="3200" b="1" dirty="0">
                <a:solidFill>
                  <a:srgbClr val="0000FF"/>
                </a:solidFill>
                <a:latin typeface="SimSun-ExtB" panose="02010609060101010101" charset="-122"/>
                <a:ea typeface="SimSun-ExtB" panose="02010609060101010101" charset="-122"/>
                <a:sym typeface="+mn-ea"/>
              </a:rPr>
              <a:t>”</a:t>
            </a:r>
            <a:r>
              <a:rPr lang="en-US" altLang="zh-CN" sz="3200" b="1" dirty="0">
                <a:solidFill>
                  <a:srgbClr val="0000FF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新宋体" panose="02010609030101010101" charset="-122"/>
                <a:sym typeface="+mn-ea"/>
              </a:rPr>
              <a:t>动词</a:t>
            </a:r>
            <a:r>
              <a:rPr lang="en-US" altLang="zh-CN" sz="3200" b="1" dirty="0">
                <a:solidFill>
                  <a:srgbClr val="1222EA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指扶轼</a:t>
            </a:r>
            <a:endParaRPr lang="zh-CN" altLang="en-US" sz="3200" b="1" dirty="0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924810" y="3557905"/>
            <a:ext cx="117856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离开</a:t>
            </a:r>
            <a:endParaRPr lang="zh-CN" altLang="en-US" sz="3200" b="1" dirty="0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8" name="文本框 13"/>
          <p:cNvSpPr txBox="1"/>
          <p:nvPr>
            <p:custDataLst>
              <p:tags r:id="rId6"/>
            </p:custDataLst>
          </p:nvPr>
        </p:nvSpPr>
        <p:spPr>
          <a:xfrm>
            <a:off x="5909945" y="2230755"/>
            <a:ext cx="204978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新宋体" panose="02010609030101010101" charset="-122"/>
                <a:sym typeface="+mn-ea"/>
              </a:rPr>
              <a:t>动词</a:t>
            </a:r>
            <a:r>
              <a:rPr lang="en-US" altLang="zh-CN" sz="3200" b="1" dirty="0">
                <a:solidFill>
                  <a:srgbClr val="4F0FBD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新宋体" panose="02010609030101010101" charset="-122"/>
                <a:sym typeface="+mn-ea"/>
              </a:rPr>
              <a:t>派遣</a:t>
            </a:r>
            <a:endParaRPr kumimoji="0" lang="zh-CN" altLang="en-US" sz="32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新宋体" panose="02010609030101010101" charset="-122"/>
              <a:sym typeface="+mn-ea"/>
            </a:endParaRPr>
          </a:p>
        </p:txBody>
      </p:sp>
      <p:sp>
        <p:nvSpPr>
          <p:cNvPr id="9" name="文本框 8"/>
          <p:cNvSpPr txBox="1"/>
          <p:nvPr>
            <p:custDataLst>
              <p:tags r:id="rId7"/>
            </p:custDataLst>
          </p:nvPr>
        </p:nvSpPr>
        <p:spPr>
          <a:xfrm>
            <a:off x="4077335" y="2230755"/>
            <a:ext cx="117729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表情</a:t>
            </a:r>
            <a:endParaRPr lang="zh-CN" altLang="en-US" sz="3200" b="1" dirty="0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10" name="文本框 13"/>
          <p:cNvSpPr txBox="1"/>
          <p:nvPr>
            <p:custDataLst>
              <p:tags r:id="rId8"/>
            </p:custDataLst>
          </p:nvPr>
        </p:nvSpPr>
        <p:spPr>
          <a:xfrm>
            <a:off x="7607300" y="3065145"/>
            <a:ext cx="108267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sz="32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新宋体" panose="02010609030101010101" charset="-122"/>
                <a:sym typeface="+mn-ea"/>
              </a:rPr>
              <a:t>告知</a:t>
            </a:r>
            <a:endParaRPr kumimoji="0" lang="zh-CN" sz="32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新宋体" panose="02010609030101010101" charset="-122"/>
              <a:sym typeface="+mn-ea"/>
            </a:endParaRPr>
          </a:p>
        </p:txBody>
      </p:sp>
      <p:sp>
        <p:nvSpPr>
          <p:cNvPr id="2" name="文本框 1"/>
          <p:cNvSpPr txBox="1"/>
          <p:nvPr>
            <p:custDataLst>
              <p:tags r:id="rId9"/>
            </p:custDataLst>
          </p:nvPr>
        </p:nvSpPr>
        <p:spPr>
          <a:xfrm>
            <a:off x="8860155" y="786765"/>
            <a:ext cx="196342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请允许我</a:t>
            </a:r>
            <a:endParaRPr lang="zh-CN" altLang="en-US" sz="3200" b="1" dirty="0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11" name="文本框 10"/>
          <p:cNvSpPr txBox="1"/>
          <p:nvPr>
            <p:custDataLst>
              <p:tags r:id="rId10"/>
            </p:custDataLst>
          </p:nvPr>
        </p:nvSpPr>
        <p:spPr>
          <a:xfrm>
            <a:off x="1460500" y="3557905"/>
            <a:ext cx="107188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完成</a:t>
            </a:r>
            <a:endParaRPr lang="zh-CN" altLang="en-US" sz="3200" b="1" dirty="0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12" name="文本框 11"/>
          <p:cNvSpPr txBox="1"/>
          <p:nvPr>
            <p:custDataLst>
              <p:tags r:id="rId11"/>
            </p:custDataLst>
          </p:nvPr>
        </p:nvSpPr>
        <p:spPr>
          <a:xfrm>
            <a:off x="1757680" y="4484370"/>
            <a:ext cx="208280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劳军之礼</a:t>
            </a:r>
            <a:endParaRPr lang="zh-CN" altLang="en-US" sz="3200" b="1" dirty="0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drap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" dur="500"/>
                                        <p:tgtEl>
                                          <p:spTgt spid="17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2" dur="500"/>
                                        <p:tgtEl>
                                          <p:spTgt spid="17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9" dur="500"/>
                                        <p:tgtEl>
                                          <p:spTgt spid="174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3" grpId="0"/>
      <p:bldP spid="17414" grpId="0"/>
      <p:bldP spid="17427" grpId="0"/>
      <p:bldP spid="6" grpId="0"/>
      <p:bldP spid="8" grpId="0"/>
      <p:bldP spid="7" grpId="0"/>
      <p:bldP spid="1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502285" y="1731010"/>
            <a:ext cx="11144885" cy="3415030"/>
          </a:xfrm>
          <a:prstGeom prst="rect">
            <a:avLst/>
          </a:prstGeom>
          <a:solidFill>
            <a:schemeClr val="bg1">
              <a:alpha val="70000"/>
            </a:schemeClr>
          </a:solidFill>
        </p:spPr>
        <p:txBody>
          <a:bodyPr wrap="square" rtlCol="0">
            <a:spAutoFit/>
          </a:bodyPr>
          <a:p>
            <a:pPr indent="720090" fontAlgn="auto"/>
            <a:r>
              <a:rPr lang="en-US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到了</a:t>
            </a:r>
            <a:r>
              <a:rPr lang="zh-CN" altLang="en-US" sz="36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主帅所在的营帐</a:t>
            </a:r>
            <a:r>
              <a:rPr lang="en-US" altLang="zh-CN" sz="3600" b="1" dirty="0">
                <a:effectLst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将军周亚夫手</a:t>
            </a:r>
            <a:r>
              <a:rPr lang="zh-CN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持</a:t>
            </a:r>
            <a:r>
              <a:rPr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兵器</a:t>
            </a:r>
            <a:r>
              <a:rPr lang="en-US" altLang="zh-CN" sz="3600" b="1" dirty="0">
                <a:effectLst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拱手行礼</a:t>
            </a:r>
            <a:r>
              <a:rPr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说</a:t>
            </a:r>
            <a:r>
              <a:rPr sz="3600" b="1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：“</a:t>
            </a:r>
            <a:r>
              <a:rPr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披甲戴盔</a:t>
            </a:r>
            <a:r>
              <a:rPr lang="zh-CN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的</a:t>
            </a:r>
            <a:r>
              <a:rPr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将</a:t>
            </a:r>
            <a:r>
              <a:rPr lang="zh-CN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士</a:t>
            </a:r>
            <a:r>
              <a:rPr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不行跪拜礼</a:t>
            </a:r>
            <a:r>
              <a:rPr lang="en-US" altLang="zh-CN" sz="3600" b="1" dirty="0">
                <a:effectLst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请允许我</a:t>
            </a:r>
            <a:r>
              <a:rPr lang="zh-CN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按照</a:t>
            </a:r>
            <a:r>
              <a:rPr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军礼参见</a:t>
            </a:r>
            <a:r>
              <a:rPr lang="en-US" altLang="zh-CN" sz="3600">
                <a:effectLst/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en-US" sz="3600" b="1">
                <a:effectLst/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charset="-122"/>
              </a:rPr>
              <a:t>陛下</a:t>
            </a:r>
            <a:r>
              <a:rPr lang="en-US" altLang="zh-CN" sz="3600">
                <a:effectLst/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r>
              <a:rPr sz="3600" b="1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。”</a:t>
            </a:r>
            <a:r>
              <a:rPr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文帝被</a:t>
            </a:r>
            <a:r>
              <a:rPr lang="en-US" altLang="zh-CN" sz="3600">
                <a:effectLst/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zh-CN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他</a:t>
            </a:r>
            <a:r>
              <a:rPr lang="en-US" altLang="zh-CN" sz="3600">
                <a:effectLst/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r>
              <a:rPr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感动</a:t>
            </a:r>
            <a:r>
              <a:rPr lang="en-US" altLang="zh-CN" sz="3600" b="1" dirty="0">
                <a:effectLst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表情严肃起来</a:t>
            </a:r>
            <a:r>
              <a:rPr lang="en-US" altLang="zh-CN" sz="3600" b="1" dirty="0">
                <a:effectLst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扶着车前横木俯下身子</a:t>
            </a:r>
            <a:r>
              <a:rPr lang="en-US" altLang="zh-CN" sz="3600" b="1" dirty="0">
                <a:effectLst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表示敬意</a:t>
            </a:r>
            <a:r>
              <a:rPr lang="en-US" altLang="zh-CN" sz="3600" b="1" dirty="0">
                <a:effectLst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派人向周亚夫致意说</a:t>
            </a:r>
            <a:r>
              <a:rPr sz="3600" b="1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：“</a:t>
            </a:r>
            <a:r>
              <a:rPr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皇帝敬重地慰劳将军。</a:t>
            </a:r>
            <a:r>
              <a:rPr sz="3600" b="1">
                <a:latin typeface="SimSun-ExtB" panose="02010609060101010101" charset="-122"/>
                <a:ea typeface="SimSun-ExtB" panose="02010609060101010101" charset="-122"/>
                <a:cs typeface="楷体" panose="02010609060101010101" pitchFamily="49" charset="-122"/>
              </a:rPr>
              <a:t>”</a:t>
            </a:r>
            <a:r>
              <a:rPr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劳军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仪式完成后就</a:t>
            </a:r>
            <a:r>
              <a:rPr lang="en-US" altLang="zh-CN" sz="3600">
                <a:effectLst/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zh-CN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而</a:t>
            </a:r>
            <a:r>
              <a:rPr lang="en-US" altLang="zh-CN" sz="3600" b="1" dirty="0">
                <a:solidFill>
                  <a:srgbClr val="FF0000"/>
                </a:solidFill>
                <a:effectLst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zh-CN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表顺承</a:t>
            </a:r>
            <a:r>
              <a:rPr lang="en-US" altLang="zh-CN" sz="3600" b="1" dirty="0">
                <a:solidFill>
                  <a:srgbClr val="FF0000"/>
                </a:solidFill>
                <a:effectLst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zh-CN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就</a:t>
            </a:r>
            <a:r>
              <a:rPr lang="en-US" altLang="zh-CN" sz="3600">
                <a:effectLst/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离开了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15" name="文本框 14"/>
          <p:cNvSpPr txBox="1"/>
          <p:nvPr>
            <p:custDataLst>
              <p:tags r:id="rId1"/>
            </p:custDataLst>
          </p:nvPr>
        </p:nvSpPr>
        <p:spPr>
          <a:xfrm>
            <a:off x="501333" y="1020763"/>
            <a:ext cx="1560195" cy="64516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6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charset="-122"/>
              </a:rPr>
              <a:t>译文：</a:t>
            </a:r>
            <a:endParaRPr lang="zh-CN" altLang="en-US" sz="3600" b="1" dirty="0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33" name="矩形 1"/>
          <p:cNvSpPr/>
          <p:nvPr>
            <p:custDataLst>
              <p:tags r:id="rId1"/>
            </p:custDataLst>
          </p:nvPr>
        </p:nvSpPr>
        <p:spPr>
          <a:xfrm>
            <a:off x="580602" y="1048597"/>
            <a:ext cx="11508317" cy="36207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200000"/>
              </a:lnSpc>
            </a:pPr>
            <a:r>
              <a:rPr lang="zh-CN" altLang="en-US" sz="4265" b="1" dirty="0">
                <a:latin typeface="楷体" panose="02010609060101010101" pitchFamily="49" charset="-122"/>
                <a:ea typeface="楷体" panose="02010609060101010101" pitchFamily="49" charset="-122"/>
              </a:rPr>
              <a:t>　　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既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出军门，群臣</a:t>
            </a:r>
            <a:r>
              <a:rPr lang="zh-CN" altLang="en-US" sz="36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皆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惊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。文帝曰</a:t>
            </a:r>
            <a:r>
              <a:rPr lang="zh-CN" altLang="en-US" sz="3600" b="1" dirty="0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：“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嗟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乎，此真将军矣！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曩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者霸上、棘门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军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若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儿戏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耳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，其将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固</a:t>
            </a:r>
            <a:r>
              <a:rPr lang="zh-CN" altLang="en-US" sz="36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可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袭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而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虏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也。至于亚夫，可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得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而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犯</a:t>
            </a:r>
            <a:r>
              <a:rPr lang="zh-CN" altLang="en-US" sz="3600" b="1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邪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！”称善者久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之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线形标注 1 2"/>
          <p:cNvSpPr/>
          <p:nvPr/>
        </p:nvSpPr>
        <p:spPr>
          <a:xfrm>
            <a:off x="8035925" y="1229360"/>
            <a:ext cx="2550795" cy="584200"/>
          </a:xfrm>
          <a:prstGeom prst="borderCallout1">
            <a:avLst>
              <a:gd name="adj1" fmla="val 97500"/>
              <a:gd name="adj2" fmla="val -1852"/>
              <a:gd name="adj3" fmla="val 150292"/>
              <a:gd name="adj4" fmla="val -14009"/>
            </a:avLst>
          </a:prstGeom>
          <a:noFill/>
          <a:ln w="38100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99"/>
                </a:solidFill>
              </a14:hiddenFill>
            </a:ext>
          </a:extLst>
        </p:spPr>
        <p:txBody>
          <a:bodyPr/>
          <a:p>
            <a:pPr eaLnBrk="1" hangingPunct="1"/>
            <a:r>
              <a:rPr lang="zh-CN" altLang="en-US" sz="32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感叹词</a:t>
            </a:r>
            <a:r>
              <a:rPr lang="en-US" altLang="zh-CN" sz="3200" b="1" dirty="0">
                <a:solidFill>
                  <a:srgbClr val="0000FF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0000FF"/>
                </a:solidFill>
                <a:effectLst/>
                <a:latin typeface="黑体" panose="02010609060101010101" charset="-122"/>
                <a:ea typeface="黑体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啊</a:t>
            </a:r>
            <a:endParaRPr lang="zh-CN" altLang="en-US" sz="2800" b="1" dirty="0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eaLnBrk="1" hangingPunct="1"/>
            <a:endParaRPr lang="zh-CN" altLang="en-US" sz="2800" b="1" dirty="0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" name="线形标注 1 2"/>
          <p:cNvSpPr/>
          <p:nvPr/>
        </p:nvSpPr>
        <p:spPr>
          <a:xfrm>
            <a:off x="5672455" y="2402205"/>
            <a:ext cx="619760" cy="584200"/>
          </a:xfrm>
          <a:prstGeom prst="borderCallout1">
            <a:avLst>
              <a:gd name="adj1" fmla="val 97500"/>
              <a:gd name="adj2" fmla="val -1852"/>
              <a:gd name="adj3" fmla="val 150292"/>
              <a:gd name="adj4" fmla="val -14009"/>
            </a:avLst>
          </a:prstGeom>
          <a:noFill/>
          <a:ln w="38100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99"/>
                </a:solidFill>
              </a14:hiddenFill>
            </a:ext>
          </a:extLst>
        </p:spPr>
        <p:txBody>
          <a:bodyPr/>
          <a:p>
            <a:pPr eaLnBrk="1" hangingPunct="1"/>
            <a:r>
              <a:rPr lang="zh-CN" altLang="en-US" sz="32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像</a:t>
            </a:r>
            <a:endParaRPr lang="zh-CN" altLang="en-US" sz="3200" b="1" dirty="0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6" name="线形标注 1 2"/>
          <p:cNvSpPr/>
          <p:nvPr>
            <p:custDataLst>
              <p:tags r:id="rId2"/>
            </p:custDataLst>
          </p:nvPr>
        </p:nvSpPr>
        <p:spPr>
          <a:xfrm>
            <a:off x="10709910" y="2374265"/>
            <a:ext cx="1116330" cy="584200"/>
          </a:xfrm>
          <a:prstGeom prst="borderCallout1">
            <a:avLst>
              <a:gd name="adj1" fmla="val 97500"/>
              <a:gd name="adj2" fmla="val -1852"/>
              <a:gd name="adj3" fmla="val 150292"/>
              <a:gd name="adj4" fmla="val -14009"/>
            </a:avLst>
          </a:prstGeom>
          <a:noFill/>
          <a:ln w="38100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99"/>
                </a:solidFill>
              </a14:hiddenFill>
            </a:ext>
          </a:extLst>
        </p:spPr>
        <p:txBody>
          <a:bodyPr/>
          <a:p>
            <a:pPr eaLnBrk="1" hangingPunct="1"/>
            <a:r>
              <a:rPr lang="zh-CN" altLang="en-US" sz="32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俘虏</a:t>
            </a:r>
            <a:endParaRPr lang="zh-CN" altLang="en-US" sz="3200" b="1" dirty="0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eaLnBrk="1" hangingPunct="1"/>
            <a:endParaRPr lang="zh-CN" altLang="en-US" sz="3200" b="1" dirty="0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7" name="线形标注 1 2"/>
          <p:cNvSpPr/>
          <p:nvPr>
            <p:custDataLst>
              <p:tags r:id="rId3"/>
            </p:custDataLst>
          </p:nvPr>
        </p:nvSpPr>
        <p:spPr>
          <a:xfrm>
            <a:off x="4095750" y="3551555"/>
            <a:ext cx="1114425" cy="584200"/>
          </a:xfrm>
          <a:prstGeom prst="borderCallout1">
            <a:avLst>
              <a:gd name="adj1" fmla="val 97500"/>
              <a:gd name="adj2" fmla="val -1852"/>
              <a:gd name="adj3" fmla="val 150292"/>
              <a:gd name="adj4" fmla="val -14009"/>
            </a:avLst>
          </a:prstGeom>
          <a:noFill/>
          <a:ln w="38100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99"/>
                </a:solidFill>
              </a14:hiddenFill>
            </a:ext>
          </a:extLst>
        </p:spPr>
        <p:txBody>
          <a:bodyPr/>
          <a:p>
            <a:r>
              <a:rPr lang="zh-CN" altLang="en-US" sz="32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侵犯</a:t>
            </a:r>
            <a:endParaRPr lang="zh-CN" altLang="en-US" sz="2800" b="1" dirty="0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8" name="线形标注 1 2"/>
          <p:cNvSpPr/>
          <p:nvPr>
            <p:custDataLst>
              <p:tags r:id="rId4"/>
            </p:custDataLst>
          </p:nvPr>
        </p:nvSpPr>
        <p:spPr>
          <a:xfrm>
            <a:off x="4575810" y="4417695"/>
            <a:ext cx="4475480" cy="584200"/>
          </a:xfrm>
          <a:prstGeom prst="borderCallout1">
            <a:avLst>
              <a:gd name="adj1" fmla="val 97500"/>
              <a:gd name="adj2" fmla="val -1852"/>
              <a:gd name="adj3" fmla="val 150292"/>
              <a:gd name="adj4" fmla="val -14009"/>
            </a:avLst>
          </a:prstGeom>
          <a:noFill/>
          <a:ln w="38100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99"/>
                </a:solidFill>
              </a14:hiddenFill>
            </a:ext>
          </a:extLst>
        </p:spPr>
        <p:txBody>
          <a:bodyPr/>
          <a:p>
            <a:r>
              <a:rPr lang="zh-CN" altLang="en-US" sz="32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同</a:t>
            </a:r>
            <a:r>
              <a:rPr lang="en-US" altLang="zh-CN" sz="3200" b="1">
                <a:solidFill>
                  <a:srgbClr val="0000FF"/>
                </a:solidFill>
                <a:latin typeface="Arial" panose="020B0604020202020204" pitchFamily="34" charset="0"/>
                <a:sym typeface="宋体" panose="02010600030101010101" pitchFamily="2" charset="-122"/>
              </a:rPr>
              <a:t>“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耶</a:t>
            </a:r>
            <a:r>
              <a:rPr lang="en-US" altLang="zh-CN" sz="3200" b="1">
                <a:solidFill>
                  <a:srgbClr val="0000FF"/>
                </a:solidFill>
                <a:latin typeface="Arial" panose="020B0604020202020204" pitchFamily="34" charset="0"/>
                <a:sym typeface="宋体" panose="02010600030101010101" pitchFamily="2" charset="-122"/>
              </a:rPr>
              <a:t>”</a:t>
            </a:r>
            <a:r>
              <a:rPr lang="zh-CN" altLang="zh-CN" sz="32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反问语气词</a:t>
            </a:r>
            <a:r>
              <a:rPr lang="zh-CN" altLang="en-US" sz="3200" b="1" dirty="0">
                <a:solidFill>
                  <a:srgbClr val="0000FF"/>
                </a:solidFill>
                <a:latin typeface="SimSun-ExtB" panose="02010609060101010101" charset="-122"/>
                <a:ea typeface="SimSun-ExtB" panose="02010609060101010101" charset="-122"/>
              </a:rPr>
              <a:t>“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吗</a:t>
            </a:r>
            <a:r>
              <a:rPr lang="zh-CN" altLang="en-US" sz="3200" b="1" dirty="0">
                <a:solidFill>
                  <a:srgbClr val="0000FF"/>
                </a:solidFill>
                <a:latin typeface="SimSun-ExtB" panose="02010609060101010101" charset="-122"/>
                <a:ea typeface="SimSun-ExtB" panose="02010609060101010101" charset="-122"/>
              </a:rPr>
              <a:t>”</a:t>
            </a:r>
            <a:endParaRPr lang="zh-CN" altLang="en-US" sz="2800" b="1" dirty="0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9" name="线形标注 1 2"/>
          <p:cNvSpPr/>
          <p:nvPr>
            <p:custDataLst>
              <p:tags r:id="rId5"/>
            </p:custDataLst>
          </p:nvPr>
        </p:nvSpPr>
        <p:spPr>
          <a:xfrm>
            <a:off x="7054850" y="3551555"/>
            <a:ext cx="2783205" cy="584200"/>
          </a:xfrm>
          <a:prstGeom prst="borderCallout1">
            <a:avLst>
              <a:gd name="adj1" fmla="val 97500"/>
              <a:gd name="adj2" fmla="val -1852"/>
              <a:gd name="adj3" fmla="val 150292"/>
              <a:gd name="adj4" fmla="val -14009"/>
            </a:avLst>
          </a:prstGeom>
          <a:noFill/>
          <a:ln w="38100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99"/>
                </a:solidFill>
              </a14:hiddenFill>
            </a:ext>
          </a:extLst>
        </p:spPr>
        <p:txBody>
          <a:bodyPr/>
          <a:p>
            <a:r>
              <a:rPr lang="zh-CN" altLang="en-US" sz="32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助词</a:t>
            </a:r>
            <a:r>
              <a:rPr lang="en-US" altLang="zh-CN" sz="3200" b="1" dirty="0">
                <a:solidFill>
                  <a:srgbClr val="0000FF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舒缓语气</a:t>
            </a:r>
            <a:endParaRPr lang="zh-CN" altLang="en-US" sz="3200" b="1" dirty="0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线形标注 1 2"/>
          <p:cNvSpPr/>
          <p:nvPr>
            <p:custDataLst>
              <p:tags r:id="rId6"/>
            </p:custDataLst>
          </p:nvPr>
        </p:nvSpPr>
        <p:spPr>
          <a:xfrm>
            <a:off x="1498389" y="2350559"/>
            <a:ext cx="1367367" cy="584200"/>
          </a:xfrm>
          <a:prstGeom prst="borderCallout1">
            <a:avLst>
              <a:gd name="adj1" fmla="val 97500"/>
              <a:gd name="adj2" fmla="val -1852"/>
              <a:gd name="adj3" fmla="val 150292"/>
              <a:gd name="adj4" fmla="val -14009"/>
            </a:avLst>
          </a:prstGeom>
          <a:noFill/>
          <a:ln w="38100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99"/>
                </a:solidFill>
              </a14:hiddenFill>
            </a:ext>
          </a:extLst>
        </p:spPr>
        <p:txBody>
          <a:bodyPr/>
          <a:p>
            <a:pPr eaLnBrk="1" hangingPunct="1"/>
            <a:r>
              <a:rPr lang="zh-CN" altLang="en-US" sz="32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先前</a:t>
            </a:r>
            <a:endParaRPr lang="zh-CN" altLang="en-US" sz="3200" b="1" dirty="0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文本框 8"/>
          <p:cNvSpPr txBox="1">
            <a:spLocks noChangeArrowheads="1"/>
          </p:cNvSpPr>
          <p:nvPr/>
        </p:nvSpPr>
        <p:spPr bwMode="auto">
          <a:xfrm>
            <a:off x="1583690" y="1252855"/>
            <a:ext cx="1060450" cy="560705"/>
          </a:xfrm>
          <a:prstGeom prst="rect">
            <a:avLst/>
          </a:prstGeom>
          <a:noFill/>
          <a:ln>
            <a:noFill/>
          </a:ln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已经</a:t>
            </a:r>
            <a:endParaRPr lang="zh-CN" altLang="en-US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8"/>
          <p:cNvSpPr txBox="1">
            <a:spLocks noChangeArrowheads="1"/>
          </p:cNvSpPr>
          <p:nvPr/>
        </p:nvSpPr>
        <p:spPr bwMode="auto">
          <a:xfrm>
            <a:off x="5151755" y="1229360"/>
            <a:ext cx="1233170" cy="560705"/>
          </a:xfrm>
          <a:prstGeom prst="rect">
            <a:avLst/>
          </a:prstGeom>
          <a:noFill/>
          <a:ln>
            <a:noFill/>
          </a:ln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惊诧</a:t>
            </a:r>
            <a:endParaRPr lang="zh-CN" altLang="en-US" sz="3200" b="1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线形标注 1 2"/>
          <p:cNvSpPr/>
          <p:nvPr>
            <p:custDataLst>
              <p:tags r:id="rId7"/>
            </p:custDataLst>
          </p:nvPr>
        </p:nvSpPr>
        <p:spPr>
          <a:xfrm>
            <a:off x="6922770" y="2402205"/>
            <a:ext cx="1113155" cy="584200"/>
          </a:xfrm>
          <a:prstGeom prst="borderCallout1">
            <a:avLst>
              <a:gd name="adj1" fmla="val 97500"/>
              <a:gd name="adj2" fmla="val -1852"/>
              <a:gd name="adj3" fmla="val 150292"/>
              <a:gd name="adj4" fmla="val -14009"/>
            </a:avLst>
          </a:prstGeom>
          <a:noFill/>
          <a:ln w="38100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99"/>
                </a:solidFill>
              </a14:hiddenFill>
            </a:ext>
          </a:extLst>
        </p:spPr>
        <p:txBody>
          <a:bodyPr/>
          <a:p>
            <a:pPr eaLnBrk="1" hangingPunct="1"/>
            <a:r>
              <a:rPr lang="zh-CN" altLang="en-US" sz="32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罢了</a:t>
            </a:r>
            <a:endParaRPr lang="zh-CN" altLang="en-US" sz="3200" b="1" dirty="0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11"/>
          <p:cNvSpPr txBox="1">
            <a:spLocks noChangeArrowheads="1"/>
          </p:cNvSpPr>
          <p:nvPr/>
        </p:nvSpPr>
        <p:spPr bwMode="auto">
          <a:xfrm>
            <a:off x="8530590" y="2374265"/>
            <a:ext cx="1518285" cy="560705"/>
          </a:xfrm>
          <a:prstGeom prst="rect">
            <a:avLst/>
          </a:prstGeom>
          <a:noFill/>
          <a:ln>
            <a:noFill/>
          </a:ln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必</a:t>
            </a:r>
            <a:r>
              <a:rPr lang="en-US" altLang="zh-CN" sz="3200" b="1" dirty="0">
                <a:solidFill>
                  <a:srgbClr val="0000FF"/>
                </a:solidFill>
                <a:effectLst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一定</a:t>
            </a:r>
            <a:endParaRPr lang="zh-CN" altLang="en-US" sz="3200" b="1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" name="线形标注 1 2"/>
          <p:cNvSpPr/>
          <p:nvPr>
            <p:custDataLst>
              <p:tags r:id="rId8"/>
            </p:custDataLst>
          </p:nvPr>
        </p:nvSpPr>
        <p:spPr>
          <a:xfrm>
            <a:off x="4417695" y="2406650"/>
            <a:ext cx="1090295" cy="528955"/>
          </a:xfrm>
          <a:prstGeom prst="borderCallout1">
            <a:avLst>
              <a:gd name="adj1" fmla="val 97500"/>
              <a:gd name="adj2" fmla="val -1852"/>
              <a:gd name="adj3" fmla="val 150292"/>
              <a:gd name="adj4" fmla="val -14009"/>
            </a:avLst>
          </a:prstGeom>
          <a:noFill/>
          <a:ln w="38100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99"/>
                </a:solidFill>
              </a14:hiddenFill>
            </a:ext>
          </a:extLst>
        </p:spPr>
        <p:txBody>
          <a:bodyPr/>
          <a:p>
            <a:r>
              <a:rPr lang="zh-CN" altLang="en-US" sz="32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军队</a:t>
            </a:r>
            <a:endParaRPr lang="zh-CN" altLang="en-US" sz="3200" b="1" dirty="0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线形标注 1 2"/>
          <p:cNvSpPr/>
          <p:nvPr>
            <p:custDataLst>
              <p:tags r:id="rId9"/>
            </p:custDataLst>
          </p:nvPr>
        </p:nvSpPr>
        <p:spPr>
          <a:xfrm>
            <a:off x="9838055" y="3347085"/>
            <a:ext cx="1090295" cy="528955"/>
          </a:xfrm>
          <a:prstGeom prst="borderCallout1">
            <a:avLst>
              <a:gd name="adj1" fmla="val 97500"/>
              <a:gd name="adj2" fmla="val -1852"/>
              <a:gd name="adj3" fmla="val 150292"/>
              <a:gd name="adj4" fmla="val -14009"/>
            </a:avLst>
          </a:prstGeom>
          <a:noFill/>
          <a:ln w="38100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99"/>
                </a:solidFill>
              </a14:hiddenFill>
            </a:ext>
          </a:extLst>
        </p:spPr>
        <p:txBody>
          <a:bodyPr/>
          <a:p>
            <a:r>
              <a:rPr lang="zh-CN" altLang="en-US" sz="32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偷袭</a:t>
            </a:r>
            <a:endParaRPr lang="zh-CN" altLang="en-US" sz="3200" b="1" dirty="0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线形标注 1 2"/>
          <p:cNvSpPr/>
          <p:nvPr>
            <p:custDataLst>
              <p:tags r:id="rId10"/>
            </p:custDataLst>
          </p:nvPr>
        </p:nvSpPr>
        <p:spPr>
          <a:xfrm>
            <a:off x="3066415" y="4417695"/>
            <a:ext cx="1114425" cy="584200"/>
          </a:xfrm>
          <a:prstGeom prst="borderCallout1">
            <a:avLst>
              <a:gd name="adj1" fmla="val 97500"/>
              <a:gd name="adj2" fmla="val -1852"/>
              <a:gd name="adj3" fmla="val 150292"/>
              <a:gd name="adj4" fmla="val -14009"/>
            </a:avLst>
          </a:prstGeom>
          <a:noFill/>
          <a:ln w="38100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99"/>
                </a:solidFill>
              </a14:hiddenFill>
            </a:ext>
          </a:extLst>
        </p:spPr>
        <p:txBody>
          <a:bodyPr/>
          <a:p>
            <a:r>
              <a:rPr lang="zh-CN" altLang="en-US" sz="32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能够</a:t>
            </a:r>
            <a:endParaRPr lang="zh-CN" altLang="en-US" sz="3200" b="1" dirty="0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drap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 animBg="1"/>
      <p:bldP spid="17" grpId="0" bldLvl="0" animBg="1"/>
      <p:bldP spid="18" grpId="0" bldLvl="0" animBg="1"/>
      <p:bldP spid="19" grpId="0" bldLvl="0" animBg="1"/>
      <p:bldP spid="10" grpId="0" bldLvl="0" animBg="1"/>
      <p:bldP spid="4" grpId="0"/>
      <p:bldP spid="3" grpId="0"/>
      <p:bldP spid="2" grpId="0" bldLvl="0" animBg="1"/>
      <p:bldP spid="5" grpId="0" bldLvl="0" animBg="1"/>
      <p:bldP spid="9" grpId="0" bldLvl="0" animBg="1"/>
      <p:bldP spid="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821690" y="1731010"/>
            <a:ext cx="10817225" cy="2861310"/>
          </a:xfrm>
          <a:prstGeom prst="rect">
            <a:avLst/>
          </a:prstGeom>
          <a:solidFill>
            <a:schemeClr val="bg1">
              <a:alpha val="70000"/>
            </a:schemeClr>
          </a:solidFill>
        </p:spPr>
        <p:txBody>
          <a:bodyPr wrap="square" rtlCol="0">
            <a:spAutoFit/>
          </a:bodyPr>
          <a:p>
            <a:pPr indent="720090" fontAlgn="auto"/>
            <a:r>
              <a:rPr lang="en-US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出了细柳军营的大门后</a:t>
            </a:r>
            <a:r>
              <a:rPr lang="en-US" altLang="zh-CN" sz="3600" b="1" dirty="0">
                <a:effectLst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6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群臣</a:t>
            </a:r>
            <a:r>
              <a:rPr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都感</a:t>
            </a:r>
            <a:r>
              <a:rPr lang="zh-CN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到</a:t>
            </a:r>
            <a:r>
              <a:rPr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惊诧。文帝说</a:t>
            </a:r>
            <a:r>
              <a:rPr sz="3600" b="1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：“</a:t>
            </a:r>
            <a:r>
              <a:rPr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啊</a:t>
            </a:r>
            <a:r>
              <a:rPr lang="en-US" altLang="zh-CN" sz="3600" b="1" dirty="0">
                <a:effectLst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这才是真正的将军</a:t>
            </a:r>
            <a:r>
              <a:rPr lang="zh-CN" altLang="en-US" sz="36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啊</a:t>
            </a:r>
            <a:r>
              <a:rPr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！先前霸上、棘门的</a:t>
            </a:r>
            <a:r>
              <a:rPr lang="zh-CN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驻</a:t>
            </a:r>
            <a:r>
              <a:rPr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军</a:t>
            </a:r>
            <a:r>
              <a:rPr lang="en-US" altLang="zh-CN" sz="3600" b="1" dirty="0">
                <a:effectLst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简直像儿戏一样</a:t>
            </a:r>
            <a:r>
              <a:rPr lang="en-US" altLang="zh-CN" sz="3600" b="1" dirty="0">
                <a:effectLst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他们的将军是一定可以偷袭并俘虏的</a:t>
            </a:r>
            <a:r>
              <a:rPr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。至于周亚夫</a:t>
            </a:r>
            <a:r>
              <a:rPr lang="en-US" altLang="zh-CN" sz="3600" b="1" dirty="0">
                <a:effectLst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哪里是能够侵犯的呢</a:t>
            </a:r>
            <a:r>
              <a:rPr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！</a:t>
            </a:r>
            <a:r>
              <a:rPr sz="3600" b="1">
                <a:latin typeface="SimSun-ExtB" panose="02010609060101010101" charset="-122"/>
                <a:ea typeface="SimSun-ExtB" panose="02010609060101010101" charset="-122"/>
                <a:cs typeface="楷体" panose="02010609060101010101" pitchFamily="49" charset="-122"/>
              </a:rPr>
              <a:t>”</a:t>
            </a:r>
            <a:r>
              <a:rPr lang="zh-CN" altLang="en-US" sz="3600" b="1">
                <a:effectLst/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charset="-122"/>
              </a:rPr>
              <a:t>称</a:t>
            </a:r>
            <a:r>
              <a:rPr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赞</a:t>
            </a:r>
            <a:r>
              <a:rPr lang="zh-CN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了周亚夫很久</a:t>
            </a:r>
            <a:r>
              <a:rPr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  <a:endParaRPr sz="36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5" name="文本框 14"/>
          <p:cNvSpPr txBox="1"/>
          <p:nvPr>
            <p:custDataLst>
              <p:tags r:id="rId1"/>
            </p:custDataLst>
          </p:nvPr>
        </p:nvSpPr>
        <p:spPr>
          <a:xfrm>
            <a:off x="501333" y="1020763"/>
            <a:ext cx="1560195" cy="64516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6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charset="-122"/>
              </a:rPr>
              <a:t>译文：</a:t>
            </a:r>
            <a:endParaRPr lang="zh-CN" altLang="en-US" sz="3600" b="1" dirty="0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6"/>
          <p:cNvSpPr txBox="1">
            <a:spLocks noChangeArrowheads="1"/>
          </p:cNvSpPr>
          <p:nvPr/>
        </p:nvSpPr>
        <p:spPr bwMode="auto">
          <a:xfrm>
            <a:off x="4075430" y="1496060"/>
            <a:ext cx="4766310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ts val="600"/>
              </a:spcBef>
            </a:pPr>
            <a:r>
              <a:rPr lang="zh-CN" altLang="en-US" sz="3600" b="1">
                <a:latin typeface="SimSun-ExtB" panose="02010609060101010101" charset="-122"/>
                <a:ea typeface="SimSun-ExtB" panose="02010609060101010101" charset="-122"/>
              </a:rPr>
              <a:t>“</a:t>
            </a:r>
            <a:r>
              <a:rPr lang="zh-CN" altLang="en-US" sz="3600" b="1">
                <a:latin typeface="华文新魏" panose="02010800040101010101" pitchFamily="2" charset="-122"/>
                <a:ea typeface="华文新魏" panose="02010800040101010101" pitchFamily="2" charset="-122"/>
              </a:rPr>
              <a:t>拜</a:t>
            </a:r>
            <a:r>
              <a:rPr lang="zh-CN" altLang="en-US" sz="3600" b="1">
                <a:latin typeface="SimSun-ExtB" panose="02010609060101010101" charset="-122"/>
                <a:ea typeface="SimSun-ExtB" panose="02010609060101010101" charset="-122"/>
              </a:rPr>
              <a:t>”</a:t>
            </a:r>
            <a:r>
              <a:rPr lang="zh-CN" altLang="en-US" sz="3600" b="1">
                <a:latin typeface="华文新魏" panose="02010800040101010101" pitchFamily="2" charset="-122"/>
                <a:ea typeface="华文新魏" panose="02010800040101010101" pitchFamily="2" charset="-122"/>
              </a:rPr>
              <a:t>和</a:t>
            </a:r>
            <a:r>
              <a:rPr lang="zh-CN" altLang="en-US" sz="3600" b="1">
                <a:latin typeface="SimSun-ExtB" panose="02010609060101010101" charset="-122"/>
                <a:ea typeface="SimSun-ExtB" panose="02010609060101010101" charset="-122"/>
              </a:rPr>
              <a:t>“</a:t>
            </a:r>
            <a:r>
              <a:rPr lang="zh-CN" altLang="en-US" sz="3600" b="1">
                <a:latin typeface="华文新魏" panose="02010800040101010101" pitchFamily="2" charset="-122"/>
                <a:ea typeface="华文新魏" panose="02010800040101010101" pitchFamily="2" charset="-122"/>
              </a:rPr>
              <a:t>揖</a:t>
            </a:r>
            <a:r>
              <a:rPr lang="zh-CN" altLang="en-US" sz="3600" b="1">
                <a:latin typeface="SimSun-ExtB" panose="02010609060101010101" charset="-122"/>
                <a:ea typeface="SimSun-ExtB" panose="02010609060101010101" charset="-122"/>
              </a:rPr>
              <a:t>”</a:t>
            </a:r>
            <a:r>
              <a:rPr lang="zh-CN" altLang="en-US" sz="3600" b="1">
                <a:latin typeface="华文新魏" panose="02010800040101010101" pitchFamily="2" charset="-122"/>
                <a:ea typeface="华文新魏" panose="02010800040101010101" pitchFamily="2" charset="-122"/>
              </a:rPr>
              <a:t>的区别</a:t>
            </a:r>
            <a:endParaRPr lang="zh-CN" altLang="en-US" sz="3600" b="1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pic>
        <p:nvPicPr>
          <p:cNvPr id="4" name="Picture 271"/>
          <p:cNvPicPr>
            <a:picLocks noChangeAspect="1" noChangeArrowheads="1"/>
          </p:cNvPicPr>
          <p:nvPr/>
        </p:nvPicPr>
        <p:blipFill>
          <a:blip r:embed="rId1">
            <a:lum contrast="-3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29236" y="361578"/>
            <a:ext cx="4604229" cy="113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/>
          <p:cNvSpPr/>
          <p:nvPr/>
        </p:nvSpPr>
        <p:spPr bwMode="auto">
          <a:xfrm>
            <a:off x="1521165" y="598228"/>
            <a:ext cx="1885580" cy="58477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 eaLnBrk="1" hangingPunct="1">
              <a:defRPr/>
            </a:pPr>
            <a:r>
              <a:rPr lang="zh-CN" altLang="en-US" sz="3200" b="1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文化常识</a:t>
            </a:r>
            <a:endParaRPr lang="zh-CN" altLang="en-US" sz="3200" b="1">
              <a:solidFill>
                <a:schemeClr val="bg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8" name="Rectangle 4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234440" y="2212975"/>
            <a:ext cx="9496425" cy="23069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600" b="1">
                <a:solidFill>
                  <a:schemeClr val="tx1"/>
                </a:solidFill>
                <a:latin typeface="SimSun-ExtB" panose="02010609060101010101" charset="-122"/>
                <a:ea typeface="SimSun-ExtB" panose="02010609060101010101" charset="-122"/>
                <a:cs typeface="宋体" panose="02010600030101010101" pitchFamily="2" charset="-122"/>
              </a:rPr>
              <a:t>    </a:t>
            </a:r>
            <a:r>
              <a:rPr lang="zh-CN" altLang="en-US" sz="3600" b="1">
                <a:solidFill>
                  <a:schemeClr val="tx1"/>
                </a:solidFill>
                <a:latin typeface="SimSun-ExtB" panose="02010609060101010101" charset="-122"/>
                <a:ea typeface="SimSun-ExtB" panose="02010609060101010101" charset="-122"/>
                <a:cs typeface="宋体" panose="02010600030101010101" pitchFamily="2" charset="-122"/>
              </a:rPr>
              <a:t>“</a:t>
            </a:r>
            <a:r>
              <a:rPr lang="zh-CN" altLang="en-US" sz="3600" b="1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拜</a:t>
            </a:r>
            <a:r>
              <a:rPr lang="zh-CN" altLang="en-US" sz="3600" b="1">
                <a:solidFill>
                  <a:schemeClr val="tx1"/>
                </a:solidFill>
                <a:latin typeface="SimSun-ExtB" panose="02010609060101010101" charset="-122"/>
                <a:ea typeface="SimSun-ExtB" panose="02010609060101010101" charset="-122"/>
                <a:cs typeface="宋体" panose="02010600030101010101" pitchFamily="2" charset="-122"/>
              </a:rPr>
              <a:t>”</a:t>
            </a:r>
            <a:r>
              <a:rPr lang="zh-CN" altLang="en-US" sz="3600" b="1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和</a:t>
            </a:r>
            <a:r>
              <a:rPr lang="zh-CN" altLang="en-US" sz="3600" b="1">
                <a:solidFill>
                  <a:schemeClr val="tx1"/>
                </a:solidFill>
                <a:latin typeface="SimSun-ExtB" panose="02010609060101010101" charset="-122"/>
                <a:ea typeface="SimSun-ExtB" panose="02010609060101010101" charset="-122"/>
                <a:cs typeface="宋体" panose="02010600030101010101" pitchFamily="2" charset="-122"/>
              </a:rPr>
              <a:t>“</a:t>
            </a:r>
            <a:r>
              <a:rPr lang="zh-CN" altLang="en-US" sz="3600" b="1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揖</a:t>
            </a:r>
            <a:r>
              <a:rPr lang="zh-CN" altLang="en-US" sz="3600" b="1">
                <a:solidFill>
                  <a:schemeClr val="tx1"/>
                </a:solidFill>
                <a:latin typeface="SimSun-ExtB" panose="02010609060101010101" charset="-122"/>
                <a:ea typeface="SimSun-ExtB" panose="02010609060101010101" charset="-122"/>
                <a:cs typeface="宋体" panose="02010600030101010101" pitchFamily="2" charset="-122"/>
              </a:rPr>
              <a:t>”</a:t>
            </a:r>
            <a:r>
              <a:rPr lang="zh-CN" altLang="en-US" sz="3600" b="1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是用于不同的场合</a:t>
            </a:r>
            <a:r>
              <a:rPr lang="en-US" altLang="zh-CN" sz="3600" b="1" dirty="0">
                <a:effectLst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600" b="1">
                <a:solidFill>
                  <a:schemeClr val="tx1"/>
                </a:solidFill>
                <a:latin typeface="SimSun-ExtB" panose="02010609060101010101" charset="-122"/>
                <a:ea typeface="SimSun-ExtB" panose="02010609060101010101" charset="-122"/>
                <a:cs typeface="宋体" panose="02010600030101010101" pitchFamily="2" charset="-122"/>
              </a:rPr>
              <a:t>“</a:t>
            </a:r>
            <a:r>
              <a:rPr lang="zh-CN" altLang="en-US" sz="3600" b="1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拜</a:t>
            </a:r>
            <a:r>
              <a:rPr lang="zh-CN" altLang="en-US" sz="3600" b="1">
                <a:solidFill>
                  <a:schemeClr val="tx1"/>
                </a:solidFill>
                <a:latin typeface="SimSun-ExtB" panose="02010609060101010101" charset="-122"/>
                <a:ea typeface="SimSun-ExtB" panose="02010609060101010101" charset="-122"/>
                <a:cs typeface="宋体" panose="02010600030101010101" pitchFamily="2" charset="-122"/>
              </a:rPr>
              <a:t>”</a:t>
            </a:r>
            <a:r>
              <a:rPr lang="zh-CN" altLang="en-US" sz="3600" b="1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比</a:t>
            </a:r>
            <a:r>
              <a:rPr lang="zh-CN" altLang="en-US" sz="3600" b="1">
                <a:solidFill>
                  <a:schemeClr val="tx1"/>
                </a:solidFill>
                <a:latin typeface="SimSun-ExtB" panose="02010609060101010101" charset="-122"/>
                <a:ea typeface="SimSun-ExtB" panose="02010609060101010101" charset="-122"/>
                <a:cs typeface="宋体" panose="02010600030101010101" pitchFamily="2" charset="-122"/>
              </a:rPr>
              <a:t>“</a:t>
            </a:r>
            <a:r>
              <a:rPr lang="zh-CN" altLang="en-US" sz="3600" b="1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揖</a:t>
            </a:r>
            <a:r>
              <a:rPr lang="zh-CN" altLang="en-US" sz="3600" b="1">
                <a:solidFill>
                  <a:schemeClr val="tx1"/>
                </a:solidFill>
                <a:latin typeface="SimSun-ExtB" panose="02010609060101010101" charset="-122"/>
                <a:ea typeface="SimSun-ExtB" panose="02010609060101010101" charset="-122"/>
                <a:cs typeface="宋体" panose="02010600030101010101" pitchFamily="2" charset="-122"/>
              </a:rPr>
              <a:t>”</a:t>
            </a:r>
            <a:r>
              <a:rPr lang="zh-CN" altLang="en-US" sz="3600" b="1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的礼节更重。</a:t>
            </a:r>
            <a:r>
              <a:rPr lang="zh-CN" altLang="en-US" sz="36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宋体" panose="02010600030101010101" pitchFamily="2" charset="-122"/>
              </a:rPr>
              <a:t>“</a:t>
            </a:r>
            <a:r>
              <a:rPr lang="zh-CN" altLang="en-US" sz="36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拜礼</a:t>
            </a:r>
            <a:r>
              <a:rPr lang="zh-CN" altLang="en-US" sz="36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宋体" panose="02010600030101010101" pitchFamily="2" charset="-122"/>
              </a:rPr>
              <a:t>”</a:t>
            </a:r>
            <a:r>
              <a:rPr lang="zh-CN" altLang="en-US" sz="3600" b="1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多</a:t>
            </a:r>
            <a:r>
              <a:rPr lang="zh-CN" altLang="en-US" sz="36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用于下级对上级</a:t>
            </a:r>
            <a:r>
              <a:rPr lang="en-US" altLang="zh-CN" sz="3600" b="1" dirty="0">
                <a:effectLst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600" b="1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如</a:t>
            </a:r>
            <a:r>
              <a:rPr lang="zh-CN" altLang="en-US" sz="36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臣子拜见君王</a:t>
            </a:r>
            <a:r>
              <a:rPr lang="zh-CN" altLang="en-US" sz="3600" b="1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；</a:t>
            </a:r>
            <a:r>
              <a:rPr lang="zh-CN" altLang="en-US" sz="36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宋体" panose="02010600030101010101" pitchFamily="2" charset="-122"/>
              </a:rPr>
              <a:t>“</a:t>
            </a:r>
            <a:r>
              <a:rPr lang="zh-CN" altLang="en-US" sz="36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揖礼</a:t>
            </a:r>
            <a:r>
              <a:rPr lang="zh-CN" altLang="en-US" sz="36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宋体" panose="02010600030101010101" pitchFamily="2" charset="-122"/>
              </a:rPr>
              <a:t>”</a:t>
            </a:r>
            <a:r>
              <a:rPr lang="zh-CN" altLang="en-US" sz="36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用于平辈之间</a:t>
            </a:r>
            <a:r>
              <a:rPr lang="en-US" altLang="zh-CN" sz="3600" b="1" dirty="0">
                <a:effectLst/>
                <a:cs typeface="Arial" panose="020B0604020202020204" pitchFamily="34" charset="0"/>
                <a:sym typeface="宋体" panose="02010600030101010101" pitchFamily="2" charset="-122"/>
              </a:rPr>
              <a:t>,向人</a:t>
            </a:r>
            <a:r>
              <a:rPr lang="en-US" altLang="zh-CN" sz="3600" b="1" dirty="0">
                <a:solidFill>
                  <a:srgbClr val="FF0000"/>
                </a:solidFill>
                <a:effectLst/>
                <a:cs typeface="Arial" panose="020B0604020202020204" pitchFamily="34" charset="0"/>
                <a:sym typeface="宋体" panose="02010600030101010101" pitchFamily="2" charset="-122"/>
              </a:rPr>
              <a:t>表示问候、致谢、邀请或讨教</a:t>
            </a:r>
            <a:r>
              <a:rPr lang="en-US" altLang="zh-CN" sz="3600" b="1" dirty="0">
                <a:effectLst/>
                <a:cs typeface="Arial" panose="020B0604020202020204" pitchFamily="34" charset="0"/>
                <a:sym typeface="宋体" panose="02010600030101010101" pitchFamily="2" charset="-122"/>
              </a:rPr>
              <a:t>等,</a:t>
            </a:r>
            <a:r>
              <a:rPr lang="zh-CN" altLang="en-US" sz="3600" b="1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也用在与陌生人打交道时。</a:t>
            </a:r>
            <a:endParaRPr lang="zh-CN" altLang="en-US" sz="3600" b="1">
              <a:solidFill>
                <a:schemeClr val="tx1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图片 22"/>
          <p:cNvPicPr>
            <a:picLocks noChangeAspect="1"/>
          </p:cNvPicPr>
          <p:nvPr/>
        </p:nvPicPr>
        <p:blipFill rotWithShape="1">
          <a:blip r:embed="rId1" cstate="hqprint"/>
          <a:srcRect t="-110"/>
          <a:stretch>
            <a:fillRect/>
          </a:stretch>
        </p:blipFill>
        <p:spPr>
          <a:xfrm>
            <a:off x="0" y="-7620"/>
            <a:ext cx="12220804" cy="686562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2" cstate="hqprint"/>
          <a:srcRect/>
          <a:stretch>
            <a:fillRect/>
          </a:stretch>
        </p:blipFill>
        <p:spPr>
          <a:xfrm>
            <a:off x="0" y="0"/>
            <a:ext cx="4105791" cy="685800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 cstate="hqprint"/>
          <a:stretch>
            <a:fillRect/>
          </a:stretch>
        </p:blipFill>
        <p:spPr>
          <a:xfrm>
            <a:off x="0" y="2110740"/>
            <a:ext cx="6016223" cy="4747259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 rotWithShape="1">
          <a:blip r:embed="rId4" cstate="hqprint"/>
          <a:srcRect/>
          <a:stretch>
            <a:fillRect/>
          </a:stretch>
        </p:blipFill>
        <p:spPr>
          <a:xfrm>
            <a:off x="3004819" y="0"/>
            <a:ext cx="9216079" cy="68580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5" cstate="hqprint"/>
          <a:srcRect/>
          <a:stretch>
            <a:fillRect/>
          </a:stretch>
        </p:blipFill>
        <p:spPr>
          <a:xfrm>
            <a:off x="8557260" y="1501140"/>
            <a:ext cx="3634740" cy="535686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2189480" y="1012613"/>
            <a:ext cx="7733453" cy="1741230"/>
          </a:xfrm>
          <a:prstGeom prst="round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p>
            <a:pPr algn="ctr"/>
            <a:r>
              <a:rPr lang="zh-CN" altLang="en-US" sz="9600">
                <a:solidFill>
                  <a:schemeClr val="tx1"/>
                </a:solidFill>
                <a:effectLst/>
                <a:latin typeface="华文行楷" panose="02010800040101010101" charset="-122"/>
                <a:ea typeface="华文行楷" panose="02010800040101010101" charset="-122"/>
              </a:rPr>
              <a:t>周亚夫军细柳</a:t>
            </a:r>
            <a:endParaRPr lang="zh-CN" altLang="en-US" sz="9600">
              <a:solidFill>
                <a:schemeClr val="tx1"/>
              </a:solidFill>
              <a:effectLst/>
              <a:latin typeface="华文行楷" panose="02010800040101010101" charset="-122"/>
              <a:ea typeface="华文行楷" panose="02010800040101010101" charset="-122"/>
            </a:endParaRPr>
          </a:p>
        </p:txBody>
      </p:sp>
      <p:grpSp>
        <p:nvGrpSpPr>
          <p:cNvPr id="5" name="组合 4" descr="7b0a202020202274657874626f78223a20227b5c2263617465676f72795f69645c223a31303531362c5c2269645c223a32303334333336367d220a7d0a"/>
          <p:cNvGrpSpPr/>
          <p:nvPr/>
        </p:nvGrpSpPr>
        <p:grpSpPr>
          <a:xfrm>
            <a:off x="4332393" y="2610273"/>
            <a:ext cx="3051387" cy="975360"/>
            <a:chOff x="5537" y="3744"/>
            <a:chExt cx="8338" cy="3262"/>
          </a:xfrm>
        </p:grpSpPr>
        <p:sp>
          <p:nvSpPr>
            <p:cNvPr id="12" name="图形 9"/>
            <p:cNvSpPr/>
            <p:nvPr/>
          </p:nvSpPr>
          <p:spPr>
            <a:xfrm>
              <a:off x="10639" y="6257"/>
              <a:ext cx="0" cy="0"/>
            </a:xfrm>
            <a:custGeom>
              <a:avLst/>
              <a:gdLst>
                <a:gd name="connsiteX0" fmla="*/ 0 w 172"/>
                <a:gd name="connsiteY0" fmla="*/ 86 h 86"/>
                <a:gd name="connsiteX1" fmla="*/ 0 w 172"/>
                <a:gd name="connsiteY1" fmla="*/ 86 h 86"/>
                <a:gd name="connsiteX2" fmla="*/ 173 w 172"/>
                <a:gd name="connsiteY2" fmla="*/ 0 h 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2" h="86">
                  <a:moveTo>
                    <a:pt x="0" y="86"/>
                  </a:moveTo>
                  <a:lnTo>
                    <a:pt x="0" y="86"/>
                  </a:lnTo>
                  <a:lnTo>
                    <a:pt x="173" y="0"/>
                  </a:lnTo>
                  <a:close/>
                </a:path>
              </a:pathLst>
            </a:custGeom>
            <a:solidFill>
              <a:srgbClr val="FFFFFF"/>
            </a:solidFill>
            <a:ln w="8637" cap="flat">
              <a:noFill/>
              <a:prstDash val="solid"/>
              <a:miter/>
            </a:ln>
          </p:spPr>
          <p:txBody>
            <a:bodyPr vert="horz" rtlCol="0" anchor="ctr"/>
            <a:p>
              <a:endParaRPr lang="zh-CN" altLang="en-US" sz="2400"/>
            </a:p>
          </p:txBody>
        </p:sp>
        <p:sp>
          <p:nvSpPr>
            <p:cNvPr id="312" name="图形 9"/>
            <p:cNvSpPr/>
            <p:nvPr/>
          </p:nvSpPr>
          <p:spPr>
            <a:xfrm>
              <a:off x="13684" y="6938"/>
              <a:ext cx="0" cy="0"/>
            </a:xfrm>
            <a:custGeom>
              <a:avLst/>
              <a:gdLst>
                <a:gd name="connsiteX0" fmla="*/ 0 w 86"/>
                <a:gd name="connsiteY0" fmla="*/ 86 h 86"/>
                <a:gd name="connsiteX1" fmla="*/ 86 w 86"/>
                <a:gd name="connsiteY1" fmla="*/ 86 h 86"/>
                <a:gd name="connsiteX2" fmla="*/ 86 w 86"/>
                <a:gd name="connsiteY2" fmla="*/ 0 h 86"/>
                <a:gd name="connsiteX3" fmla="*/ 0 w 86"/>
                <a:gd name="connsiteY3" fmla="*/ 86 h 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6" h="86">
                  <a:moveTo>
                    <a:pt x="0" y="86"/>
                  </a:moveTo>
                  <a:cubicBezTo>
                    <a:pt x="0" y="86"/>
                    <a:pt x="86" y="86"/>
                    <a:pt x="86" y="86"/>
                  </a:cubicBezTo>
                  <a:lnTo>
                    <a:pt x="86" y="0"/>
                  </a:lnTo>
                  <a:lnTo>
                    <a:pt x="0" y="86"/>
                  </a:lnTo>
                  <a:close/>
                </a:path>
              </a:pathLst>
            </a:custGeom>
            <a:solidFill>
              <a:srgbClr val="CC0033"/>
            </a:solidFill>
            <a:ln w="8637" cap="flat">
              <a:noFill/>
              <a:prstDash val="solid"/>
              <a:miter/>
            </a:ln>
          </p:spPr>
          <p:txBody>
            <a:bodyPr vert="horz" rtlCol="0" anchor="ctr"/>
            <a:p>
              <a:endParaRPr lang="zh-CN" altLang="en-US" sz="2400"/>
            </a:p>
          </p:txBody>
        </p:sp>
        <p:sp>
          <p:nvSpPr>
            <p:cNvPr id="332" name="图形 9"/>
            <p:cNvSpPr/>
            <p:nvPr/>
          </p:nvSpPr>
          <p:spPr>
            <a:xfrm>
              <a:off x="7221" y="6806"/>
              <a:ext cx="0" cy="0"/>
            </a:xfrm>
            <a:custGeom>
              <a:avLst/>
              <a:gdLst>
                <a:gd name="connsiteX0" fmla="*/ 0 w 172"/>
                <a:gd name="connsiteY0" fmla="*/ 259 h 259"/>
                <a:gd name="connsiteX1" fmla="*/ 173 w 172"/>
                <a:gd name="connsiteY1" fmla="*/ 86 h 259"/>
                <a:gd name="connsiteX2" fmla="*/ 86 w 172"/>
                <a:gd name="connsiteY2" fmla="*/ 0 h 259"/>
                <a:gd name="connsiteX3" fmla="*/ 0 w 172"/>
                <a:gd name="connsiteY3" fmla="*/ 259 h 2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2" h="259">
                  <a:moveTo>
                    <a:pt x="0" y="259"/>
                  </a:moveTo>
                  <a:cubicBezTo>
                    <a:pt x="86" y="173"/>
                    <a:pt x="173" y="173"/>
                    <a:pt x="173" y="86"/>
                  </a:cubicBezTo>
                  <a:lnTo>
                    <a:pt x="86" y="0"/>
                  </a:lnTo>
                  <a:cubicBezTo>
                    <a:pt x="86" y="86"/>
                    <a:pt x="86" y="173"/>
                    <a:pt x="0" y="259"/>
                  </a:cubicBezTo>
                  <a:close/>
                </a:path>
              </a:pathLst>
            </a:custGeom>
            <a:solidFill>
              <a:srgbClr val="CC0033"/>
            </a:solidFill>
            <a:ln w="8637" cap="flat">
              <a:noFill/>
              <a:prstDash val="solid"/>
              <a:miter/>
            </a:ln>
          </p:spPr>
          <p:txBody>
            <a:bodyPr vert="horz" rtlCol="0" anchor="ctr"/>
            <a:p>
              <a:endParaRPr lang="zh-CN" altLang="en-US" sz="2400"/>
            </a:p>
          </p:txBody>
        </p:sp>
        <p:sp>
          <p:nvSpPr>
            <p:cNvPr id="341" name="图形 9"/>
            <p:cNvSpPr/>
            <p:nvPr/>
          </p:nvSpPr>
          <p:spPr>
            <a:xfrm>
              <a:off x="10042" y="6883"/>
              <a:ext cx="0" cy="0"/>
            </a:xfrm>
            <a:custGeom>
              <a:avLst/>
              <a:gdLst>
                <a:gd name="connsiteX0" fmla="*/ 173 w 259"/>
                <a:gd name="connsiteY0" fmla="*/ 259 h 259"/>
                <a:gd name="connsiteX1" fmla="*/ 259 w 259"/>
                <a:gd name="connsiteY1" fmla="*/ 173 h 259"/>
                <a:gd name="connsiteX2" fmla="*/ 0 w 259"/>
                <a:gd name="connsiteY2" fmla="*/ 0 h 259"/>
                <a:gd name="connsiteX3" fmla="*/ 173 w 259"/>
                <a:gd name="connsiteY3" fmla="*/ 259 h 2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9" h="259">
                  <a:moveTo>
                    <a:pt x="173" y="259"/>
                  </a:moveTo>
                  <a:lnTo>
                    <a:pt x="259" y="173"/>
                  </a:lnTo>
                  <a:cubicBezTo>
                    <a:pt x="173" y="86"/>
                    <a:pt x="87" y="86"/>
                    <a:pt x="0" y="0"/>
                  </a:cubicBezTo>
                  <a:cubicBezTo>
                    <a:pt x="87" y="86"/>
                    <a:pt x="87" y="173"/>
                    <a:pt x="173" y="259"/>
                  </a:cubicBezTo>
                  <a:close/>
                </a:path>
              </a:pathLst>
            </a:custGeom>
            <a:solidFill>
              <a:srgbClr val="CC0033"/>
            </a:solidFill>
            <a:ln w="8637" cap="flat">
              <a:noFill/>
              <a:prstDash val="solid"/>
              <a:miter/>
            </a:ln>
          </p:spPr>
          <p:txBody>
            <a:bodyPr vert="horz" rtlCol="0" anchor="ctr"/>
            <a:p>
              <a:endParaRPr lang="zh-CN" altLang="en-US" sz="2400"/>
            </a:p>
          </p:txBody>
        </p:sp>
        <p:sp>
          <p:nvSpPr>
            <p:cNvPr id="368" name="图形 9"/>
            <p:cNvSpPr/>
            <p:nvPr/>
          </p:nvSpPr>
          <p:spPr>
            <a:xfrm>
              <a:off x="8362" y="6689"/>
              <a:ext cx="0" cy="0"/>
            </a:xfrm>
            <a:custGeom>
              <a:avLst/>
              <a:gdLst>
                <a:gd name="connsiteX0" fmla="*/ 0 w 172"/>
                <a:gd name="connsiteY0" fmla="*/ 173 h 172"/>
                <a:gd name="connsiteX1" fmla="*/ 173 w 172"/>
                <a:gd name="connsiteY1" fmla="*/ 0 h 172"/>
                <a:gd name="connsiteX2" fmla="*/ 0 w 172"/>
                <a:gd name="connsiteY2" fmla="*/ 173 h 172"/>
                <a:gd name="connsiteX3" fmla="*/ 0 w 172"/>
                <a:gd name="connsiteY3" fmla="*/ 173 h 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2" h="172">
                  <a:moveTo>
                    <a:pt x="0" y="173"/>
                  </a:moveTo>
                  <a:cubicBezTo>
                    <a:pt x="86" y="86"/>
                    <a:pt x="173" y="86"/>
                    <a:pt x="173" y="0"/>
                  </a:cubicBezTo>
                  <a:cubicBezTo>
                    <a:pt x="86" y="0"/>
                    <a:pt x="0" y="86"/>
                    <a:pt x="0" y="173"/>
                  </a:cubicBezTo>
                  <a:lnTo>
                    <a:pt x="0" y="173"/>
                  </a:lnTo>
                  <a:close/>
                </a:path>
              </a:pathLst>
            </a:custGeom>
            <a:solidFill>
              <a:srgbClr val="CC0033"/>
            </a:solidFill>
            <a:ln w="8637" cap="flat">
              <a:noFill/>
              <a:prstDash val="solid"/>
              <a:miter/>
            </a:ln>
          </p:spPr>
          <p:txBody>
            <a:bodyPr vert="horz" rtlCol="0" anchor="ctr"/>
            <a:p>
              <a:endParaRPr lang="zh-CN" altLang="en-US" sz="2400"/>
            </a:p>
          </p:txBody>
        </p:sp>
        <p:sp>
          <p:nvSpPr>
            <p:cNvPr id="399" name="图形 9"/>
            <p:cNvSpPr/>
            <p:nvPr/>
          </p:nvSpPr>
          <p:spPr>
            <a:xfrm>
              <a:off x="7022" y="5614"/>
              <a:ext cx="0" cy="0"/>
            </a:xfrm>
            <a:custGeom>
              <a:avLst/>
              <a:gdLst>
                <a:gd name="connsiteX0" fmla="*/ 86 w 172"/>
                <a:gd name="connsiteY0" fmla="*/ 87 h 86"/>
                <a:gd name="connsiteX1" fmla="*/ 173 w 172"/>
                <a:gd name="connsiteY1" fmla="*/ 0 h 86"/>
                <a:gd name="connsiteX2" fmla="*/ 0 w 172"/>
                <a:gd name="connsiteY2" fmla="*/ 0 h 86"/>
                <a:gd name="connsiteX3" fmla="*/ 86 w 172"/>
                <a:gd name="connsiteY3" fmla="*/ 87 h 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2" h="86">
                  <a:moveTo>
                    <a:pt x="86" y="87"/>
                  </a:moveTo>
                  <a:lnTo>
                    <a:pt x="173" y="0"/>
                  </a:lnTo>
                  <a:cubicBezTo>
                    <a:pt x="86" y="0"/>
                    <a:pt x="0" y="0"/>
                    <a:pt x="0" y="0"/>
                  </a:cubicBezTo>
                  <a:cubicBezTo>
                    <a:pt x="86" y="0"/>
                    <a:pt x="86" y="87"/>
                    <a:pt x="86" y="87"/>
                  </a:cubicBezTo>
                  <a:close/>
                </a:path>
              </a:pathLst>
            </a:custGeom>
            <a:solidFill>
              <a:srgbClr val="FFFFFF"/>
            </a:solidFill>
            <a:ln w="8637" cap="flat">
              <a:noFill/>
              <a:prstDash val="solid"/>
              <a:miter/>
            </a:ln>
          </p:spPr>
          <p:txBody>
            <a:bodyPr vert="horz" rtlCol="0" anchor="ctr"/>
            <a:p>
              <a:endParaRPr lang="zh-CN" altLang="en-US" sz="2400"/>
            </a:p>
          </p:txBody>
        </p:sp>
        <p:sp>
          <p:nvSpPr>
            <p:cNvPr id="432" name="图形 9"/>
            <p:cNvSpPr/>
            <p:nvPr/>
          </p:nvSpPr>
          <p:spPr>
            <a:xfrm>
              <a:off x="8928" y="5568"/>
              <a:ext cx="0" cy="0"/>
            </a:xfrm>
            <a:custGeom>
              <a:avLst/>
              <a:gdLst>
                <a:gd name="connsiteX0" fmla="*/ 0 w 86"/>
                <a:gd name="connsiteY0" fmla="*/ 0 h 86"/>
                <a:gd name="connsiteX1" fmla="*/ 0 w 86"/>
                <a:gd name="connsiteY1" fmla="*/ 86 h 86"/>
                <a:gd name="connsiteX2" fmla="*/ 87 w 86"/>
                <a:gd name="connsiteY2" fmla="*/ 0 h 86"/>
                <a:gd name="connsiteX3" fmla="*/ 0 w 86"/>
                <a:gd name="connsiteY3" fmla="*/ 0 h 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6" h="86">
                  <a:moveTo>
                    <a:pt x="0" y="0"/>
                  </a:move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87" y="86"/>
                    <a:pt x="8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8637" cap="flat">
              <a:noFill/>
              <a:prstDash val="solid"/>
              <a:miter/>
            </a:ln>
          </p:spPr>
          <p:txBody>
            <a:bodyPr vert="horz" rtlCol="0" anchor="ctr"/>
            <a:p>
              <a:endParaRPr lang="zh-CN" altLang="en-US" sz="2400"/>
            </a:p>
          </p:txBody>
        </p:sp>
        <p:sp>
          <p:nvSpPr>
            <p:cNvPr id="481" name="图形 9"/>
            <p:cNvSpPr/>
            <p:nvPr/>
          </p:nvSpPr>
          <p:spPr>
            <a:xfrm>
              <a:off x="11420" y="5639"/>
              <a:ext cx="0" cy="0"/>
            </a:xfrm>
            <a:custGeom>
              <a:avLst/>
              <a:gdLst>
                <a:gd name="connsiteX0" fmla="*/ 87 w 86"/>
                <a:gd name="connsiteY0" fmla="*/ 86 h 86"/>
                <a:gd name="connsiteX1" fmla="*/ 0 w 86"/>
                <a:gd name="connsiteY1" fmla="*/ 0 h 86"/>
                <a:gd name="connsiteX2" fmla="*/ 87 w 86"/>
                <a:gd name="connsiteY2" fmla="*/ 86 h 86"/>
                <a:gd name="connsiteX3" fmla="*/ 87 w 86"/>
                <a:gd name="connsiteY3" fmla="*/ 86 h 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6" h="86">
                  <a:moveTo>
                    <a:pt x="87" y="86"/>
                  </a:moveTo>
                  <a:cubicBezTo>
                    <a:pt x="87" y="86"/>
                    <a:pt x="0" y="0"/>
                    <a:pt x="0" y="0"/>
                  </a:cubicBezTo>
                  <a:cubicBezTo>
                    <a:pt x="0" y="0"/>
                    <a:pt x="0" y="0"/>
                    <a:pt x="87" y="86"/>
                  </a:cubicBezTo>
                  <a:lnTo>
                    <a:pt x="87" y="86"/>
                  </a:lnTo>
                  <a:close/>
                </a:path>
              </a:pathLst>
            </a:custGeom>
            <a:solidFill>
              <a:srgbClr val="FFFFFF"/>
            </a:solidFill>
            <a:ln w="8637" cap="flat">
              <a:noFill/>
              <a:prstDash val="solid"/>
              <a:miter/>
            </a:ln>
          </p:spPr>
          <p:txBody>
            <a:bodyPr vert="horz" rtlCol="0" anchor="ctr"/>
            <a:p>
              <a:endParaRPr lang="zh-CN" altLang="en-US" sz="2400"/>
            </a:p>
          </p:txBody>
        </p:sp>
        <p:sp>
          <p:nvSpPr>
            <p:cNvPr id="496" name="图形 9"/>
            <p:cNvSpPr/>
            <p:nvPr/>
          </p:nvSpPr>
          <p:spPr>
            <a:xfrm>
              <a:off x="12252" y="6935"/>
              <a:ext cx="0" cy="0"/>
            </a:xfrm>
            <a:custGeom>
              <a:avLst/>
              <a:gdLst>
                <a:gd name="connsiteX0" fmla="*/ 0 w 173"/>
                <a:gd name="connsiteY0" fmla="*/ 87 h 86"/>
                <a:gd name="connsiteX1" fmla="*/ 173 w 173"/>
                <a:gd name="connsiteY1" fmla="*/ 0 h 86"/>
                <a:gd name="connsiteX2" fmla="*/ 87 w 173"/>
                <a:gd name="connsiteY2" fmla="*/ 0 h 86"/>
                <a:gd name="connsiteX3" fmla="*/ 0 w 173"/>
                <a:gd name="connsiteY3" fmla="*/ 87 h 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3" h="86">
                  <a:moveTo>
                    <a:pt x="0" y="87"/>
                  </a:moveTo>
                  <a:cubicBezTo>
                    <a:pt x="0" y="87"/>
                    <a:pt x="87" y="87"/>
                    <a:pt x="173" y="0"/>
                  </a:cubicBezTo>
                  <a:cubicBezTo>
                    <a:pt x="173" y="0"/>
                    <a:pt x="173" y="0"/>
                    <a:pt x="87" y="0"/>
                  </a:cubicBezTo>
                  <a:lnTo>
                    <a:pt x="0" y="87"/>
                  </a:lnTo>
                  <a:close/>
                </a:path>
              </a:pathLst>
            </a:custGeom>
            <a:solidFill>
              <a:srgbClr val="CC0033"/>
            </a:solidFill>
            <a:ln w="8637" cap="flat">
              <a:noFill/>
              <a:prstDash val="solid"/>
              <a:miter/>
            </a:ln>
          </p:spPr>
          <p:txBody>
            <a:bodyPr vert="horz" rtlCol="0" anchor="ctr"/>
            <a:p>
              <a:endParaRPr lang="zh-CN" altLang="en-US" sz="2400"/>
            </a:p>
          </p:txBody>
        </p:sp>
        <p:sp>
          <p:nvSpPr>
            <p:cNvPr id="505" name="图形 9"/>
            <p:cNvSpPr/>
            <p:nvPr/>
          </p:nvSpPr>
          <p:spPr>
            <a:xfrm>
              <a:off x="10550" y="6935"/>
              <a:ext cx="0" cy="0"/>
            </a:xfrm>
            <a:custGeom>
              <a:avLst/>
              <a:gdLst>
                <a:gd name="connsiteX0" fmla="*/ 0 w 86"/>
                <a:gd name="connsiteY0" fmla="*/ 0 h 86"/>
                <a:gd name="connsiteX1" fmla="*/ 0 w 86"/>
                <a:gd name="connsiteY1" fmla="*/ 87 h 86"/>
                <a:gd name="connsiteX2" fmla="*/ 87 w 86"/>
                <a:gd name="connsiteY2" fmla="*/ 0 h 86"/>
                <a:gd name="connsiteX3" fmla="*/ 0 w 86"/>
                <a:gd name="connsiteY3" fmla="*/ 0 h 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6" h="86">
                  <a:moveTo>
                    <a:pt x="0" y="0"/>
                  </a:move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87" y="87"/>
                    <a:pt x="8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CC0033"/>
            </a:solidFill>
            <a:ln w="8637" cap="flat">
              <a:noFill/>
              <a:prstDash val="solid"/>
              <a:miter/>
            </a:ln>
          </p:spPr>
          <p:txBody>
            <a:bodyPr vert="horz" rtlCol="0" anchor="ctr"/>
            <a:p>
              <a:endParaRPr lang="zh-CN" altLang="en-US" sz="2400"/>
            </a:p>
          </p:txBody>
        </p:sp>
        <p:sp>
          <p:nvSpPr>
            <p:cNvPr id="513" name="图形 9"/>
            <p:cNvSpPr/>
            <p:nvPr/>
          </p:nvSpPr>
          <p:spPr>
            <a:xfrm>
              <a:off x="12274" y="6857"/>
              <a:ext cx="0" cy="0"/>
            </a:xfrm>
            <a:custGeom>
              <a:avLst/>
              <a:gdLst>
                <a:gd name="connsiteX0" fmla="*/ 0 w 86"/>
                <a:gd name="connsiteY0" fmla="*/ 86 h 86"/>
                <a:gd name="connsiteX1" fmla="*/ 87 w 86"/>
                <a:gd name="connsiteY1" fmla="*/ 86 h 86"/>
                <a:gd name="connsiteX2" fmla="*/ 87 w 86"/>
                <a:gd name="connsiteY2" fmla="*/ 0 h 86"/>
                <a:gd name="connsiteX3" fmla="*/ 0 w 86"/>
                <a:gd name="connsiteY3" fmla="*/ 86 h 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6" h="86">
                  <a:moveTo>
                    <a:pt x="0" y="86"/>
                  </a:moveTo>
                  <a:cubicBezTo>
                    <a:pt x="0" y="86"/>
                    <a:pt x="87" y="86"/>
                    <a:pt x="87" y="86"/>
                  </a:cubicBezTo>
                  <a:lnTo>
                    <a:pt x="87" y="0"/>
                  </a:lnTo>
                  <a:lnTo>
                    <a:pt x="0" y="86"/>
                  </a:lnTo>
                  <a:close/>
                </a:path>
              </a:pathLst>
            </a:custGeom>
            <a:solidFill>
              <a:srgbClr val="CC0033"/>
            </a:solidFill>
            <a:ln w="8637" cap="flat">
              <a:noFill/>
              <a:prstDash val="solid"/>
              <a:miter/>
            </a:ln>
          </p:spPr>
          <p:txBody>
            <a:bodyPr vert="horz" rtlCol="0" anchor="ctr"/>
            <a:p>
              <a:endParaRPr lang="zh-CN" altLang="en-US" sz="2400"/>
            </a:p>
          </p:txBody>
        </p:sp>
        <p:sp>
          <p:nvSpPr>
            <p:cNvPr id="533" name="图形 9"/>
            <p:cNvSpPr/>
            <p:nvPr/>
          </p:nvSpPr>
          <p:spPr>
            <a:xfrm>
              <a:off x="9768" y="6907"/>
              <a:ext cx="0" cy="0"/>
            </a:xfrm>
            <a:custGeom>
              <a:avLst/>
              <a:gdLst>
                <a:gd name="connsiteX0" fmla="*/ 173 w 259"/>
                <a:gd name="connsiteY0" fmla="*/ 87 h 86"/>
                <a:gd name="connsiteX1" fmla="*/ 259 w 259"/>
                <a:gd name="connsiteY1" fmla="*/ 0 h 86"/>
                <a:gd name="connsiteX2" fmla="*/ 0 w 259"/>
                <a:gd name="connsiteY2" fmla="*/ 0 h 86"/>
                <a:gd name="connsiteX3" fmla="*/ 173 w 259"/>
                <a:gd name="connsiteY3" fmla="*/ 87 h 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9" h="86">
                  <a:moveTo>
                    <a:pt x="173" y="87"/>
                  </a:moveTo>
                  <a:lnTo>
                    <a:pt x="259" y="0"/>
                  </a:lnTo>
                  <a:cubicBezTo>
                    <a:pt x="173" y="0"/>
                    <a:pt x="86" y="0"/>
                    <a:pt x="0" y="0"/>
                  </a:cubicBezTo>
                  <a:cubicBezTo>
                    <a:pt x="86" y="0"/>
                    <a:pt x="86" y="87"/>
                    <a:pt x="173" y="87"/>
                  </a:cubicBezTo>
                  <a:close/>
                </a:path>
              </a:pathLst>
            </a:custGeom>
            <a:solidFill>
              <a:srgbClr val="CC0033"/>
            </a:solidFill>
            <a:ln w="8637" cap="flat">
              <a:noFill/>
              <a:prstDash val="solid"/>
              <a:miter/>
            </a:ln>
          </p:spPr>
          <p:txBody>
            <a:bodyPr vert="horz" rtlCol="0" anchor="ctr"/>
            <a:p>
              <a:endParaRPr lang="zh-CN" altLang="en-US" sz="2400"/>
            </a:p>
          </p:txBody>
        </p:sp>
        <p:sp>
          <p:nvSpPr>
            <p:cNvPr id="552" name="图形 9"/>
            <p:cNvSpPr/>
            <p:nvPr/>
          </p:nvSpPr>
          <p:spPr>
            <a:xfrm>
              <a:off x="8260" y="6883"/>
              <a:ext cx="0" cy="0"/>
            </a:xfrm>
            <a:custGeom>
              <a:avLst/>
              <a:gdLst>
                <a:gd name="connsiteX0" fmla="*/ 260 w 259"/>
                <a:gd name="connsiteY0" fmla="*/ 87 h 259"/>
                <a:gd name="connsiteX1" fmla="*/ 0 w 259"/>
                <a:gd name="connsiteY1" fmla="*/ 0 h 259"/>
                <a:gd name="connsiteX2" fmla="*/ 87 w 259"/>
                <a:gd name="connsiteY2" fmla="*/ 260 h 259"/>
                <a:gd name="connsiteX3" fmla="*/ 260 w 259"/>
                <a:gd name="connsiteY3" fmla="*/ 87 h 2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9" h="259">
                  <a:moveTo>
                    <a:pt x="260" y="87"/>
                  </a:moveTo>
                  <a:cubicBezTo>
                    <a:pt x="173" y="87"/>
                    <a:pt x="87" y="0"/>
                    <a:pt x="0" y="0"/>
                  </a:cubicBezTo>
                  <a:cubicBezTo>
                    <a:pt x="0" y="87"/>
                    <a:pt x="87" y="173"/>
                    <a:pt x="87" y="260"/>
                  </a:cubicBezTo>
                  <a:lnTo>
                    <a:pt x="260" y="87"/>
                  </a:lnTo>
                  <a:close/>
                </a:path>
              </a:pathLst>
            </a:custGeom>
            <a:solidFill>
              <a:srgbClr val="CC0033"/>
            </a:solidFill>
            <a:ln w="8637" cap="flat">
              <a:noFill/>
              <a:prstDash val="solid"/>
              <a:miter/>
            </a:ln>
          </p:spPr>
          <p:txBody>
            <a:bodyPr vert="horz" rtlCol="0" anchor="ctr"/>
            <a:p>
              <a:endParaRPr lang="zh-CN" altLang="en-US" sz="2400"/>
            </a:p>
          </p:txBody>
        </p:sp>
        <p:sp>
          <p:nvSpPr>
            <p:cNvPr id="566" name="图形 9"/>
            <p:cNvSpPr/>
            <p:nvPr/>
          </p:nvSpPr>
          <p:spPr>
            <a:xfrm>
              <a:off x="7260" y="6755"/>
              <a:ext cx="0" cy="0"/>
            </a:xfrm>
            <a:custGeom>
              <a:avLst/>
              <a:gdLst>
                <a:gd name="connsiteX0" fmla="*/ 0 w 172"/>
                <a:gd name="connsiteY0" fmla="*/ 0 h 172"/>
                <a:gd name="connsiteX1" fmla="*/ 173 w 172"/>
                <a:gd name="connsiteY1" fmla="*/ 173 h 172"/>
                <a:gd name="connsiteX2" fmla="*/ 0 w 172"/>
                <a:gd name="connsiteY2" fmla="*/ 0 h 172"/>
                <a:gd name="connsiteX3" fmla="*/ 0 w 172"/>
                <a:gd name="connsiteY3" fmla="*/ 0 h 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2" h="172">
                  <a:moveTo>
                    <a:pt x="0" y="0"/>
                  </a:moveTo>
                  <a:cubicBezTo>
                    <a:pt x="0" y="86"/>
                    <a:pt x="86" y="86"/>
                    <a:pt x="173" y="173"/>
                  </a:cubicBezTo>
                  <a:cubicBezTo>
                    <a:pt x="173" y="86"/>
                    <a:pt x="86" y="0"/>
                    <a:pt x="0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CC0033"/>
            </a:solidFill>
            <a:ln w="8637" cap="flat">
              <a:noFill/>
              <a:prstDash val="solid"/>
              <a:miter/>
            </a:ln>
          </p:spPr>
          <p:txBody>
            <a:bodyPr vert="horz" rtlCol="0" anchor="ctr"/>
            <a:p>
              <a:endParaRPr lang="zh-CN" altLang="en-US" sz="2400"/>
            </a:p>
          </p:txBody>
        </p:sp>
        <p:sp>
          <p:nvSpPr>
            <p:cNvPr id="570" name="图形 9"/>
            <p:cNvSpPr/>
            <p:nvPr/>
          </p:nvSpPr>
          <p:spPr>
            <a:xfrm>
              <a:off x="8303" y="6841"/>
              <a:ext cx="0" cy="0"/>
            </a:xfrm>
            <a:custGeom>
              <a:avLst/>
              <a:gdLst>
                <a:gd name="connsiteX0" fmla="*/ 87 w 259"/>
                <a:gd name="connsiteY0" fmla="*/ 173 h 172"/>
                <a:gd name="connsiteX1" fmla="*/ 259 w 259"/>
                <a:gd name="connsiteY1" fmla="*/ 0 h 172"/>
                <a:gd name="connsiteX2" fmla="*/ 0 w 259"/>
                <a:gd name="connsiteY2" fmla="*/ 86 h 172"/>
                <a:gd name="connsiteX3" fmla="*/ 87 w 259"/>
                <a:gd name="connsiteY3" fmla="*/ 173 h 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9" h="172">
                  <a:moveTo>
                    <a:pt x="87" y="173"/>
                  </a:moveTo>
                  <a:lnTo>
                    <a:pt x="259" y="0"/>
                  </a:lnTo>
                  <a:cubicBezTo>
                    <a:pt x="173" y="0"/>
                    <a:pt x="87" y="86"/>
                    <a:pt x="0" y="86"/>
                  </a:cubicBezTo>
                  <a:cubicBezTo>
                    <a:pt x="0" y="173"/>
                    <a:pt x="87" y="173"/>
                    <a:pt x="87" y="173"/>
                  </a:cubicBezTo>
                  <a:close/>
                </a:path>
              </a:pathLst>
            </a:custGeom>
            <a:solidFill>
              <a:srgbClr val="CC0033"/>
            </a:solidFill>
            <a:ln w="8637" cap="flat">
              <a:noFill/>
              <a:prstDash val="solid"/>
              <a:miter/>
            </a:ln>
          </p:spPr>
          <p:txBody>
            <a:bodyPr vert="horz" rtlCol="0" anchor="ctr"/>
            <a:p>
              <a:endParaRPr lang="zh-CN" altLang="en-US" sz="2400"/>
            </a:p>
          </p:txBody>
        </p:sp>
        <p:sp>
          <p:nvSpPr>
            <p:cNvPr id="609" name="图形 9"/>
            <p:cNvSpPr/>
            <p:nvPr/>
          </p:nvSpPr>
          <p:spPr>
            <a:xfrm>
              <a:off x="11711" y="3911"/>
              <a:ext cx="0" cy="0"/>
            </a:xfrm>
            <a:custGeom>
              <a:avLst/>
              <a:gdLst>
                <a:gd name="connsiteX0" fmla="*/ 173 w 172"/>
                <a:gd name="connsiteY0" fmla="*/ 0 h 172"/>
                <a:gd name="connsiteX1" fmla="*/ 0 w 172"/>
                <a:gd name="connsiteY1" fmla="*/ 173 h 172"/>
                <a:gd name="connsiteX2" fmla="*/ 173 w 172"/>
                <a:gd name="connsiteY2" fmla="*/ 173 h 172"/>
                <a:gd name="connsiteX3" fmla="*/ 173 w 172"/>
                <a:gd name="connsiteY3" fmla="*/ 0 h 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2" h="172">
                  <a:moveTo>
                    <a:pt x="173" y="0"/>
                  </a:moveTo>
                  <a:lnTo>
                    <a:pt x="0" y="173"/>
                  </a:lnTo>
                  <a:cubicBezTo>
                    <a:pt x="0" y="173"/>
                    <a:pt x="86" y="173"/>
                    <a:pt x="173" y="173"/>
                  </a:cubicBezTo>
                  <a:lnTo>
                    <a:pt x="173" y="0"/>
                  </a:lnTo>
                  <a:close/>
                </a:path>
              </a:pathLst>
            </a:custGeom>
            <a:solidFill>
              <a:srgbClr val="CC0033"/>
            </a:solidFill>
            <a:ln w="8637" cap="flat">
              <a:noFill/>
              <a:prstDash val="solid"/>
              <a:miter/>
            </a:ln>
          </p:spPr>
          <p:txBody>
            <a:bodyPr vert="horz" rtlCol="0" anchor="ctr"/>
            <a:p>
              <a:endParaRPr lang="zh-CN" altLang="en-US" sz="2400"/>
            </a:p>
          </p:txBody>
        </p:sp>
        <p:sp>
          <p:nvSpPr>
            <p:cNvPr id="767" name="图形 9"/>
            <p:cNvSpPr/>
            <p:nvPr/>
          </p:nvSpPr>
          <p:spPr>
            <a:xfrm>
              <a:off x="12816" y="4136"/>
              <a:ext cx="0" cy="0"/>
            </a:xfrm>
            <a:custGeom>
              <a:avLst/>
              <a:gdLst>
                <a:gd name="connsiteX0" fmla="*/ 173 w 173"/>
                <a:gd name="connsiteY0" fmla="*/ 173 h 172"/>
                <a:gd name="connsiteX1" fmla="*/ 0 w 173"/>
                <a:gd name="connsiteY1" fmla="*/ 0 h 172"/>
                <a:gd name="connsiteX2" fmla="*/ 0 w 173"/>
                <a:gd name="connsiteY2" fmla="*/ 0 h 172"/>
                <a:gd name="connsiteX3" fmla="*/ 173 w 173"/>
                <a:gd name="connsiteY3" fmla="*/ 173 h 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3" h="172">
                  <a:moveTo>
                    <a:pt x="173" y="173"/>
                  </a:moveTo>
                  <a:cubicBezTo>
                    <a:pt x="87" y="173"/>
                    <a:pt x="87" y="86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173" y="173"/>
                  </a:lnTo>
                  <a:close/>
                </a:path>
              </a:pathLst>
            </a:custGeom>
            <a:solidFill>
              <a:srgbClr val="FFFFFF"/>
            </a:solidFill>
            <a:ln w="8637" cap="flat">
              <a:noFill/>
              <a:prstDash val="solid"/>
              <a:miter/>
            </a:ln>
          </p:spPr>
          <p:txBody>
            <a:bodyPr vert="horz" rtlCol="0" anchor="ctr"/>
            <a:p>
              <a:endParaRPr lang="zh-CN" altLang="en-US" sz="2400"/>
            </a:p>
          </p:txBody>
        </p:sp>
        <p:sp>
          <p:nvSpPr>
            <p:cNvPr id="788" name="图形 9"/>
            <p:cNvSpPr/>
            <p:nvPr/>
          </p:nvSpPr>
          <p:spPr>
            <a:xfrm>
              <a:off x="11710" y="4071"/>
              <a:ext cx="0" cy="0"/>
            </a:xfrm>
            <a:custGeom>
              <a:avLst/>
              <a:gdLst>
                <a:gd name="connsiteX0" fmla="*/ 87 w 86"/>
                <a:gd name="connsiteY0" fmla="*/ 86 h 86"/>
                <a:gd name="connsiteX1" fmla="*/ 0 w 86"/>
                <a:gd name="connsiteY1" fmla="*/ 0 h 86"/>
                <a:gd name="connsiteX2" fmla="*/ 0 w 86"/>
                <a:gd name="connsiteY2" fmla="*/ 0 h 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6" h="86">
                  <a:moveTo>
                    <a:pt x="87" y="86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C0033"/>
            </a:solidFill>
            <a:ln w="8637" cap="flat">
              <a:noFill/>
              <a:prstDash val="solid"/>
              <a:miter/>
            </a:ln>
          </p:spPr>
          <p:txBody>
            <a:bodyPr vert="horz" rtlCol="0" anchor="ctr"/>
            <a:p>
              <a:endParaRPr lang="zh-CN" altLang="en-US" sz="2400"/>
            </a:p>
          </p:txBody>
        </p:sp>
        <p:sp>
          <p:nvSpPr>
            <p:cNvPr id="792" name="图形 9"/>
            <p:cNvSpPr/>
            <p:nvPr/>
          </p:nvSpPr>
          <p:spPr>
            <a:xfrm>
              <a:off x="11680" y="4029"/>
              <a:ext cx="0" cy="0"/>
            </a:xfrm>
            <a:custGeom>
              <a:avLst/>
              <a:gdLst>
                <a:gd name="connsiteX0" fmla="*/ 173 w 237"/>
                <a:gd name="connsiteY0" fmla="*/ 0 h 172"/>
                <a:gd name="connsiteX1" fmla="*/ 0 w 237"/>
                <a:gd name="connsiteY1" fmla="*/ 173 h 172"/>
                <a:gd name="connsiteX2" fmla="*/ 173 w 237"/>
                <a:gd name="connsiteY2" fmla="*/ 0 h 172"/>
                <a:gd name="connsiteX3" fmla="*/ 173 w 237"/>
                <a:gd name="connsiteY3" fmla="*/ 0 h 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7" h="172">
                  <a:moveTo>
                    <a:pt x="173" y="0"/>
                  </a:moveTo>
                  <a:lnTo>
                    <a:pt x="0" y="173"/>
                  </a:lnTo>
                  <a:cubicBezTo>
                    <a:pt x="87" y="173"/>
                    <a:pt x="173" y="86"/>
                    <a:pt x="173" y="0"/>
                  </a:cubicBezTo>
                  <a:cubicBezTo>
                    <a:pt x="259" y="86"/>
                    <a:pt x="259" y="0"/>
                    <a:pt x="173" y="0"/>
                  </a:cubicBezTo>
                  <a:close/>
                </a:path>
              </a:pathLst>
            </a:custGeom>
            <a:solidFill>
              <a:srgbClr val="CC0033"/>
            </a:solidFill>
            <a:ln w="8637" cap="flat">
              <a:noFill/>
              <a:prstDash val="solid"/>
              <a:miter/>
            </a:ln>
          </p:spPr>
          <p:txBody>
            <a:bodyPr vert="horz" rtlCol="0" anchor="ctr"/>
            <a:p>
              <a:endParaRPr lang="zh-CN" altLang="en-US" sz="2400"/>
            </a:p>
          </p:txBody>
        </p:sp>
        <p:sp>
          <p:nvSpPr>
            <p:cNvPr id="805" name="图形 9"/>
            <p:cNvSpPr/>
            <p:nvPr/>
          </p:nvSpPr>
          <p:spPr>
            <a:xfrm>
              <a:off x="9234" y="4029"/>
              <a:ext cx="0" cy="0"/>
            </a:xfrm>
            <a:custGeom>
              <a:avLst/>
              <a:gdLst>
                <a:gd name="connsiteX0" fmla="*/ 0 w 86"/>
                <a:gd name="connsiteY0" fmla="*/ 0 h 172"/>
                <a:gd name="connsiteX1" fmla="*/ 0 w 86"/>
                <a:gd name="connsiteY1" fmla="*/ 173 h 172"/>
                <a:gd name="connsiteX2" fmla="*/ 87 w 86"/>
                <a:gd name="connsiteY2" fmla="*/ 86 h 172"/>
                <a:gd name="connsiteX3" fmla="*/ 0 w 86"/>
                <a:gd name="connsiteY3" fmla="*/ 0 h 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6" h="172">
                  <a:moveTo>
                    <a:pt x="0" y="0"/>
                  </a:moveTo>
                  <a:cubicBezTo>
                    <a:pt x="0" y="86"/>
                    <a:pt x="0" y="86"/>
                    <a:pt x="0" y="173"/>
                  </a:cubicBezTo>
                  <a:cubicBezTo>
                    <a:pt x="87" y="173"/>
                    <a:pt x="87" y="173"/>
                    <a:pt x="87" y="86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CC0033"/>
            </a:solidFill>
            <a:ln w="8637" cap="flat">
              <a:noFill/>
              <a:prstDash val="solid"/>
              <a:miter/>
            </a:ln>
          </p:spPr>
          <p:txBody>
            <a:bodyPr vert="horz" rtlCol="0" anchor="ctr"/>
            <a:p>
              <a:endParaRPr lang="zh-CN" altLang="en-US" sz="2400"/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5537" y="3744"/>
              <a:ext cx="8339" cy="3263"/>
              <a:chOff x="5537" y="3744"/>
              <a:chExt cx="8339" cy="3263"/>
            </a:xfrm>
          </p:grpSpPr>
          <p:sp>
            <p:nvSpPr>
              <p:cNvPr id="2" name="图形 9"/>
              <p:cNvSpPr/>
              <p:nvPr/>
            </p:nvSpPr>
            <p:spPr>
              <a:xfrm>
                <a:off x="9532" y="4808"/>
                <a:ext cx="115" cy="413"/>
              </a:xfrm>
              <a:custGeom>
                <a:avLst/>
                <a:gdLst>
                  <a:gd name="connsiteX0" fmla="*/ 41767 w 73157"/>
                  <a:gd name="connsiteY0" fmla="*/ 0 h 262276"/>
                  <a:gd name="connsiteX1" fmla="*/ 0 w 73157"/>
                  <a:gd name="connsiteY1" fmla="*/ 0 h 262276"/>
                  <a:gd name="connsiteX2" fmla="*/ 0 w 73157"/>
                  <a:gd name="connsiteY2" fmla="*/ 262277 h 262276"/>
                  <a:gd name="connsiteX3" fmla="*/ 41767 w 73157"/>
                  <a:gd name="connsiteY3" fmla="*/ 262277 h 262276"/>
                  <a:gd name="connsiteX4" fmla="*/ 63991 w 73157"/>
                  <a:gd name="connsiteY4" fmla="*/ 253110 h 262276"/>
                  <a:gd name="connsiteX5" fmla="*/ 73157 w 73157"/>
                  <a:gd name="connsiteY5" fmla="*/ 230886 h 262276"/>
                  <a:gd name="connsiteX6" fmla="*/ 73157 w 73157"/>
                  <a:gd name="connsiteY6" fmla="*/ 31304 h 262276"/>
                  <a:gd name="connsiteX7" fmla="*/ 63991 w 73157"/>
                  <a:gd name="connsiteY7" fmla="*/ 9080 h 262276"/>
                  <a:gd name="connsiteX8" fmla="*/ 41767 w 73157"/>
                  <a:gd name="connsiteY8" fmla="*/ 0 h 2622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3157" h="262276">
                    <a:moveTo>
                      <a:pt x="41767" y="0"/>
                    </a:moveTo>
                    <a:lnTo>
                      <a:pt x="0" y="0"/>
                    </a:lnTo>
                    <a:lnTo>
                      <a:pt x="0" y="262277"/>
                    </a:lnTo>
                    <a:lnTo>
                      <a:pt x="41767" y="262277"/>
                    </a:lnTo>
                    <a:cubicBezTo>
                      <a:pt x="50414" y="262277"/>
                      <a:pt x="57851" y="259250"/>
                      <a:pt x="63991" y="253110"/>
                    </a:cubicBezTo>
                    <a:cubicBezTo>
                      <a:pt x="70044" y="247057"/>
                      <a:pt x="73157" y="239620"/>
                      <a:pt x="73157" y="230886"/>
                    </a:cubicBezTo>
                    <a:lnTo>
                      <a:pt x="73157" y="31304"/>
                    </a:lnTo>
                    <a:cubicBezTo>
                      <a:pt x="73157" y="22656"/>
                      <a:pt x="70131" y="15220"/>
                      <a:pt x="63991" y="9080"/>
                    </a:cubicBezTo>
                    <a:cubicBezTo>
                      <a:pt x="57851" y="3027"/>
                      <a:pt x="50501" y="0"/>
                      <a:pt x="41767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3" name="图形 9"/>
              <p:cNvSpPr/>
              <p:nvPr/>
            </p:nvSpPr>
            <p:spPr>
              <a:xfrm>
                <a:off x="5537" y="4185"/>
                <a:ext cx="140" cy="1693"/>
              </a:xfrm>
              <a:custGeom>
                <a:avLst/>
                <a:gdLst>
                  <a:gd name="connsiteX0" fmla="*/ 75146 w 88722"/>
                  <a:gd name="connsiteY0" fmla="*/ 45140 h 1074875"/>
                  <a:gd name="connsiteX1" fmla="*/ 77654 w 88722"/>
                  <a:gd name="connsiteY1" fmla="*/ 42027 h 1074875"/>
                  <a:gd name="connsiteX2" fmla="*/ 78778 w 88722"/>
                  <a:gd name="connsiteY2" fmla="*/ 35541 h 1074875"/>
                  <a:gd name="connsiteX3" fmla="*/ 80075 w 88722"/>
                  <a:gd name="connsiteY3" fmla="*/ 28796 h 1074875"/>
                  <a:gd name="connsiteX4" fmla="*/ 80854 w 88722"/>
                  <a:gd name="connsiteY4" fmla="*/ 24905 h 1074875"/>
                  <a:gd name="connsiteX5" fmla="*/ 81891 w 88722"/>
                  <a:gd name="connsiteY5" fmla="*/ 21100 h 1074875"/>
                  <a:gd name="connsiteX6" fmla="*/ 86301 w 88722"/>
                  <a:gd name="connsiteY6" fmla="*/ 6572 h 1074875"/>
                  <a:gd name="connsiteX7" fmla="*/ 88723 w 88722"/>
                  <a:gd name="connsiteY7" fmla="*/ 0 h 1074875"/>
                  <a:gd name="connsiteX8" fmla="*/ 86042 w 88722"/>
                  <a:gd name="connsiteY8" fmla="*/ 1816 h 1074875"/>
                  <a:gd name="connsiteX9" fmla="*/ 79383 w 88722"/>
                  <a:gd name="connsiteY9" fmla="*/ 7177 h 1074875"/>
                  <a:gd name="connsiteX10" fmla="*/ 69871 w 88722"/>
                  <a:gd name="connsiteY10" fmla="*/ 14960 h 1074875"/>
                  <a:gd name="connsiteX11" fmla="*/ 59840 w 88722"/>
                  <a:gd name="connsiteY11" fmla="*/ 24818 h 1074875"/>
                  <a:gd name="connsiteX12" fmla="*/ 54738 w 88722"/>
                  <a:gd name="connsiteY12" fmla="*/ 29920 h 1074875"/>
                  <a:gd name="connsiteX13" fmla="*/ 50242 w 88722"/>
                  <a:gd name="connsiteY13" fmla="*/ 35282 h 1074875"/>
                  <a:gd name="connsiteX14" fmla="*/ 42286 w 88722"/>
                  <a:gd name="connsiteY14" fmla="*/ 44967 h 1074875"/>
                  <a:gd name="connsiteX15" fmla="*/ 37011 w 88722"/>
                  <a:gd name="connsiteY15" fmla="*/ 52144 h 1074875"/>
                  <a:gd name="connsiteX16" fmla="*/ 35109 w 88722"/>
                  <a:gd name="connsiteY16" fmla="*/ 54998 h 1074875"/>
                  <a:gd name="connsiteX17" fmla="*/ 28450 w 88722"/>
                  <a:gd name="connsiteY17" fmla="*/ 65375 h 1074875"/>
                  <a:gd name="connsiteX18" fmla="*/ 22570 w 88722"/>
                  <a:gd name="connsiteY18" fmla="*/ 76616 h 1074875"/>
                  <a:gd name="connsiteX19" fmla="*/ 19284 w 88722"/>
                  <a:gd name="connsiteY19" fmla="*/ 83015 h 1074875"/>
                  <a:gd name="connsiteX20" fmla="*/ 16171 w 88722"/>
                  <a:gd name="connsiteY20" fmla="*/ 89760 h 1074875"/>
                  <a:gd name="connsiteX21" fmla="*/ 6831 w 88722"/>
                  <a:gd name="connsiteY21" fmla="*/ 115789 h 1074875"/>
                  <a:gd name="connsiteX22" fmla="*/ 3459 w 88722"/>
                  <a:gd name="connsiteY22" fmla="*/ 128069 h 1074875"/>
                  <a:gd name="connsiteX23" fmla="*/ 3113 w 88722"/>
                  <a:gd name="connsiteY23" fmla="*/ 131700 h 1074875"/>
                  <a:gd name="connsiteX24" fmla="*/ 3200 w 88722"/>
                  <a:gd name="connsiteY24" fmla="*/ 141299 h 1074875"/>
                  <a:gd name="connsiteX25" fmla="*/ 3372 w 88722"/>
                  <a:gd name="connsiteY25" fmla="*/ 154789 h 1074875"/>
                  <a:gd name="connsiteX26" fmla="*/ 4324 w 88722"/>
                  <a:gd name="connsiteY26" fmla="*/ 168798 h 1074875"/>
                  <a:gd name="connsiteX27" fmla="*/ 7004 w 88722"/>
                  <a:gd name="connsiteY27" fmla="*/ 206760 h 1074875"/>
                  <a:gd name="connsiteX28" fmla="*/ 0 w 88722"/>
                  <a:gd name="connsiteY28" fmla="*/ 293667 h 1074875"/>
                  <a:gd name="connsiteX29" fmla="*/ 1989 w 88722"/>
                  <a:gd name="connsiteY29" fmla="*/ 368900 h 1074875"/>
                  <a:gd name="connsiteX30" fmla="*/ 432 w 88722"/>
                  <a:gd name="connsiteY30" fmla="*/ 427616 h 1074875"/>
                  <a:gd name="connsiteX31" fmla="*/ 22483 w 88722"/>
                  <a:gd name="connsiteY31" fmla="*/ 522046 h 1074875"/>
                  <a:gd name="connsiteX32" fmla="*/ 6659 w 88722"/>
                  <a:gd name="connsiteY32" fmla="*/ 634116 h 1074875"/>
                  <a:gd name="connsiteX33" fmla="*/ 4410 w 88722"/>
                  <a:gd name="connsiteY33" fmla="*/ 697502 h 1074875"/>
                  <a:gd name="connsiteX34" fmla="*/ 5707 w 88722"/>
                  <a:gd name="connsiteY34" fmla="*/ 784236 h 1074875"/>
                  <a:gd name="connsiteX35" fmla="*/ 605 w 88722"/>
                  <a:gd name="connsiteY35" fmla="*/ 849697 h 1074875"/>
                  <a:gd name="connsiteX36" fmla="*/ 11933 w 88722"/>
                  <a:gd name="connsiteY36" fmla="*/ 922335 h 1074875"/>
                  <a:gd name="connsiteX37" fmla="*/ 11847 w 88722"/>
                  <a:gd name="connsiteY37" fmla="*/ 1018235 h 1074875"/>
                  <a:gd name="connsiteX38" fmla="*/ 13404 w 88722"/>
                  <a:gd name="connsiteY38" fmla="*/ 1069428 h 1074875"/>
                  <a:gd name="connsiteX39" fmla="*/ 40470 w 88722"/>
                  <a:gd name="connsiteY39" fmla="*/ 1074876 h 1074875"/>
                  <a:gd name="connsiteX40" fmla="*/ 29142 w 88722"/>
                  <a:gd name="connsiteY40" fmla="*/ 1023337 h 1074875"/>
                  <a:gd name="connsiteX41" fmla="*/ 51106 w 88722"/>
                  <a:gd name="connsiteY41" fmla="*/ 928302 h 1074875"/>
                  <a:gd name="connsiteX42" fmla="*/ 48944 w 88722"/>
                  <a:gd name="connsiteY42" fmla="*/ 930291 h 1074875"/>
                  <a:gd name="connsiteX43" fmla="*/ 46869 w 88722"/>
                  <a:gd name="connsiteY43" fmla="*/ 878752 h 1074875"/>
                  <a:gd name="connsiteX44" fmla="*/ 44967 w 88722"/>
                  <a:gd name="connsiteY44" fmla="*/ 868116 h 1074875"/>
                  <a:gd name="connsiteX45" fmla="*/ 48166 w 88722"/>
                  <a:gd name="connsiteY45" fmla="*/ 854453 h 1074875"/>
                  <a:gd name="connsiteX46" fmla="*/ 43670 w 88722"/>
                  <a:gd name="connsiteY46" fmla="*/ 782939 h 1074875"/>
                  <a:gd name="connsiteX47" fmla="*/ 46956 w 88722"/>
                  <a:gd name="connsiteY47" fmla="*/ 691276 h 1074875"/>
                  <a:gd name="connsiteX48" fmla="*/ 48253 w 88722"/>
                  <a:gd name="connsiteY48" fmla="*/ 632214 h 1074875"/>
                  <a:gd name="connsiteX49" fmla="*/ 32947 w 88722"/>
                  <a:gd name="connsiteY49" fmla="*/ 534757 h 1074875"/>
                  <a:gd name="connsiteX50" fmla="*/ 46091 w 88722"/>
                  <a:gd name="connsiteY50" fmla="*/ 451915 h 1074875"/>
                  <a:gd name="connsiteX51" fmla="*/ 34244 w 88722"/>
                  <a:gd name="connsiteY51" fmla="*/ 370543 h 1074875"/>
                  <a:gd name="connsiteX52" fmla="*/ 48944 w 88722"/>
                  <a:gd name="connsiteY52" fmla="*/ 277237 h 1074875"/>
                  <a:gd name="connsiteX53" fmla="*/ 46004 w 88722"/>
                  <a:gd name="connsiteY53" fmla="*/ 211430 h 1074875"/>
                  <a:gd name="connsiteX54" fmla="*/ 46783 w 88722"/>
                  <a:gd name="connsiteY54" fmla="*/ 173122 h 1074875"/>
                  <a:gd name="connsiteX55" fmla="*/ 47042 w 88722"/>
                  <a:gd name="connsiteY55" fmla="*/ 159026 h 1074875"/>
                  <a:gd name="connsiteX56" fmla="*/ 47388 w 88722"/>
                  <a:gd name="connsiteY56" fmla="*/ 152887 h 1074875"/>
                  <a:gd name="connsiteX57" fmla="*/ 47820 w 88722"/>
                  <a:gd name="connsiteY57" fmla="*/ 147698 h 1074875"/>
                  <a:gd name="connsiteX58" fmla="*/ 48599 w 88722"/>
                  <a:gd name="connsiteY58" fmla="*/ 136975 h 1074875"/>
                  <a:gd name="connsiteX59" fmla="*/ 48599 w 88722"/>
                  <a:gd name="connsiteY59" fmla="*/ 136111 h 1074875"/>
                  <a:gd name="connsiteX60" fmla="*/ 48772 w 88722"/>
                  <a:gd name="connsiteY60" fmla="*/ 133776 h 1074875"/>
                  <a:gd name="connsiteX61" fmla="*/ 49290 w 88722"/>
                  <a:gd name="connsiteY61" fmla="*/ 125301 h 1074875"/>
                  <a:gd name="connsiteX62" fmla="*/ 50328 w 88722"/>
                  <a:gd name="connsiteY62" fmla="*/ 113281 h 1074875"/>
                  <a:gd name="connsiteX63" fmla="*/ 52490 w 88722"/>
                  <a:gd name="connsiteY63" fmla="*/ 99618 h 1074875"/>
                  <a:gd name="connsiteX64" fmla="*/ 55862 w 88722"/>
                  <a:gd name="connsiteY64" fmla="*/ 86128 h 1074875"/>
                  <a:gd name="connsiteX65" fmla="*/ 57505 w 88722"/>
                  <a:gd name="connsiteY65" fmla="*/ 79902 h 1074875"/>
                  <a:gd name="connsiteX66" fmla="*/ 59494 w 88722"/>
                  <a:gd name="connsiteY66" fmla="*/ 74454 h 1074875"/>
                  <a:gd name="connsiteX67" fmla="*/ 63732 w 88722"/>
                  <a:gd name="connsiteY67" fmla="*/ 63213 h 1074875"/>
                  <a:gd name="connsiteX68" fmla="*/ 64250 w 88722"/>
                  <a:gd name="connsiteY68" fmla="*/ 62262 h 1074875"/>
                  <a:gd name="connsiteX69" fmla="*/ 65721 w 88722"/>
                  <a:gd name="connsiteY69" fmla="*/ 59754 h 1074875"/>
                  <a:gd name="connsiteX70" fmla="*/ 70563 w 88722"/>
                  <a:gd name="connsiteY70" fmla="*/ 52490 h 1074875"/>
                  <a:gd name="connsiteX71" fmla="*/ 75146 w 88722"/>
                  <a:gd name="connsiteY71" fmla="*/ 45140 h 10748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</a:cxnLst>
                <a:rect l="l" t="t" r="r" b="b"/>
                <a:pathLst>
                  <a:path w="88722" h="1074875">
                    <a:moveTo>
                      <a:pt x="75146" y="45140"/>
                    </a:moveTo>
                    <a:cubicBezTo>
                      <a:pt x="76616" y="43324"/>
                      <a:pt x="77654" y="42027"/>
                      <a:pt x="77654" y="42027"/>
                    </a:cubicBezTo>
                    <a:cubicBezTo>
                      <a:pt x="77654" y="42027"/>
                      <a:pt x="78086" y="39432"/>
                      <a:pt x="78778" y="35541"/>
                    </a:cubicBezTo>
                    <a:cubicBezTo>
                      <a:pt x="79124" y="33552"/>
                      <a:pt x="79556" y="31217"/>
                      <a:pt x="80075" y="28796"/>
                    </a:cubicBezTo>
                    <a:cubicBezTo>
                      <a:pt x="80335" y="27499"/>
                      <a:pt x="80594" y="26202"/>
                      <a:pt x="80854" y="24905"/>
                    </a:cubicBezTo>
                    <a:cubicBezTo>
                      <a:pt x="81199" y="23608"/>
                      <a:pt x="81545" y="22397"/>
                      <a:pt x="81891" y="21100"/>
                    </a:cubicBezTo>
                    <a:cubicBezTo>
                      <a:pt x="83361" y="15911"/>
                      <a:pt x="85004" y="10636"/>
                      <a:pt x="86301" y="6572"/>
                    </a:cubicBezTo>
                    <a:cubicBezTo>
                      <a:pt x="87512" y="2421"/>
                      <a:pt x="88723" y="0"/>
                      <a:pt x="88723" y="0"/>
                    </a:cubicBezTo>
                    <a:cubicBezTo>
                      <a:pt x="88723" y="0"/>
                      <a:pt x="87771" y="692"/>
                      <a:pt x="86042" y="1816"/>
                    </a:cubicBezTo>
                    <a:cubicBezTo>
                      <a:pt x="84485" y="3113"/>
                      <a:pt x="82151" y="5016"/>
                      <a:pt x="79383" y="7177"/>
                    </a:cubicBezTo>
                    <a:cubicBezTo>
                      <a:pt x="76616" y="9426"/>
                      <a:pt x="73330" y="12106"/>
                      <a:pt x="69871" y="14960"/>
                    </a:cubicBezTo>
                    <a:cubicBezTo>
                      <a:pt x="66672" y="18160"/>
                      <a:pt x="63213" y="21446"/>
                      <a:pt x="59840" y="24818"/>
                    </a:cubicBezTo>
                    <a:cubicBezTo>
                      <a:pt x="58111" y="26548"/>
                      <a:pt x="56381" y="28277"/>
                      <a:pt x="54738" y="29920"/>
                    </a:cubicBezTo>
                    <a:cubicBezTo>
                      <a:pt x="53095" y="31650"/>
                      <a:pt x="51712" y="33552"/>
                      <a:pt x="50242" y="35282"/>
                    </a:cubicBezTo>
                    <a:cubicBezTo>
                      <a:pt x="47301" y="38827"/>
                      <a:pt x="44621" y="42113"/>
                      <a:pt x="42286" y="44967"/>
                    </a:cubicBezTo>
                    <a:cubicBezTo>
                      <a:pt x="39865" y="47734"/>
                      <a:pt x="38308" y="50415"/>
                      <a:pt x="37011" y="52144"/>
                    </a:cubicBezTo>
                    <a:cubicBezTo>
                      <a:pt x="35800" y="53960"/>
                      <a:pt x="35109" y="54998"/>
                      <a:pt x="35109" y="54998"/>
                    </a:cubicBezTo>
                    <a:cubicBezTo>
                      <a:pt x="35109" y="54998"/>
                      <a:pt x="32428" y="59148"/>
                      <a:pt x="28450" y="65375"/>
                    </a:cubicBezTo>
                    <a:cubicBezTo>
                      <a:pt x="26548" y="68574"/>
                      <a:pt x="24732" y="72466"/>
                      <a:pt x="22570" y="76616"/>
                    </a:cubicBezTo>
                    <a:cubicBezTo>
                      <a:pt x="21532" y="78692"/>
                      <a:pt x="20408" y="80854"/>
                      <a:pt x="19284" y="83015"/>
                    </a:cubicBezTo>
                    <a:cubicBezTo>
                      <a:pt x="18160" y="85177"/>
                      <a:pt x="17035" y="87426"/>
                      <a:pt x="16171" y="89760"/>
                    </a:cubicBezTo>
                    <a:cubicBezTo>
                      <a:pt x="12625" y="99100"/>
                      <a:pt x="8474" y="108439"/>
                      <a:pt x="6831" y="115789"/>
                    </a:cubicBezTo>
                    <a:cubicBezTo>
                      <a:pt x="4843" y="123139"/>
                      <a:pt x="3459" y="128069"/>
                      <a:pt x="3459" y="128069"/>
                    </a:cubicBezTo>
                    <a:cubicBezTo>
                      <a:pt x="3459" y="128069"/>
                      <a:pt x="3372" y="129366"/>
                      <a:pt x="3113" y="131700"/>
                    </a:cubicBezTo>
                    <a:cubicBezTo>
                      <a:pt x="3113" y="134035"/>
                      <a:pt x="3200" y="137321"/>
                      <a:pt x="3200" y="141299"/>
                    </a:cubicBezTo>
                    <a:cubicBezTo>
                      <a:pt x="3286" y="145277"/>
                      <a:pt x="3286" y="149860"/>
                      <a:pt x="3372" y="154789"/>
                    </a:cubicBezTo>
                    <a:cubicBezTo>
                      <a:pt x="3545" y="159459"/>
                      <a:pt x="3978" y="164042"/>
                      <a:pt x="4324" y="168798"/>
                    </a:cubicBezTo>
                    <a:cubicBezTo>
                      <a:pt x="5707" y="187736"/>
                      <a:pt x="7004" y="206760"/>
                      <a:pt x="7004" y="206760"/>
                    </a:cubicBezTo>
                    <a:lnTo>
                      <a:pt x="0" y="293667"/>
                    </a:lnTo>
                    <a:lnTo>
                      <a:pt x="1989" y="368900"/>
                    </a:lnTo>
                    <a:lnTo>
                      <a:pt x="432" y="427616"/>
                    </a:lnTo>
                    <a:lnTo>
                      <a:pt x="22483" y="522046"/>
                    </a:lnTo>
                    <a:lnTo>
                      <a:pt x="6659" y="634116"/>
                    </a:lnTo>
                    <a:lnTo>
                      <a:pt x="4410" y="697502"/>
                    </a:lnTo>
                    <a:lnTo>
                      <a:pt x="5707" y="784236"/>
                    </a:lnTo>
                    <a:lnTo>
                      <a:pt x="605" y="849697"/>
                    </a:lnTo>
                    <a:lnTo>
                      <a:pt x="11933" y="922335"/>
                    </a:lnTo>
                    <a:lnTo>
                      <a:pt x="11847" y="1018235"/>
                    </a:lnTo>
                    <a:lnTo>
                      <a:pt x="13404" y="1069428"/>
                    </a:lnTo>
                    <a:lnTo>
                      <a:pt x="40470" y="1074876"/>
                    </a:lnTo>
                    <a:lnTo>
                      <a:pt x="29142" y="1023337"/>
                    </a:lnTo>
                    <a:lnTo>
                      <a:pt x="51106" y="928302"/>
                    </a:lnTo>
                    <a:cubicBezTo>
                      <a:pt x="50415" y="928907"/>
                      <a:pt x="49723" y="929599"/>
                      <a:pt x="48944" y="930291"/>
                    </a:cubicBezTo>
                    <a:cubicBezTo>
                      <a:pt x="48426" y="912737"/>
                      <a:pt x="40556" y="896047"/>
                      <a:pt x="46869" y="878752"/>
                    </a:cubicBezTo>
                    <a:cubicBezTo>
                      <a:pt x="47993" y="875553"/>
                      <a:pt x="46004" y="871575"/>
                      <a:pt x="44967" y="868116"/>
                    </a:cubicBezTo>
                    <a:cubicBezTo>
                      <a:pt x="42545" y="860247"/>
                      <a:pt x="42891" y="856269"/>
                      <a:pt x="48166" y="854453"/>
                    </a:cubicBezTo>
                    <a:lnTo>
                      <a:pt x="43670" y="782939"/>
                    </a:lnTo>
                    <a:lnTo>
                      <a:pt x="46956" y="691276"/>
                    </a:lnTo>
                    <a:lnTo>
                      <a:pt x="48253" y="632214"/>
                    </a:lnTo>
                    <a:lnTo>
                      <a:pt x="32947" y="534757"/>
                    </a:lnTo>
                    <a:lnTo>
                      <a:pt x="46091" y="451915"/>
                    </a:lnTo>
                    <a:lnTo>
                      <a:pt x="34244" y="370543"/>
                    </a:lnTo>
                    <a:lnTo>
                      <a:pt x="48944" y="277237"/>
                    </a:lnTo>
                    <a:lnTo>
                      <a:pt x="46004" y="211430"/>
                    </a:lnTo>
                    <a:cubicBezTo>
                      <a:pt x="46004" y="211430"/>
                      <a:pt x="46437" y="192319"/>
                      <a:pt x="46783" y="173122"/>
                    </a:cubicBezTo>
                    <a:cubicBezTo>
                      <a:pt x="46869" y="168366"/>
                      <a:pt x="46956" y="163523"/>
                      <a:pt x="47042" y="159026"/>
                    </a:cubicBezTo>
                    <a:cubicBezTo>
                      <a:pt x="47042" y="156692"/>
                      <a:pt x="47215" y="154703"/>
                      <a:pt x="47388" y="152887"/>
                    </a:cubicBezTo>
                    <a:cubicBezTo>
                      <a:pt x="47561" y="151071"/>
                      <a:pt x="47647" y="149255"/>
                      <a:pt x="47820" y="147698"/>
                    </a:cubicBezTo>
                    <a:cubicBezTo>
                      <a:pt x="48253" y="141213"/>
                      <a:pt x="48599" y="136975"/>
                      <a:pt x="48599" y="136975"/>
                    </a:cubicBezTo>
                    <a:cubicBezTo>
                      <a:pt x="48599" y="136975"/>
                      <a:pt x="48599" y="136716"/>
                      <a:pt x="48599" y="136111"/>
                    </a:cubicBezTo>
                    <a:cubicBezTo>
                      <a:pt x="48599" y="135592"/>
                      <a:pt x="48685" y="134813"/>
                      <a:pt x="48772" y="133776"/>
                    </a:cubicBezTo>
                    <a:cubicBezTo>
                      <a:pt x="48858" y="131700"/>
                      <a:pt x="49031" y="128847"/>
                      <a:pt x="49290" y="125301"/>
                    </a:cubicBezTo>
                    <a:cubicBezTo>
                      <a:pt x="49636" y="121842"/>
                      <a:pt x="49377" y="117605"/>
                      <a:pt x="50328" y="113281"/>
                    </a:cubicBezTo>
                    <a:cubicBezTo>
                      <a:pt x="51020" y="108871"/>
                      <a:pt x="51798" y="104288"/>
                      <a:pt x="52490" y="99618"/>
                    </a:cubicBezTo>
                    <a:cubicBezTo>
                      <a:pt x="53355" y="94949"/>
                      <a:pt x="54825" y="90452"/>
                      <a:pt x="55862" y="86128"/>
                    </a:cubicBezTo>
                    <a:cubicBezTo>
                      <a:pt x="56468" y="83967"/>
                      <a:pt x="56987" y="81891"/>
                      <a:pt x="57505" y="79902"/>
                    </a:cubicBezTo>
                    <a:cubicBezTo>
                      <a:pt x="58111" y="77913"/>
                      <a:pt x="58889" y="76184"/>
                      <a:pt x="59494" y="74454"/>
                    </a:cubicBezTo>
                    <a:cubicBezTo>
                      <a:pt x="62002" y="67709"/>
                      <a:pt x="63732" y="63213"/>
                      <a:pt x="63732" y="63213"/>
                    </a:cubicBezTo>
                    <a:cubicBezTo>
                      <a:pt x="63732" y="63213"/>
                      <a:pt x="63905" y="62867"/>
                      <a:pt x="64250" y="62262"/>
                    </a:cubicBezTo>
                    <a:cubicBezTo>
                      <a:pt x="64510" y="61656"/>
                      <a:pt x="65029" y="60791"/>
                      <a:pt x="65721" y="59754"/>
                    </a:cubicBezTo>
                    <a:cubicBezTo>
                      <a:pt x="67018" y="57765"/>
                      <a:pt x="68747" y="55084"/>
                      <a:pt x="70563" y="52490"/>
                    </a:cubicBezTo>
                    <a:cubicBezTo>
                      <a:pt x="72120" y="49809"/>
                      <a:pt x="73849" y="47129"/>
                      <a:pt x="75146" y="45140"/>
                    </a:cubicBezTo>
                    <a:close/>
                  </a:path>
                </a:pathLst>
              </a:custGeom>
              <a:solidFill>
                <a:srgbClr val="CC0033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14" name="图形 9"/>
              <p:cNvSpPr/>
              <p:nvPr/>
            </p:nvSpPr>
            <p:spPr>
              <a:xfrm>
                <a:off x="5678" y="4138"/>
                <a:ext cx="7938" cy="2364"/>
              </a:xfrm>
              <a:custGeom>
                <a:avLst/>
                <a:gdLst>
                  <a:gd name="connsiteX0" fmla="*/ 3419109 w 5040589"/>
                  <a:gd name="connsiteY0" fmla="*/ 1479230 h 1501194"/>
                  <a:gd name="connsiteX1" fmla="*/ 3454564 w 5040589"/>
                  <a:gd name="connsiteY1" fmla="*/ 1481392 h 1501194"/>
                  <a:gd name="connsiteX2" fmla="*/ 3490018 w 5040589"/>
                  <a:gd name="connsiteY2" fmla="*/ 1480960 h 1501194"/>
                  <a:gd name="connsiteX3" fmla="*/ 3525559 w 5040589"/>
                  <a:gd name="connsiteY3" fmla="*/ 1479230 h 1501194"/>
                  <a:gd name="connsiteX4" fmla="*/ 3561014 w 5040589"/>
                  <a:gd name="connsiteY4" fmla="*/ 1479403 h 1501194"/>
                  <a:gd name="connsiteX5" fmla="*/ 3596468 w 5040589"/>
                  <a:gd name="connsiteY5" fmla="*/ 1483727 h 1501194"/>
                  <a:gd name="connsiteX6" fmla="*/ 3631923 w 5040589"/>
                  <a:gd name="connsiteY6" fmla="*/ 1482602 h 1501194"/>
                  <a:gd name="connsiteX7" fmla="*/ 3667464 w 5040589"/>
                  <a:gd name="connsiteY7" fmla="*/ 1481565 h 1501194"/>
                  <a:gd name="connsiteX8" fmla="*/ 3702918 w 5040589"/>
                  <a:gd name="connsiteY8" fmla="*/ 1482430 h 1501194"/>
                  <a:gd name="connsiteX9" fmla="*/ 3738459 w 5040589"/>
                  <a:gd name="connsiteY9" fmla="*/ 1481392 h 1501194"/>
                  <a:gd name="connsiteX10" fmla="*/ 3773914 w 5040589"/>
                  <a:gd name="connsiteY10" fmla="*/ 1483381 h 1501194"/>
                  <a:gd name="connsiteX11" fmla="*/ 3809368 w 5040589"/>
                  <a:gd name="connsiteY11" fmla="*/ 1479922 h 1501194"/>
                  <a:gd name="connsiteX12" fmla="*/ 3844822 w 5040589"/>
                  <a:gd name="connsiteY12" fmla="*/ 1479230 h 1501194"/>
                  <a:gd name="connsiteX13" fmla="*/ 3880277 w 5040589"/>
                  <a:gd name="connsiteY13" fmla="*/ 1481911 h 1501194"/>
                  <a:gd name="connsiteX14" fmla="*/ 3915731 w 5040589"/>
                  <a:gd name="connsiteY14" fmla="*/ 1479317 h 1501194"/>
                  <a:gd name="connsiteX15" fmla="*/ 3951186 w 5040589"/>
                  <a:gd name="connsiteY15" fmla="*/ 1480268 h 1501194"/>
                  <a:gd name="connsiteX16" fmla="*/ 3986640 w 5040589"/>
                  <a:gd name="connsiteY16" fmla="*/ 1483381 h 1501194"/>
                  <a:gd name="connsiteX17" fmla="*/ 4022095 w 5040589"/>
                  <a:gd name="connsiteY17" fmla="*/ 1481824 h 1501194"/>
                  <a:gd name="connsiteX18" fmla="*/ 4057549 w 5040589"/>
                  <a:gd name="connsiteY18" fmla="*/ 1483986 h 1501194"/>
                  <a:gd name="connsiteX19" fmla="*/ 4093004 w 5040589"/>
                  <a:gd name="connsiteY19" fmla="*/ 1482775 h 1501194"/>
                  <a:gd name="connsiteX20" fmla="*/ 4128458 w 5040589"/>
                  <a:gd name="connsiteY20" fmla="*/ 1482170 h 1501194"/>
                  <a:gd name="connsiteX21" fmla="*/ 4163999 w 5040589"/>
                  <a:gd name="connsiteY21" fmla="*/ 1482170 h 1501194"/>
                  <a:gd name="connsiteX22" fmla="*/ 4199454 w 5040589"/>
                  <a:gd name="connsiteY22" fmla="*/ 1479144 h 1501194"/>
                  <a:gd name="connsiteX23" fmla="*/ 4234908 w 5040589"/>
                  <a:gd name="connsiteY23" fmla="*/ 1480614 h 1501194"/>
                  <a:gd name="connsiteX24" fmla="*/ 4270363 w 5040589"/>
                  <a:gd name="connsiteY24" fmla="*/ 1480268 h 1501194"/>
                  <a:gd name="connsiteX25" fmla="*/ 4305817 w 5040589"/>
                  <a:gd name="connsiteY25" fmla="*/ 1480960 h 1501194"/>
                  <a:gd name="connsiteX26" fmla="*/ 4341272 w 5040589"/>
                  <a:gd name="connsiteY26" fmla="*/ 1483727 h 1501194"/>
                  <a:gd name="connsiteX27" fmla="*/ 4376726 w 5040589"/>
                  <a:gd name="connsiteY27" fmla="*/ 1479230 h 1501194"/>
                  <a:gd name="connsiteX28" fmla="*/ 4412181 w 5040589"/>
                  <a:gd name="connsiteY28" fmla="*/ 1479749 h 1501194"/>
                  <a:gd name="connsiteX29" fmla="*/ 4447635 w 5040589"/>
                  <a:gd name="connsiteY29" fmla="*/ 1479230 h 1501194"/>
                  <a:gd name="connsiteX30" fmla="*/ 4483090 w 5040589"/>
                  <a:gd name="connsiteY30" fmla="*/ 1480787 h 1501194"/>
                  <a:gd name="connsiteX31" fmla="*/ 4518544 w 5040589"/>
                  <a:gd name="connsiteY31" fmla="*/ 1479403 h 1501194"/>
                  <a:gd name="connsiteX32" fmla="*/ 4553999 w 5040589"/>
                  <a:gd name="connsiteY32" fmla="*/ 1481911 h 1501194"/>
                  <a:gd name="connsiteX33" fmla="*/ 4589453 w 5040589"/>
                  <a:gd name="connsiteY33" fmla="*/ 1481997 h 1501194"/>
                  <a:gd name="connsiteX34" fmla="*/ 4624907 w 5040589"/>
                  <a:gd name="connsiteY34" fmla="*/ 1482257 h 1501194"/>
                  <a:gd name="connsiteX35" fmla="*/ 4660362 w 5040589"/>
                  <a:gd name="connsiteY35" fmla="*/ 1482602 h 1501194"/>
                  <a:gd name="connsiteX36" fmla="*/ 4695816 w 5040589"/>
                  <a:gd name="connsiteY36" fmla="*/ 1479317 h 1501194"/>
                  <a:gd name="connsiteX37" fmla="*/ 4731271 w 5040589"/>
                  <a:gd name="connsiteY37" fmla="*/ 1480614 h 1501194"/>
                  <a:gd name="connsiteX38" fmla="*/ 4766726 w 5040589"/>
                  <a:gd name="connsiteY38" fmla="*/ 1481911 h 1501194"/>
                  <a:gd name="connsiteX39" fmla="*/ 4802180 w 5040589"/>
                  <a:gd name="connsiteY39" fmla="*/ 1480268 h 1501194"/>
                  <a:gd name="connsiteX40" fmla="*/ 4837635 w 5040589"/>
                  <a:gd name="connsiteY40" fmla="*/ 1480873 h 1501194"/>
                  <a:gd name="connsiteX41" fmla="*/ 4873089 w 5040589"/>
                  <a:gd name="connsiteY41" fmla="*/ 1478798 h 1501194"/>
                  <a:gd name="connsiteX42" fmla="*/ 4875856 w 5040589"/>
                  <a:gd name="connsiteY42" fmla="*/ 1479144 h 1501194"/>
                  <a:gd name="connsiteX43" fmla="*/ 4875597 w 5040589"/>
                  <a:gd name="connsiteY43" fmla="*/ 1479749 h 1501194"/>
                  <a:gd name="connsiteX44" fmla="*/ 4875597 w 5040589"/>
                  <a:gd name="connsiteY44" fmla="*/ 1479749 h 1501194"/>
                  <a:gd name="connsiteX45" fmla="*/ 4875856 w 5040589"/>
                  <a:gd name="connsiteY45" fmla="*/ 1479057 h 1501194"/>
                  <a:gd name="connsiteX46" fmla="*/ 4886752 w 5040589"/>
                  <a:gd name="connsiteY46" fmla="*/ 1480354 h 1501194"/>
                  <a:gd name="connsiteX47" fmla="*/ 4896177 w 5040589"/>
                  <a:gd name="connsiteY47" fmla="*/ 1480873 h 1501194"/>
                  <a:gd name="connsiteX48" fmla="*/ 4900501 w 5040589"/>
                  <a:gd name="connsiteY48" fmla="*/ 1480960 h 1501194"/>
                  <a:gd name="connsiteX49" fmla="*/ 4904652 w 5040589"/>
                  <a:gd name="connsiteY49" fmla="*/ 1479835 h 1501194"/>
                  <a:gd name="connsiteX50" fmla="*/ 4913472 w 5040589"/>
                  <a:gd name="connsiteY50" fmla="*/ 1476636 h 1501194"/>
                  <a:gd name="connsiteX51" fmla="*/ 4922206 w 5040589"/>
                  <a:gd name="connsiteY51" fmla="*/ 1473263 h 1501194"/>
                  <a:gd name="connsiteX52" fmla="*/ 4926011 w 5040589"/>
                  <a:gd name="connsiteY52" fmla="*/ 1471274 h 1501194"/>
                  <a:gd name="connsiteX53" fmla="*/ 4930076 w 5040589"/>
                  <a:gd name="connsiteY53" fmla="*/ 1470150 h 1501194"/>
                  <a:gd name="connsiteX54" fmla="*/ 4938982 w 5040589"/>
                  <a:gd name="connsiteY54" fmla="*/ 1467556 h 1501194"/>
                  <a:gd name="connsiteX55" fmla="*/ 4951694 w 5040589"/>
                  <a:gd name="connsiteY55" fmla="*/ 1462713 h 1501194"/>
                  <a:gd name="connsiteX56" fmla="*/ 4952732 w 5040589"/>
                  <a:gd name="connsiteY56" fmla="*/ 1462195 h 1501194"/>
                  <a:gd name="connsiteX57" fmla="*/ 4955326 w 5040589"/>
                  <a:gd name="connsiteY57" fmla="*/ 1460465 h 1501194"/>
                  <a:gd name="connsiteX58" fmla="*/ 4963109 w 5040589"/>
                  <a:gd name="connsiteY58" fmla="*/ 1455363 h 1501194"/>
                  <a:gd name="connsiteX59" fmla="*/ 4970546 w 5040589"/>
                  <a:gd name="connsiteY59" fmla="*/ 1449742 h 1501194"/>
                  <a:gd name="connsiteX60" fmla="*/ 4973832 w 5040589"/>
                  <a:gd name="connsiteY60" fmla="*/ 1447061 h 1501194"/>
                  <a:gd name="connsiteX61" fmla="*/ 4977290 w 5040589"/>
                  <a:gd name="connsiteY61" fmla="*/ 1444640 h 1501194"/>
                  <a:gd name="connsiteX62" fmla="*/ 4984381 w 5040589"/>
                  <a:gd name="connsiteY62" fmla="*/ 1438674 h 1501194"/>
                  <a:gd name="connsiteX63" fmla="*/ 4991386 w 5040589"/>
                  <a:gd name="connsiteY63" fmla="*/ 1432534 h 1501194"/>
                  <a:gd name="connsiteX64" fmla="*/ 4994326 w 5040589"/>
                  <a:gd name="connsiteY64" fmla="*/ 1429421 h 1501194"/>
                  <a:gd name="connsiteX65" fmla="*/ 4997180 w 5040589"/>
                  <a:gd name="connsiteY65" fmla="*/ 1426308 h 1501194"/>
                  <a:gd name="connsiteX66" fmla="*/ 5003147 w 5040589"/>
                  <a:gd name="connsiteY66" fmla="*/ 1419217 h 1501194"/>
                  <a:gd name="connsiteX67" fmla="*/ 5011189 w 5040589"/>
                  <a:gd name="connsiteY67" fmla="*/ 1408321 h 1501194"/>
                  <a:gd name="connsiteX68" fmla="*/ 5018193 w 5040589"/>
                  <a:gd name="connsiteY68" fmla="*/ 1396820 h 1501194"/>
                  <a:gd name="connsiteX69" fmla="*/ 5024073 w 5040589"/>
                  <a:gd name="connsiteY69" fmla="*/ 1384714 h 1501194"/>
                  <a:gd name="connsiteX70" fmla="*/ 5034796 w 5040589"/>
                  <a:gd name="connsiteY70" fmla="*/ 1359895 h 1501194"/>
                  <a:gd name="connsiteX71" fmla="*/ 5035834 w 5040589"/>
                  <a:gd name="connsiteY71" fmla="*/ 1355745 h 1501194"/>
                  <a:gd name="connsiteX72" fmla="*/ 5036871 w 5040589"/>
                  <a:gd name="connsiteY72" fmla="*/ 1351507 h 1501194"/>
                  <a:gd name="connsiteX73" fmla="*/ 5037477 w 5040589"/>
                  <a:gd name="connsiteY73" fmla="*/ 1346578 h 1501194"/>
                  <a:gd name="connsiteX74" fmla="*/ 5038774 w 5040589"/>
                  <a:gd name="connsiteY74" fmla="*/ 1337326 h 1501194"/>
                  <a:gd name="connsiteX75" fmla="*/ 5039120 w 5040589"/>
                  <a:gd name="connsiteY75" fmla="*/ 1333088 h 1501194"/>
                  <a:gd name="connsiteX76" fmla="*/ 5038082 w 5040589"/>
                  <a:gd name="connsiteY76" fmla="*/ 1319512 h 1501194"/>
                  <a:gd name="connsiteX77" fmla="*/ 5036353 w 5040589"/>
                  <a:gd name="connsiteY77" fmla="*/ 1302044 h 1501194"/>
                  <a:gd name="connsiteX78" fmla="*/ 5039898 w 5040589"/>
                  <a:gd name="connsiteY78" fmla="*/ 1266590 h 1501194"/>
                  <a:gd name="connsiteX79" fmla="*/ 5037131 w 5040589"/>
                  <a:gd name="connsiteY79" fmla="*/ 1231135 h 1501194"/>
                  <a:gd name="connsiteX80" fmla="*/ 5039984 w 5040589"/>
                  <a:gd name="connsiteY80" fmla="*/ 1195681 h 1501194"/>
                  <a:gd name="connsiteX81" fmla="*/ 5038601 w 5040589"/>
                  <a:gd name="connsiteY81" fmla="*/ 1160226 h 1501194"/>
                  <a:gd name="connsiteX82" fmla="*/ 5038341 w 5040589"/>
                  <a:gd name="connsiteY82" fmla="*/ 1124772 h 1501194"/>
                  <a:gd name="connsiteX83" fmla="*/ 5036871 w 5040589"/>
                  <a:gd name="connsiteY83" fmla="*/ 1089317 h 1501194"/>
                  <a:gd name="connsiteX84" fmla="*/ 5039206 w 5040589"/>
                  <a:gd name="connsiteY84" fmla="*/ 1053863 h 1501194"/>
                  <a:gd name="connsiteX85" fmla="*/ 5036785 w 5040589"/>
                  <a:gd name="connsiteY85" fmla="*/ 1018408 h 1501194"/>
                  <a:gd name="connsiteX86" fmla="*/ 5038341 w 5040589"/>
                  <a:gd name="connsiteY86" fmla="*/ 982954 h 1501194"/>
                  <a:gd name="connsiteX87" fmla="*/ 5037650 w 5040589"/>
                  <a:gd name="connsiteY87" fmla="*/ 947499 h 1501194"/>
                  <a:gd name="connsiteX88" fmla="*/ 5040590 w 5040589"/>
                  <a:gd name="connsiteY88" fmla="*/ 912045 h 1501194"/>
                  <a:gd name="connsiteX89" fmla="*/ 5037390 w 5040589"/>
                  <a:gd name="connsiteY89" fmla="*/ 876590 h 1501194"/>
                  <a:gd name="connsiteX90" fmla="*/ 5040417 w 5040589"/>
                  <a:gd name="connsiteY90" fmla="*/ 841136 h 1501194"/>
                  <a:gd name="connsiteX91" fmla="*/ 5038255 w 5040589"/>
                  <a:gd name="connsiteY91" fmla="*/ 805681 h 1501194"/>
                  <a:gd name="connsiteX92" fmla="*/ 5037650 w 5040589"/>
                  <a:gd name="connsiteY92" fmla="*/ 770227 h 1501194"/>
                  <a:gd name="connsiteX93" fmla="*/ 5039898 w 5040589"/>
                  <a:gd name="connsiteY93" fmla="*/ 734772 h 1501194"/>
                  <a:gd name="connsiteX94" fmla="*/ 5038687 w 5040589"/>
                  <a:gd name="connsiteY94" fmla="*/ 699318 h 1501194"/>
                  <a:gd name="connsiteX95" fmla="*/ 5037563 w 5040589"/>
                  <a:gd name="connsiteY95" fmla="*/ 663863 h 1501194"/>
                  <a:gd name="connsiteX96" fmla="*/ 5040157 w 5040589"/>
                  <a:gd name="connsiteY96" fmla="*/ 628409 h 1501194"/>
                  <a:gd name="connsiteX97" fmla="*/ 5036093 w 5040589"/>
                  <a:gd name="connsiteY97" fmla="*/ 592954 h 1501194"/>
                  <a:gd name="connsiteX98" fmla="*/ 5038255 w 5040589"/>
                  <a:gd name="connsiteY98" fmla="*/ 557500 h 1501194"/>
                  <a:gd name="connsiteX99" fmla="*/ 5038601 w 5040589"/>
                  <a:gd name="connsiteY99" fmla="*/ 522046 h 1501194"/>
                  <a:gd name="connsiteX100" fmla="*/ 5039379 w 5040589"/>
                  <a:gd name="connsiteY100" fmla="*/ 486591 h 1501194"/>
                  <a:gd name="connsiteX101" fmla="*/ 5038255 w 5040589"/>
                  <a:gd name="connsiteY101" fmla="*/ 451137 h 1501194"/>
                  <a:gd name="connsiteX102" fmla="*/ 5038860 w 5040589"/>
                  <a:gd name="connsiteY102" fmla="*/ 415682 h 1501194"/>
                  <a:gd name="connsiteX103" fmla="*/ 5036093 w 5040589"/>
                  <a:gd name="connsiteY103" fmla="*/ 380228 h 1501194"/>
                  <a:gd name="connsiteX104" fmla="*/ 5038687 w 5040589"/>
                  <a:gd name="connsiteY104" fmla="*/ 344773 h 1501194"/>
                  <a:gd name="connsiteX105" fmla="*/ 5036266 w 5040589"/>
                  <a:gd name="connsiteY105" fmla="*/ 309319 h 1501194"/>
                  <a:gd name="connsiteX106" fmla="*/ 5035661 w 5040589"/>
                  <a:gd name="connsiteY106" fmla="*/ 273864 h 1501194"/>
                  <a:gd name="connsiteX107" fmla="*/ 5038255 w 5040589"/>
                  <a:gd name="connsiteY107" fmla="*/ 238410 h 1501194"/>
                  <a:gd name="connsiteX108" fmla="*/ 5039033 w 5040589"/>
                  <a:gd name="connsiteY108" fmla="*/ 202955 h 1501194"/>
                  <a:gd name="connsiteX109" fmla="*/ 5039812 w 5040589"/>
                  <a:gd name="connsiteY109" fmla="*/ 185228 h 1501194"/>
                  <a:gd name="connsiteX110" fmla="*/ 5040331 w 5040589"/>
                  <a:gd name="connsiteY110" fmla="*/ 173035 h 1501194"/>
                  <a:gd name="connsiteX111" fmla="*/ 5040331 w 5040589"/>
                  <a:gd name="connsiteY111" fmla="*/ 168711 h 1501194"/>
                  <a:gd name="connsiteX112" fmla="*/ 5038514 w 5040589"/>
                  <a:gd name="connsiteY112" fmla="*/ 155135 h 1501194"/>
                  <a:gd name="connsiteX113" fmla="*/ 5035401 w 5040589"/>
                  <a:gd name="connsiteY113" fmla="*/ 141991 h 1501194"/>
                  <a:gd name="connsiteX114" fmla="*/ 5032807 w 5040589"/>
                  <a:gd name="connsiteY114" fmla="*/ 128760 h 1501194"/>
                  <a:gd name="connsiteX115" fmla="*/ 5031856 w 5040589"/>
                  <a:gd name="connsiteY115" fmla="*/ 123918 h 1501194"/>
                  <a:gd name="connsiteX116" fmla="*/ 5030472 w 5040589"/>
                  <a:gd name="connsiteY116" fmla="*/ 119767 h 1501194"/>
                  <a:gd name="connsiteX117" fmla="*/ 5029175 w 5040589"/>
                  <a:gd name="connsiteY117" fmla="*/ 115703 h 1501194"/>
                  <a:gd name="connsiteX118" fmla="*/ 5016204 w 5040589"/>
                  <a:gd name="connsiteY118" fmla="*/ 92009 h 1501194"/>
                  <a:gd name="connsiteX119" fmla="*/ 5014129 w 5040589"/>
                  <a:gd name="connsiteY119" fmla="*/ 88377 h 1501194"/>
                  <a:gd name="connsiteX120" fmla="*/ 5009459 w 5040589"/>
                  <a:gd name="connsiteY120" fmla="*/ 80335 h 1501194"/>
                  <a:gd name="connsiteX121" fmla="*/ 5001676 w 5040589"/>
                  <a:gd name="connsiteY121" fmla="*/ 69266 h 1501194"/>
                  <a:gd name="connsiteX122" fmla="*/ 5000898 w 5040589"/>
                  <a:gd name="connsiteY122" fmla="*/ 68401 h 1501194"/>
                  <a:gd name="connsiteX123" fmla="*/ 4998650 w 5040589"/>
                  <a:gd name="connsiteY123" fmla="*/ 66239 h 1501194"/>
                  <a:gd name="connsiteX124" fmla="*/ 4991991 w 5040589"/>
                  <a:gd name="connsiteY124" fmla="*/ 59667 h 1501194"/>
                  <a:gd name="connsiteX125" fmla="*/ 4990176 w 5040589"/>
                  <a:gd name="connsiteY125" fmla="*/ 57851 h 1501194"/>
                  <a:gd name="connsiteX126" fmla="*/ 4988273 w 5040589"/>
                  <a:gd name="connsiteY126" fmla="*/ 56295 h 1501194"/>
                  <a:gd name="connsiteX127" fmla="*/ 4984900 w 5040589"/>
                  <a:gd name="connsiteY127" fmla="*/ 53614 h 1501194"/>
                  <a:gd name="connsiteX128" fmla="*/ 4981614 w 5040589"/>
                  <a:gd name="connsiteY128" fmla="*/ 50933 h 1501194"/>
                  <a:gd name="connsiteX129" fmla="*/ 4978328 w 5040589"/>
                  <a:gd name="connsiteY129" fmla="*/ 48339 h 1501194"/>
                  <a:gd name="connsiteX130" fmla="*/ 4970546 w 5040589"/>
                  <a:gd name="connsiteY130" fmla="*/ 43324 h 1501194"/>
                  <a:gd name="connsiteX131" fmla="*/ 4962676 w 5040589"/>
                  <a:gd name="connsiteY131" fmla="*/ 38481 h 1501194"/>
                  <a:gd name="connsiteX132" fmla="*/ 4958958 w 5040589"/>
                  <a:gd name="connsiteY132" fmla="*/ 36579 h 1501194"/>
                  <a:gd name="connsiteX133" fmla="*/ 4955586 w 5040589"/>
                  <a:gd name="connsiteY133" fmla="*/ 34071 h 1501194"/>
                  <a:gd name="connsiteX134" fmla="*/ 4952127 w 5040589"/>
                  <a:gd name="connsiteY134" fmla="*/ 31477 h 1501194"/>
                  <a:gd name="connsiteX135" fmla="*/ 4947889 w 5040589"/>
                  <a:gd name="connsiteY135" fmla="*/ 28882 h 1501194"/>
                  <a:gd name="connsiteX136" fmla="*/ 4936215 w 5040589"/>
                  <a:gd name="connsiteY136" fmla="*/ 22051 h 1501194"/>
                  <a:gd name="connsiteX137" fmla="*/ 4922639 w 5040589"/>
                  <a:gd name="connsiteY137" fmla="*/ 20235 h 1501194"/>
                  <a:gd name="connsiteX138" fmla="*/ 4913300 w 5040589"/>
                  <a:gd name="connsiteY138" fmla="*/ 19889 h 1501194"/>
                  <a:gd name="connsiteX139" fmla="*/ 4909149 w 5040589"/>
                  <a:gd name="connsiteY139" fmla="*/ 19716 h 1501194"/>
                  <a:gd name="connsiteX140" fmla="*/ 4907679 w 5040589"/>
                  <a:gd name="connsiteY140" fmla="*/ 19284 h 1501194"/>
                  <a:gd name="connsiteX141" fmla="*/ 4903701 w 5040589"/>
                  <a:gd name="connsiteY141" fmla="*/ 18506 h 1501194"/>
                  <a:gd name="connsiteX142" fmla="*/ 4891508 w 5040589"/>
                  <a:gd name="connsiteY142" fmla="*/ 16690 h 1501194"/>
                  <a:gd name="connsiteX143" fmla="*/ 4879142 w 5040589"/>
                  <a:gd name="connsiteY143" fmla="*/ 15911 h 1501194"/>
                  <a:gd name="connsiteX144" fmla="*/ 4873521 w 5040589"/>
                  <a:gd name="connsiteY144" fmla="*/ 15565 h 1501194"/>
                  <a:gd name="connsiteX145" fmla="*/ 4843083 w 5040589"/>
                  <a:gd name="connsiteY145" fmla="*/ 17122 h 1501194"/>
                  <a:gd name="connsiteX146" fmla="*/ 4761278 w 5040589"/>
                  <a:gd name="connsiteY146" fmla="*/ 1038 h 1501194"/>
                  <a:gd name="connsiteX147" fmla="*/ 4679559 w 5040589"/>
                  <a:gd name="connsiteY147" fmla="*/ 2767 h 1501194"/>
                  <a:gd name="connsiteX148" fmla="*/ 4597927 w 5040589"/>
                  <a:gd name="connsiteY148" fmla="*/ 8734 h 1501194"/>
                  <a:gd name="connsiteX149" fmla="*/ 4516209 w 5040589"/>
                  <a:gd name="connsiteY149" fmla="*/ 3718 h 1501194"/>
                  <a:gd name="connsiteX150" fmla="*/ 4434578 w 5040589"/>
                  <a:gd name="connsiteY150" fmla="*/ 12193 h 1501194"/>
                  <a:gd name="connsiteX151" fmla="*/ 4352946 w 5040589"/>
                  <a:gd name="connsiteY151" fmla="*/ 18506 h 1501194"/>
                  <a:gd name="connsiteX152" fmla="*/ 4271314 w 5040589"/>
                  <a:gd name="connsiteY152" fmla="*/ 0 h 1501194"/>
                  <a:gd name="connsiteX153" fmla="*/ 4189682 w 5040589"/>
                  <a:gd name="connsiteY153" fmla="*/ 12971 h 1501194"/>
                  <a:gd name="connsiteX154" fmla="*/ 4107964 w 5040589"/>
                  <a:gd name="connsiteY154" fmla="*/ 9858 h 1501194"/>
                  <a:gd name="connsiteX155" fmla="*/ 4026332 w 5040589"/>
                  <a:gd name="connsiteY155" fmla="*/ 692 h 1501194"/>
                  <a:gd name="connsiteX156" fmla="*/ 3944700 w 5040589"/>
                  <a:gd name="connsiteY156" fmla="*/ 13576 h 1501194"/>
                  <a:gd name="connsiteX157" fmla="*/ 3863069 w 5040589"/>
                  <a:gd name="connsiteY157" fmla="*/ 8647 h 1501194"/>
                  <a:gd name="connsiteX158" fmla="*/ 3781437 w 5040589"/>
                  <a:gd name="connsiteY158" fmla="*/ 8907 h 1501194"/>
                  <a:gd name="connsiteX159" fmla="*/ 3699805 w 5040589"/>
                  <a:gd name="connsiteY159" fmla="*/ 3632 h 1501194"/>
                  <a:gd name="connsiteX160" fmla="*/ 3618173 w 5040589"/>
                  <a:gd name="connsiteY160" fmla="*/ 11674 h 1501194"/>
                  <a:gd name="connsiteX161" fmla="*/ 3536541 w 5040589"/>
                  <a:gd name="connsiteY161" fmla="*/ 1038 h 1501194"/>
                  <a:gd name="connsiteX162" fmla="*/ 3454910 w 5040589"/>
                  <a:gd name="connsiteY162" fmla="*/ 1902 h 1501194"/>
                  <a:gd name="connsiteX163" fmla="*/ 3373278 w 5040589"/>
                  <a:gd name="connsiteY163" fmla="*/ 20840 h 1501194"/>
                  <a:gd name="connsiteX164" fmla="*/ 3340590 w 5040589"/>
                  <a:gd name="connsiteY164" fmla="*/ 12885 h 1501194"/>
                  <a:gd name="connsiteX165" fmla="*/ 3337477 w 5040589"/>
                  <a:gd name="connsiteY165" fmla="*/ 15565 h 1501194"/>
                  <a:gd name="connsiteX166" fmla="*/ 3336786 w 5040589"/>
                  <a:gd name="connsiteY166" fmla="*/ 11933 h 1501194"/>
                  <a:gd name="connsiteX167" fmla="*/ 3291732 w 5040589"/>
                  <a:gd name="connsiteY167" fmla="*/ 951 h 1501194"/>
                  <a:gd name="connsiteX168" fmla="*/ 3210706 w 5040589"/>
                  <a:gd name="connsiteY168" fmla="*/ 2767 h 1501194"/>
                  <a:gd name="connsiteX169" fmla="*/ 3129074 w 5040589"/>
                  <a:gd name="connsiteY169" fmla="*/ 18592 h 1501194"/>
                  <a:gd name="connsiteX170" fmla="*/ 3047442 w 5040589"/>
                  <a:gd name="connsiteY170" fmla="*/ 15047 h 1501194"/>
                  <a:gd name="connsiteX171" fmla="*/ 2965811 w 5040589"/>
                  <a:gd name="connsiteY171" fmla="*/ 14787 h 1501194"/>
                  <a:gd name="connsiteX172" fmla="*/ 2884265 w 5040589"/>
                  <a:gd name="connsiteY172" fmla="*/ 20581 h 1501194"/>
                  <a:gd name="connsiteX173" fmla="*/ 2802634 w 5040589"/>
                  <a:gd name="connsiteY173" fmla="*/ 16257 h 1501194"/>
                  <a:gd name="connsiteX174" fmla="*/ 2721002 w 5040589"/>
                  <a:gd name="connsiteY174" fmla="*/ 14268 h 1501194"/>
                  <a:gd name="connsiteX175" fmla="*/ 2639457 w 5040589"/>
                  <a:gd name="connsiteY175" fmla="*/ 5102 h 1501194"/>
                  <a:gd name="connsiteX176" fmla="*/ 2557825 w 5040589"/>
                  <a:gd name="connsiteY176" fmla="*/ 17381 h 1501194"/>
                  <a:gd name="connsiteX177" fmla="*/ 2476193 w 5040589"/>
                  <a:gd name="connsiteY177" fmla="*/ 5016 h 1501194"/>
                  <a:gd name="connsiteX178" fmla="*/ 2405630 w 5040589"/>
                  <a:gd name="connsiteY178" fmla="*/ 173 h 1501194"/>
                  <a:gd name="connsiteX179" fmla="*/ 2413067 w 5040589"/>
                  <a:gd name="connsiteY179" fmla="*/ 17122 h 1501194"/>
                  <a:gd name="connsiteX180" fmla="*/ 2405370 w 5040589"/>
                  <a:gd name="connsiteY180" fmla="*/ 27672 h 1501194"/>
                  <a:gd name="connsiteX181" fmla="*/ 2354005 w 5040589"/>
                  <a:gd name="connsiteY181" fmla="*/ 26375 h 1501194"/>
                  <a:gd name="connsiteX182" fmla="*/ 2354523 w 5040589"/>
                  <a:gd name="connsiteY182" fmla="*/ 5016 h 1501194"/>
                  <a:gd name="connsiteX183" fmla="*/ 2359885 w 5040589"/>
                  <a:gd name="connsiteY183" fmla="*/ 3027 h 1501194"/>
                  <a:gd name="connsiteX184" fmla="*/ 2312843 w 5040589"/>
                  <a:gd name="connsiteY184" fmla="*/ 7869 h 1501194"/>
                  <a:gd name="connsiteX185" fmla="*/ 2231211 w 5040589"/>
                  <a:gd name="connsiteY185" fmla="*/ 7523 h 1501194"/>
                  <a:gd name="connsiteX186" fmla="*/ 2149579 w 5040589"/>
                  <a:gd name="connsiteY186" fmla="*/ 9599 h 1501194"/>
                  <a:gd name="connsiteX187" fmla="*/ 2067948 w 5040589"/>
                  <a:gd name="connsiteY187" fmla="*/ 9512 h 1501194"/>
                  <a:gd name="connsiteX188" fmla="*/ 1986316 w 5040589"/>
                  <a:gd name="connsiteY188" fmla="*/ 19543 h 1501194"/>
                  <a:gd name="connsiteX189" fmla="*/ 1904684 w 5040589"/>
                  <a:gd name="connsiteY189" fmla="*/ 2162 h 1501194"/>
                  <a:gd name="connsiteX190" fmla="*/ 1823052 w 5040589"/>
                  <a:gd name="connsiteY190" fmla="*/ 12106 h 1501194"/>
                  <a:gd name="connsiteX191" fmla="*/ 1741420 w 5040589"/>
                  <a:gd name="connsiteY191" fmla="*/ 14874 h 1501194"/>
                  <a:gd name="connsiteX192" fmla="*/ 1659789 w 5040589"/>
                  <a:gd name="connsiteY192" fmla="*/ 12020 h 1501194"/>
                  <a:gd name="connsiteX193" fmla="*/ 1578157 w 5040589"/>
                  <a:gd name="connsiteY193" fmla="*/ 11155 h 1501194"/>
                  <a:gd name="connsiteX194" fmla="*/ 1496525 w 5040589"/>
                  <a:gd name="connsiteY194" fmla="*/ 13836 h 1501194"/>
                  <a:gd name="connsiteX195" fmla="*/ 1485543 w 5040589"/>
                  <a:gd name="connsiteY195" fmla="*/ 12712 h 1501194"/>
                  <a:gd name="connsiteX196" fmla="*/ 1486753 w 5040589"/>
                  <a:gd name="connsiteY196" fmla="*/ 15479 h 1501194"/>
                  <a:gd name="connsiteX197" fmla="*/ 1479749 w 5040589"/>
                  <a:gd name="connsiteY197" fmla="*/ 16084 h 1501194"/>
                  <a:gd name="connsiteX198" fmla="*/ 1471447 w 5040589"/>
                  <a:gd name="connsiteY198" fmla="*/ 11328 h 1501194"/>
                  <a:gd name="connsiteX199" fmla="*/ 1414980 w 5040589"/>
                  <a:gd name="connsiteY199" fmla="*/ 5707 h 1501194"/>
                  <a:gd name="connsiteX200" fmla="*/ 1333348 w 5040589"/>
                  <a:gd name="connsiteY200" fmla="*/ 15738 h 1501194"/>
                  <a:gd name="connsiteX201" fmla="*/ 1251716 w 5040589"/>
                  <a:gd name="connsiteY201" fmla="*/ 12625 h 1501194"/>
                  <a:gd name="connsiteX202" fmla="*/ 1170084 w 5040589"/>
                  <a:gd name="connsiteY202" fmla="*/ 18419 h 1501194"/>
                  <a:gd name="connsiteX203" fmla="*/ 1088453 w 5040589"/>
                  <a:gd name="connsiteY203" fmla="*/ 20062 h 1501194"/>
                  <a:gd name="connsiteX204" fmla="*/ 1013220 w 5040589"/>
                  <a:gd name="connsiteY204" fmla="*/ 13317 h 1501194"/>
                  <a:gd name="connsiteX205" fmla="*/ 997568 w 5040589"/>
                  <a:gd name="connsiteY205" fmla="*/ 2508 h 1501194"/>
                  <a:gd name="connsiteX206" fmla="*/ 998865 w 5040589"/>
                  <a:gd name="connsiteY206" fmla="*/ 12279 h 1501194"/>
                  <a:gd name="connsiteX207" fmla="*/ 925276 w 5040589"/>
                  <a:gd name="connsiteY207" fmla="*/ 8129 h 1501194"/>
                  <a:gd name="connsiteX208" fmla="*/ 843644 w 5040589"/>
                  <a:gd name="connsiteY208" fmla="*/ 8302 h 1501194"/>
                  <a:gd name="connsiteX209" fmla="*/ 762012 w 5040589"/>
                  <a:gd name="connsiteY209" fmla="*/ 20062 h 1501194"/>
                  <a:gd name="connsiteX210" fmla="*/ 680380 w 5040589"/>
                  <a:gd name="connsiteY210" fmla="*/ 20062 h 1501194"/>
                  <a:gd name="connsiteX211" fmla="*/ 598748 w 5040589"/>
                  <a:gd name="connsiteY211" fmla="*/ 13663 h 1501194"/>
                  <a:gd name="connsiteX212" fmla="*/ 517117 w 5040589"/>
                  <a:gd name="connsiteY212" fmla="*/ 19197 h 1501194"/>
                  <a:gd name="connsiteX213" fmla="*/ 435485 w 5040589"/>
                  <a:gd name="connsiteY213" fmla="*/ 7696 h 1501194"/>
                  <a:gd name="connsiteX214" fmla="*/ 353853 w 5040589"/>
                  <a:gd name="connsiteY214" fmla="*/ 20321 h 1501194"/>
                  <a:gd name="connsiteX215" fmla="*/ 272221 w 5040589"/>
                  <a:gd name="connsiteY215" fmla="*/ 17035 h 1501194"/>
                  <a:gd name="connsiteX216" fmla="*/ 190589 w 5040589"/>
                  <a:gd name="connsiteY216" fmla="*/ 18592 h 1501194"/>
                  <a:gd name="connsiteX217" fmla="*/ 177878 w 5040589"/>
                  <a:gd name="connsiteY217" fmla="*/ 16949 h 1501194"/>
                  <a:gd name="connsiteX218" fmla="*/ 155567 w 5040589"/>
                  <a:gd name="connsiteY218" fmla="*/ 14268 h 1501194"/>
                  <a:gd name="connsiteX219" fmla="*/ 144153 w 5040589"/>
                  <a:gd name="connsiteY219" fmla="*/ 14095 h 1501194"/>
                  <a:gd name="connsiteX220" fmla="*/ 138791 w 5040589"/>
                  <a:gd name="connsiteY220" fmla="*/ 14009 h 1501194"/>
                  <a:gd name="connsiteX221" fmla="*/ 134122 w 5040589"/>
                  <a:gd name="connsiteY221" fmla="*/ 14441 h 1501194"/>
                  <a:gd name="connsiteX222" fmla="*/ 124264 w 5040589"/>
                  <a:gd name="connsiteY222" fmla="*/ 15219 h 1501194"/>
                  <a:gd name="connsiteX223" fmla="*/ 121756 w 5040589"/>
                  <a:gd name="connsiteY223" fmla="*/ 16084 h 1501194"/>
                  <a:gd name="connsiteX224" fmla="*/ 115184 w 5040589"/>
                  <a:gd name="connsiteY224" fmla="*/ 18678 h 1501194"/>
                  <a:gd name="connsiteX225" fmla="*/ 110774 w 5040589"/>
                  <a:gd name="connsiteY225" fmla="*/ 20408 h 1501194"/>
                  <a:gd name="connsiteX226" fmla="*/ 105931 w 5040589"/>
                  <a:gd name="connsiteY226" fmla="*/ 22570 h 1501194"/>
                  <a:gd name="connsiteX227" fmla="*/ 95641 w 5040589"/>
                  <a:gd name="connsiteY227" fmla="*/ 27758 h 1501194"/>
                  <a:gd name="connsiteX228" fmla="*/ 90625 w 5040589"/>
                  <a:gd name="connsiteY228" fmla="*/ 30698 h 1501194"/>
                  <a:gd name="connsiteX229" fmla="*/ 85869 w 5040589"/>
                  <a:gd name="connsiteY229" fmla="*/ 33725 h 1501194"/>
                  <a:gd name="connsiteX230" fmla="*/ 80248 w 5040589"/>
                  <a:gd name="connsiteY230" fmla="*/ 37270 h 1501194"/>
                  <a:gd name="connsiteX231" fmla="*/ 81026 w 5040589"/>
                  <a:gd name="connsiteY231" fmla="*/ 41594 h 1501194"/>
                  <a:gd name="connsiteX232" fmla="*/ 66499 w 5040589"/>
                  <a:gd name="connsiteY232" fmla="*/ 49982 h 1501194"/>
                  <a:gd name="connsiteX233" fmla="*/ 65548 w 5040589"/>
                  <a:gd name="connsiteY233" fmla="*/ 48512 h 1501194"/>
                  <a:gd name="connsiteX234" fmla="*/ 62175 w 5040589"/>
                  <a:gd name="connsiteY234" fmla="*/ 51366 h 1501194"/>
                  <a:gd name="connsiteX235" fmla="*/ 54565 w 5040589"/>
                  <a:gd name="connsiteY235" fmla="*/ 57851 h 1501194"/>
                  <a:gd name="connsiteX236" fmla="*/ 46523 w 5040589"/>
                  <a:gd name="connsiteY236" fmla="*/ 66066 h 1501194"/>
                  <a:gd name="connsiteX237" fmla="*/ 44448 w 5040589"/>
                  <a:gd name="connsiteY237" fmla="*/ 68142 h 1501194"/>
                  <a:gd name="connsiteX238" fmla="*/ 42632 w 5040589"/>
                  <a:gd name="connsiteY238" fmla="*/ 70390 h 1501194"/>
                  <a:gd name="connsiteX239" fmla="*/ 39086 w 5040589"/>
                  <a:gd name="connsiteY239" fmla="*/ 74800 h 1501194"/>
                  <a:gd name="connsiteX240" fmla="*/ 32947 w 5040589"/>
                  <a:gd name="connsiteY240" fmla="*/ 82756 h 1501194"/>
                  <a:gd name="connsiteX241" fmla="*/ 27499 w 5040589"/>
                  <a:gd name="connsiteY241" fmla="*/ 90885 h 1501194"/>
                  <a:gd name="connsiteX242" fmla="*/ 26288 w 5040589"/>
                  <a:gd name="connsiteY242" fmla="*/ 93306 h 1501194"/>
                  <a:gd name="connsiteX243" fmla="*/ 23867 w 5040589"/>
                  <a:gd name="connsiteY243" fmla="*/ 100051 h 1501194"/>
                  <a:gd name="connsiteX244" fmla="*/ 20581 w 5040589"/>
                  <a:gd name="connsiteY244" fmla="*/ 109477 h 1501194"/>
                  <a:gd name="connsiteX245" fmla="*/ 17900 w 5040589"/>
                  <a:gd name="connsiteY245" fmla="*/ 120545 h 1501194"/>
                  <a:gd name="connsiteX246" fmla="*/ 15998 w 5040589"/>
                  <a:gd name="connsiteY246" fmla="*/ 131614 h 1501194"/>
                  <a:gd name="connsiteX247" fmla="*/ 14701 w 5040589"/>
                  <a:gd name="connsiteY247" fmla="*/ 141299 h 1501194"/>
                  <a:gd name="connsiteX248" fmla="*/ 14441 w 5040589"/>
                  <a:gd name="connsiteY248" fmla="*/ 150811 h 1501194"/>
                  <a:gd name="connsiteX249" fmla="*/ 13922 w 5040589"/>
                  <a:gd name="connsiteY249" fmla="*/ 153319 h 1501194"/>
                  <a:gd name="connsiteX250" fmla="*/ 13404 w 5040589"/>
                  <a:gd name="connsiteY250" fmla="*/ 156259 h 1501194"/>
                  <a:gd name="connsiteX251" fmla="*/ 13144 w 5040589"/>
                  <a:gd name="connsiteY251" fmla="*/ 160064 h 1501194"/>
                  <a:gd name="connsiteX252" fmla="*/ 12366 w 5040589"/>
                  <a:gd name="connsiteY252" fmla="*/ 169749 h 1501194"/>
                  <a:gd name="connsiteX253" fmla="*/ 12106 w 5040589"/>
                  <a:gd name="connsiteY253" fmla="*/ 172516 h 1501194"/>
                  <a:gd name="connsiteX254" fmla="*/ 12020 w 5040589"/>
                  <a:gd name="connsiteY254" fmla="*/ 176235 h 1501194"/>
                  <a:gd name="connsiteX255" fmla="*/ 11847 w 5040589"/>
                  <a:gd name="connsiteY255" fmla="*/ 183844 h 1501194"/>
                  <a:gd name="connsiteX256" fmla="*/ 10982 w 5040589"/>
                  <a:gd name="connsiteY256" fmla="*/ 224660 h 1501194"/>
                  <a:gd name="connsiteX257" fmla="*/ 14614 w 5040589"/>
                  <a:gd name="connsiteY257" fmla="*/ 306292 h 1501194"/>
                  <a:gd name="connsiteX258" fmla="*/ 1816 w 5040589"/>
                  <a:gd name="connsiteY258" fmla="*/ 387924 h 1501194"/>
                  <a:gd name="connsiteX259" fmla="*/ 13749 w 5040589"/>
                  <a:gd name="connsiteY259" fmla="*/ 469469 h 1501194"/>
                  <a:gd name="connsiteX260" fmla="*/ 778 w 5040589"/>
                  <a:gd name="connsiteY260" fmla="*/ 551014 h 1501194"/>
                  <a:gd name="connsiteX261" fmla="*/ 13663 w 5040589"/>
                  <a:gd name="connsiteY261" fmla="*/ 632560 h 1501194"/>
                  <a:gd name="connsiteX262" fmla="*/ 13404 w 5040589"/>
                  <a:gd name="connsiteY262" fmla="*/ 644493 h 1501194"/>
                  <a:gd name="connsiteX263" fmla="*/ 23607 w 5040589"/>
                  <a:gd name="connsiteY263" fmla="*/ 642072 h 1501194"/>
                  <a:gd name="connsiteX264" fmla="*/ 33725 w 5040589"/>
                  <a:gd name="connsiteY264" fmla="*/ 647693 h 1501194"/>
                  <a:gd name="connsiteX265" fmla="*/ 24645 w 5040589"/>
                  <a:gd name="connsiteY265" fmla="*/ 656167 h 1501194"/>
                  <a:gd name="connsiteX266" fmla="*/ 13404 w 5040589"/>
                  <a:gd name="connsiteY266" fmla="*/ 649595 h 1501194"/>
                  <a:gd name="connsiteX267" fmla="*/ 12366 w 5040589"/>
                  <a:gd name="connsiteY267" fmla="*/ 700010 h 1501194"/>
                  <a:gd name="connsiteX268" fmla="*/ 28796 w 5040589"/>
                  <a:gd name="connsiteY268" fmla="*/ 691881 h 1501194"/>
                  <a:gd name="connsiteX269" fmla="*/ 38568 w 5040589"/>
                  <a:gd name="connsiteY269" fmla="*/ 735291 h 1501194"/>
                  <a:gd name="connsiteX270" fmla="*/ 33033 w 5040589"/>
                  <a:gd name="connsiteY270" fmla="*/ 737107 h 1501194"/>
                  <a:gd name="connsiteX271" fmla="*/ 21964 w 5040589"/>
                  <a:gd name="connsiteY271" fmla="*/ 725606 h 1501194"/>
                  <a:gd name="connsiteX272" fmla="*/ 11761 w 5040589"/>
                  <a:gd name="connsiteY272" fmla="*/ 721888 h 1501194"/>
                  <a:gd name="connsiteX273" fmla="*/ 9166 w 5040589"/>
                  <a:gd name="connsiteY273" fmla="*/ 795910 h 1501194"/>
                  <a:gd name="connsiteX274" fmla="*/ 14268 w 5040589"/>
                  <a:gd name="connsiteY274" fmla="*/ 877541 h 1501194"/>
                  <a:gd name="connsiteX275" fmla="*/ 18851 w 5040589"/>
                  <a:gd name="connsiteY275" fmla="*/ 959173 h 1501194"/>
                  <a:gd name="connsiteX276" fmla="*/ 0 w 5040589"/>
                  <a:gd name="connsiteY276" fmla="*/ 1040719 h 1501194"/>
                  <a:gd name="connsiteX277" fmla="*/ 17987 w 5040589"/>
                  <a:gd name="connsiteY277" fmla="*/ 1122264 h 1501194"/>
                  <a:gd name="connsiteX278" fmla="*/ 15306 w 5040589"/>
                  <a:gd name="connsiteY278" fmla="*/ 1203809 h 1501194"/>
                  <a:gd name="connsiteX279" fmla="*/ 519 w 5040589"/>
                  <a:gd name="connsiteY279" fmla="*/ 1285355 h 1501194"/>
                  <a:gd name="connsiteX280" fmla="*/ 1816 w 5040589"/>
                  <a:gd name="connsiteY280" fmla="*/ 1298066 h 1501194"/>
                  <a:gd name="connsiteX281" fmla="*/ 3113 w 5040589"/>
                  <a:gd name="connsiteY281" fmla="*/ 1311124 h 1501194"/>
                  <a:gd name="connsiteX282" fmla="*/ 3891 w 5040589"/>
                  <a:gd name="connsiteY282" fmla="*/ 1318474 h 1501194"/>
                  <a:gd name="connsiteX283" fmla="*/ 5016 w 5040589"/>
                  <a:gd name="connsiteY283" fmla="*/ 1324441 h 1501194"/>
                  <a:gd name="connsiteX284" fmla="*/ 7091 w 5040589"/>
                  <a:gd name="connsiteY284" fmla="*/ 1335942 h 1501194"/>
                  <a:gd name="connsiteX285" fmla="*/ 9945 w 5040589"/>
                  <a:gd name="connsiteY285" fmla="*/ 1345627 h 1501194"/>
                  <a:gd name="connsiteX286" fmla="*/ 12020 w 5040589"/>
                  <a:gd name="connsiteY286" fmla="*/ 1352372 h 1501194"/>
                  <a:gd name="connsiteX287" fmla="*/ 13058 w 5040589"/>
                  <a:gd name="connsiteY287" fmla="*/ 1354880 h 1501194"/>
                  <a:gd name="connsiteX288" fmla="*/ 16084 w 5040589"/>
                  <a:gd name="connsiteY288" fmla="*/ 1363960 h 1501194"/>
                  <a:gd name="connsiteX289" fmla="*/ 19889 w 5040589"/>
                  <a:gd name="connsiteY289" fmla="*/ 1373039 h 1501194"/>
                  <a:gd name="connsiteX290" fmla="*/ 22137 w 5040589"/>
                  <a:gd name="connsiteY290" fmla="*/ 1378055 h 1501194"/>
                  <a:gd name="connsiteX291" fmla="*/ 23262 w 5040589"/>
                  <a:gd name="connsiteY291" fmla="*/ 1380649 h 1501194"/>
                  <a:gd name="connsiteX292" fmla="*/ 24732 w 5040589"/>
                  <a:gd name="connsiteY292" fmla="*/ 1383157 h 1501194"/>
                  <a:gd name="connsiteX293" fmla="*/ 30266 w 5040589"/>
                  <a:gd name="connsiteY293" fmla="*/ 1392842 h 1501194"/>
                  <a:gd name="connsiteX294" fmla="*/ 35800 w 5040589"/>
                  <a:gd name="connsiteY294" fmla="*/ 1400798 h 1501194"/>
                  <a:gd name="connsiteX295" fmla="*/ 39692 w 5040589"/>
                  <a:gd name="connsiteY295" fmla="*/ 1406419 h 1501194"/>
                  <a:gd name="connsiteX296" fmla="*/ 41421 w 5040589"/>
                  <a:gd name="connsiteY296" fmla="*/ 1408408 h 1501194"/>
                  <a:gd name="connsiteX297" fmla="*/ 47820 w 5040589"/>
                  <a:gd name="connsiteY297" fmla="*/ 1415325 h 1501194"/>
                  <a:gd name="connsiteX298" fmla="*/ 47907 w 5040589"/>
                  <a:gd name="connsiteY298" fmla="*/ 1415412 h 1501194"/>
                  <a:gd name="connsiteX299" fmla="*/ 40556 w 5040589"/>
                  <a:gd name="connsiteY299" fmla="*/ 1418352 h 1501194"/>
                  <a:gd name="connsiteX300" fmla="*/ 22397 w 5040589"/>
                  <a:gd name="connsiteY300" fmla="*/ 1408148 h 1501194"/>
                  <a:gd name="connsiteX301" fmla="*/ 4583 w 5040589"/>
                  <a:gd name="connsiteY301" fmla="*/ 1411867 h 1501194"/>
                  <a:gd name="connsiteX302" fmla="*/ 47907 w 5040589"/>
                  <a:gd name="connsiteY302" fmla="*/ 1436512 h 1501194"/>
                  <a:gd name="connsiteX303" fmla="*/ 55430 w 5040589"/>
                  <a:gd name="connsiteY303" fmla="*/ 1422589 h 1501194"/>
                  <a:gd name="connsiteX304" fmla="*/ 63126 w 5040589"/>
                  <a:gd name="connsiteY304" fmla="*/ 1429248 h 1501194"/>
                  <a:gd name="connsiteX305" fmla="*/ 71947 w 5040589"/>
                  <a:gd name="connsiteY305" fmla="*/ 1435647 h 1501194"/>
                  <a:gd name="connsiteX306" fmla="*/ 76097 w 5040589"/>
                  <a:gd name="connsiteY306" fmla="*/ 1438414 h 1501194"/>
                  <a:gd name="connsiteX307" fmla="*/ 79989 w 5040589"/>
                  <a:gd name="connsiteY307" fmla="*/ 1440662 h 1501194"/>
                  <a:gd name="connsiteX308" fmla="*/ 85696 w 5040589"/>
                  <a:gd name="connsiteY308" fmla="*/ 1444121 h 1501194"/>
                  <a:gd name="connsiteX309" fmla="*/ 87944 w 5040589"/>
                  <a:gd name="connsiteY309" fmla="*/ 1445246 h 1501194"/>
                  <a:gd name="connsiteX310" fmla="*/ 95641 w 5040589"/>
                  <a:gd name="connsiteY310" fmla="*/ 1450088 h 1501194"/>
                  <a:gd name="connsiteX311" fmla="*/ 99359 w 5040589"/>
                  <a:gd name="connsiteY311" fmla="*/ 1452509 h 1501194"/>
                  <a:gd name="connsiteX312" fmla="*/ 103769 w 5040589"/>
                  <a:gd name="connsiteY312" fmla="*/ 1454671 h 1501194"/>
                  <a:gd name="connsiteX313" fmla="*/ 113368 w 5040589"/>
                  <a:gd name="connsiteY313" fmla="*/ 1459514 h 1501194"/>
                  <a:gd name="connsiteX314" fmla="*/ 132306 w 5040589"/>
                  <a:gd name="connsiteY314" fmla="*/ 1466259 h 1501194"/>
                  <a:gd name="connsiteX315" fmla="*/ 141126 w 5040589"/>
                  <a:gd name="connsiteY315" fmla="*/ 1468767 h 1501194"/>
                  <a:gd name="connsiteX316" fmla="*/ 141731 w 5040589"/>
                  <a:gd name="connsiteY316" fmla="*/ 1469112 h 1501194"/>
                  <a:gd name="connsiteX317" fmla="*/ 143461 w 5040589"/>
                  <a:gd name="connsiteY317" fmla="*/ 1469977 h 1501194"/>
                  <a:gd name="connsiteX318" fmla="*/ 149774 w 5040589"/>
                  <a:gd name="connsiteY318" fmla="*/ 1473090 h 1501194"/>
                  <a:gd name="connsiteX319" fmla="*/ 154097 w 5040589"/>
                  <a:gd name="connsiteY319" fmla="*/ 1475252 h 1501194"/>
                  <a:gd name="connsiteX320" fmla="*/ 156519 w 5040589"/>
                  <a:gd name="connsiteY320" fmla="*/ 1476463 h 1501194"/>
                  <a:gd name="connsiteX321" fmla="*/ 159113 w 5040589"/>
                  <a:gd name="connsiteY321" fmla="*/ 1477414 h 1501194"/>
                  <a:gd name="connsiteX322" fmla="*/ 170268 w 5040589"/>
                  <a:gd name="connsiteY322" fmla="*/ 1481478 h 1501194"/>
                  <a:gd name="connsiteX323" fmla="*/ 173208 w 5040589"/>
                  <a:gd name="connsiteY323" fmla="*/ 1482516 h 1501194"/>
                  <a:gd name="connsiteX324" fmla="*/ 177013 w 5040589"/>
                  <a:gd name="connsiteY324" fmla="*/ 1483381 h 1501194"/>
                  <a:gd name="connsiteX325" fmla="*/ 184363 w 5040589"/>
                  <a:gd name="connsiteY325" fmla="*/ 1485110 h 1501194"/>
                  <a:gd name="connsiteX326" fmla="*/ 197421 w 5040589"/>
                  <a:gd name="connsiteY326" fmla="*/ 1488137 h 1501194"/>
                  <a:gd name="connsiteX327" fmla="*/ 210133 w 5040589"/>
                  <a:gd name="connsiteY327" fmla="*/ 1491077 h 1501194"/>
                  <a:gd name="connsiteX328" fmla="*/ 291678 w 5040589"/>
                  <a:gd name="connsiteY328" fmla="*/ 1486667 h 1501194"/>
                  <a:gd name="connsiteX329" fmla="*/ 373223 w 5040589"/>
                  <a:gd name="connsiteY329" fmla="*/ 1473436 h 1501194"/>
                  <a:gd name="connsiteX330" fmla="*/ 454769 w 5040589"/>
                  <a:gd name="connsiteY330" fmla="*/ 1471966 h 1501194"/>
                  <a:gd name="connsiteX331" fmla="*/ 502848 w 5040589"/>
                  <a:gd name="connsiteY331" fmla="*/ 1480700 h 1501194"/>
                  <a:gd name="connsiteX332" fmla="*/ 496709 w 5040589"/>
                  <a:gd name="connsiteY332" fmla="*/ 1475857 h 1501194"/>
                  <a:gd name="connsiteX333" fmla="*/ 513225 w 5040589"/>
                  <a:gd name="connsiteY333" fmla="*/ 1482602 h 1501194"/>
                  <a:gd name="connsiteX334" fmla="*/ 536314 w 5040589"/>
                  <a:gd name="connsiteY334" fmla="*/ 1486840 h 1501194"/>
                  <a:gd name="connsiteX335" fmla="*/ 617859 w 5040589"/>
                  <a:gd name="connsiteY335" fmla="*/ 1473782 h 1501194"/>
                  <a:gd name="connsiteX336" fmla="*/ 699405 w 5040589"/>
                  <a:gd name="connsiteY336" fmla="*/ 1485802 h 1501194"/>
                  <a:gd name="connsiteX337" fmla="*/ 719553 w 5040589"/>
                  <a:gd name="connsiteY337" fmla="*/ 1482775 h 1501194"/>
                  <a:gd name="connsiteX338" fmla="*/ 739183 w 5040589"/>
                  <a:gd name="connsiteY338" fmla="*/ 1479835 h 1501194"/>
                  <a:gd name="connsiteX339" fmla="*/ 751030 w 5040589"/>
                  <a:gd name="connsiteY339" fmla="*/ 1478019 h 1501194"/>
                  <a:gd name="connsiteX340" fmla="*/ 768411 w 5040589"/>
                  <a:gd name="connsiteY340" fmla="*/ 1475425 h 1501194"/>
                  <a:gd name="connsiteX341" fmla="*/ 781036 w 5040589"/>
                  <a:gd name="connsiteY341" fmla="*/ 1473523 h 1501194"/>
                  <a:gd name="connsiteX342" fmla="*/ 806806 w 5040589"/>
                  <a:gd name="connsiteY342" fmla="*/ 1476722 h 1501194"/>
                  <a:gd name="connsiteX343" fmla="*/ 827387 w 5040589"/>
                  <a:gd name="connsiteY343" fmla="*/ 1479317 h 1501194"/>
                  <a:gd name="connsiteX344" fmla="*/ 862668 w 5040589"/>
                  <a:gd name="connsiteY344" fmla="*/ 1483727 h 1501194"/>
                  <a:gd name="connsiteX345" fmla="*/ 944300 w 5040589"/>
                  <a:gd name="connsiteY345" fmla="*/ 1482602 h 1501194"/>
                  <a:gd name="connsiteX346" fmla="*/ 1025845 w 5040589"/>
                  <a:gd name="connsiteY346" fmla="*/ 1483727 h 1501194"/>
                  <a:gd name="connsiteX347" fmla="*/ 1107391 w 5040589"/>
                  <a:gd name="connsiteY347" fmla="*/ 1489002 h 1501194"/>
                  <a:gd name="connsiteX348" fmla="*/ 1188936 w 5040589"/>
                  <a:gd name="connsiteY348" fmla="*/ 1490472 h 1501194"/>
                  <a:gd name="connsiteX349" fmla="*/ 1270481 w 5040589"/>
                  <a:gd name="connsiteY349" fmla="*/ 1473436 h 1501194"/>
                  <a:gd name="connsiteX350" fmla="*/ 1352026 w 5040589"/>
                  <a:gd name="connsiteY350" fmla="*/ 1483813 h 1501194"/>
                  <a:gd name="connsiteX351" fmla="*/ 1433572 w 5040589"/>
                  <a:gd name="connsiteY351" fmla="*/ 1473609 h 1501194"/>
                  <a:gd name="connsiteX352" fmla="*/ 1515117 w 5040589"/>
                  <a:gd name="connsiteY352" fmla="*/ 1484159 h 1501194"/>
                  <a:gd name="connsiteX353" fmla="*/ 1596662 w 5040589"/>
                  <a:gd name="connsiteY353" fmla="*/ 1470583 h 1501194"/>
                  <a:gd name="connsiteX354" fmla="*/ 1613957 w 5040589"/>
                  <a:gd name="connsiteY354" fmla="*/ 1475079 h 1501194"/>
                  <a:gd name="connsiteX355" fmla="*/ 1608250 w 5040589"/>
                  <a:gd name="connsiteY355" fmla="*/ 1469718 h 1501194"/>
                  <a:gd name="connsiteX356" fmla="*/ 1606520 w 5040589"/>
                  <a:gd name="connsiteY356" fmla="*/ 1454585 h 1501194"/>
                  <a:gd name="connsiteX357" fmla="*/ 1606520 w 5040589"/>
                  <a:gd name="connsiteY357" fmla="*/ 1454585 h 1501194"/>
                  <a:gd name="connsiteX358" fmla="*/ 1616379 w 5040589"/>
                  <a:gd name="connsiteY358" fmla="*/ 1439106 h 1501194"/>
                  <a:gd name="connsiteX359" fmla="*/ 1630820 w 5040589"/>
                  <a:gd name="connsiteY359" fmla="*/ 1434350 h 1501194"/>
                  <a:gd name="connsiteX360" fmla="*/ 1631771 w 5040589"/>
                  <a:gd name="connsiteY360" fmla="*/ 1447321 h 1501194"/>
                  <a:gd name="connsiteX361" fmla="*/ 1627447 w 5040589"/>
                  <a:gd name="connsiteY361" fmla="*/ 1451731 h 1501194"/>
                  <a:gd name="connsiteX362" fmla="*/ 1618973 w 5040589"/>
                  <a:gd name="connsiteY362" fmla="*/ 1469199 h 1501194"/>
                  <a:gd name="connsiteX363" fmla="*/ 1616465 w 5040589"/>
                  <a:gd name="connsiteY363" fmla="*/ 1475771 h 1501194"/>
                  <a:gd name="connsiteX364" fmla="*/ 1678121 w 5040589"/>
                  <a:gd name="connsiteY364" fmla="*/ 1491769 h 1501194"/>
                  <a:gd name="connsiteX365" fmla="*/ 1759753 w 5040589"/>
                  <a:gd name="connsiteY365" fmla="*/ 1478798 h 1501194"/>
                  <a:gd name="connsiteX366" fmla="*/ 1841385 w 5040589"/>
                  <a:gd name="connsiteY366" fmla="*/ 1478884 h 1501194"/>
                  <a:gd name="connsiteX367" fmla="*/ 1923017 w 5040589"/>
                  <a:gd name="connsiteY367" fmla="*/ 1481565 h 1501194"/>
                  <a:gd name="connsiteX368" fmla="*/ 2004562 w 5040589"/>
                  <a:gd name="connsiteY368" fmla="*/ 1477846 h 1501194"/>
                  <a:gd name="connsiteX369" fmla="*/ 2011912 w 5040589"/>
                  <a:gd name="connsiteY369" fmla="*/ 1478365 h 1501194"/>
                  <a:gd name="connsiteX370" fmla="*/ 2011393 w 5040589"/>
                  <a:gd name="connsiteY370" fmla="*/ 1477587 h 1501194"/>
                  <a:gd name="connsiteX371" fmla="*/ 2014939 w 5040589"/>
                  <a:gd name="connsiteY371" fmla="*/ 1469631 h 1501194"/>
                  <a:gd name="connsiteX372" fmla="*/ 2032666 w 5040589"/>
                  <a:gd name="connsiteY372" fmla="*/ 1472658 h 1501194"/>
                  <a:gd name="connsiteX373" fmla="*/ 2021857 w 5040589"/>
                  <a:gd name="connsiteY373" fmla="*/ 1478365 h 1501194"/>
                  <a:gd name="connsiteX374" fmla="*/ 2020646 w 5040589"/>
                  <a:gd name="connsiteY374" fmla="*/ 1478971 h 1501194"/>
                  <a:gd name="connsiteX375" fmla="*/ 2086194 w 5040589"/>
                  <a:gd name="connsiteY375" fmla="*/ 1483381 h 1501194"/>
                  <a:gd name="connsiteX376" fmla="*/ 2140240 w 5040589"/>
                  <a:gd name="connsiteY376" fmla="*/ 1485716 h 1501194"/>
                  <a:gd name="connsiteX377" fmla="*/ 2133322 w 5040589"/>
                  <a:gd name="connsiteY377" fmla="*/ 1497995 h 1501194"/>
                  <a:gd name="connsiteX378" fmla="*/ 2172063 w 5040589"/>
                  <a:gd name="connsiteY378" fmla="*/ 1501195 h 1501194"/>
                  <a:gd name="connsiteX379" fmla="*/ 2147590 w 5040589"/>
                  <a:gd name="connsiteY379" fmla="*/ 1486667 h 1501194"/>
                  <a:gd name="connsiteX380" fmla="*/ 2144737 w 5040589"/>
                  <a:gd name="connsiteY380" fmla="*/ 1485889 h 1501194"/>
                  <a:gd name="connsiteX381" fmla="*/ 2167739 w 5040589"/>
                  <a:gd name="connsiteY381" fmla="*/ 1486840 h 1501194"/>
                  <a:gd name="connsiteX382" fmla="*/ 2249371 w 5040589"/>
                  <a:gd name="connsiteY382" fmla="*/ 1480614 h 1501194"/>
                  <a:gd name="connsiteX383" fmla="*/ 2331002 w 5040589"/>
                  <a:gd name="connsiteY383" fmla="*/ 1470583 h 1501194"/>
                  <a:gd name="connsiteX384" fmla="*/ 2412634 w 5040589"/>
                  <a:gd name="connsiteY384" fmla="*/ 1490126 h 1501194"/>
                  <a:gd name="connsiteX385" fmla="*/ 2494266 w 5040589"/>
                  <a:gd name="connsiteY385" fmla="*/ 1478192 h 1501194"/>
                  <a:gd name="connsiteX386" fmla="*/ 2575898 w 5040589"/>
                  <a:gd name="connsiteY386" fmla="*/ 1481305 h 1501194"/>
                  <a:gd name="connsiteX387" fmla="*/ 2606510 w 5040589"/>
                  <a:gd name="connsiteY387" fmla="*/ 1482602 h 1501194"/>
                  <a:gd name="connsiteX388" fmla="*/ 2608845 w 5040589"/>
                  <a:gd name="connsiteY388" fmla="*/ 1482689 h 1501194"/>
                  <a:gd name="connsiteX389" fmla="*/ 2657530 w 5040589"/>
                  <a:gd name="connsiteY389" fmla="*/ 1484764 h 1501194"/>
                  <a:gd name="connsiteX390" fmla="*/ 2668512 w 5040589"/>
                  <a:gd name="connsiteY390" fmla="*/ 1483900 h 1501194"/>
                  <a:gd name="connsiteX391" fmla="*/ 2673787 w 5040589"/>
                  <a:gd name="connsiteY391" fmla="*/ 1481738 h 1501194"/>
                  <a:gd name="connsiteX392" fmla="*/ 2698864 w 5040589"/>
                  <a:gd name="connsiteY392" fmla="*/ 1481478 h 1501194"/>
                  <a:gd name="connsiteX393" fmla="*/ 2739161 w 5040589"/>
                  <a:gd name="connsiteY393" fmla="*/ 1478192 h 1501194"/>
                  <a:gd name="connsiteX394" fmla="*/ 2820793 w 5040589"/>
                  <a:gd name="connsiteY394" fmla="*/ 1479835 h 1501194"/>
                  <a:gd name="connsiteX395" fmla="*/ 2896372 w 5040589"/>
                  <a:gd name="connsiteY395" fmla="*/ 1483467 h 1501194"/>
                  <a:gd name="connsiteX396" fmla="*/ 2922401 w 5040589"/>
                  <a:gd name="connsiteY396" fmla="*/ 1482602 h 1501194"/>
                  <a:gd name="connsiteX397" fmla="*/ 2957941 w 5040589"/>
                  <a:gd name="connsiteY397" fmla="*/ 1481392 h 1501194"/>
                  <a:gd name="connsiteX398" fmla="*/ 2993483 w 5040589"/>
                  <a:gd name="connsiteY398" fmla="*/ 1479576 h 1501194"/>
                  <a:gd name="connsiteX399" fmla="*/ 3029023 w 5040589"/>
                  <a:gd name="connsiteY399" fmla="*/ 1483381 h 1501194"/>
                  <a:gd name="connsiteX400" fmla="*/ 3064564 w 5040589"/>
                  <a:gd name="connsiteY400" fmla="*/ 1481046 h 1501194"/>
                  <a:gd name="connsiteX401" fmla="*/ 3100105 w 5040589"/>
                  <a:gd name="connsiteY401" fmla="*/ 1479749 h 1501194"/>
                  <a:gd name="connsiteX402" fmla="*/ 3135646 w 5040589"/>
                  <a:gd name="connsiteY402" fmla="*/ 1483900 h 1501194"/>
                  <a:gd name="connsiteX403" fmla="*/ 3171101 w 5040589"/>
                  <a:gd name="connsiteY403" fmla="*/ 1481132 h 1501194"/>
                  <a:gd name="connsiteX404" fmla="*/ 3206642 w 5040589"/>
                  <a:gd name="connsiteY404" fmla="*/ 1481565 h 1501194"/>
                  <a:gd name="connsiteX405" fmla="*/ 3242096 w 5040589"/>
                  <a:gd name="connsiteY405" fmla="*/ 1483727 h 1501194"/>
                  <a:gd name="connsiteX406" fmla="*/ 3277205 w 5040589"/>
                  <a:gd name="connsiteY406" fmla="*/ 1481478 h 1501194"/>
                  <a:gd name="connsiteX407" fmla="*/ 3275908 w 5040589"/>
                  <a:gd name="connsiteY407" fmla="*/ 1480008 h 1501194"/>
                  <a:gd name="connsiteX408" fmla="*/ 3277810 w 5040589"/>
                  <a:gd name="connsiteY408" fmla="*/ 1478711 h 1501194"/>
                  <a:gd name="connsiteX409" fmla="*/ 3286371 w 5040589"/>
                  <a:gd name="connsiteY409" fmla="*/ 1481565 h 1501194"/>
                  <a:gd name="connsiteX410" fmla="*/ 3313092 w 5040589"/>
                  <a:gd name="connsiteY410" fmla="*/ 1481738 h 1501194"/>
                  <a:gd name="connsiteX411" fmla="*/ 3348633 w 5040589"/>
                  <a:gd name="connsiteY411" fmla="*/ 1480268 h 1501194"/>
                  <a:gd name="connsiteX412" fmla="*/ 3384087 w 5040589"/>
                  <a:gd name="connsiteY412" fmla="*/ 1482948 h 1501194"/>
                  <a:gd name="connsiteX413" fmla="*/ 3419109 w 5040589"/>
                  <a:gd name="connsiteY413" fmla="*/ 1479230 h 15011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</a:cxnLst>
                <a:rect l="l" t="t" r="r" b="b"/>
                <a:pathLst>
                  <a:path w="5040589" h="1501194">
                    <a:moveTo>
                      <a:pt x="3419109" y="1479230"/>
                    </a:moveTo>
                    <a:lnTo>
                      <a:pt x="3454564" y="1481392"/>
                    </a:lnTo>
                    <a:lnTo>
                      <a:pt x="3490018" y="1480960"/>
                    </a:lnTo>
                    <a:lnTo>
                      <a:pt x="3525559" y="1479230"/>
                    </a:lnTo>
                    <a:lnTo>
                      <a:pt x="3561014" y="1479403"/>
                    </a:lnTo>
                    <a:lnTo>
                      <a:pt x="3596468" y="1483727"/>
                    </a:lnTo>
                    <a:lnTo>
                      <a:pt x="3631923" y="1482602"/>
                    </a:lnTo>
                    <a:lnTo>
                      <a:pt x="3667464" y="1481565"/>
                    </a:lnTo>
                    <a:lnTo>
                      <a:pt x="3702918" y="1482430"/>
                    </a:lnTo>
                    <a:lnTo>
                      <a:pt x="3738459" y="1481392"/>
                    </a:lnTo>
                    <a:lnTo>
                      <a:pt x="3773914" y="1483381"/>
                    </a:lnTo>
                    <a:lnTo>
                      <a:pt x="3809368" y="1479922"/>
                    </a:lnTo>
                    <a:lnTo>
                      <a:pt x="3844822" y="1479230"/>
                    </a:lnTo>
                    <a:lnTo>
                      <a:pt x="3880277" y="1481911"/>
                    </a:lnTo>
                    <a:lnTo>
                      <a:pt x="3915731" y="1479317"/>
                    </a:lnTo>
                    <a:lnTo>
                      <a:pt x="3951186" y="1480268"/>
                    </a:lnTo>
                    <a:lnTo>
                      <a:pt x="3986640" y="1483381"/>
                    </a:lnTo>
                    <a:lnTo>
                      <a:pt x="4022095" y="1481824"/>
                    </a:lnTo>
                    <a:lnTo>
                      <a:pt x="4057549" y="1483986"/>
                    </a:lnTo>
                    <a:lnTo>
                      <a:pt x="4093004" y="1482775"/>
                    </a:lnTo>
                    <a:lnTo>
                      <a:pt x="4128458" y="1482170"/>
                    </a:lnTo>
                    <a:lnTo>
                      <a:pt x="4163999" y="1482170"/>
                    </a:lnTo>
                    <a:lnTo>
                      <a:pt x="4199454" y="1479144"/>
                    </a:lnTo>
                    <a:lnTo>
                      <a:pt x="4234908" y="1480614"/>
                    </a:lnTo>
                    <a:lnTo>
                      <a:pt x="4270363" y="1480268"/>
                    </a:lnTo>
                    <a:lnTo>
                      <a:pt x="4305817" y="1480960"/>
                    </a:lnTo>
                    <a:lnTo>
                      <a:pt x="4341272" y="1483727"/>
                    </a:lnTo>
                    <a:lnTo>
                      <a:pt x="4376726" y="1479230"/>
                    </a:lnTo>
                    <a:lnTo>
                      <a:pt x="4412181" y="1479749"/>
                    </a:lnTo>
                    <a:lnTo>
                      <a:pt x="4447635" y="1479230"/>
                    </a:lnTo>
                    <a:lnTo>
                      <a:pt x="4483090" y="1480787"/>
                    </a:lnTo>
                    <a:lnTo>
                      <a:pt x="4518544" y="1479403"/>
                    </a:lnTo>
                    <a:lnTo>
                      <a:pt x="4553999" y="1481911"/>
                    </a:lnTo>
                    <a:lnTo>
                      <a:pt x="4589453" y="1481997"/>
                    </a:lnTo>
                    <a:lnTo>
                      <a:pt x="4624907" y="1482257"/>
                    </a:lnTo>
                    <a:lnTo>
                      <a:pt x="4660362" y="1482602"/>
                    </a:lnTo>
                    <a:lnTo>
                      <a:pt x="4695816" y="1479317"/>
                    </a:lnTo>
                    <a:lnTo>
                      <a:pt x="4731271" y="1480614"/>
                    </a:lnTo>
                    <a:lnTo>
                      <a:pt x="4766726" y="1481911"/>
                    </a:lnTo>
                    <a:lnTo>
                      <a:pt x="4802180" y="1480268"/>
                    </a:lnTo>
                    <a:lnTo>
                      <a:pt x="4837635" y="1480873"/>
                    </a:lnTo>
                    <a:lnTo>
                      <a:pt x="4873089" y="1478798"/>
                    </a:lnTo>
                    <a:cubicBezTo>
                      <a:pt x="4873089" y="1478798"/>
                      <a:pt x="4874127" y="1478971"/>
                      <a:pt x="4875856" y="1479144"/>
                    </a:cubicBezTo>
                    <a:cubicBezTo>
                      <a:pt x="4875770" y="1479317"/>
                      <a:pt x="4875770" y="1479489"/>
                      <a:pt x="4875597" y="1479749"/>
                    </a:cubicBezTo>
                    <a:lnTo>
                      <a:pt x="4875597" y="1479749"/>
                    </a:lnTo>
                    <a:cubicBezTo>
                      <a:pt x="4875683" y="1479403"/>
                      <a:pt x="4875770" y="1479230"/>
                      <a:pt x="4875856" y="1479057"/>
                    </a:cubicBezTo>
                    <a:cubicBezTo>
                      <a:pt x="4878450" y="1479403"/>
                      <a:pt x="4882601" y="1479835"/>
                      <a:pt x="4886752" y="1480354"/>
                    </a:cubicBezTo>
                    <a:cubicBezTo>
                      <a:pt x="4890211" y="1480960"/>
                      <a:pt x="4893583" y="1480873"/>
                      <a:pt x="4896177" y="1480873"/>
                    </a:cubicBezTo>
                    <a:cubicBezTo>
                      <a:pt x="4898772" y="1480960"/>
                      <a:pt x="4900501" y="1480960"/>
                      <a:pt x="4900501" y="1480960"/>
                    </a:cubicBezTo>
                    <a:cubicBezTo>
                      <a:pt x="4900501" y="1480960"/>
                      <a:pt x="4902144" y="1480527"/>
                      <a:pt x="4904652" y="1479835"/>
                    </a:cubicBezTo>
                    <a:cubicBezTo>
                      <a:pt x="4907160" y="1479317"/>
                      <a:pt x="4910359" y="1477760"/>
                      <a:pt x="4913472" y="1476636"/>
                    </a:cubicBezTo>
                    <a:cubicBezTo>
                      <a:pt x="4916672" y="1475425"/>
                      <a:pt x="4919785" y="1474214"/>
                      <a:pt x="4922206" y="1473263"/>
                    </a:cubicBezTo>
                    <a:cubicBezTo>
                      <a:pt x="4924455" y="1472053"/>
                      <a:pt x="4926011" y="1471274"/>
                      <a:pt x="4926011" y="1471274"/>
                    </a:cubicBezTo>
                    <a:cubicBezTo>
                      <a:pt x="4926011" y="1471274"/>
                      <a:pt x="4927654" y="1470842"/>
                      <a:pt x="4930076" y="1470150"/>
                    </a:cubicBezTo>
                    <a:cubicBezTo>
                      <a:pt x="4932497" y="1469372"/>
                      <a:pt x="4935869" y="1468767"/>
                      <a:pt x="4938982" y="1467556"/>
                    </a:cubicBezTo>
                    <a:cubicBezTo>
                      <a:pt x="4945209" y="1465048"/>
                      <a:pt x="4951694" y="1462713"/>
                      <a:pt x="4951694" y="1462713"/>
                    </a:cubicBezTo>
                    <a:cubicBezTo>
                      <a:pt x="4951694" y="1462713"/>
                      <a:pt x="4952040" y="1462540"/>
                      <a:pt x="4952732" y="1462195"/>
                    </a:cubicBezTo>
                    <a:cubicBezTo>
                      <a:pt x="4953337" y="1461762"/>
                      <a:pt x="4954202" y="1461157"/>
                      <a:pt x="4955326" y="1460465"/>
                    </a:cubicBezTo>
                    <a:cubicBezTo>
                      <a:pt x="4957488" y="1459081"/>
                      <a:pt x="4960255" y="1457179"/>
                      <a:pt x="4963109" y="1455363"/>
                    </a:cubicBezTo>
                    <a:cubicBezTo>
                      <a:pt x="4966049" y="1453720"/>
                      <a:pt x="4968557" y="1451299"/>
                      <a:pt x="4970546" y="1449742"/>
                    </a:cubicBezTo>
                    <a:cubicBezTo>
                      <a:pt x="4972534" y="1448186"/>
                      <a:pt x="4973832" y="1447061"/>
                      <a:pt x="4973832" y="1447061"/>
                    </a:cubicBezTo>
                    <a:cubicBezTo>
                      <a:pt x="4973832" y="1447061"/>
                      <a:pt x="4975215" y="1446110"/>
                      <a:pt x="4977290" y="1444640"/>
                    </a:cubicBezTo>
                    <a:cubicBezTo>
                      <a:pt x="4979366" y="1443170"/>
                      <a:pt x="4981787" y="1440835"/>
                      <a:pt x="4984381" y="1438674"/>
                    </a:cubicBezTo>
                    <a:cubicBezTo>
                      <a:pt x="4986889" y="1436425"/>
                      <a:pt x="4989656" y="1434436"/>
                      <a:pt x="4991386" y="1432534"/>
                    </a:cubicBezTo>
                    <a:cubicBezTo>
                      <a:pt x="4993115" y="1430718"/>
                      <a:pt x="4994326" y="1429421"/>
                      <a:pt x="4994326" y="1429421"/>
                    </a:cubicBezTo>
                    <a:cubicBezTo>
                      <a:pt x="4994326" y="1429421"/>
                      <a:pt x="4995450" y="1428210"/>
                      <a:pt x="4997180" y="1426308"/>
                    </a:cubicBezTo>
                    <a:cubicBezTo>
                      <a:pt x="4998909" y="1424405"/>
                      <a:pt x="5001331" y="1422070"/>
                      <a:pt x="5003147" y="1419217"/>
                    </a:cubicBezTo>
                    <a:cubicBezTo>
                      <a:pt x="5007124" y="1413769"/>
                      <a:pt x="5011361" y="1408494"/>
                      <a:pt x="5011189" y="1408321"/>
                    </a:cubicBezTo>
                    <a:cubicBezTo>
                      <a:pt x="5011189" y="1408321"/>
                      <a:pt x="5014561" y="1402527"/>
                      <a:pt x="5018193" y="1396820"/>
                    </a:cubicBezTo>
                    <a:cubicBezTo>
                      <a:pt x="5021133" y="1390767"/>
                      <a:pt x="5024073" y="1384714"/>
                      <a:pt x="5024073" y="1384714"/>
                    </a:cubicBezTo>
                    <a:cubicBezTo>
                      <a:pt x="5024765" y="1385059"/>
                      <a:pt x="5035401" y="1360241"/>
                      <a:pt x="5034796" y="1359895"/>
                    </a:cubicBezTo>
                    <a:cubicBezTo>
                      <a:pt x="5034796" y="1359895"/>
                      <a:pt x="5035228" y="1358252"/>
                      <a:pt x="5035834" y="1355745"/>
                    </a:cubicBezTo>
                    <a:cubicBezTo>
                      <a:pt x="5036093" y="1354534"/>
                      <a:pt x="5036526" y="1353064"/>
                      <a:pt x="5036871" y="1351507"/>
                    </a:cubicBezTo>
                    <a:cubicBezTo>
                      <a:pt x="5037044" y="1349951"/>
                      <a:pt x="5037304" y="1348221"/>
                      <a:pt x="5037477" y="1346578"/>
                    </a:cubicBezTo>
                    <a:cubicBezTo>
                      <a:pt x="5037909" y="1343206"/>
                      <a:pt x="5038428" y="1339833"/>
                      <a:pt x="5038774" y="1337326"/>
                    </a:cubicBezTo>
                    <a:cubicBezTo>
                      <a:pt x="5039293" y="1334818"/>
                      <a:pt x="5039033" y="1333088"/>
                      <a:pt x="5039120" y="1333088"/>
                    </a:cubicBezTo>
                    <a:cubicBezTo>
                      <a:pt x="5039120" y="1333088"/>
                      <a:pt x="5038601" y="1326257"/>
                      <a:pt x="5038082" y="1319512"/>
                    </a:cubicBezTo>
                    <a:cubicBezTo>
                      <a:pt x="5037217" y="1310778"/>
                      <a:pt x="5036353" y="1302044"/>
                      <a:pt x="5036353" y="1302044"/>
                    </a:cubicBezTo>
                    <a:lnTo>
                      <a:pt x="5039898" y="1266590"/>
                    </a:lnTo>
                    <a:lnTo>
                      <a:pt x="5037131" y="1231135"/>
                    </a:lnTo>
                    <a:lnTo>
                      <a:pt x="5039984" y="1195681"/>
                    </a:lnTo>
                    <a:lnTo>
                      <a:pt x="5038601" y="1160226"/>
                    </a:lnTo>
                    <a:lnTo>
                      <a:pt x="5038341" y="1124772"/>
                    </a:lnTo>
                    <a:lnTo>
                      <a:pt x="5036871" y="1089317"/>
                    </a:lnTo>
                    <a:lnTo>
                      <a:pt x="5039206" y="1053863"/>
                    </a:lnTo>
                    <a:lnTo>
                      <a:pt x="5036785" y="1018408"/>
                    </a:lnTo>
                    <a:lnTo>
                      <a:pt x="5038341" y="982954"/>
                    </a:lnTo>
                    <a:lnTo>
                      <a:pt x="5037650" y="947499"/>
                    </a:lnTo>
                    <a:lnTo>
                      <a:pt x="5040590" y="912045"/>
                    </a:lnTo>
                    <a:lnTo>
                      <a:pt x="5037390" y="876590"/>
                    </a:lnTo>
                    <a:lnTo>
                      <a:pt x="5040417" y="841136"/>
                    </a:lnTo>
                    <a:lnTo>
                      <a:pt x="5038255" y="805681"/>
                    </a:lnTo>
                    <a:lnTo>
                      <a:pt x="5037650" y="770227"/>
                    </a:lnTo>
                    <a:lnTo>
                      <a:pt x="5039898" y="734772"/>
                    </a:lnTo>
                    <a:lnTo>
                      <a:pt x="5038687" y="699318"/>
                    </a:lnTo>
                    <a:lnTo>
                      <a:pt x="5037563" y="663863"/>
                    </a:lnTo>
                    <a:lnTo>
                      <a:pt x="5040157" y="628409"/>
                    </a:lnTo>
                    <a:lnTo>
                      <a:pt x="5036093" y="592954"/>
                    </a:lnTo>
                    <a:lnTo>
                      <a:pt x="5038255" y="557500"/>
                    </a:lnTo>
                    <a:lnTo>
                      <a:pt x="5038601" y="522046"/>
                    </a:lnTo>
                    <a:lnTo>
                      <a:pt x="5039379" y="486591"/>
                    </a:lnTo>
                    <a:lnTo>
                      <a:pt x="5038255" y="451137"/>
                    </a:lnTo>
                    <a:lnTo>
                      <a:pt x="5038860" y="415682"/>
                    </a:lnTo>
                    <a:lnTo>
                      <a:pt x="5036093" y="380228"/>
                    </a:lnTo>
                    <a:lnTo>
                      <a:pt x="5038687" y="344773"/>
                    </a:lnTo>
                    <a:lnTo>
                      <a:pt x="5036266" y="309319"/>
                    </a:lnTo>
                    <a:lnTo>
                      <a:pt x="5035661" y="273864"/>
                    </a:lnTo>
                    <a:lnTo>
                      <a:pt x="5038255" y="238410"/>
                    </a:lnTo>
                    <a:lnTo>
                      <a:pt x="5039033" y="202955"/>
                    </a:lnTo>
                    <a:cubicBezTo>
                      <a:pt x="5039033" y="202955"/>
                      <a:pt x="5039379" y="194048"/>
                      <a:pt x="5039812" y="185228"/>
                    </a:cubicBezTo>
                    <a:cubicBezTo>
                      <a:pt x="5039984" y="180818"/>
                      <a:pt x="5040157" y="176321"/>
                      <a:pt x="5040331" y="173035"/>
                    </a:cubicBezTo>
                    <a:cubicBezTo>
                      <a:pt x="5040331" y="170441"/>
                      <a:pt x="5040331" y="168711"/>
                      <a:pt x="5040331" y="168711"/>
                    </a:cubicBezTo>
                    <a:cubicBezTo>
                      <a:pt x="5040331" y="168711"/>
                      <a:pt x="5039379" y="161966"/>
                      <a:pt x="5038514" y="155135"/>
                    </a:cubicBezTo>
                    <a:cubicBezTo>
                      <a:pt x="5036871" y="148476"/>
                      <a:pt x="5035401" y="141991"/>
                      <a:pt x="5035401" y="141991"/>
                    </a:cubicBezTo>
                    <a:cubicBezTo>
                      <a:pt x="5035661" y="141904"/>
                      <a:pt x="5034191" y="135419"/>
                      <a:pt x="5032807" y="128760"/>
                    </a:cubicBezTo>
                    <a:cubicBezTo>
                      <a:pt x="5032461" y="127117"/>
                      <a:pt x="5032115" y="125474"/>
                      <a:pt x="5031856" y="123918"/>
                    </a:cubicBezTo>
                    <a:cubicBezTo>
                      <a:pt x="5031337" y="122448"/>
                      <a:pt x="5030905" y="120978"/>
                      <a:pt x="5030472" y="119767"/>
                    </a:cubicBezTo>
                    <a:cubicBezTo>
                      <a:pt x="5029694" y="117346"/>
                      <a:pt x="5029175" y="115703"/>
                      <a:pt x="5029175" y="115703"/>
                    </a:cubicBezTo>
                    <a:cubicBezTo>
                      <a:pt x="5029694" y="115443"/>
                      <a:pt x="5016982" y="91576"/>
                      <a:pt x="5016204" y="92009"/>
                    </a:cubicBezTo>
                    <a:cubicBezTo>
                      <a:pt x="5016204" y="92009"/>
                      <a:pt x="5015339" y="90539"/>
                      <a:pt x="5014129" y="88377"/>
                    </a:cubicBezTo>
                    <a:cubicBezTo>
                      <a:pt x="5012832" y="86215"/>
                      <a:pt x="5011448" y="83102"/>
                      <a:pt x="5009459" y="80335"/>
                    </a:cubicBezTo>
                    <a:cubicBezTo>
                      <a:pt x="5005481" y="74887"/>
                      <a:pt x="5001676" y="69266"/>
                      <a:pt x="5001676" y="69266"/>
                    </a:cubicBezTo>
                    <a:cubicBezTo>
                      <a:pt x="5001676" y="69266"/>
                      <a:pt x="5001417" y="68920"/>
                      <a:pt x="5000898" y="68401"/>
                    </a:cubicBezTo>
                    <a:cubicBezTo>
                      <a:pt x="5000379" y="67882"/>
                      <a:pt x="4999601" y="67104"/>
                      <a:pt x="4998650" y="66239"/>
                    </a:cubicBezTo>
                    <a:cubicBezTo>
                      <a:pt x="4996834" y="64423"/>
                      <a:pt x="4994413" y="62089"/>
                      <a:pt x="4991991" y="59667"/>
                    </a:cubicBezTo>
                    <a:lnTo>
                      <a:pt x="4990176" y="57851"/>
                    </a:lnTo>
                    <a:cubicBezTo>
                      <a:pt x="4989484" y="57332"/>
                      <a:pt x="4988878" y="56814"/>
                      <a:pt x="4988273" y="56295"/>
                    </a:cubicBezTo>
                    <a:cubicBezTo>
                      <a:pt x="4987062" y="55344"/>
                      <a:pt x="4985852" y="54392"/>
                      <a:pt x="4984900" y="53614"/>
                    </a:cubicBezTo>
                    <a:cubicBezTo>
                      <a:pt x="4982911" y="52058"/>
                      <a:pt x="4981614" y="50933"/>
                      <a:pt x="4981614" y="50933"/>
                    </a:cubicBezTo>
                    <a:cubicBezTo>
                      <a:pt x="4981614" y="50933"/>
                      <a:pt x="4980317" y="49896"/>
                      <a:pt x="4978328" y="48339"/>
                    </a:cubicBezTo>
                    <a:cubicBezTo>
                      <a:pt x="4976253" y="46869"/>
                      <a:pt x="4973313" y="45140"/>
                      <a:pt x="4970546" y="43324"/>
                    </a:cubicBezTo>
                    <a:cubicBezTo>
                      <a:pt x="4967692" y="41594"/>
                      <a:pt x="4965098" y="39432"/>
                      <a:pt x="4962676" y="38481"/>
                    </a:cubicBezTo>
                    <a:cubicBezTo>
                      <a:pt x="4960428" y="37357"/>
                      <a:pt x="4958958" y="36579"/>
                      <a:pt x="4958958" y="36579"/>
                    </a:cubicBezTo>
                    <a:cubicBezTo>
                      <a:pt x="4958958" y="36579"/>
                      <a:pt x="4957575" y="35541"/>
                      <a:pt x="4955586" y="34071"/>
                    </a:cubicBezTo>
                    <a:cubicBezTo>
                      <a:pt x="4954548" y="33293"/>
                      <a:pt x="4953424" y="32428"/>
                      <a:pt x="4952127" y="31477"/>
                    </a:cubicBezTo>
                    <a:cubicBezTo>
                      <a:pt x="4950916" y="30525"/>
                      <a:pt x="4949359" y="29747"/>
                      <a:pt x="4947889" y="28882"/>
                    </a:cubicBezTo>
                    <a:cubicBezTo>
                      <a:pt x="4942095" y="25510"/>
                      <a:pt x="4936302" y="21792"/>
                      <a:pt x="4936215" y="22051"/>
                    </a:cubicBezTo>
                    <a:cubicBezTo>
                      <a:pt x="4936215" y="22051"/>
                      <a:pt x="4929384" y="21186"/>
                      <a:pt x="4922639" y="20235"/>
                    </a:cubicBezTo>
                    <a:cubicBezTo>
                      <a:pt x="4919266" y="19976"/>
                      <a:pt x="4915807" y="20062"/>
                      <a:pt x="4913300" y="19889"/>
                    </a:cubicBezTo>
                    <a:cubicBezTo>
                      <a:pt x="4910792" y="19803"/>
                      <a:pt x="4909149" y="19716"/>
                      <a:pt x="4909149" y="19716"/>
                    </a:cubicBezTo>
                    <a:cubicBezTo>
                      <a:pt x="4909149" y="19716"/>
                      <a:pt x="4908630" y="19543"/>
                      <a:pt x="4907679" y="19284"/>
                    </a:cubicBezTo>
                    <a:cubicBezTo>
                      <a:pt x="4906728" y="19024"/>
                      <a:pt x="4905344" y="18678"/>
                      <a:pt x="4903701" y="18506"/>
                    </a:cubicBezTo>
                    <a:cubicBezTo>
                      <a:pt x="4900329" y="18073"/>
                      <a:pt x="4895918" y="17381"/>
                      <a:pt x="4891508" y="16690"/>
                    </a:cubicBezTo>
                    <a:cubicBezTo>
                      <a:pt x="4887011" y="16084"/>
                      <a:pt x="4882515" y="16257"/>
                      <a:pt x="4879142" y="15911"/>
                    </a:cubicBezTo>
                    <a:cubicBezTo>
                      <a:pt x="4875770" y="15738"/>
                      <a:pt x="4873521" y="15565"/>
                      <a:pt x="4873521" y="15565"/>
                    </a:cubicBezTo>
                    <a:lnTo>
                      <a:pt x="4843083" y="17122"/>
                    </a:lnTo>
                    <a:lnTo>
                      <a:pt x="4761278" y="1038"/>
                    </a:lnTo>
                    <a:lnTo>
                      <a:pt x="4679559" y="2767"/>
                    </a:lnTo>
                    <a:lnTo>
                      <a:pt x="4597927" y="8734"/>
                    </a:lnTo>
                    <a:lnTo>
                      <a:pt x="4516209" y="3718"/>
                    </a:lnTo>
                    <a:lnTo>
                      <a:pt x="4434578" y="12193"/>
                    </a:lnTo>
                    <a:lnTo>
                      <a:pt x="4352946" y="18506"/>
                    </a:lnTo>
                    <a:lnTo>
                      <a:pt x="4271314" y="0"/>
                    </a:lnTo>
                    <a:lnTo>
                      <a:pt x="4189682" y="12971"/>
                    </a:lnTo>
                    <a:lnTo>
                      <a:pt x="4107964" y="9858"/>
                    </a:lnTo>
                    <a:lnTo>
                      <a:pt x="4026332" y="692"/>
                    </a:lnTo>
                    <a:lnTo>
                      <a:pt x="3944700" y="13576"/>
                    </a:lnTo>
                    <a:lnTo>
                      <a:pt x="3863069" y="8647"/>
                    </a:lnTo>
                    <a:lnTo>
                      <a:pt x="3781437" y="8907"/>
                    </a:lnTo>
                    <a:lnTo>
                      <a:pt x="3699805" y="3632"/>
                    </a:lnTo>
                    <a:lnTo>
                      <a:pt x="3618173" y="11674"/>
                    </a:lnTo>
                    <a:lnTo>
                      <a:pt x="3536541" y="1038"/>
                    </a:lnTo>
                    <a:lnTo>
                      <a:pt x="3454910" y="1902"/>
                    </a:lnTo>
                    <a:lnTo>
                      <a:pt x="3373278" y="20840"/>
                    </a:lnTo>
                    <a:lnTo>
                      <a:pt x="3340590" y="12885"/>
                    </a:lnTo>
                    <a:cubicBezTo>
                      <a:pt x="3339726" y="13749"/>
                      <a:pt x="3338775" y="14614"/>
                      <a:pt x="3337477" y="15565"/>
                    </a:cubicBezTo>
                    <a:cubicBezTo>
                      <a:pt x="3337218" y="14182"/>
                      <a:pt x="3336959" y="13058"/>
                      <a:pt x="3336786" y="11933"/>
                    </a:cubicBezTo>
                    <a:lnTo>
                      <a:pt x="3291732" y="951"/>
                    </a:lnTo>
                    <a:lnTo>
                      <a:pt x="3210706" y="2767"/>
                    </a:lnTo>
                    <a:lnTo>
                      <a:pt x="3129074" y="18592"/>
                    </a:lnTo>
                    <a:lnTo>
                      <a:pt x="3047442" y="15047"/>
                    </a:lnTo>
                    <a:lnTo>
                      <a:pt x="2965811" y="14787"/>
                    </a:lnTo>
                    <a:lnTo>
                      <a:pt x="2884265" y="20581"/>
                    </a:lnTo>
                    <a:lnTo>
                      <a:pt x="2802634" y="16257"/>
                    </a:lnTo>
                    <a:lnTo>
                      <a:pt x="2721002" y="14268"/>
                    </a:lnTo>
                    <a:lnTo>
                      <a:pt x="2639457" y="5102"/>
                    </a:lnTo>
                    <a:lnTo>
                      <a:pt x="2557825" y="17381"/>
                    </a:lnTo>
                    <a:lnTo>
                      <a:pt x="2476193" y="5016"/>
                    </a:lnTo>
                    <a:lnTo>
                      <a:pt x="2405630" y="173"/>
                    </a:lnTo>
                    <a:cubicBezTo>
                      <a:pt x="2410213" y="3632"/>
                      <a:pt x="2412894" y="9339"/>
                      <a:pt x="2413067" y="17122"/>
                    </a:cubicBezTo>
                    <a:cubicBezTo>
                      <a:pt x="2411769" y="19024"/>
                      <a:pt x="2410040" y="26461"/>
                      <a:pt x="2405370" y="27672"/>
                    </a:cubicBezTo>
                    <a:cubicBezTo>
                      <a:pt x="2388594" y="31996"/>
                      <a:pt x="2370867" y="35800"/>
                      <a:pt x="2354005" y="26375"/>
                    </a:cubicBezTo>
                    <a:cubicBezTo>
                      <a:pt x="2341552" y="19457"/>
                      <a:pt x="2341034" y="10550"/>
                      <a:pt x="2354523" y="5016"/>
                    </a:cubicBezTo>
                    <a:cubicBezTo>
                      <a:pt x="2356253" y="4324"/>
                      <a:pt x="2358069" y="3632"/>
                      <a:pt x="2359885" y="3027"/>
                    </a:cubicBezTo>
                    <a:lnTo>
                      <a:pt x="2312843" y="7869"/>
                    </a:lnTo>
                    <a:lnTo>
                      <a:pt x="2231211" y="7523"/>
                    </a:lnTo>
                    <a:lnTo>
                      <a:pt x="2149579" y="9599"/>
                    </a:lnTo>
                    <a:lnTo>
                      <a:pt x="2067948" y="9512"/>
                    </a:lnTo>
                    <a:lnTo>
                      <a:pt x="1986316" y="19543"/>
                    </a:lnTo>
                    <a:lnTo>
                      <a:pt x="1904684" y="2162"/>
                    </a:lnTo>
                    <a:lnTo>
                      <a:pt x="1823052" y="12106"/>
                    </a:lnTo>
                    <a:lnTo>
                      <a:pt x="1741420" y="14874"/>
                    </a:lnTo>
                    <a:lnTo>
                      <a:pt x="1659789" y="12020"/>
                    </a:lnTo>
                    <a:lnTo>
                      <a:pt x="1578157" y="11155"/>
                    </a:lnTo>
                    <a:lnTo>
                      <a:pt x="1496525" y="13836"/>
                    </a:lnTo>
                    <a:lnTo>
                      <a:pt x="1485543" y="12712"/>
                    </a:lnTo>
                    <a:cubicBezTo>
                      <a:pt x="1485975" y="13663"/>
                      <a:pt x="1486408" y="14528"/>
                      <a:pt x="1486753" y="15479"/>
                    </a:cubicBezTo>
                    <a:cubicBezTo>
                      <a:pt x="1482949" y="15825"/>
                      <a:pt x="1480700" y="16603"/>
                      <a:pt x="1479749" y="16084"/>
                    </a:cubicBezTo>
                    <a:cubicBezTo>
                      <a:pt x="1476895" y="14528"/>
                      <a:pt x="1474128" y="12885"/>
                      <a:pt x="1471447" y="11328"/>
                    </a:cubicBezTo>
                    <a:lnTo>
                      <a:pt x="1414980" y="5707"/>
                    </a:lnTo>
                    <a:lnTo>
                      <a:pt x="1333348" y="15738"/>
                    </a:lnTo>
                    <a:lnTo>
                      <a:pt x="1251716" y="12625"/>
                    </a:lnTo>
                    <a:lnTo>
                      <a:pt x="1170084" y="18419"/>
                    </a:lnTo>
                    <a:lnTo>
                      <a:pt x="1088453" y="20062"/>
                    </a:lnTo>
                    <a:lnTo>
                      <a:pt x="1013220" y="13317"/>
                    </a:lnTo>
                    <a:cubicBezTo>
                      <a:pt x="1008550" y="10117"/>
                      <a:pt x="1003967" y="6918"/>
                      <a:pt x="997568" y="2508"/>
                    </a:cubicBezTo>
                    <a:cubicBezTo>
                      <a:pt x="997914" y="6659"/>
                      <a:pt x="998260" y="9772"/>
                      <a:pt x="998865" y="12279"/>
                    </a:cubicBezTo>
                    <a:lnTo>
                      <a:pt x="925276" y="8129"/>
                    </a:lnTo>
                    <a:lnTo>
                      <a:pt x="843644" y="8302"/>
                    </a:lnTo>
                    <a:lnTo>
                      <a:pt x="762012" y="20062"/>
                    </a:lnTo>
                    <a:lnTo>
                      <a:pt x="680380" y="20062"/>
                    </a:lnTo>
                    <a:lnTo>
                      <a:pt x="598748" y="13663"/>
                    </a:lnTo>
                    <a:lnTo>
                      <a:pt x="517117" y="19197"/>
                    </a:lnTo>
                    <a:lnTo>
                      <a:pt x="435485" y="7696"/>
                    </a:lnTo>
                    <a:lnTo>
                      <a:pt x="353853" y="20321"/>
                    </a:lnTo>
                    <a:lnTo>
                      <a:pt x="272221" y="17035"/>
                    </a:lnTo>
                    <a:lnTo>
                      <a:pt x="190589" y="18592"/>
                    </a:lnTo>
                    <a:cubicBezTo>
                      <a:pt x="190589" y="18592"/>
                      <a:pt x="185487" y="17987"/>
                      <a:pt x="177878" y="16949"/>
                    </a:cubicBezTo>
                    <a:cubicBezTo>
                      <a:pt x="171825" y="16257"/>
                      <a:pt x="163696" y="15306"/>
                      <a:pt x="155567" y="14268"/>
                    </a:cubicBezTo>
                    <a:cubicBezTo>
                      <a:pt x="151676" y="14182"/>
                      <a:pt x="147785" y="14182"/>
                      <a:pt x="144153" y="14095"/>
                    </a:cubicBezTo>
                    <a:cubicBezTo>
                      <a:pt x="142337" y="14095"/>
                      <a:pt x="140521" y="13922"/>
                      <a:pt x="138791" y="14009"/>
                    </a:cubicBezTo>
                    <a:cubicBezTo>
                      <a:pt x="137148" y="14182"/>
                      <a:pt x="135505" y="14355"/>
                      <a:pt x="134122" y="14441"/>
                    </a:cubicBezTo>
                    <a:cubicBezTo>
                      <a:pt x="128155" y="14960"/>
                      <a:pt x="124264" y="15219"/>
                      <a:pt x="124264" y="15219"/>
                    </a:cubicBezTo>
                    <a:cubicBezTo>
                      <a:pt x="124264" y="15219"/>
                      <a:pt x="123312" y="15392"/>
                      <a:pt x="121756" y="16084"/>
                    </a:cubicBezTo>
                    <a:cubicBezTo>
                      <a:pt x="120199" y="16690"/>
                      <a:pt x="117865" y="17641"/>
                      <a:pt x="115184" y="18678"/>
                    </a:cubicBezTo>
                    <a:cubicBezTo>
                      <a:pt x="113800" y="19197"/>
                      <a:pt x="112330" y="19803"/>
                      <a:pt x="110774" y="20408"/>
                    </a:cubicBezTo>
                    <a:cubicBezTo>
                      <a:pt x="109217" y="20927"/>
                      <a:pt x="107574" y="21619"/>
                      <a:pt x="105931" y="22570"/>
                    </a:cubicBezTo>
                    <a:cubicBezTo>
                      <a:pt x="102645" y="24213"/>
                      <a:pt x="99186" y="25942"/>
                      <a:pt x="95641" y="27758"/>
                    </a:cubicBezTo>
                    <a:cubicBezTo>
                      <a:pt x="93825" y="28537"/>
                      <a:pt x="92268" y="29661"/>
                      <a:pt x="90625" y="30698"/>
                    </a:cubicBezTo>
                    <a:cubicBezTo>
                      <a:pt x="88982" y="31736"/>
                      <a:pt x="87426" y="32774"/>
                      <a:pt x="85869" y="33725"/>
                    </a:cubicBezTo>
                    <a:cubicBezTo>
                      <a:pt x="83880" y="34936"/>
                      <a:pt x="81978" y="36146"/>
                      <a:pt x="80248" y="37270"/>
                    </a:cubicBezTo>
                    <a:cubicBezTo>
                      <a:pt x="80594" y="38740"/>
                      <a:pt x="80854" y="40124"/>
                      <a:pt x="81026" y="41594"/>
                    </a:cubicBezTo>
                    <a:cubicBezTo>
                      <a:pt x="81978" y="48599"/>
                      <a:pt x="78951" y="50069"/>
                      <a:pt x="66499" y="49982"/>
                    </a:cubicBezTo>
                    <a:cubicBezTo>
                      <a:pt x="66239" y="49463"/>
                      <a:pt x="65893" y="49031"/>
                      <a:pt x="65548" y="48512"/>
                    </a:cubicBezTo>
                    <a:cubicBezTo>
                      <a:pt x="64596" y="49377"/>
                      <a:pt x="63472" y="50242"/>
                      <a:pt x="62175" y="51366"/>
                    </a:cubicBezTo>
                    <a:cubicBezTo>
                      <a:pt x="60013" y="53268"/>
                      <a:pt x="57160" y="55344"/>
                      <a:pt x="54565" y="57851"/>
                    </a:cubicBezTo>
                    <a:cubicBezTo>
                      <a:pt x="51971" y="60446"/>
                      <a:pt x="49204" y="63213"/>
                      <a:pt x="46523" y="66066"/>
                    </a:cubicBezTo>
                    <a:lnTo>
                      <a:pt x="44448" y="68142"/>
                    </a:lnTo>
                    <a:lnTo>
                      <a:pt x="42632" y="70390"/>
                    </a:lnTo>
                    <a:cubicBezTo>
                      <a:pt x="41421" y="71860"/>
                      <a:pt x="40211" y="73330"/>
                      <a:pt x="39086" y="74800"/>
                    </a:cubicBezTo>
                    <a:cubicBezTo>
                      <a:pt x="36838" y="77654"/>
                      <a:pt x="34330" y="80162"/>
                      <a:pt x="32947" y="82756"/>
                    </a:cubicBezTo>
                    <a:cubicBezTo>
                      <a:pt x="29661" y="87685"/>
                      <a:pt x="27499" y="90885"/>
                      <a:pt x="27499" y="90885"/>
                    </a:cubicBezTo>
                    <a:cubicBezTo>
                      <a:pt x="27499" y="90885"/>
                      <a:pt x="27066" y="91749"/>
                      <a:pt x="26288" y="93306"/>
                    </a:cubicBezTo>
                    <a:cubicBezTo>
                      <a:pt x="25596" y="94862"/>
                      <a:pt x="24905" y="97284"/>
                      <a:pt x="23867" y="100051"/>
                    </a:cubicBezTo>
                    <a:cubicBezTo>
                      <a:pt x="22916" y="102818"/>
                      <a:pt x="21792" y="106018"/>
                      <a:pt x="20581" y="109477"/>
                    </a:cubicBezTo>
                    <a:cubicBezTo>
                      <a:pt x="19716" y="113022"/>
                      <a:pt x="18851" y="116740"/>
                      <a:pt x="17900" y="120545"/>
                    </a:cubicBezTo>
                    <a:cubicBezTo>
                      <a:pt x="16776" y="124177"/>
                      <a:pt x="16517" y="128068"/>
                      <a:pt x="15998" y="131614"/>
                    </a:cubicBezTo>
                    <a:cubicBezTo>
                      <a:pt x="15565" y="135159"/>
                      <a:pt x="14874" y="138445"/>
                      <a:pt x="14701" y="141299"/>
                    </a:cubicBezTo>
                    <a:cubicBezTo>
                      <a:pt x="14528" y="147006"/>
                      <a:pt x="14441" y="150811"/>
                      <a:pt x="14441" y="150811"/>
                    </a:cubicBezTo>
                    <a:cubicBezTo>
                      <a:pt x="14441" y="150811"/>
                      <a:pt x="14268" y="151762"/>
                      <a:pt x="13922" y="153319"/>
                    </a:cubicBezTo>
                    <a:cubicBezTo>
                      <a:pt x="13749" y="154097"/>
                      <a:pt x="13576" y="155135"/>
                      <a:pt x="13404" y="156259"/>
                    </a:cubicBezTo>
                    <a:cubicBezTo>
                      <a:pt x="13317" y="157383"/>
                      <a:pt x="13231" y="158680"/>
                      <a:pt x="13144" y="160064"/>
                    </a:cubicBezTo>
                    <a:cubicBezTo>
                      <a:pt x="12885" y="162918"/>
                      <a:pt x="12625" y="166204"/>
                      <a:pt x="12366" y="169749"/>
                    </a:cubicBezTo>
                    <a:cubicBezTo>
                      <a:pt x="12279" y="170700"/>
                      <a:pt x="12193" y="171479"/>
                      <a:pt x="12106" y="172516"/>
                    </a:cubicBezTo>
                    <a:cubicBezTo>
                      <a:pt x="12106" y="173727"/>
                      <a:pt x="12020" y="175024"/>
                      <a:pt x="12020" y="176235"/>
                    </a:cubicBezTo>
                    <a:cubicBezTo>
                      <a:pt x="11933" y="178742"/>
                      <a:pt x="11933" y="181337"/>
                      <a:pt x="11847" y="183844"/>
                    </a:cubicBezTo>
                    <a:cubicBezTo>
                      <a:pt x="11415" y="204252"/>
                      <a:pt x="10982" y="224660"/>
                      <a:pt x="10982" y="224660"/>
                    </a:cubicBezTo>
                    <a:lnTo>
                      <a:pt x="14614" y="306292"/>
                    </a:lnTo>
                    <a:lnTo>
                      <a:pt x="1816" y="387924"/>
                    </a:lnTo>
                    <a:lnTo>
                      <a:pt x="13749" y="469469"/>
                    </a:lnTo>
                    <a:lnTo>
                      <a:pt x="778" y="551014"/>
                    </a:lnTo>
                    <a:lnTo>
                      <a:pt x="13663" y="632560"/>
                    </a:lnTo>
                    <a:lnTo>
                      <a:pt x="13404" y="644493"/>
                    </a:lnTo>
                    <a:cubicBezTo>
                      <a:pt x="15392" y="642245"/>
                      <a:pt x="19803" y="641467"/>
                      <a:pt x="23607" y="642072"/>
                    </a:cubicBezTo>
                    <a:cubicBezTo>
                      <a:pt x="27326" y="642591"/>
                      <a:pt x="30353" y="645704"/>
                      <a:pt x="33725" y="647693"/>
                    </a:cubicBezTo>
                    <a:cubicBezTo>
                      <a:pt x="31131" y="650114"/>
                      <a:pt x="28537" y="652449"/>
                      <a:pt x="24645" y="656167"/>
                    </a:cubicBezTo>
                    <a:cubicBezTo>
                      <a:pt x="20235" y="653400"/>
                      <a:pt x="15392" y="651498"/>
                      <a:pt x="13404" y="649595"/>
                    </a:cubicBezTo>
                    <a:lnTo>
                      <a:pt x="12366" y="700010"/>
                    </a:lnTo>
                    <a:cubicBezTo>
                      <a:pt x="15565" y="696291"/>
                      <a:pt x="19976" y="694735"/>
                      <a:pt x="28796" y="691881"/>
                    </a:cubicBezTo>
                    <a:cubicBezTo>
                      <a:pt x="43756" y="705198"/>
                      <a:pt x="30871" y="721455"/>
                      <a:pt x="38568" y="735291"/>
                    </a:cubicBezTo>
                    <a:lnTo>
                      <a:pt x="33033" y="737107"/>
                    </a:lnTo>
                    <a:cubicBezTo>
                      <a:pt x="29401" y="733216"/>
                      <a:pt x="26721" y="728460"/>
                      <a:pt x="21964" y="725606"/>
                    </a:cubicBezTo>
                    <a:cubicBezTo>
                      <a:pt x="19111" y="723877"/>
                      <a:pt x="15479" y="722839"/>
                      <a:pt x="11761" y="721888"/>
                    </a:cubicBezTo>
                    <a:lnTo>
                      <a:pt x="9166" y="795910"/>
                    </a:lnTo>
                    <a:lnTo>
                      <a:pt x="14268" y="877541"/>
                    </a:lnTo>
                    <a:lnTo>
                      <a:pt x="18851" y="959173"/>
                    </a:lnTo>
                    <a:lnTo>
                      <a:pt x="0" y="1040719"/>
                    </a:lnTo>
                    <a:lnTo>
                      <a:pt x="17987" y="1122264"/>
                    </a:lnTo>
                    <a:lnTo>
                      <a:pt x="15306" y="1203809"/>
                    </a:lnTo>
                    <a:lnTo>
                      <a:pt x="519" y="1285355"/>
                    </a:lnTo>
                    <a:cubicBezTo>
                      <a:pt x="519" y="1285355"/>
                      <a:pt x="1038" y="1290456"/>
                      <a:pt x="1816" y="1298066"/>
                    </a:cubicBezTo>
                    <a:cubicBezTo>
                      <a:pt x="2162" y="1301871"/>
                      <a:pt x="2681" y="1306368"/>
                      <a:pt x="3113" y="1311124"/>
                    </a:cubicBezTo>
                    <a:cubicBezTo>
                      <a:pt x="3373" y="1313545"/>
                      <a:pt x="3632" y="1315967"/>
                      <a:pt x="3891" y="1318474"/>
                    </a:cubicBezTo>
                    <a:cubicBezTo>
                      <a:pt x="4237" y="1320463"/>
                      <a:pt x="4670" y="1322452"/>
                      <a:pt x="5016" y="1324441"/>
                    </a:cubicBezTo>
                    <a:cubicBezTo>
                      <a:pt x="5707" y="1328332"/>
                      <a:pt x="6399" y="1332224"/>
                      <a:pt x="7091" y="1335942"/>
                    </a:cubicBezTo>
                    <a:cubicBezTo>
                      <a:pt x="8129" y="1339488"/>
                      <a:pt x="9166" y="1342773"/>
                      <a:pt x="9945" y="1345627"/>
                    </a:cubicBezTo>
                    <a:cubicBezTo>
                      <a:pt x="10809" y="1348394"/>
                      <a:pt x="11242" y="1350816"/>
                      <a:pt x="12020" y="1352372"/>
                    </a:cubicBezTo>
                    <a:cubicBezTo>
                      <a:pt x="12712" y="1353929"/>
                      <a:pt x="13058" y="1354880"/>
                      <a:pt x="13058" y="1354880"/>
                    </a:cubicBezTo>
                    <a:cubicBezTo>
                      <a:pt x="13058" y="1354880"/>
                      <a:pt x="14268" y="1358512"/>
                      <a:pt x="16084" y="1363960"/>
                    </a:cubicBezTo>
                    <a:cubicBezTo>
                      <a:pt x="16776" y="1366727"/>
                      <a:pt x="18506" y="1369754"/>
                      <a:pt x="19889" y="1373039"/>
                    </a:cubicBezTo>
                    <a:cubicBezTo>
                      <a:pt x="20581" y="1374683"/>
                      <a:pt x="21359" y="1376326"/>
                      <a:pt x="22137" y="1378055"/>
                    </a:cubicBezTo>
                    <a:lnTo>
                      <a:pt x="23262" y="1380649"/>
                    </a:lnTo>
                    <a:cubicBezTo>
                      <a:pt x="23694" y="1381514"/>
                      <a:pt x="24213" y="1382292"/>
                      <a:pt x="24732" y="1383157"/>
                    </a:cubicBezTo>
                    <a:cubicBezTo>
                      <a:pt x="26634" y="1386443"/>
                      <a:pt x="28537" y="1389729"/>
                      <a:pt x="30266" y="1392842"/>
                    </a:cubicBezTo>
                    <a:cubicBezTo>
                      <a:pt x="31996" y="1395955"/>
                      <a:pt x="34244" y="1398463"/>
                      <a:pt x="35800" y="1400798"/>
                    </a:cubicBezTo>
                    <a:cubicBezTo>
                      <a:pt x="37443" y="1403133"/>
                      <a:pt x="38741" y="1405035"/>
                      <a:pt x="39692" y="1406419"/>
                    </a:cubicBezTo>
                    <a:cubicBezTo>
                      <a:pt x="40729" y="1407716"/>
                      <a:pt x="41421" y="1408408"/>
                      <a:pt x="41421" y="1408408"/>
                    </a:cubicBezTo>
                    <a:cubicBezTo>
                      <a:pt x="41421" y="1408408"/>
                      <a:pt x="44015" y="1411175"/>
                      <a:pt x="47820" y="1415325"/>
                    </a:cubicBezTo>
                    <a:cubicBezTo>
                      <a:pt x="47820" y="1415325"/>
                      <a:pt x="47820" y="1415325"/>
                      <a:pt x="47907" y="1415412"/>
                    </a:cubicBezTo>
                    <a:cubicBezTo>
                      <a:pt x="45486" y="1416363"/>
                      <a:pt x="42978" y="1417401"/>
                      <a:pt x="40556" y="1418352"/>
                    </a:cubicBezTo>
                    <a:cubicBezTo>
                      <a:pt x="34763" y="1414893"/>
                      <a:pt x="29142" y="1409964"/>
                      <a:pt x="22397" y="1408148"/>
                    </a:cubicBezTo>
                    <a:cubicBezTo>
                      <a:pt x="17987" y="1406937"/>
                      <a:pt x="11933" y="1410137"/>
                      <a:pt x="4583" y="1411867"/>
                    </a:cubicBezTo>
                    <a:cubicBezTo>
                      <a:pt x="18506" y="1424059"/>
                      <a:pt x="30180" y="1434177"/>
                      <a:pt x="47907" y="1436512"/>
                    </a:cubicBezTo>
                    <a:cubicBezTo>
                      <a:pt x="47820" y="1429507"/>
                      <a:pt x="50760" y="1425356"/>
                      <a:pt x="55430" y="1422589"/>
                    </a:cubicBezTo>
                    <a:cubicBezTo>
                      <a:pt x="57938" y="1424751"/>
                      <a:pt x="60273" y="1427173"/>
                      <a:pt x="63126" y="1429248"/>
                    </a:cubicBezTo>
                    <a:cubicBezTo>
                      <a:pt x="66153" y="1431410"/>
                      <a:pt x="69093" y="1433658"/>
                      <a:pt x="71947" y="1435647"/>
                    </a:cubicBezTo>
                    <a:cubicBezTo>
                      <a:pt x="73244" y="1436771"/>
                      <a:pt x="74714" y="1437636"/>
                      <a:pt x="76097" y="1438414"/>
                    </a:cubicBezTo>
                    <a:cubicBezTo>
                      <a:pt x="77481" y="1439192"/>
                      <a:pt x="78778" y="1439971"/>
                      <a:pt x="79989" y="1440662"/>
                    </a:cubicBezTo>
                    <a:cubicBezTo>
                      <a:pt x="82324" y="1442046"/>
                      <a:pt x="84312" y="1443257"/>
                      <a:pt x="85696" y="1444121"/>
                    </a:cubicBezTo>
                    <a:cubicBezTo>
                      <a:pt x="86993" y="1444986"/>
                      <a:pt x="87944" y="1445246"/>
                      <a:pt x="87944" y="1445246"/>
                    </a:cubicBezTo>
                    <a:cubicBezTo>
                      <a:pt x="87944" y="1445246"/>
                      <a:pt x="91058" y="1447148"/>
                      <a:pt x="95641" y="1450088"/>
                    </a:cubicBezTo>
                    <a:cubicBezTo>
                      <a:pt x="96765" y="1450866"/>
                      <a:pt x="98062" y="1451645"/>
                      <a:pt x="99359" y="1452509"/>
                    </a:cubicBezTo>
                    <a:cubicBezTo>
                      <a:pt x="100743" y="1453201"/>
                      <a:pt x="102213" y="1453893"/>
                      <a:pt x="103769" y="1454671"/>
                    </a:cubicBezTo>
                    <a:cubicBezTo>
                      <a:pt x="106882" y="1456141"/>
                      <a:pt x="109995" y="1457957"/>
                      <a:pt x="113368" y="1459514"/>
                    </a:cubicBezTo>
                    <a:cubicBezTo>
                      <a:pt x="120286" y="1461935"/>
                      <a:pt x="126858" y="1465135"/>
                      <a:pt x="132306" y="1466259"/>
                    </a:cubicBezTo>
                    <a:cubicBezTo>
                      <a:pt x="137581" y="1467815"/>
                      <a:pt x="141126" y="1468767"/>
                      <a:pt x="141126" y="1468767"/>
                    </a:cubicBezTo>
                    <a:cubicBezTo>
                      <a:pt x="141126" y="1468767"/>
                      <a:pt x="141299" y="1468940"/>
                      <a:pt x="141731" y="1469112"/>
                    </a:cubicBezTo>
                    <a:cubicBezTo>
                      <a:pt x="142164" y="1469285"/>
                      <a:pt x="142769" y="1469545"/>
                      <a:pt x="143461" y="1469977"/>
                    </a:cubicBezTo>
                    <a:cubicBezTo>
                      <a:pt x="145017" y="1470756"/>
                      <a:pt x="147179" y="1471793"/>
                      <a:pt x="149774" y="1473090"/>
                    </a:cubicBezTo>
                    <a:cubicBezTo>
                      <a:pt x="151071" y="1473782"/>
                      <a:pt x="152541" y="1474474"/>
                      <a:pt x="154097" y="1475252"/>
                    </a:cubicBezTo>
                    <a:cubicBezTo>
                      <a:pt x="154876" y="1475598"/>
                      <a:pt x="155654" y="1476030"/>
                      <a:pt x="156519" y="1476463"/>
                    </a:cubicBezTo>
                    <a:cubicBezTo>
                      <a:pt x="157383" y="1476722"/>
                      <a:pt x="158248" y="1477068"/>
                      <a:pt x="159113" y="1477414"/>
                    </a:cubicBezTo>
                    <a:cubicBezTo>
                      <a:pt x="162658" y="1478711"/>
                      <a:pt x="166463" y="1480095"/>
                      <a:pt x="170268" y="1481478"/>
                    </a:cubicBezTo>
                    <a:lnTo>
                      <a:pt x="173208" y="1482516"/>
                    </a:lnTo>
                    <a:cubicBezTo>
                      <a:pt x="174505" y="1482775"/>
                      <a:pt x="175716" y="1483121"/>
                      <a:pt x="177013" y="1483381"/>
                    </a:cubicBezTo>
                    <a:cubicBezTo>
                      <a:pt x="179521" y="1483986"/>
                      <a:pt x="182028" y="1484505"/>
                      <a:pt x="184363" y="1485110"/>
                    </a:cubicBezTo>
                    <a:cubicBezTo>
                      <a:pt x="189119" y="1486234"/>
                      <a:pt x="193616" y="1487272"/>
                      <a:pt x="197421" y="1488137"/>
                    </a:cubicBezTo>
                    <a:cubicBezTo>
                      <a:pt x="205031" y="1489866"/>
                      <a:pt x="210133" y="1491077"/>
                      <a:pt x="210133" y="1491077"/>
                    </a:cubicBezTo>
                    <a:lnTo>
                      <a:pt x="291678" y="1486667"/>
                    </a:lnTo>
                    <a:lnTo>
                      <a:pt x="373223" y="1473436"/>
                    </a:lnTo>
                    <a:lnTo>
                      <a:pt x="454769" y="1471966"/>
                    </a:lnTo>
                    <a:lnTo>
                      <a:pt x="502848" y="1480700"/>
                    </a:lnTo>
                    <a:cubicBezTo>
                      <a:pt x="500859" y="1479144"/>
                      <a:pt x="498871" y="1477587"/>
                      <a:pt x="496709" y="1475857"/>
                    </a:cubicBezTo>
                    <a:cubicBezTo>
                      <a:pt x="511755" y="1473090"/>
                      <a:pt x="515301" y="1474042"/>
                      <a:pt x="513225" y="1482602"/>
                    </a:cubicBezTo>
                    <a:lnTo>
                      <a:pt x="536314" y="1486840"/>
                    </a:lnTo>
                    <a:lnTo>
                      <a:pt x="617859" y="1473782"/>
                    </a:lnTo>
                    <a:lnTo>
                      <a:pt x="699405" y="1485802"/>
                    </a:lnTo>
                    <a:lnTo>
                      <a:pt x="719553" y="1482775"/>
                    </a:lnTo>
                    <a:lnTo>
                      <a:pt x="739183" y="1479835"/>
                    </a:lnTo>
                    <a:lnTo>
                      <a:pt x="751030" y="1478019"/>
                    </a:lnTo>
                    <a:lnTo>
                      <a:pt x="768411" y="1475425"/>
                    </a:lnTo>
                    <a:lnTo>
                      <a:pt x="781036" y="1473523"/>
                    </a:lnTo>
                    <a:lnTo>
                      <a:pt x="806806" y="1476722"/>
                    </a:lnTo>
                    <a:lnTo>
                      <a:pt x="827387" y="1479317"/>
                    </a:lnTo>
                    <a:lnTo>
                      <a:pt x="862668" y="1483727"/>
                    </a:lnTo>
                    <a:lnTo>
                      <a:pt x="944300" y="1482602"/>
                    </a:lnTo>
                    <a:lnTo>
                      <a:pt x="1025845" y="1483727"/>
                    </a:lnTo>
                    <a:lnTo>
                      <a:pt x="1107391" y="1489002"/>
                    </a:lnTo>
                    <a:lnTo>
                      <a:pt x="1188936" y="1490472"/>
                    </a:lnTo>
                    <a:lnTo>
                      <a:pt x="1270481" y="1473436"/>
                    </a:lnTo>
                    <a:lnTo>
                      <a:pt x="1352026" y="1483813"/>
                    </a:lnTo>
                    <a:lnTo>
                      <a:pt x="1433572" y="1473609"/>
                    </a:lnTo>
                    <a:lnTo>
                      <a:pt x="1515117" y="1484159"/>
                    </a:lnTo>
                    <a:lnTo>
                      <a:pt x="1596662" y="1470583"/>
                    </a:lnTo>
                    <a:lnTo>
                      <a:pt x="1613957" y="1475079"/>
                    </a:lnTo>
                    <a:cubicBezTo>
                      <a:pt x="1611363" y="1472917"/>
                      <a:pt x="1609288" y="1471534"/>
                      <a:pt x="1608250" y="1469718"/>
                    </a:cubicBezTo>
                    <a:cubicBezTo>
                      <a:pt x="1605223" y="1464356"/>
                      <a:pt x="1605050" y="1459341"/>
                      <a:pt x="1606520" y="1454585"/>
                    </a:cubicBezTo>
                    <a:cubicBezTo>
                      <a:pt x="1606520" y="1454585"/>
                      <a:pt x="1606520" y="1454585"/>
                      <a:pt x="1606520" y="1454585"/>
                    </a:cubicBezTo>
                    <a:cubicBezTo>
                      <a:pt x="1608250" y="1449223"/>
                      <a:pt x="1612055" y="1444121"/>
                      <a:pt x="1616379" y="1439106"/>
                    </a:cubicBezTo>
                    <a:cubicBezTo>
                      <a:pt x="1620010" y="1434869"/>
                      <a:pt x="1623642" y="1431496"/>
                      <a:pt x="1630820" y="1434350"/>
                    </a:cubicBezTo>
                    <a:cubicBezTo>
                      <a:pt x="1636700" y="1436685"/>
                      <a:pt x="1636959" y="1441095"/>
                      <a:pt x="1631771" y="1447321"/>
                    </a:cubicBezTo>
                    <a:cubicBezTo>
                      <a:pt x="1630474" y="1448878"/>
                      <a:pt x="1629004" y="1450348"/>
                      <a:pt x="1627447" y="1451731"/>
                    </a:cubicBezTo>
                    <a:cubicBezTo>
                      <a:pt x="1621567" y="1456747"/>
                      <a:pt x="1618454" y="1462367"/>
                      <a:pt x="1618973" y="1469199"/>
                    </a:cubicBezTo>
                    <a:cubicBezTo>
                      <a:pt x="1619059" y="1470928"/>
                      <a:pt x="1617849" y="1472831"/>
                      <a:pt x="1616465" y="1475771"/>
                    </a:cubicBezTo>
                    <a:lnTo>
                      <a:pt x="1678121" y="1491769"/>
                    </a:lnTo>
                    <a:lnTo>
                      <a:pt x="1759753" y="1478798"/>
                    </a:lnTo>
                    <a:lnTo>
                      <a:pt x="1841385" y="1478884"/>
                    </a:lnTo>
                    <a:lnTo>
                      <a:pt x="1923017" y="1481565"/>
                    </a:lnTo>
                    <a:lnTo>
                      <a:pt x="2004562" y="1477846"/>
                    </a:lnTo>
                    <a:lnTo>
                      <a:pt x="2011912" y="1478365"/>
                    </a:lnTo>
                    <a:cubicBezTo>
                      <a:pt x="2011739" y="1478106"/>
                      <a:pt x="2011566" y="1477846"/>
                      <a:pt x="2011393" y="1477587"/>
                    </a:cubicBezTo>
                    <a:cubicBezTo>
                      <a:pt x="2010356" y="1475425"/>
                      <a:pt x="2012345" y="1471188"/>
                      <a:pt x="2014939" y="1469631"/>
                    </a:cubicBezTo>
                    <a:cubicBezTo>
                      <a:pt x="2021078" y="1465740"/>
                      <a:pt x="2026872" y="1467642"/>
                      <a:pt x="2032666" y="1472658"/>
                    </a:cubicBezTo>
                    <a:cubicBezTo>
                      <a:pt x="2028515" y="1474906"/>
                      <a:pt x="2025143" y="1476636"/>
                      <a:pt x="2021857" y="1478365"/>
                    </a:cubicBezTo>
                    <a:cubicBezTo>
                      <a:pt x="2021424" y="1478625"/>
                      <a:pt x="2021078" y="1478798"/>
                      <a:pt x="2020646" y="1478971"/>
                    </a:cubicBezTo>
                    <a:lnTo>
                      <a:pt x="2086194" y="1483381"/>
                    </a:lnTo>
                    <a:lnTo>
                      <a:pt x="2140240" y="1485716"/>
                    </a:lnTo>
                    <a:cubicBezTo>
                      <a:pt x="2135484" y="1486494"/>
                      <a:pt x="2133409" y="1490731"/>
                      <a:pt x="2133322" y="1497995"/>
                    </a:cubicBezTo>
                    <a:cubicBezTo>
                      <a:pt x="2146380" y="1499119"/>
                      <a:pt x="2159178" y="1500157"/>
                      <a:pt x="2172063" y="1501195"/>
                    </a:cubicBezTo>
                    <a:cubicBezTo>
                      <a:pt x="2164021" y="1496179"/>
                      <a:pt x="2156584" y="1489693"/>
                      <a:pt x="2147590" y="1486667"/>
                    </a:cubicBezTo>
                    <a:cubicBezTo>
                      <a:pt x="2146553" y="1486321"/>
                      <a:pt x="2145688" y="1486148"/>
                      <a:pt x="2144737" y="1485889"/>
                    </a:cubicBezTo>
                    <a:lnTo>
                      <a:pt x="2167739" y="1486840"/>
                    </a:lnTo>
                    <a:lnTo>
                      <a:pt x="2249371" y="1480614"/>
                    </a:lnTo>
                    <a:lnTo>
                      <a:pt x="2331002" y="1470583"/>
                    </a:lnTo>
                    <a:lnTo>
                      <a:pt x="2412634" y="1490126"/>
                    </a:lnTo>
                    <a:lnTo>
                      <a:pt x="2494266" y="1478192"/>
                    </a:lnTo>
                    <a:lnTo>
                      <a:pt x="2575898" y="1481305"/>
                    </a:lnTo>
                    <a:lnTo>
                      <a:pt x="2606510" y="1482602"/>
                    </a:lnTo>
                    <a:lnTo>
                      <a:pt x="2608845" y="1482689"/>
                    </a:lnTo>
                    <a:lnTo>
                      <a:pt x="2657530" y="1484764"/>
                    </a:lnTo>
                    <a:lnTo>
                      <a:pt x="2668512" y="1483900"/>
                    </a:lnTo>
                    <a:lnTo>
                      <a:pt x="2673787" y="1481738"/>
                    </a:lnTo>
                    <a:lnTo>
                      <a:pt x="2698864" y="1481478"/>
                    </a:lnTo>
                    <a:lnTo>
                      <a:pt x="2739161" y="1478192"/>
                    </a:lnTo>
                    <a:lnTo>
                      <a:pt x="2820793" y="1479835"/>
                    </a:lnTo>
                    <a:lnTo>
                      <a:pt x="2896372" y="1483467"/>
                    </a:lnTo>
                    <a:lnTo>
                      <a:pt x="2922401" y="1482602"/>
                    </a:lnTo>
                    <a:lnTo>
                      <a:pt x="2957941" y="1481392"/>
                    </a:lnTo>
                    <a:lnTo>
                      <a:pt x="2993483" y="1479576"/>
                    </a:lnTo>
                    <a:lnTo>
                      <a:pt x="3029023" y="1483381"/>
                    </a:lnTo>
                    <a:lnTo>
                      <a:pt x="3064564" y="1481046"/>
                    </a:lnTo>
                    <a:lnTo>
                      <a:pt x="3100105" y="1479749"/>
                    </a:lnTo>
                    <a:lnTo>
                      <a:pt x="3135646" y="1483900"/>
                    </a:lnTo>
                    <a:lnTo>
                      <a:pt x="3171101" y="1481132"/>
                    </a:lnTo>
                    <a:lnTo>
                      <a:pt x="3206642" y="1481565"/>
                    </a:lnTo>
                    <a:lnTo>
                      <a:pt x="3242096" y="1483727"/>
                    </a:lnTo>
                    <a:lnTo>
                      <a:pt x="3277205" y="1481478"/>
                    </a:lnTo>
                    <a:cubicBezTo>
                      <a:pt x="3276773" y="1480960"/>
                      <a:pt x="3276340" y="1480441"/>
                      <a:pt x="3275908" y="1480008"/>
                    </a:cubicBezTo>
                    <a:cubicBezTo>
                      <a:pt x="3276513" y="1479576"/>
                      <a:pt x="3277205" y="1479144"/>
                      <a:pt x="3277810" y="1478711"/>
                    </a:cubicBezTo>
                    <a:cubicBezTo>
                      <a:pt x="3280664" y="1479662"/>
                      <a:pt x="3283604" y="1480614"/>
                      <a:pt x="3286371" y="1481565"/>
                    </a:cubicBezTo>
                    <a:lnTo>
                      <a:pt x="3313092" y="1481738"/>
                    </a:lnTo>
                    <a:lnTo>
                      <a:pt x="3348633" y="1480268"/>
                    </a:lnTo>
                    <a:lnTo>
                      <a:pt x="3384087" y="1482948"/>
                    </a:lnTo>
                    <a:lnTo>
                      <a:pt x="3419109" y="1479230"/>
                    </a:lnTo>
                    <a:close/>
                  </a:path>
                </a:pathLst>
              </a:custGeom>
              <a:solidFill>
                <a:srgbClr val="CC0033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15" name="图形 9"/>
              <p:cNvSpPr/>
              <p:nvPr/>
            </p:nvSpPr>
            <p:spPr>
              <a:xfrm>
                <a:off x="13300" y="5574"/>
                <a:ext cx="3" cy="2"/>
              </a:xfrm>
              <a:custGeom>
                <a:avLst/>
                <a:gdLst>
                  <a:gd name="connsiteX0" fmla="*/ 231 w 1701"/>
                  <a:gd name="connsiteY0" fmla="*/ 0 h 1297"/>
                  <a:gd name="connsiteX1" fmla="*/ 1701 w 1701"/>
                  <a:gd name="connsiteY1" fmla="*/ 173 h 1297"/>
                  <a:gd name="connsiteX2" fmla="*/ 1528 w 1701"/>
                  <a:gd name="connsiteY2" fmla="*/ 1297 h 1297"/>
                  <a:gd name="connsiteX3" fmla="*/ 58 w 1701"/>
                  <a:gd name="connsiteY3" fmla="*/ 1124 h 1297"/>
                  <a:gd name="connsiteX4" fmla="*/ 231 w 1701"/>
                  <a:gd name="connsiteY4" fmla="*/ 0 h 12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01" h="1297">
                    <a:moveTo>
                      <a:pt x="231" y="0"/>
                    </a:moveTo>
                    <a:cubicBezTo>
                      <a:pt x="750" y="87"/>
                      <a:pt x="1182" y="87"/>
                      <a:pt x="1701" y="173"/>
                    </a:cubicBezTo>
                    <a:cubicBezTo>
                      <a:pt x="1615" y="519"/>
                      <a:pt x="1528" y="951"/>
                      <a:pt x="1528" y="1297"/>
                    </a:cubicBezTo>
                    <a:cubicBezTo>
                      <a:pt x="1009" y="1211"/>
                      <a:pt x="317" y="1297"/>
                      <a:pt x="58" y="1124"/>
                    </a:cubicBezTo>
                    <a:cubicBezTo>
                      <a:pt x="-115" y="865"/>
                      <a:pt x="145" y="346"/>
                      <a:pt x="231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16" name="图形 9"/>
              <p:cNvSpPr/>
              <p:nvPr/>
            </p:nvSpPr>
            <p:spPr>
              <a:xfrm>
                <a:off x="13286" y="5553"/>
                <a:ext cx="2" cy="1"/>
              </a:xfrm>
              <a:custGeom>
                <a:avLst/>
                <a:gdLst>
                  <a:gd name="connsiteX0" fmla="*/ 1038 w 1037"/>
                  <a:gd name="connsiteY0" fmla="*/ 259 h 432"/>
                  <a:gd name="connsiteX1" fmla="*/ 865 w 1037"/>
                  <a:gd name="connsiteY1" fmla="*/ 432 h 432"/>
                  <a:gd name="connsiteX2" fmla="*/ 0 w 1037"/>
                  <a:gd name="connsiteY2" fmla="*/ 0 h 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037" h="432">
                    <a:moveTo>
                      <a:pt x="1038" y="259"/>
                    </a:moveTo>
                    <a:lnTo>
                      <a:pt x="865" y="43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17" name="图形 9"/>
              <p:cNvSpPr/>
              <p:nvPr/>
            </p:nvSpPr>
            <p:spPr>
              <a:xfrm>
                <a:off x="13225" y="6288"/>
                <a:ext cx="7" cy="5"/>
              </a:xfrm>
              <a:custGeom>
                <a:avLst/>
                <a:gdLst>
                  <a:gd name="connsiteX0" fmla="*/ 2681 w 4583"/>
                  <a:gd name="connsiteY0" fmla="*/ 52 h 2930"/>
                  <a:gd name="connsiteX1" fmla="*/ 4583 w 4583"/>
                  <a:gd name="connsiteY1" fmla="*/ 1954 h 2930"/>
                  <a:gd name="connsiteX2" fmla="*/ 1903 w 4583"/>
                  <a:gd name="connsiteY2" fmla="*/ 2905 h 2930"/>
                  <a:gd name="connsiteX3" fmla="*/ 0 w 4583"/>
                  <a:gd name="connsiteY3" fmla="*/ 1003 h 2930"/>
                  <a:gd name="connsiteX4" fmla="*/ 2681 w 4583"/>
                  <a:gd name="connsiteY4" fmla="*/ 52 h 29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583" h="2930">
                    <a:moveTo>
                      <a:pt x="2681" y="52"/>
                    </a:moveTo>
                    <a:cubicBezTo>
                      <a:pt x="3546" y="311"/>
                      <a:pt x="3978" y="1262"/>
                      <a:pt x="4583" y="1954"/>
                    </a:cubicBezTo>
                    <a:cubicBezTo>
                      <a:pt x="3632" y="2300"/>
                      <a:pt x="2595" y="3078"/>
                      <a:pt x="1903" y="2905"/>
                    </a:cubicBezTo>
                    <a:cubicBezTo>
                      <a:pt x="1038" y="2646"/>
                      <a:pt x="605" y="1695"/>
                      <a:pt x="0" y="1003"/>
                    </a:cubicBezTo>
                    <a:cubicBezTo>
                      <a:pt x="952" y="571"/>
                      <a:pt x="2076" y="-208"/>
                      <a:pt x="2681" y="52"/>
                    </a:cubicBezTo>
                    <a:close/>
                  </a:path>
                </a:pathLst>
              </a:custGeom>
              <a:solidFill>
                <a:srgbClr val="FFFFFF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18" name="图形 9"/>
              <p:cNvSpPr/>
              <p:nvPr/>
            </p:nvSpPr>
            <p:spPr>
              <a:xfrm>
                <a:off x="13195" y="6432"/>
                <a:ext cx="19" cy="8"/>
              </a:xfrm>
              <a:custGeom>
                <a:avLst/>
                <a:gdLst>
                  <a:gd name="connsiteX0" fmla="*/ 1038 w 11847"/>
                  <a:gd name="connsiteY0" fmla="*/ 0 h 5188"/>
                  <a:gd name="connsiteX1" fmla="*/ 11847 w 11847"/>
                  <a:gd name="connsiteY1" fmla="*/ 2421 h 5188"/>
                  <a:gd name="connsiteX2" fmla="*/ 10550 w 11847"/>
                  <a:gd name="connsiteY2" fmla="*/ 5188 h 5188"/>
                  <a:gd name="connsiteX3" fmla="*/ 0 w 11847"/>
                  <a:gd name="connsiteY3" fmla="*/ 1816 h 5188"/>
                  <a:gd name="connsiteX4" fmla="*/ 1038 w 11847"/>
                  <a:gd name="connsiteY4" fmla="*/ 0 h 51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847" h="5188">
                    <a:moveTo>
                      <a:pt x="1038" y="0"/>
                    </a:moveTo>
                    <a:cubicBezTo>
                      <a:pt x="4670" y="778"/>
                      <a:pt x="8215" y="1643"/>
                      <a:pt x="11847" y="2421"/>
                    </a:cubicBezTo>
                    <a:cubicBezTo>
                      <a:pt x="11415" y="3372"/>
                      <a:pt x="10982" y="4237"/>
                      <a:pt x="10550" y="5188"/>
                    </a:cubicBezTo>
                    <a:cubicBezTo>
                      <a:pt x="7091" y="4064"/>
                      <a:pt x="3546" y="2940"/>
                      <a:pt x="0" y="1816"/>
                    </a:cubicBezTo>
                    <a:cubicBezTo>
                      <a:pt x="346" y="1211"/>
                      <a:pt x="692" y="605"/>
                      <a:pt x="1038" y="0"/>
                    </a:cubicBezTo>
                    <a:close/>
                  </a:path>
                </a:pathLst>
              </a:custGeom>
              <a:solidFill>
                <a:srgbClr val="CC0033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19" name="图形 9"/>
              <p:cNvSpPr/>
              <p:nvPr/>
            </p:nvSpPr>
            <p:spPr>
              <a:xfrm>
                <a:off x="13099" y="5887"/>
                <a:ext cx="10" cy="12"/>
              </a:xfrm>
              <a:custGeom>
                <a:avLst/>
                <a:gdLst>
                  <a:gd name="connsiteX0" fmla="*/ 3115 w 6241"/>
                  <a:gd name="connsiteY0" fmla="*/ 0 h 7380"/>
                  <a:gd name="connsiteX1" fmla="*/ 6228 w 6241"/>
                  <a:gd name="connsiteY1" fmla="*/ 4151 h 7380"/>
                  <a:gd name="connsiteX2" fmla="*/ 3461 w 6241"/>
                  <a:gd name="connsiteY2" fmla="*/ 7350 h 7380"/>
                  <a:gd name="connsiteX3" fmla="*/ 2 w 6241"/>
                  <a:gd name="connsiteY3" fmla="*/ 5621 h 7380"/>
                  <a:gd name="connsiteX4" fmla="*/ 3115 w 6241"/>
                  <a:gd name="connsiteY4" fmla="*/ 0 h 73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241" h="7380">
                    <a:moveTo>
                      <a:pt x="3115" y="0"/>
                    </a:moveTo>
                    <a:cubicBezTo>
                      <a:pt x="4844" y="2248"/>
                      <a:pt x="6401" y="3286"/>
                      <a:pt x="6228" y="4151"/>
                    </a:cubicBezTo>
                    <a:cubicBezTo>
                      <a:pt x="5969" y="5275"/>
                      <a:pt x="4758" y="6572"/>
                      <a:pt x="3461" y="7350"/>
                    </a:cubicBezTo>
                    <a:cubicBezTo>
                      <a:pt x="3028" y="7610"/>
                      <a:pt x="-85" y="6140"/>
                      <a:pt x="2" y="5621"/>
                    </a:cubicBezTo>
                    <a:cubicBezTo>
                      <a:pt x="347" y="4064"/>
                      <a:pt x="1558" y="2681"/>
                      <a:pt x="3115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8" name="图形 9"/>
              <p:cNvSpPr/>
              <p:nvPr/>
            </p:nvSpPr>
            <p:spPr>
              <a:xfrm>
                <a:off x="12998" y="4710"/>
                <a:ext cx="2" cy="2"/>
              </a:xfrm>
              <a:custGeom>
                <a:avLst/>
                <a:gdLst>
                  <a:gd name="connsiteX0" fmla="*/ 58 w 1441"/>
                  <a:gd name="connsiteY0" fmla="*/ 173 h 1124"/>
                  <a:gd name="connsiteX1" fmla="*/ 1268 w 1441"/>
                  <a:gd name="connsiteY1" fmla="*/ 0 h 1124"/>
                  <a:gd name="connsiteX2" fmla="*/ 1442 w 1441"/>
                  <a:gd name="connsiteY2" fmla="*/ 951 h 1124"/>
                  <a:gd name="connsiteX3" fmla="*/ 231 w 1441"/>
                  <a:gd name="connsiteY3" fmla="*/ 1124 h 1124"/>
                  <a:gd name="connsiteX4" fmla="*/ 58 w 1441"/>
                  <a:gd name="connsiteY4" fmla="*/ 173 h 11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41" h="1124">
                    <a:moveTo>
                      <a:pt x="58" y="173"/>
                    </a:moveTo>
                    <a:cubicBezTo>
                      <a:pt x="231" y="0"/>
                      <a:pt x="836" y="0"/>
                      <a:pt x="1268" y="0"/>
                    </a:cubicBezTo>
                    <a:cubicBezTo>
                      <a:pt x="1355" y="259"/>
                      <a:pt x="1442" y="605"/>
                      <a:pt x="1442" y="951"/>
                    </a:cubicBezTo>
                    <a:cubicBezTo>
                      <a:pt x="1009" y="1038"/>
                      <a:pt x="577" y="1038"/>
                      <a:pt x="231" y="1124"/>
                    </a:cubicBezTo>
                    <a:cubicBezTo>
                      <a:pt x="145" y="778"/>
                      <a:pt x="-115" y="346"/>
                      <a:pt x="58" y="173"/>
                    </a:cubicBezTo>
                    <a:close/>
                  </a:path>
                </a:pathLst>
              </a:custGeom>
              <a:solidFill>
                <a:srgbClr val="FFFFFF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21" name="图形 9"/>
              <p:cNvSpPr/>
              <p:nvPr/>
            </p:nvSpPr>
            <p:spPr>
              <a:xfrm>
                <a:off x="12987" y="6322"/>
                <a:ext cx="19" cy="27"/>
              </a:xfrm>
              <a:custGeom>
                <a:avLst/>
                <a:gdLst>
                  <a:gd name="connsiteX0" fmla="*/ 11844 w 11844"/>
                  <a:gd name="connsiteY0" fmla="*/ 0 h 17381"/>
                  <a:gd name="connsiteX1" fmla="*/ 10115 w 11844"/>
                  <a:gd name="connsiteY1" fmla="*/ 17381 h 17381"/>
                  <a:gd name="connsiteX2" fmla="*/ 11844 w 11844"/>
                  <a:gd name="connsiteY2" fmla="*/ 0 h 173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1844" h="17381">
                    <a:moveTo>
                      <a:pt x="11844" y="0"/>
                    </a:moveTo>
                    <a:cubicBezTo>
                      <a:pt x="11239" y="5794"/>
                      <a:pt x="10720" y="10723"/>
                      <a:pt x="10115" y="17381"/>
                    </a:cubicBezTo>
                    <a:cubicBezTo>
                      <a:pt x="-3981" y="11069"/>
                      <a:pt x="-3289" y="6745"/>
                      <a:pt x="11844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10" name="图形 9"/>
              <p:cNvSpPr/>
              <p:nvPr/>
            </p:nvSpPr>
            <p:spPr>
              <a:xfrm>
                <a:off x="12979" y="6293"/>
                <a:ext cx="1" cy="3"/>
              </a:xfrm>
              <a:custGeom>
                <a:avLst/>
                <a:gdLst>
                  <a:gd name="connsiteX0" fmla="*/ 432 w 724"/>
                  <a:gd name="connsiteY0" fmla="*/ 719 h 1670"/>
                  <a:gd name="connsiteX1" fmla="*/ 432 w 724"/>
                  <a:gd name="connsiteY1" fmla="*/ 719 h 1670"/>
                  <a:gd name="connsiteX2" fmla="*/ 519 w 724"/>
                  <a:gd name="connsiteY2" fmla="*/ 200 h 1670"/>
                  <a:gd name="connsiteX3" fmla="*/ 432 w 724"/>
                  <a:gd name="connsiteY3" fmla="*/ 719 h 1670"/>
                  <a:gd name="connsiteX4" fmla="*/ 432 w 724"/>
                  <a:gd name="connsiteY4" fmla="*/ 719 h 1670"/>
                  <a:gd name="connsiteX5" fmla="*/ 432 w 724"/>
                  <a:gd name="connsiteY5" fmla="*/ 719 h 1670"/>
                  <a:gd name="connsiteX6" fmla="*/ 173 w 724"/>
                  <a:gd name="connsiteY6" fmla="*/ 1670 h 1670"/>
                  <a:gd name="connsiteX7" fmla="*/ 0 w 724"/>
                  <a:gd name="connsiteY7" fmla="*/ 1584 h 1670"/>
                  <a:gd name="connsiteX8" fmla="*/ 432 w 724"/>
                  <a:gd name="connsiteY8" fmla="*/ 719 h 1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24" h="1670">
                    <a:moveTo>
                      <a:pt x="432" y="719"/>
                    </a:moveTo>
                    <a:lnTo>
                      <a:pt x="432" y="719"/>
                    </a:lnTo>
                    <a:cubicBezTo>
                      <a:pt x="519" y="460"/>
                      <a:pt x="519" y="373"/>
                      <a:pt x="519" y="200"/>
                    </a:cubicBezTo>
                    <a:cubicBezTo>
                      <a:pt x="519" y="373"/>
                      <a:pt x="519" y="546"/>
                      <a:pt x="432" y="719"/>
                    </a:cubicBezTo>
                    <a:cubicBezTo>
                      <a:pt x="778" y="-59"/>
                      <a:pt x="865" y="-405"/>
                      <a:pt x="432" y="719"/>
                    </a:cubicBezTo>
                    <a:cubicBezTo>
                      <a:pt x="432" y="719"/>
                      <a:pt x="432" y="719"/>
                      <a:pt x="432" y="719"/>
                    </a:cubicBezTo>
                    <a:cubicBezTo>
                      <a:pt x="346" y="979"/>
                      <a:pt x="259" y="1325"/>
                      <a:pt x="173" y="1670"/>
                    </a:cubicBezTo>
                    <a:lnTo>
                      <a:pt x="0" y="1584"/>
                    </a:lnTo>
                    <a:cubicBezTo>
                      <a:pt x="173" y="1325"/>
                      <a:pt x="346" y="979"/>
                      <a:pt x="432" y="719"/>
                    </a:cubicBezTo>
                    <a:close/>
                  </a:path>
                </a:pathLst>
              </a:custGeom>
              <a:solidFill>
                <a:srgbClr val="FFFFFF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20" name="图形 9"/>
              <p:cNvSpPr/>
              <p:nvPr/>
            </p:nvSpPr>
            <p:spPr>
              <a:xfrm>
                <a:off x="12504" y="6430"/>
                <a:ext cx="5" cy="4"/>
              </a:xfrm>
              <a:custGeom>
                <a:avLst/>
                <a:gdLst>
                  <a:gd name="connsiteX0" fmla="*/ 1297 w 3459"/>
                  <a:gd name="connsiteY0" fmla="*/ 2508 h 2517"/>
                  <a:gd name="connsiteX1" fmla="*/ 0 w 3459"/>
                  <a:gd name="connsiteY1" fmla="*/ 1902 h 2517"/>
                  <a:gd name="connsiteX2" fmla="*/ 951 w 3459"/>
                  <a:gd name="connsiteY2" fmla="*/ 0 h 2517"/>
                  <a:gd name="connsiteX3" fmla="*/ 3459 w 3459"/>
                  <a:gd name="connsiteY3" fmla="*/ 1297 h 2517"/>
                  <a:gd name="connsiteX4" fmla="*/ 1297 w 3459"/>
                  <a:gd name="connsiteY4" fmla="*/ 2508 h 25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459" h="2517">
                    <a:moveTo>
                      <a:pt x="1297" y="2508"/>
                    </a:moveTo>
                    <a:cubicBezTo>
                      <a:pt x="1038" y="2594"/>
                      <a:pt x="0" y="2075"/>
                      <a:pt x="0" y="1902"/>
                    </a:cubicBezTo>
                    <a:cubicBezTo>
                      <a:pt x="173" y="1297"/>
                      <a:pt x="605" y="692"/>
                      <a:pt x="951" y="0"/>
                    </a:cubicBezTo>
                    <a:cubicBezTo>
                      <a:pt x="1816" y="432"/>
                      <a:pt x="2681" y="865"/>
                      <a:pt x="3459" y="1297"/>
                    </a:cubicBezTo>
                    <a:cubicBezTo>
                      <a:pt x="2767" y="1729"/>
                      <a:pt x="2162" y="2248"/>
                      <a:pt x="1297" y="2508"/>
                    </a:cubicBezTo>
                    <a:close/>
                  </a:path>
                </a:pathLst>
              </a:custGeom>
              <a:solidFill>
                <a:srgbClr val="CC0033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24" name="图形 9"/>
              <p:cNvSpPr/>
              <p:nvPr/>
            </p:nvSpPr>
            <p:spPr>
              <a:xfrm>
                <a:off x="12815" y="4245"/>
                <a:ext cx="17" cy="26"/>
              </a:xfrm>
              <a:custGeom>
                <a:avLst/>
                <a:gdLst>
                  <a:gd name="connsiteX0" fmla="*/ 3934 w 10873"/>
                  <a:gd name="connsiteY0" fmla="*/ 0 h 16776"/>
                  <a:gd name="connsiteX1" fmla="*/ 10333 w 10873"/>
                  <a:gd name="connsiteY1" fmla="*/ 4756 h 16776"/>
                  <a:gd name="connsiteX2" fmla="*/ 10593 w 10873"/>
                  <a:gd name="connsiteY2" fmla="*/ 16776 h 16776"/>
                  <a:gd name="connsiteX3" fmla="*/ 43 w 10873"/>
                  <a:gd name="connsiteY3" fmla="*/ 5102 h 16776"/>
                  <a:gd name="connsiteX4" fmla="*/ 3934 w 10873"/>
                  <a:gd name="connsiteY4" fmla="*/ 0 h 167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873" h="16776">
                    <a:moveTo>
                      <a:pt x="3934" y="0"/>
                    </a:moveTo>
                    <a:cubicBezTo>
                      <a:pt x="6183" y="1557"/>
                      <a:pt x="9728" y="2940"/>
                      <a:pt x="10333" y="4756"/>
                    </a:cubicBezTo>
                    <a:cubicBezTo>
                      <a:pt x="11371" y="8042"/>
                      <a:pt x="10593" y="11674"/>
                      <a:pt x="10593" y="16776"/>
                    </a:cubicBezTo>
                    <a:cubicBezTo>
                      <a:pt x="908" y="14182"/>
                      <a:pt x="1254" y="9080"/>
                      <a:pt x="43" y="5102"/>
                    </a:cubicBezTo>
                    <a:cubicBezTo>
                      <a:pt x="-389" y="3718"/>
                      <a:pt x="2551" y="1729"/>
                      <a:pt x="3934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22" name="图形 9"/>
              <p:cNvSpPr/>
              <p:nvPr/>
            </p:nvSpPr>
            <p:spPr>
              <a:xfrm>
                <a:off x="12805" y="4440"/>
                <a:ext cx="2" cy="2"/>
              </a:xfrm>
              <a:custGeom>
                <a:avLst/>
                <a:gdLst>
                  <a:gd name="connsiteX0" fmla="*/ 58 w 1528"/>
                  <a:gd name="connsiteY0" fmla="*/ 346 h 1210"/>
                  <a:gd name="connsiteX1" fmla="*/ 1268 w 1528"/>
                  <a:gd name="connsiteY1" fmla="*/ 0 h 1210"/>
                  <a:gd name="connsiteX2" fmla="*/ 1528 w 1528"/>
                  <a:gd name="connsiteY2" fmla="*/ 951 h 1210"/>
                  <a:gd name="connsiteX3" fmla="*/ 231 w 1528"/>
                  <a:gd name="connsiteY3" fmla="*/ 1211 h 1210"/>
                  <a:gd name="connsiteX4" fmla="*/ 58 w 1528"/>
                  <a:gd name="connsiteY4" fmla="*/ 346 h 12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28" h="1210">
                    <a:moveTo>
                      <a:pt x="58" y="346"/>
                    </a:moveTo>
                    <a:cubicBezTo>
                      <a:pt x="231" y="173"/>
                      <a:pt x="836" y="173"/>
                      <a:pt x="1268" y="0"/>
                    </a:cubicBezTo>
                    <a:cubicBezTo>
                      <a:pt x="1355" y="346"/>
                      <a:pt x="1442" y="605"/>
                      <a:pt x="1528" y="951"/>
                    </a:cubicBezTo>
                    <a:cubicBezTo>
                      <a:pt x="1096" y="1038"/>
                      <a:pt x="664" y="1124"/>
                      <a:pt x="231" y="1211"/>
                    </a:cubicBezTo>
                    <a:cubicBezTo>
                      <a:pt x="145" y="1038"/>
                      <a:pt x="-115" y="605"/>
                      <a:pt x="58" y="346"/>
                    </a:cubicBezTo>
                    <a:close/>
                  </a:path>
                </a:pathLst>
              </a:custGeom>
              <a:solidFill>
                <a:srgbClr val="FFFFFF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26" name="图形 9"/>
              <p:cNvSpPr/>
              <p:nvPr/>
            </p:nvSpPr>
            <p:spPr>
              <a:xfrm>
                <a:off x="12627" y="4424"/>
                <a:ext cx="3" cy="3"/>
              </a:xfrm>
              <a:custGeom>
                <a:avLst/>
                <a:gdLst>
                  <a:gd name="connsiteX0" fmla="*/ 1470 w 2075"/>
                  <a:gd name="connsiteY0" fmla="*/ 0 h 2075"/>
                  <a:gd name="connsiteX1" fmla="*/ 2075 w 2075"/>
                  <a:gd name="connsiteY1" fmla="*/ 1124 h 2075"/>
                  <a:gd name="connsiteX2" fmla="*/ 1210 w 2075"/>
                  <a:gd name="connsiteY2" fmla="*/ 2075 h 2075"/>
                  <a:gd name="connsiteX3" fmla="*/ 0 w 2075"/>
                  <a:gd name="connsiteY3" fmla="*/ 1384 h 2075"/>
                  <a:gd name="connsiteX4" fmla="*/ 1470 w 2075"/>
                  <a:gd name="connsiteY4" fmla="*/ 0 h 20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075" h="2075">
                    <a:moveTo>
                      <a:pt x="1470" y="0"/>
                    </a:moveTo>
                    <a:cubicBezTo>
                      <a:pt x="1729" y="346"/>
                      <a:pt x="2075" y="778"/>
                      <a:pt x="2075" y="1124"/>
                    </a:cubicBezTo>
                    <a:cubicBezTo>
                      <a:pt x="2075" y="1470"/>
                      <a:pt x="1556" y="1729"/>
                      <a:pt x="1210" y="2075"/>
                    </a:cubicBezTo>
                    <a:cubicBezTo>
                      <a:pt x="778" y="1816"/>
                      <a:pt x="432" y="1643"/>
                      <a:pt x="0" y="1384"/>
                    </a:cubicBezTo>
                    <a:cubicBezTo>
                      <a:pt x="519" y="951"/>
                      <a:pt x="1038" y="432"/>
                      <a:pt x="147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28" name="图形 9"/>
              <p:cNvSpPr/>
              <p:nvPr/>
            </p:nvSpPr>
            <p:spPr>
              <a:xfrm>
                <a:off x="12502" y="4393"/>
                <a:ext cx="9" cy="9"/>
              </a:xfrm>
              <a:custGeom>
                <a:avLst/>
                <a:gdLst>
                  <a:gd name="connsiteX0" fmla="*/ 2767 w 5621"/>
                  <a:gd name="connsiteY0" fmla="*/ 0 h 5880"/>
                  <a:gd name="connsiteX1" fmla="*/ 5534 w 5621"/>
                  <a:gd name="connsiteY1" fmla="*/ 5794 h 5880"/>
                  <a:gd name="connsiteX2" fmla="*/ 5621 w 5621"/>
                  <a:gd name="connsiteY2" fmla="*/ 5880 h 5880"/>
                  <a:gd name="connsiteX3" fmla="*/ 5534 w 5621"/>
                  <a:gd name="connsiteY3" fmla="*/ 5794 h 5880"/>
                  <a:gd name="connsiteX4" fmla="*/ 5534 w 5621"/>
                  <a:gd name="connsiteY4" fmla="*/ 5794 h 5880"/>
                  <a:gd name="connsiteX5" fmla="*/ 0 w 5621"/>
                  <a:gd name="connsiteY5" fmla="*/ 1297 h 5880"/>
                  <a:gd name="connsiteX6" fmla="*/ 2767 w 5621"/>
                  <a:gd name="connsiteY6" fmla="*/ 0 h 58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621" h="5880">
                    <a:moveTo>
                      <a:pt x="2767" y="0"/>
                    </a:moveTo>
                    <a:cubicBezTo>
                      <a:pt x="3719" y="1902"/>
                      <a:pt x="4583" y="3891"/>
                      <a:pt x="5534" y="5794"/>
                    </a:cubicBezTo>
                    <a:cubicBezTo>
                      <a:pt x="5534" y="5794"/>
                      <a:pt x="5621" y="5880"/>
                      <a:pt x="5621" y="5880"/>
                    </a:cubicBezTo>
                    <a:lnTo>
                      <a:pt x="5534" y="5794"/>
                    </a:lnTo>
                    <a:cubicBezTo>
                      <a:pt x="5534" y="5794"/>
                      <a:pt x="5534" y="5794"/>
                      <a:pt x="5534" y="5794"/>
                    </a:cubicBezTo>
                    <a:cubicBezTo>
                      <a:pt x="3719" y="4324"/>
                      <a:pt x="1903" y="2767"/>
                      <a:pt x="0" y="1297"/>
                    </a:cubicBezTo>
                    <a:lnTo>
                      <a:pt x="2767" y="0"/>
                    </a:lnTo>
                    <a:close/>
                  </a:path>
                </a:pathLst>
              </a:custGeom>
              <a:solidFill>
                <a:srgbClr val="FFFFFF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29" name="图形 9"/>
              <p:cNvSpPr/>
              <p:nvPr/>
            </p:nvSpPr>
            <p:spPr>
              <a:xfrm>
                <a:off x="12388" y="4308"/>
                <a:ext cx="9" cy="7"/>
              </a:xfrm>
              <a:custGeom>
                <a:avLst/>
                <a:gdLst>
                  <a:gd name="connsiteX0" fmla="*/ 4583 w 5621"/>
                  <a:gd name="connsiteY0" fmla="*/ 0 h 4603"/>
                  <a:gd name="connsiteX1" fmla="*/ 5621 w 5621"/>
                  <a:gd name="connsiteY1" fmla="*/ 3286 h 4603"/>
                  <a:gd name="connsiteX2" fmla="*/ 3286 w 5621"/>
                  <a:gd name="connsiteY2" fmla="*/ 4583 h 4603"/>
                  <a:gd name="connsiteX3" fmla="*/ 0 w 5621"/>
                  <a:gd name="connsiteY3" fmla="*/ 2940 h 4603"/>
                  <a:gd name="connsiteX4" fmla="*/ 4583 w 5621"/>
                  <a:gd name="connsiteY4" fmla="*/ 0 h 46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621" h="4603">
                    <a:moveTo>
                      <a:pt x="4583" y="0"/>
                    </a:moveTo>
                    <a:cubicBezTo>
                      <a:pt x="4929" y="951"/>
                      <a:pt x="5621" y="2075"/>
                      <a:pt x="5621" y="3286"/>
                    </a:cubicBezTo>
                    <a:cubicBezTo>
                      <a:pt x="5621" y="3805"/>
                      <a:pt x="3978" y="4756"/>
                      <a:pt x="3286" y="4583"/>
                    </a:cubicBezTo>
                    <a:cubicBezTo>
                      <a:pt x="2075" y="4324"/>
                      <a:pt x="1038" y="3545"/>
                      <a:pt x="0" y="2940"/>
                    </a:cubicBezTo>
                    <a:cubicBezTo>
                      <a:pt x="692" y="2421"/>
                      <a:pt x="1470" y="1989"/>
                      <a:pt x="4583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30" name="图形 9"/>
              <p:cNvSpPr/>
              <p:nvPr/>
            </p:nvSpPr>
            <p:spPr>
              <a:xfrm>
                <a:off x="12385" y="4363"/>
                <a:ext cx="6" cy="0"/>
              </a:xfrm>
              <a:custGeom>
                <a:avLst/>
                <a:gdLst>
                  <a:gd name="connsiteX0" fmla="*/ 4065 w 4064"/>
                  <a:gd name="connsiteY0" fmla="*/ 0 h 86"/>
                  <a:gd name="connsiteX1" fmla="*/ 3978 w 4064"/>
                  <a:gd name="connsiteY1" fmla="*/ 86 h 86"/>
                  <a:gd name="connsiteX2" fmla="*/ 173 w 4064"/>
                  <a:gd name="connsiteY2" fmla="*/ 86 h 86"/>
                  <a:gd name="connsiteX3" fmla="*/ 0 w 4064"/>
                  <a:gd name="connsiteY3" fmla="*/ 0 h 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64" h="86">
                    <a:moveTo>
                      <a:pt x="4065" y="0"/>
                    </a:moveTo>
                    <a:lnTo>
                      <a:pt x="3978" y="86"/>
                    </a:lnTo>
                    <a:lnTo>
                      <a:pt x="173" y="8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31" name="图形 9"/>
              <p:cNvSpPr/>
              <p:nvPr/>
            </p:nvSpPr>
            <p:spPr>
              <a:xfrm>
                <a:off x="12360" y="4333"/>
                <a:ext cx="16" cy="19"/>
              </a:xfrm>
              <a:custGeom>
                <a:avLst/>
                <a:gdLst>
                  <a:gd name="connsiteX0" fmla="*/ 5189 w 10290"/>
                  <a:gd name="connsiteY0" fmla="*/ 8388 h 12279"/>
                  <a:gd name="connsiteX1" fmla="*/ 5534 w 10290"/>
                  <a:gd name="connsiteY1" fmla="*/ 8042 h 12279"/>
                  <a:gd name="connsiteX2" fmla="*/ 5708 w 10290"/>
                  <a:gd name="connsiteY2" fmla="*/ 8129 h 12279"/>
                  <a:gd name="connsiteX3" fmla="*/ 5534 w 10290"/>
                  <a:gd name="connsiteY3" fmla="*/ 8042 h 12279"/>
                  <a:gd name="connsiteX4" fmla="*/ 5880 w 10290"/>
                  <a:gd name="connsiteY4" fmla="*/ 7523 h 12279"/>
                  <a:gd name="connsiteX5" fmla="*/ 7783 w 10290"/>
                  <a:gd name="connsiteY5" fmla="*/ 0 h 12279"/>
                  <a:gd name="connsiteX6" fmla="*/ 10290 w 10290"/>
                  <a:gd name="connsiteY6" fmla="*/ 605 h 12279"/>
                  <a:gd name="connsiteX7" fmla="*/ 5967 w 10290"/>
                  <a:gd name="connsiteY7" fmla="*/ 7523 h 12279"/>
                  <a:gd name="connsiteX8" fmla="*/ 5794 w 10290"/>
                  <a:gd name="connsiteY8" fmla="*/ 8129 h 12279"/>
                  <a:gd name="connsiteX9" fmla="*/ 5189 w 10290"/>
                  <a:gd name="connsiteY9" fmla="*/ 8388 h 12279"/>
                  <a:gd name="connsiteX10" fmla="*/ 1556 w 10290"/>
                  <a:gd name="connsiteY10" fmla="*/ 12279 h 12279"/>
                  <a:gd name="connsiteX11" fmla="*/ 0 w 10290"/>
                  <a:gd name="connsiteY11" fmla="*/ 11069 h 12279"/>
                  <a:gd name="connsiteX12" fmla="*/ 5189 w 10290"/>
                  <a:gd name="connsiteY12" fmla="*/ 8388 h 122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0290" h="12279">
                    <a:moveTo>
                      <a:pt x="5189" y="8388"/>
                    </a:moveTo>
                    <a:cubicBezTo>
                      <a:pt x="5361" y="8215"/>
                      <a:pt x="5448" y="8129"/>
                      <a:pt x="5534" y="8042"/>
                    </a:cubicBezTo>
                    <a:lnTo>
                      <a:pt x="5708" y="8129"/>
                    </a:lnTo>
                    <a:lnTo>
                      <a:pt x="5534" y="8042"/>
                    </a:lnTo>
                    <a:cubicBezTo>
                      <a:pt x="5621" y="7869"/>
                      <a:pt x="5708" y="7696"/>
                      <a:pt x="5880" y="7523"/>
                    </a:cubicBezTo>
                    <a:cubicBezTo>
                      <a:pt x="6486" y="5015"/>
                      <a:pt x="7091" y="2508"/>
                      <a:pt x="7783" y="0"/>
                    </a:cubicBezTo>
                    <a:cubicBezTo>
                      <a:pt x="8561" y="173"/>
                      <a:pt x="9426" y="346"/>
                      <a:pt x="10290" y="605"/>
                    </a:cubicBezTo>
                    <a:cubicBezTo>
                      <a:pt x="8821" y="2940"/>
                      <a:pt x="7437" y="5275"/>
                      <a:pt x="5967" y="7523"/>
                    </a:cubicBezTo>
                    <a:cubicBezTo>
                      <a:pt x="5967" y="7696"/>
                      <a:pt x="5880" y="7956"/>
                      <a:pt x="5794" y="8129"/>
                    </a:cubicBezTo>
                    <a:cubicBezTo>
                      <a:pt x="5621" y="8129"/>
                      <a:pt x="5361" y="8302"/>
                      <a:pt x="5189" y="8388"/>
                    </a:cubicBezTo>
                    <a:cubicBezTo>
                      <a:pt x="3978" y="9685"/>
                      <a:pt x="2767" y="10982"/>
                      <a:pt x="1556" y="12279"/>
                    </a:cubicBezTo>
                    <a:cubicBezTo>
                      <a:pt x="1038" y="11847"/>
                      <a:pt x="519" y="11501"/>
                      <a:pt x="0" y="11069"/>
                    </a:cubicBezTo>
                    <a:cubicBezTo>
                      <a:pt x="1816" y="10117"/>
                      <a:pt x="3546" y="9253"/>
                      <a:pt x="5189" y="8388"/>
                    </a:cubicBezTo>
                    <a:close/>
                  </a:path>
                </a:pathLst>
              </a:custGeom>
              <a:solidFill>
                <a:srgbClr val="FFFFFF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32" name="图形 9"/>
              <p:cNvSpPr/>
              <p:nvPr/>
            </p:nvSpPr>
            <p:spPr>
              <a:xfrm>
                <a:off x="11655" y="6196"/>
                <a:ext cx="7" cy="5"/>
              </a:xfrm>
              <a:custGeom>
                <a:avLst/>
                <a:gdLst>
                  <a:gd name="connsiteX0" fmla="*/ 3978 w 4150"/>
                  <a:gd name="connsiteY0" fmla="*/ 3372 h 3372"/>
                  <a:gd name="connsiteX1" fmla="*/ 346 w 4150"/>
                  <a:gd name="connsiteY1" fmla="*/ 605 h 3372"/>
                  <a:gd name="connsiteX2" fmla="*/ 0 w 4150"/>
                  <a:gd name="connsiteY2" fmla="*/ 0 h 3372"/>
                  <a:gd name="connsiteX3" fmla="*/ 519 w 4150"/>
                  <a:gd name="connsiteY3" fmla="*/ 519 h 3372"/>
                  <a:gd name="connsiteX4" fmla="*/ 4151 w 4150"/>
                  <a:gd name="connsiteY4" fmla="*/ 3286 h 3372"/>
                  <a:gd name="connsiteX5" fmla="*/ 3978 w 4150"/>
                  <a:gd name="connsiteY5" fmla="*/ 3372 h 3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150" h="3372">
                    <a:moveTo>
                      <a:pt x="3978" y="3372"/>
                    </a:moveTo>
                    <a:cubicBezTo>
                      <a:pt x="2767" y="2421"/>
                      <a:pt x="1556" y="1556"/>
                      <a:pt x="346" y="605"/>
                    </a:cubicBezTo>
                    <a:lnTo>
                      <a:pt x="0" y="0"/>
                    </a:lnTo>
                    <a:lnTo>
                      <a:pt x="519" y="519"/>
                    </a:lnTo>
                    <a:cubicBezTo>
                      <a:pt x="1730" y="1470"/>
                      <a:pt x="2940" y="2335"/>
                      <a:pt x="4151" y="3286"/>
                    </a:cubicBezTo>
                    <a:lnTo>
                      <a:pt x="3978" y="3372"/>
                    </a:lnTo>
                    <a:close/>
                  </a:path>
                </a:pathLst>
              </a:custGeom>
              <a:solidFill>
                <a:srgbClr val="FFFFFF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33" name="图形 9"/>
              <p:cNvSpPr/>
              <p:nvPr/>
            </p:nvSpPr>
            <p:spPr>
              <a:xfrm>
                <a:off x="11669" y="6303"/>
                <a:ext cx="2" cy="2"/>
              </a:xfrm>
              <a:custGeom>
                <a:avLst/>
                <a:gdLst>
                  <a:gd name="connsiteX0" fmla="*/ 0 w 1221"/>
                  <a:gd name="connsiteY0" fmla="*/ 1384 h 1383"/>
                  <a:gd name="connsiteX1" fmla="*/ 692 w 1221"/>
                  <a:gd name="connsiteY1" fmla="*/ 0 h 1383"/>
                  <a:gd name="connsiteX2" fmla="*/ 1211 w 1221"/>
                  <a:gd name="connsiteY2" fmla="*/ 778 h 1383"/>
                  <a:gd name="connsiteX3" fmla="*/ 0 w 1221"/>
                  <a:gd name="connsiteY3" fmla="*/ 1384 h 13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21" h="1383">
                    <a:moveTo>
                      <a:pt x="0" y="1384"/>
                    </a:moveTo>
                    <a:cubicBezTo>
                      <a:pt x="259" y="865"/>
                      <a:pt x="519" y="432"/>
                      <a:pt x="692" y="0"/>
                    </a:cubicBezTo>
                    <a:cubicBezTo>
                      <a:pt x="865" y="259"/>
                      <a:pt x="1297" y="605"/>
                      <a:pt x="1211" y="778"/>
                    </a:cubicBezTo>
                    <a:cubicBezTo>
                      <a:pt x="1124" y="1038"/>
                      <a:pt x="605" y="1211"/>
                      <a:pt x="0" y="1384"/>
                    </a:cubicBezTo>
                    <a:close/>
                  </a:path>
                </a:pathLst>
              </a:custGeom>
              <a:solidFill>
                <a:srgbClr val="FFFFFF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34" name="图形 9"/>
              <p:cNvSpPr/>
              <p:nvPr/>
            </p:nvSpPr>
            <p:spPr>
              <a:xfrm>
                <a:off x="11847" y="6474"/>
                <a:ext cx="6" cy="5"/>
              </a:xfrm>
              <a:custGeom>
                <a:avLst/>
                <a:gdLst>
                  <a:gd name="connsiteX0" fmla="*/ 2253 w 3914"/>
                  <a:gd name="connsiteY0" fmla="*/ 3286 h 3285"/>
                  <a:gd name="connsiteX1" fmla="*/ 5 w 3914"/>
                  <a:gd name="connsiteY1" fmla="*/ 1816 h 3285"/>
                  <a:gd name="connsiteX2" fmla="*/ 1648 w 3914"/>
                  <a:gd name="connsiteY2" fmla="*/ 0 h 3285"/>
                  <a:gd name="connsiteX3" fmla="*/ 3896 w 3914"/>
                  <a:gd name="connsiteY3" fmla="*/ 1383 h 3285"/>
                  <a:gd name="connsiteX4" fmla="*/ 2253 w 3914"/>
                  <a:gd name="connsiteY4" fmla="*/ 3286 h 32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914" h="3285">
                    <a:moveTo>
                      <a:pt x="2253" y="3286"/>
                    </a:moveTo>
                    <a:cubicBezTo>
                      <a:pt x="1475" y="2767"/>
                      <a:pt x="91" y="2421"/>
                      <a:pt x="5" y="1816"/>
                    </a:cubicBezTo>
                    <a:cubicBezTo>
                      <a:pt x="-82" y="1297"/>
                      <a:pt x="1042" y="605"/>
                      <a:pt x="1648" y="0"/>
                    </a:cubicBezTo>
                    <a:cubicBezTo>
                      <a:pt x="2426" y="432"/>
                      <a:pt x="3810" y="865"/>
                      <a:pt x="3896" y="1383"/>
                    </a:cubicBezTo>
                    <a:cubicBezTo>
                      <a:pt x="4069" y="1989"/>
                      <a:pt x="2945" y="2681"/>
                      <a:pt x="2253" y="3286"/>
                    </a:cubicBezTo>
                    <a:close/>
                  </a:path>
                </a:pathLst>
              </a:custGeom>
              <a:solidFill>
                <a:srgbClr val="CC0033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35" name="图形 9"/>
              <p:cNvSpPr/>
              <p:nvPr/>
            </p:nvSpPr>
            <p:spPr>
              <a:xfrm>
                <a:off x="11890" y="6246"/>
                <a:ext cx="2" cy="1"/>
              </a:xfrm>
              <a:custGeom>
                <a:avLst/>
                <a:gdLst>
                  <a:gd name="connsiteX0" fmla="*/ 0 w 1037"/>
                  <a:gd name="connsiteY0" fmla="*/ 692 h 778"/>
                  <a:gd name="connsiteX1" fmla="*/ 692 w 1037"/>
                  <a:gd name="connsiteY1" fmla="*/ 0 h 778"/>
                  <a:gd name="connsiteX2" fmla="*/ 1038 w 1037"/>
                  <a:gd name="connsiteY2" fmla="*/ 778 h 7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037" h="778">
                    <a:moveTo>
                      <a:pt x="0" y="692"/>
                    </a:moveTo>
                    <a:lnTo>
                      <a:pt x="692" y="0"/>
                    </a:lnTo>
                    <a:lnTo>
                      <a:pt x="1038" y="778"/>
                    </a:lnTo>
                    <a:close/>
                  </a:path>
                </a:pathLst>
              </a:custGeom>
              <a:solidFill>
                <a:srgbClr val="FFFFFF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36" name="图形 9"/>
              <p:cNvSpPr/>
              <p:nvPr/>
            </p:nvSpPr>
            <p:spPr>
              <a:xfrm>
                <a:off x="12130" y="6093"/>
                <a:ext cx="4" cy="4"/>
              </a:xfrm>
              <a:custGeom>
                <a:avLst/>
                <a:gdLst>
                  <a:gd name="connsiteX0" fmla="*/ 1211 w 2334"/>
                  <a:gd name="connsiteY0" fmla="*/ 2248 h 2248"/>
                  <a:gd name="connsiteX1" fmla="*/ 0 w 2334"/>
                  <a:gd name="connsiteY1" fmla="*/ 1384 h 2248"/>
                  <a:gd name="connsiteX2" fmla="*/ 1816 w 2334"/>
                  <a:gd name="connsiteY2" fmla="*/ 0 h 2248"/>
                  <a:gd name="connsiteX3" fmla="*/ 2335 w 2334"/>
                  <a:gd name="connsiteY3" fmla="*/ 1211 h 2248"/>
                  <a:gd name="connsiteX4" fmla="*/ 1211 w 2334"/>
                  <a:gd name="connsiteY4" fmla="*/ 2248 h 22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334" h="2248">
                    <a:moveTo>
                      <a:pt x="1211" y="2248"/>
                    </a:moveTo>
                    <a:cubicBezTo>
                      <a:pt x="778" y="1989"/>
                      <a:pt x="346" y="1643"/>
                      <a:pt x="0" y="1384"/>
                    </a:cubicBezTo>
                    <a:cubicBezTo>
                      <a:pt x="605" y="865"/>
                      <a:pt x="1211" y="432"/>
                      <a:pt x="1816" y="0"/>
                    </a:cubicBezTo>
                    <a:cubicBezTo>
                      <a:pt x="1989" y="432"/>
                      <a:pt x="2162" y="865"/>
                      <a:pt x="2335" y="1211"/>
                    </a:cubicBezTo>
                    <a:cubicBezTo>
                      <a:pt x="1989" y="1557"/>
                      <a:pt x="1643" y="1902"/>
                      <a:pt x="1211" y="2248"/>
                    </a:cubicBezTo>
                    <a:close/>
                  </a:path>
                </a:pathLst>
              </a:custGeom>
              <a:solidFill>
                <a:srgbClr val="FFFFFF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37" name="图形 9"/>
              <p:cNvSpPr/>
              <p:nvPr/>
            </p:nvSpPr>
            <p:spPr>
              <a:xfrm>
                <a:off x="12171" y="6432"/>
                <a:ext cx="11" cy="25"/>
              </a:xfrm>
              <a:custGeom>
                <a:avLst/>
                <a:gdLst>
                  <a:gd name="connsiteX0" fmla="*/ 6046 w 7083"/>
                  <a:gd name="connsiteY0" fmla="*/ 15738 h 15738"/>
                  <a:gd name="connsiteX1" fmla="*/ 1030 w 7083"/>
                  <a:gd name="connsiteY1" fmla="*/ 15479 h 15738"/>
                  <a:gd name="connsiteX2" fmla="*/ 7083 w 7083"/>
                  <a:gd name="connsiteY2" fmla="*/ 0 h 15738"/>
                  <a:gd name="connsiteX3" fmla="*/ 6046 w 7083"/>
                  <a:gd name="connsiteY3" fmla="*/ 15738 h 157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083" h="15738">
                    <a:moveTo>
                      <a:pt x="6046" y="15738"/>
                    </a:moveTo>
                    <a:cubicBezTo>
                      <a:pt x="4403" y="15652"/>
                      <a:pt x="2760" y="15565"/>
                      <a:pt x="1030" y="15479"/>
                    </a:cubicBezTo>
                    <a:cubicBezTo>
                      <a:pt x="-526" y="11069"/>
                      <a:pt x="-1477" y="6745"/>
                      <a:pt x="7083" y="0"/>
                    </a:cubicBezTo>
                    <a:cubicBezTo>
                      <a:pt x="6651" y="7264"/>
                      <a:pt x="6305" y="11501"/>
                      <a:pt x="6046" y="15738"/>
                    </a:cubicBezTo>
                    <a:close/>
                  </a:path>
                </a:pathLst>
              </a:custGeom>
              <a:solidFill>
                <a:srgbClr val="CC0033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38" name="图形 9"/>
              <p:cNvSpPr/>
              <p:nvPr/>
            </p:nvSpPr>
            <p:spPr>
              <a:xfrm>
                <a:off x="12242" y="5178"/>
                <a:ext cx="8" cy="5"/>
              </a:xfrm>
              <a:custGeom>
                <a:avLst/>
                <a:gdLst>
                  <a:gd name="connsiteX0" fmla="*/ 346 w 4842"/>
                  <a:gd name="connsiteY0" fmla="*/ 1211 h 3372"/>
                  <a:gd name="connsiteX1" fmla="*/ 4843 w 4842"/>
                  <a:gd name="connsiteY1" fmla="*/ 0 h 3372"/>
                  <a:gd name="connsiteX2" fmla="*/ 4496 w 4842"/>
                  <a:gd name="connsiteY2" fmla="*/ 2681 h 3372"/>
                  <a:gd name="connsiteX3" fmla="*/ 0 w 4842"/>
                  <a:gd name="connsiteY3" fmla="*/ 3372 h 3372"/>
                  <a:gd name="connsiteX4" fmla="*/ 346 w 4842"/>
                  <a:gd name="connsiteY4" fmla="*/ 1211 h 3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842" h="3372">
                    <a:moveTo>
                      <a:pt x="346" y="1211"/>
                    </a:moveTo>
                    <a:cubicBezTo>
                      <a:pt x="1556" y="605"/>
                      <a:pt x="3200" y="432"/>
                      <a:pt x="4843" y="0"/>
                    </a:cubicBezTo>
                    <a:cubicBezTo>
                      <a:pt x="4756" y="1211"/>
                      <a:pt x="4929" y="2508"/>
                      <a:pt x="4496" y="2681"/>
                    </a:cubicBezTo>
                    <a:cubicBezTo>
                      <a:pt x="3113" y="3200"/>
                      <a:pt x="1470" y="3200"/>
                      <a:pt x="0" y="3372"/>
                    </a:cubicBezTo>
                    <a:cubicBezTo>
                      <a:pt x="87" y="2594"/>
                      <a:pt x="-173" y="1470"/>
                      <a:pt x="346" y="1211"/>
                    </a:cubicBezTo>
                    <a:close/>
                  </a:path>
                </a:pathLst>
              </a:custGeom>
              <a:solidFill>
                <a:srgbClr val="FFFFFF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39" name="图形 9"/>
              <p:cNvSpPr/>
              <p:nvPr/>
            </p:nvSpPr>
            <p:spPr>
              <a:xfrm>
                <a:off x="12112" y="4406"/>
                <a:ext cx="1" cy="1"/>
              </a:xfrm>
              <a:custGeom>
                <a:avLst/>
                <a:gdLst>
                  <a:gd name="connsiteX0" fmla="*/ 173 w 864"/>
                  <a:gd name="connsiteY0" fmla="*/ 0 h 345"/>
                  <a:gd name="connsiteX1" fmla="*/ 865 w 864"/>
                  <a:gd name="connsiteY1" fmla="*/ 346 h 345"/>
                  <a:gd name="connsiteX2" fmla="*/ 0 w 864"/>
                  <a:gd name="connsiteY2" fmla="*/ 173 h 3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864" h="345">
                    <a:moveTo>
                      <a:pt x="173" y="0"/>
                    </a:moveTo>
                    <a:lnTo>
                      <a:pt x="865" y="346"/>
                    </a:lnTo>
                    <a:lnTo>
                      <a:pt x="0" y="173"/>
                    </a:lnTo>
                    <a:close/>
                  </a:path>
                </a:pathLst>
              </a:custGeom>
              <a:solidFill>
                <a:srgbClr val="FFFFFF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40" name="图形 9"/>
              <p:cNvSpPr/>
              <p:nvPr/>
            </p:nvSpPr>
            <p:spPr>
              <a:xfrm>
                <a:off x="12023" y="4388"/>
                <a:ext cx="4" cy="3"/>
              </a:xfrm>
              <a:custGeom>
                <a:avLst/>
                <a:gdLst>
                  <a:gd name="connsiteX0" fmla="*/ 865 w 2689"/>
                  <a:gd name="connsiteY0" fmla="*/ 0 h 2161"/>
                  <a:gd name="connsiteX1" fmla="*/ 2681 w 2689"/>
                  <a:gd name="connsiteY1" fmla="*/ 1384 h 2161"/>
                  <a:gd name="connsiteX2" fmla="*/ 1816 w 2689"/>
                  <a:gd name="connsiteY2" fmla="*/ 2162 h 2161"/>
                  <a:gd name="connsiteX3" fmla="*/ 0 w 2689"/>
                  <a:gd name="connsiteY3" fmla="*/ 778 h 2161"/>
                  <a:gd name="connsiteX4" fmla="*/ 865 w 2689"/>
                  <a:gd name="connsiteY4" fmla="*/ 0 h 21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89" h="2161">
                    <a:moveTo>
                      <a:pt x="865" y="0"/>
                    </a:moveTo>
                    <a:cubicBezTo>
                      <a:pt x="1470" y="432"/>
                      <a:pt x="2162" y="865"/>
                      <a:pt x="2681" y="1384"/>
                    </a:cubicBezTo>
                    <a:cubicBezTo>
                      <a:pt x="2767" y="1470"/>
                      <a:pt x="2162" y="1902"/>
                      <a:pt x="1816" y="2162"/>
                    </a:cubicBezTo>
                    <a:cubicBezTo>
                      <a:pt x="1211" y="1729"/>
                      <a:pt x="519" y="1297"/>
                      <a:pt x="0" y="778"/>
                    </a:cubicBezTo>
                    <a:cubicBezTo>
                      <a:pt x="0" y="865"/>
                      <a:pt x="605" y="346"/>
                      <a:pt x="865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41" name="图形 9"/>
              <p:cNvSpPr/>
              <p:nvPr/>
            </p:nvSpPr>
            <p:spPr>
              <a:xfrm>
                <a:off x="11781" y="4295"/>
                <a:ext cx="26" cy="25"/>
              </a:xfrm>
              <a:custGeom>
                <a:avLst/>
                <a:gdLst>
                  <a:gd name="connsiteX0" fmla="*/ 2866 w 16491"/>
                  <a:gd name="connsiteY0" fmla="*/ 0 h 16084"/>
                  <a:gd name="connsiteX1" fmla="*/ 11081 w 16491"/>
                  <a:gd name="connsiteY1" fmla="*/ 1470 h 16084"/>
                  <a:gd name="connsiteX2" fmla="*/ 14281 w 16491"/>
                  <a:gd name="connsiteY2" fmla="*/ 11847 h 16084"/>
                  <a:gd name="connsiteX3" fmla="*/ 2607 w 16491"/>
                  <a:gd name="connsiteY3" fmla="*/ 16084 h 16084"/>
                  <a:gd name="connsiteX4" fmla="*/ 13 w 16491"/>
                  <a:gd name="connsiteY4" fmla="*/ 6399 h 16084"/>
                  <a:gd name="connsiteX5" fmla="*/ 2866 w 16491"/>
                  <a:gd name="connsiteY5" fmla="*/ 0 h 160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6491" h="16084">
                    <a:moveTo>
                      <a:pt x="2866" y="0"/>
                    </a:moveTo>
                    <a:cubicBezTo>
                      <a:pt x="6585" y="605"/>
                      <a:pt x="9093" y="692"/>
                      <a:pt x="11081" y="1470"/>
                    </a:cubicBezTo>
                    <a:cubicBezTo>
                      <a:pt x="17221" y="3891"/>
                      <a:pt x="17913" y="8302"/>
                      <a:pt x="14281" y="11847"/>
                    </a:cubicBezTo>
                    <a:cubicBezTo>
                      <a:pt x="11946" y="14182"/>
                      <a:pt x="6585" y="14701"/>
                      <a:pt x="2607" y="16084"/>
                    </a:cubicBezTo>
                    <a:cubicBezTo>
                      <a:pt x="1656" y="12885"/>
                      <a:pt x="359" y="9685"/>
                      <a:pt x="13" y="6399"/>
                    </a:cubicBezTo>
                    <a:cubicBezTo>
                      <a:pt x="-160" y="4756"/>
                      <a:pt x="1483" y="3027"/>
                      <a:pt x="2866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42" name="图形 9"/>
              <p:cNvSpPr/>
              <p:nvPr/>
            </p:nvSpPr>
            <p:spPr>
              <a:xfrm>
                <a:off x="12163" y="5282"/>
                <a:ext cx="1" cy="7"/>
              </a:xfrm>
              <a:custGeom>
                <a:avLst/>
                <a:gdLst>
                  <a:gd name="connsiteX0" fmla="*/ 523 w 522"/>
                  <a:gd name="connsiteY0" fmla="*/ 3113 h 4249"/>
                  <a:gd name="connsiteX1" fmla="*/ 263 w 522"/>
                  <a:gd name="connsiteY1" fmla="*/ 3459 h 4249"/>
                  <a:gd name="connsiteX2" fmla="*/ 263 w 522"/>
                  <a:gd name="connsiteY2" fmla="*/ 3459 h 4249"/>
                  <a:gd name="connsiteX3" fmla="*/ 263 w 522"/>
                  <a:gd name="connsiteY3" fmla="*/ 3459 h 4249"/>
                  <a:gd name="connsiteX4" fmla="*/ 436 w 522"/>
                  <a:gd name="connsiteY4" fmla="*/ 3027 h 4249"/>
                  <a:gd name="connsiteX5" fmla="*/ 436 w 522"/>
                  <a:gd name="connsiteY5" fmla="*/ 86 h 4249"/>
                  <a:gd name="connsiteX6" fmla="*/ 523 w 522"/>
                  <a:gd name="connsiteY6" fmla="*/ 0 h 4249"/>
                  <a:gd name="connsiteX7" fmla="*/ 523 w 522"/>
                  <a:gd name="connsiteY7" fmla="*/ 3113 h 4249"/>
                  <a:gd name="connsiteX8" fmla="*/ 436 w 522"/>
                  <a:gd name="connsiteY8" fmla="*/ 3027 h 4249"/>
                  <a:gd name="connsiteX9" fmla="*/ 523 w 522"/>
                  <a:gd name="connsiteY9" fmla="*/ 3113 h 42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22" h="4249">
                    <a:moveTo>
                      <a:pt x="523" y="3113"/>
                    </a:moveTo>
                    <a:cubicBezTo>
                      <a:pt x="436" y="3286"/>
                      <a:pt x="350" y="3372"/>
                      <a:pt x="263" y="3459"/>
                    </a:cubicBezTo>
                    <a:cubicBezTo>
                      <a:pt x="4" y="4237"/>
                      <a:pt x="-169" y="4756"/>
                      <a:pt x="263" y="3459"/>
                    </a:cubicBezTo>
                    <a:lnTo>
                      <a:pt x="263" y="3459"/>
                    </a:lnTo>
                    <a:cubicBezTo>
                      <a:pt x="263" y="3286"/>
                      <a:pt x="350" y="3200"/>
                      <a:pt x="436" y="3027"/>
                    </a:cubicBezTo>
                    <a:cubicBezTo>
                      <a:pt x="436" y="2075"/>
                      <a:pt x="436" y="1124"/>
                      <a:pt x="436" y="86"/>
                    </a:cubicBezTo>
                    <a:lnTo>
                      <a:pt x="523" y="0"/>
                    </a:lnTo>
                    <a:lnTo>
                      <a:pt x="523" y="3113"/>
                    </a:lnTo>
                    <a:lnTo>
                      <a:pt x="436" y="3027"/>
                    </a:lnTo>
                    <a:lnTo>
                      <a:pt x="523" y="3113"/>
                    </a:lnTo>
                    <a:close/>
                  </a:path>
                </a:pathLst>
              </a:custGeom>
              <a:solidFill>
                <a:srgbClr val="FFFFFF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44" name="图形 9"/>
              <p:cNvSpPr/>
              <p:nvPr/>
            </p:nvSpPr>
            <p:spPr>
              <a:xfrm>
                <a:off x="12096" y="5290"/>
                <a:ext cx="23" cy="36"/>
              </a:xfrm>
              <a:custGeom>
                <a:avLst/>
                <a:gdLst>
                  <a:gd name="connsiteX0" fmla="*/ 14338 w 14337"/>
                  <a:gd name="connsiteY0" fmla="*/ 22224 h 22775"/>
                  <a:gd name="connsiteX1" fmla="*/ 1453 w 14337"/>
                  <a:gd name="connsiteY1" fmla="*/ 13922 h 22775"/>
                  <a:gd name="connsiteX2" fmla="*/ 11830 w 14337"/>
                  <a:gd name="connsiteY2" fmla="*/ 0 h 22775"/>
                  <a:gd name="connsiteX3" fmla="*/ 14338 w 14337"/>
                  <a:gd name="connsiteY3" fmla="*/ 22224 h 22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337" h="22775">
                    <a:moveTo>
                      <a:pt x="14338" y="22224"/>
                    </a:moveTo>
                    <a:cubicBezTo>
                      <a:pt x="848" y="23867"/>
                      <a:pt x="-2265" y="22051"/>
                      <a:pt x="1453" y="13922"/>
                    </a:cubicBezTo>
                    <a:cubicBezTo>
                      <a:pt x="3269" y="9945"/>
                      <a:pt x="6987" y="6399"/>
                      <a:pt x="11830" y="0"/>
                    </a:cubicBezTo>
                    <a:cubicBezTo>
                      <a:pt x="12954" y="9685"/>
                      <a:pt x="13646" y="15998"/>
                      <a:pt x="14338" y="22224"/>
                    </a:cubicBezTo>
                    <a:close/>
                  </a:path>
                </a:pathLst>
              </a:custGeom>
              <a:solidFill>
                <a:srgbClr val="FFFFFF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46" name="图形 9"/>
              <p:cNvSpPr/>
              <p:nvPr/>
            </p:nvSpPr>
            <p:spPr>
              <a:xfrm>
                <a:off x="11950" y="4894"/>
                <a:ext cx="5" cy="2"/>
              </a:xfrm>
              <a:custGeom>
                <a:avLst/>
                <a:gdLst>
                  <a:gd name="connsiteX0" fmla="*/ 0 w 3199"/>
                  <a:gd name="connsiteY0" fmla="*/ 951 h 1314"/>
                  <a:gd name="connsiteX1" fmla="*/ 1816 w 3199"/>
                  <a:gd name="connsiteY1" fmla="*/ 0 h 1314"/>
                  <a:gd name="connsiteX2" fmla="*/ 3200 w 3199"/>
                  <a:gd name="connsiteY2" fmla="*/ 432 h 1314"/>
                  <a:gd name="connsiteX3" fmla="*/ 1384 w 3199"/>
                  <a:gd name="connsiteY3" fmla="*/ 1297 h 1314"/>
                  <a:gd name="connsiteX4" fmla="*/ 0 w 3199"/>
                  <a:gd name="connsiteY4" fmla="*/ 951 h 13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199" h="1314">
                    <a:moveTo>
                      <a:pt x="0" y="951"/>
                    </a:moveTo>
                    <a:cubicBezTo>
                      <a:pt x="605" y="605"/>
                      <a:pt x="1211" y="346"/>
                      <a:pt x="1816" y="0"/>
                    </a:cubicBezTo>
                    <a:cubicBezTo>
                      <a:pt x="2335" y="173"/>
                      <a:pt x="2767" y="259"/>
                      <a:pt x="3200" y="432"/>
                    </a:cubicBezTo>
                    <a:cubicBezTo>
                      <a:pt x="2594" y="692"/>
                      <a:pt x="1989" y="1124"/>
                      <a:pt x="1384" y="1297"/>
                    </a:cubicBezTo>
                    <a:cubicBezTo>
                      <a:pt x="1038" y="1384"/>
                      <a:pt x="519" y="1124"/>
                      <a:pt x="0" y="951"/>
                    </a:cubicBezTo>
                    <a:close/>
                  </a:path>
                </a:pathLst>
              </a:custGeom>
              <a:solidFill>
                <a:srgbClr val="FFFFFF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47" name="图形 9"/>
              <p:cNvSpPr/>
              <p:nvPr/>
            </p:nvSpPr>
            <p:spPr>
              <a:xfrm>
                <a:off x="11949" y="4996"/>
                <a:ext cx="2" cy="1"/>
              </a:xfrm>
              <a:custGeom>
                <a:avLst/>
                <a:gdLst>
                  <a:gd name="connsiteX0" fmla="*/ 1038 w 1037"/>
                  <a:gd name="connsiteY0" fmla="*/ 519 h 778"/>
                  <a:gd name="connsiteX1" fmla="*/ 0 w 1037"/>
                  <a:gd name="connsiteY1" fmla="*/ 778 h 778"/>
                  <a:gd name="connsiteX2" fmla="*/ 173 w 1037"/>
                  <a:gd name="connsiteY2" fmla="*/ 0 h 7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037" h="778">
                    <a:moveTo>
                      <a:pt x="1038" y="519"/>
                    </a:moveTo>
                    <a:lnTo>
                      <a:pt x="0" y="778"/>
                    </a:lnTo>
                    <a:lnTo>
                      <a:pt x="173" y="0"/>
                    </a:lnTo>
                    <a:close/>
                  </a:path>
                </a:pathLst>
              </a:custGeom>
              <a:solidFill>
                <a:srgbClr val="FFFFFF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48" name="图形 9"/>
              <p:cNvSpPr/>
              <p:nvPr/>
            </p:nvSpPr>
            <p:spPr>
              <a:xfrm>
                <a:off x="11899" y="5552"/>
                <a:ext cx="1" cy="2"/>
              </a:xfrm>
              <a:custGeom>
                <a:avLst/>
                <a:gdLst>
                  <a:gd name="connsiteX0" fmla="*/ 951 w 951"/>
                  <a:gd name="connsiteY0" fmla="*/ 1038 h 1124"/>
                  <a:gd name="connsiteX1" fmla="*/ 865 w 951"/>
                  <a:gd name="connsiteY1" fmla="*/ 1124 h 1124"/>
                  <a:gd name="connsiteX2" fmla="*/ 0 w 951"/>
                  <a:gd name="connsiteY2" fmla="*/ 0 h 1124"/>
                  <a:gd name="connsiteX3" fmla="*/ 951 w 951"/>
                  <a:gd name="connsiteY3" fmla="*/ 1038 h 11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1" h="1124">
                    <a:moveTo>
                      <a:pt x="951" y="1038"/>
                    </a:moveTo>
                    <a:lnTo>
                      <a:pt x="865" y="1124"/>
                    </a:lnTo>
                    <a:cubicBezTo>
                      <a:pt x="605" y="778"/>
                      <a:pt x="259" y="346"/>
                      <a:pt x="0" y="0"/>
                    </a:cubicBezTo>
                    <a:cubicBezTo>
                      <a:pt x="259" y="346"/>
                      <a:pt x="605" y="778"/>
                      <a:pt x="951" y="1038"/>
                    </a:cubicBezTo>
                    <a:close/>
                  </a:path>
                </a:pathLst>
              </a:custGeom>
              <a:solidFill>
                <a:srgbClr val="FFFFFF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49" name="图形 9"/>
              <p:cNvSpPr/>
              <p:nvPr/>
            </p:nvSpPr>
            <p:spPr>
              <a:xfrm>
                <a:off x="11588" y="6386"/>
                <a:ext cx="2" cy="2"/>
              </a:xfrm>
              <a:custGeom>
                <a:avLst/>
                <a:gdLst>
                  <a:gd name="connsiteX0" fmla="*/ 1038 w 1210"/>
                  <a:gd name="connsiteY0" fmla="*/ 0 h 1037"/>
                  <a:gd name="connsiteX1" fmla="*/ 1211 w 1210"/>
                  <a:gd name="connsiteY1" fmla="*/ 1038 h 1037"/>
                  <a:gd name="connsiteX2" fmla="*/ 0 w 1210"/>
                  <a:gd name="connsiteY2" fmla="*/ 605 h 10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210" h="1037">
                    <a:moveTo>
                      <a:pt x="1038" y="0"/>
                    </a:moveTo>
                    <a:lnTo>
                      <a:pt x="1211" y="1038"/>
                    </a:lnTo>
                    <a:lnTo>
                      <a:pt x="0" y="605"/>
                    </a:lnTo>
                    <a:close/>
                  </a:path>
                </a:pathLst>
              </a:custGeom>
              <a:solidFill>
                <a:srgbClr val="FFFFFF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50" name="图形 9"/>
              <p:cNvSpPr/>
              <p:nvPr/>
            </p:nvSpPr>
            <p:spPr>
              <a:xfrm>
                <a:off x="11582" y="5520"/>
                <a:ext cx="5" cy="5"/>
              </a:xfrm>
              <a:custGeom>
                <a:avLst/>
                <a:gdLst>
                  <a:gd name="connsiteX0" fmla="*/ 1232 w 3479"/>
                  <a:gd name="connsiteY0" fmla="*/ 0 h 3199"/>
                  <a:gd name="connsiteX1" fmla="*/ 3480 w 3479"/>
                  <a:gd name="connsiteY1" fmla="*/ 1470 h 3199"/>
                  <a:gd name="connsiteX2" fmla="*/ 2096 w 3479"/>
                  <a:gd name="connsiteY2" fmla="*/ 3200 h 3199"/>
                  <a:gd name="connsiteX3" fmla="*/ 21 w 3479"/>
                  <a:gd name="connsiteY3" fmla="*/ 1643 h 3199"/>
                  <a:gd name="connsiteX4" fmla="*/ 1232 w 3479"/>
                  <a:gd name="connsiteY4" fmla="*/ 0 h 31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479" h="3199">
                    <a:moveTo>
                      <a:pt x="1232" y="0"/>
                    </a:moveTo>
                    <a:cubicBezTo>
                      <a:pt x="2010" y="519"/>
                      <a:pt x="2701" y="1038"/>
                      <a:pt x="3480" y="1470"/>
                    </a:cubicBezTo>
                    <a:cubicBezTo>
                      <a:pt x="3047" y="2075"/>
                      <a:pt x="2529" y="2681"/>
                      <a:pt x="2096" y="3200"/>
                    </a:cubicBezTo>
                    <a:cubicBezTo>
                      <a:pt x="1404" y="2681"/>
                      <a:pt x="280" y="2248"/>
                      <a:pt x="21" y="1643"/>
                    </a:cubicBezTo>
                    <a:cubicBezTo>
                      <a:pt x="-152" y="1211"/>
                      <a:pt x="799" y="519"/>
                      <a:pt x="1232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51" name="图形 9"/>
              <p:cNvSpPr/>
              <p:nvPr/>
            </p:nvSpPr>
            <p:spPr>
              <a:xfrm>
                <a:off x="11549" y="4267"/>
                <a:ext cx="14" cy="18"/>
              </a:xfrm>
              <a:custGeom>
                <a:avLst/>
                <a:gdLst>
                  <a:gd name="connsiteX0" fmla="*/ 2498 w 8897"/>
                  <a:gd name="connsiteY0" fmla="*/ 0 h 11587"/>
                  <a:gd name="connsiteX1" fmla="*/ 8897 w 8897"/>
                  <a:gd name="connsiteY1" fmla="*/ 10463 h 11587"/>
                  <a:gd name="connsiteX2" fmla="*/ 6216 w 8897"/>
                  <a:gd name="connsiteY2" fmla="*/ 11588 h 11587"/>
                  <a:gd name="connsiteX3" fmla="*/ 77 w 8897"/>
                  <a:gd name="connsiteY3" fmla="*/ 4410 h 11587"/>
                  <a:gd name="connsiteX4" fmla="*/ 2498 w 8897"/>
                  <a:gd name="connsiteY4" fmla="*/ 0 h 115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897" h="11587">
                    <a:moveTo>
                      <a:pt x="2498" y="0"/>
                    </a:moveTo>
                    <a:cubicBezTo>
                      <a:pt x="5179" y="4410"/>
                      <a:pt x="7081" y="7437"/>
                      <a:pt x="8897" y="10463"/>
                    </a:cubicBezTo>
                    <a:cubicBezTo>
                      <a:pt x="8033" y="10809"/>
                      <a:pt x="7168" y="11242"/>
                      <a:pt x="6216" y="11588"/>
                    </a:cubicBezTo>
                    <a:cubicBezTo>
                      <a:pt x="4141" y="9253"/>
                      <a:pt x="1806" y="6918"/>
                      <a:pt x="77" y="4410"/>
                    </a:cubicBezTo>
                    <a:cubicBezTo>
                      <a:pt x="-355" y="3805"/>
                      <a:pt x="1115" y="2508"/>
                      <a:pt x="2498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52" name="图形 9"/>
              <p:cNvSpPr/>
              <p:nvPr/>
            </p:nvSpPr>
            <p:spPr>
              <a:xfrm>
                <a:off x="5678" y="4375"/>
                <a:ext cx="4" cy="4"/>
              </a:xfrm>
              <a:custGeom>
                <a:avLst/>
                <a:gdLst>
                  <a:gd name="connsiteX0" fmla="*/ 1038 w 2594"/>
                  <a:gd name="connsiteY0" fmla="*/ 2248 h 2265"/>
                  <a:gd name="connsiteX1" fmla="*/ 0 w 2594"/>
                  <a:gd name="connsiteY1" fmla="*/ 259 h 2265"/>
                  <a:gd name="connsiteX2" fmla="*/ 1643 w 2594"/>
                  <a:gd name="connsiteY2" fmla="*/ 0 h 2265"/>
                  <a:gd name="connsiteX3" fmla="*/ 2594 w 2594"/>
                  <a:gd name="connsiteY3" fmla="*/ 2075 h 2265"/>
                  <a:gd name="connsiteX4" fmla="*/ 1038 w 2594"/>
                  <a:gd name="connsiteY4" fmla="*/ 2248 h 22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594" h="2265">
                    <a:moveTo>
                      <a:pt x="1038" y="2248"/>
                    </a:moveTo>
                    <a:cubicBezTo>
                      <a:pt x="605" y="1643"/>
                      <a:pt x="346" y="951"/>
                      <a:pt x="0" y="259"/>
                    </a:cubicBezTo>
                    <a:cubicBezTo>
                      <a:pt x="605" y="173"/>
                      <a:pt x="1124" y="86"/>
                      <a:pt x="1643" y="0"/>
                    </a:cubicBezTo>
                    <a:cubicBezTo>
                      <a:pt x="1989" y="692"/>
                      <a:pt x="2248" y="1384"/>
                      <a:pt x="2594" y="2075"/>
                    </a:cubicBezTo>
                    <a:cubicBezTo>
                      <a:pt x="2075" y="2075"/>
                      <a:pt x="1124" y="2335"/>
                      <a:pt x="1038" y="2248"/>
                    </a:cubicBezTo>
                    <a:close/>
                  </a:path>
                </a:pathLst>
              </a:custGeom>
              <a:solidFill>
                <a:srgbClr val="CC0033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53" name="图形 9"/>
              <p:cNvSpPr/>
              <p:nvPr/>
            </p:nvSpPr>
            <p:spPr>
              <a:xfrm>
                <a:off x="5697" y="6078"/>
                <a:ext cx="3" cy="2"/>
              </a:xfrm>
              <a:custGeom>
                <a:avLst/>
                <a:gdLst>
                  <a:gd name="connsiteX0" fmla="*/ 692 w 2075"/>
                  <a:gd name="connsiteY0" fmla="*/ 1470 h 1526"/>
                  <a:gd name="connsiteX1" fmla="*/ 0 w 2075"/>
                  <a:gd name="connsiteY1" fmla="*/ 346 h 1526"/>
                  <a:gd name="connsiteX2" fmla="*/ 1470 w 2075"/>
                  <a:gd name="connsiteY2" fmla="*/ 0 h 1526"/>
                  <a:gd name="connsiteX3" fmla="*/ 2075 w 2075"/>
                  <a:gd name="connsiteY3" fmla="*/ 1124 h 1526"/>
                  <a:gd name="connsiteX4" fmla="*/ 692 w 2075"/>
                  <a:gd name="connsiteY4" fmla="*/ 1470 h 1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075" h="1526">
                    <a:moveTo>
                      <a:pt x="692" y="1470"/>
                    </a:moveTo>
                    <a:cubicBezTo>
                      <a:pt x="346" y="1297"/>
                      <a:pt x="259" y="778"/>
                      <a:pt x="0" y="346"/>
                    </a:cubicBezTo>
                    <a:cubicBezTo>
                      <a:pt x="519" y="259"/>
                      <a:pt x="1038" y="173"/>
                      <a:pt x="1470" y="0"/>
                    </a:cubicBezTo>
                    <a:cubicBezTo>
                      <a:pt x="1643" y="432"/>
                      <a:pt x="1902" y="778"/>
                      <a:pt x="2075" y="1124"/>
                    </a:cubicBezTo>
                    <a:cubicBezTo>
                      <a:pt x="1643" y="1384"/>
                      <a:pt x="1038" y="1643"/>
                      <a:pt x="692" y="1470"/>
                    </a:cubicBezTo>
                    <a:close/>
                  </a:path>
                </a:pathLst>
              </a:custGeom>
              <a:solidFill>
                <a:srgbClr val="CC0033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54" name="图形 9"/>
              <p:cNvSpPr/>
              <p:nvPr/>
            </p:nvSpPr>
            <p:spPr>
              <a:xfrm>
                <a:off x="5707" y="4371"/>
                <a:ext cx="2" cy="1"/>
              </a:xfrm>
              <a:custGeom>
                <a:avLst/>
                <a:gdLst>
                  <a:gd name="connsiteX0" fmla="*/ 605 w 1210"/>
                  <a:gd name="connsiteY0" fmla="*/ 778 h 778"/>
                  <a:gd name="connsiteX1" fmla="*/ 0 w 1210"/>
                  <a:gd name="connsiteY1" fmla="*/ 0 h 778"/>
                  <a:gd name="connsiteX2" fmla="*/ 1211 w 1210"/>
                  <a:gd name="connsiteY2" fmla="*/ 0 h 7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210" h="778">
                    <a:moveTo>
                      <a:pt x="605" y="778"/>
                    </a:moveTo>
                    <a:lnTo>
                      <a:pt x="0" y="0"/>
                    </a:lnTo>
                    <a:lnTo>
                      <a:pt x="1211" y="0"/>
                    </a:lnTo>
                    <a:close/>
                  </a:path>
                </a:pathLst>
              </a:custGeom>
              <a:solidFill>
                <a:srgbClr val="CC0033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55" name="图形 9"/>
              <p:cNvSpPr/>
              <p:nvPr/>
            </p:nvSpPr>
            <p:spPr>
              <a:xfrm>
                <a:off x="5713" y="6055"/>
                <a:ext cx="3" cy="3"/>
              </a:xfrm>
              <a:custGeom>
                <a:avLst/>
                <a:gdLst>
                  <a:gd name="connsiteX0" fmla="*/ 1384 w 2075"/>
                  <a:gd name="connsiteY0" fmla="*/ 1729 h 1729"/>
                  <a:gd name="connsiteX1" fmla="*/ 0 w 2075"/>
                  <a:gd name="connsiteY1" fmla="*/ 1470 h 1729"/>
                  <a:gd name="connsiteX2" fmla="*/ 1211 w 2075"/>
                  <a:gd name="connsiteY2" fmla="*/ 0 h 1729"/>
                  <a:gd name="connsiteX3" fmla="*/ 2075 w 2075"/>
                  <a:gd name="connsiteY3" fmla="*/ 778 h 1729"/>
                  <a:gd name="connsiteX4" fmla="*/ 1384 w 2075"/>
                  <a:gd name="connsiteY4" fmla="*/ 1729 h 1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075" h="1729">
                    <a:moveTo>
                      <a:pt x="1384" y="1729"/>
                    </a:moveTo>
                    <a:cubicBezTo>
                      <a:pt x="951" y="1643"/>
                      <a:pt x="519" y="1557"/>
                      <a:pt x="0" y="1470"/>
                    </a:cubicBezTo>
                    <a:cubicBezTo>
                      <a:pt x="432" y="1038"/>
                      <a:pt x="865" y="519"/>
                      <a:pt x="1211" y="0"/>
                    </a:cubicBezTo>
                    <a:cubicBezTo>
                      <a:pt x="1470" y="259"/>
                      <a:pt x="1989" y="519"/>
                      <a:pt x="2075" y="778"/>
                    </a:cubicBezTo>
                    <a:cubicBezTo>
                      <a:pt x="2075" y="1124"/>
                      <a:pt x="1643" y="1470"/>
                      <a:pt x="1384" y="1729"/>
                    </a:cubicBezTo>
                    <a:close/>
                  </a:path>
                </a:pathLst>
              </a:custGeom>
              <a:solidFill>
                <a:srgbClr val="CC0033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56" name="图形 9"/>
              <p:cNvSpPr/>
              <p:nvPr/>
            </p:nvSpPr>
            <p:spPr>
              <a:xfrm>
                <a:off x="5724" y="5939"/>
                <a:ext cx="16" cy="18"/>
              </a:xfrm>
              <a:custGeom>
                <a:avLst/>
                <a:gdLst>
                  <a:gd name="connsiteX0" fmla="*/ 1628 w 10229"/>
                  <a:gd name="connsiteY0" fmla="*/ 11674 h 11674"/>
                  <a:gd name="connsiteX1" fmla="*/ 10016 w 10229"/>
                  <a:gd name="connsiteY1" fmla="*/ 0 h 11674"/>
                  <a:gd name="connsiteX2" fmla="*/ 1628 w 10229"/>
                  <a:gd name="connsiteY2" fmla="*/ 11674 h 116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0229" h="11674">
                    <a:moveTo>
                      <a:pt x="1628" y="11674"/>
                    </a:moveTo>
                    <a:cubicBezTo>
                      <a:pt x="-2091" y="5448"/>
                      <a:pt x="503" y="2335"/>
                      <a:pt x="10016" y="0"/>
                    </a:cubicBezTo>
                    <a:cubicBezTo>
                      <a:pt x="10794" y="6659"/>
                      <a:pt x="9756" y="10377"/>
                      <a:pt x="1628" y="11674"/>
                    </a:cubicBezTo>
                    <a:close/>
                  </a:path>
                </a:pathLst>
              </a:custGeom>
              <a:solidFill>
                <a:srgbClr val="CC0033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57" name="图形 9"/>
              <p:cNvSpPr/>
              <p:nvPr/>
            </p:nvSpPr>
            <p:spPr>
              <a:xfrm>
                <a:off x="5827" y="5796"/>
                <a:ext cx="2" cy="2"/>
              </a:xfrm>
              <a:custGeom>
                <a:avLst/>
                <a:gdLst>
                  <a:gd name="connsiteX0" fmla="*/ 865 w 1210"/>
                  <a:gd name="connsiteY0" fmla="*/ 0 h 1210"/>
                  <a:gd name="connsiteX1" fmla="*/ 1211 w 1210"/>
                  <a:gd name="connsiteY1" fmla="*/ 1211 h 1210"/>
                  <a:gd name="connsiteX2" fmla="*/ 0 w 1210"/>
                  <a:gd name="connsiteY2" fmla="*/ 778 h 12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210" h="1210">
                    <a:moveTo>
                      <a:pt x="865" y="0"/>
                    </a:moveTo>
                    <a:lnTo>
                      <a:pt x="1211" y="1211"/>
                    </a:lnTo>
                    <a:lnTo>
                      <a:pt x="0" y="778"/>
                    </a:lnTo>
                    <a:close/>
                  </a:path>
                </a:pathLst>
              </a:custGeom>
              <a:solidFill>
                <a:srgbClr val="FFFFFF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58" name="图形 9"/>
              <p:cNvSpPr/>
              <p:nvPr/>
            </p:nvSpPr>
            <p:spPr>
              <a:xfrm>
                <a:off x="5813" y="5719"/>
                <a:ext cx="3" cy="3"/>
              </a:xfrm>
              <a:custGeom>
                <a:avLst/>
                <a:gdLst>
                  <a:gd name="connsiteX0" fmla="*/ 692 w 1729"/>
                  <a:gd name="connsiteY0" fmla="*/ 0 h 1666"/>
                  <a:gd name="connsiteX1" fmla="*/ 1729 w 1729"/>
                  <a:gd name="connsiteY1" fmla="*/ 692 h 1666"/>
                  <a:gd name="connsiteX2" fmla="*/ 1297 w 1729"/>
                  <a:gd name="connsiteY2" fmla="*/ 1643 h 1666"/>
                  <a:gd name="connsiteX3" fmla="*/ 0 w 1729"/>
                  <a:gd name="connsiteY3" fmla="*/ 1470 h 1666"/>
                  <a:gd name="connsiteX4" fmla="*/ 692 w 1729"/>
                  <a:gd name="connsiteY4" fmla="*/ 0 h 16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29" h="1666">
                    <a:moveTo>
                      <a:pt x="692" y="0"/>
                    </a:moveTo>
                    <a:cubicBezTo>
                      <a:pt x="1038" y="260"/>
                      <a:pt x="1384" y="432"/>
                      <a:pt x="1729" y="692"/>
                    </a:cubicBezTo>
                    <a:cubicBezTo>
                      <a:pt x="1557" y="1038"/>
                      <a:pt x="1557" y="1557"/>
                      <a:pt x="1297" y="1643"/>
                    </a:cubicBezTo>
                    <a:cubicBezTo>
                      <a:pt x="951" y="1730"/>
                      <a:pt x="432" y="1557"/>
                      <a:pt x="0" y="1470"/>
                    </a:cubicBezTo>
                    <a:cubicBezTo>
                      <a:pt x="173" y="951"/>
                      <a:pt x="432" y="519"/>
                      <a:pt x="692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59" name="图形 9"/>
              <p:cNvSpPr/>
              <p:nvPr/>
            </p:nvSpPr>
            <p:spPr>
              <a:xfrm>
                <a:off x="5767" y="5298"/>
                <a:ext cx="38" cy="41"/>
              </a:xfrm>
              <a:custGeom>
                <a:avLst/>
                <a:gdLst>
                  <a:gd name="connsiteX0" fmla="*/ 8005 w 23917"/>
                  <a:gd name="connsiteY0" fmla="*/ 771 h 26107"/>
                  <a:gd name="connsiteX1" fmla="*/ 20889 w 23917"/>
                  <a:gd name="connsiteY1" fmla="*/ 3365 h 26107"/>
                  <a:gd name="connsiteX2" fmla="*/ 17430 w 23917"/>
                  <a:gd name="connsiteY2" fmla="*/ 5786 h 26107"/>
                  <a:gd name="connsiteX3" fmla="*/ 23224 w 23917"/>
                  <a:gd name="connsiteY3" fmla="*/ 7689 h 26107"/>
                  <a:gd name="connsiteX4" fmla="*/ 16220 w 23917"/>
                  <a:gd name="connsiteY4" fmla="*/ 26108 h 26107"/>
                  <a:gd name="connsiteX5" fmla="*/ 1606 w 23917"/>
                  <a:gd name="connsiteY5" fmla="*/ 13137 h 26107"/>
                  <a:gd name="connsiteX6" fmla="*/ 8005 w 23917"/>
                  <a:gd name="connsiteY6" fmla="*/ 771 h 261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3917" h="26107">
                    <a:moveTo>
                      <a:pt x="8005" y="771"/>
                    </a:moveTo>
                    <a:cubicBezTo>
                      <a:pt x="13020" y="-872"/>
                      <a:pt x="17949" y="166"/>
                      <a:pt x="20889" y="3365"/>
                    </a:cubicBezTo>
                    <a:cubicBezTo>
                      <a:pt x="19852" y="4057"/>
                      <a:pt x="18728" y="4835"/>
                      <a:pt x="17430" y="5786"/>
                    </a:cubicBezTo>
                    <a:cubicBezTo>
                      <a:pt x="19765" y="6565"/>
                      <a:pt x="21668" y="7170"/>
                      <a:pt x="23224" y="7689"/>
                    </a:cubicBezTo>
                    <a:cubicBezTo>
                      <a:pt x="24954" y="13396"/>
                      <a:pt x="23743" y="19017"/>
                      <a:pt x="16220" y="26108"/>
                    </a:cubicBezTo>
                    <a:cubicBezTo>
                      <a:pt x="10512" y="21092"/>
                      <a:pt x="5065" y="17547"/>
                      <a:pt x="1606" y="13137"/>
                    </a:cubicBezTo>
                    <a:cubicBezTo>
                      <a:pt x="-2199" y="8035"/>
                      <a:pt x="1087" y="3019"/>
                      <a:pt x="8005" y="771"/>
                    </a:cubicBezTo>
                    <a:close/>
                  </a:path>
                </a:pathLst>
              </a:custGeom>
              <a:solidFill>
                <a:srgbClr val="CC0033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60" name="图形 9"/>
              <p:cNvSpPr/>
              <p:nvPr/>
            </p:nvSpPr>
            <p:spPr>
              <a:xfrm>
                <a:off x="5832" y="5303"/>
                <a:ext cx="3" cy="2"/>
              </a:xfrm>
              <a:custGeom>
                <a:avLst/>
                <a:gdLst>
                  <a:gd name="connsiteX0" fmla="*/ 307 w 1777"/>
                  <a:gd name="connsiteY0" fmla="*/ 1470 h 1470"/>
                  <a:gd name="connsiteX1" fmla="*/ 48 w 1777"/>
                  <a:gd name="connsiteY1" fmla="*/ 346 h 1470"/>
                  <a:gd name="connsiteX2" fmla="*/ 1431 w 1777"/>
                  <a:gd name="connsiteY2" fmla="*/ 0 h 1470"/>
                  <a:gd name="connsiteX3" fmla="*/ 1777 w 1777"/>
                  <a:gd name="connsiteY3" fmla="*/ 1124 h 1470"/>
                  <a:gd name="connsiteX4" fmla="*/ 307 w 1777"/>
                  <a:gd name="connsiteY4" fmla="*/ 1470 h 14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77" h="1470">
                    <a:moveTo>
                      <a:pt x="307" y="1470"/>
                    </a:moveTo>
                    <a:cubicBezTo>
                      <a:pt x="221" y="1124"/>
                      <a:pt x="-125" y="605"/>
                      <a:pt x="48" y="346"/>
                    </a:cubicBezTo>
                    <a:cubicBezTo>
                      <a:pt x="221" y="86"/>
                      <a:pt x="913" y="86"/>
                      <a:pt x="1431" y="0"/>
                    </a:cubicBezTo>
                    <a:cubicBezTo>
                      <a:pt x="1518" y="346"/>
                      <a:pt x="1691" y="778"/>
                      <a:pt x="1777" y="1124"/>
                    </a:cubicBezTo>
                    <a:cubicBezTo>
                      <a:pt x="1258" y="1297"/>
                      <a:pt x="740" y="1384"/>
                      <a:pt x="307" y="1470"/>
                    </a:cubicBezTo>
                    <a:close/>
                  </a:path>
                </a:pathLst>
              </a:custGeom>
              <a:solidFill>
                <a:srgbClr val="FFFFFF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61" name="图形 9"/>
              <p:cNvSpPr/>
              <p:nvPr/>
            </p:nvSpPr>
            <p:spPr>
              <a:xfrm>
                <a:off x="5866" y="5321"/>
                <a:ext cx="12" cy="8"/>
              </a:xfrm>
              <a:custGeom>
                <a:avLst/>
                <a:gdLst>
                  <a:gd name="connsiteX0" fmla="*/ 2952 w 7707"/>
                  <a:gd name="connsiteY0" fmla="*/ 5016 h 5030"/>
                  <a:gd name="connsiteX1" fmla="*/ 12 w 7707"/>
                  <a:gd name="connsiteY1" fmla="*/ 2421 h 5030"/>
                  <a:gd name="connsiteX2" fmla="*/ 2433 w 7707"/>
                  <a:gd name="connsiteY2" fmla="*/ 0 h 5030"/>
                  <a:gd name="connsiteX3" fmla="*/ 7708 w 7707"/>
                  <a:gd name="connsiteY3" fmla="*/ 2162 h 5030"/>
                  <a:gd name="connsiteX4" fmla="*/ 2952 w 7707"/>
                  <a:gd name="connsiteY4" fmla="*/ 5016 h 50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707" h="5030">
                    <a:moveTo>
                      <a:pt x="2952" y="5016"/>
                    </a:moveTo>
                    <a:cubicBezTo>
                      <a:pt x="1655" y="4583"/>
                      <a:pt x="184" y="3372"/>
                      <a:pt x="12" y="2421"/>
                    </a:cubicBezTo>
                    <a:cubicBezTo>
                      <a:pt x="-161" y="1643"/>
                      <a:pt x="1655" y="0"/>
                      <a:pt x="2433" y="0"/>
                    </a:cubicBezTo>
                    <a:cubicBezTo>
                      <a:pt x="3989" y="86"/>
                      <a:pt x="5373" y="1124"/>
                      <a:pt x="7708" y="2162"/>
                    </a:cubicBezTo>
                    <a:cubicBezTo>
                      <a:pt x="5027" y="3805"/>
                      <a:pt x="3471" y="5189"/>
                      <a:pt x="2952" y="5016"/>
                    </a:cubicBezTo>
                    <a:close/>
                  </a:path>
                </a:pathLst>
              </a:custGeom>
              <a:solidFill>
                <a:srgbClr val="FFFFFF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62" name="图形 9"/>
              <p:cNvSpPr/>
              <p:nvPr/>
            </p:nvSpPr>
            <p:spPr>
              <a:xfrm>
                <a:off x="5883" y="6266"/>
                <a:ext cx="8" cy="11"/>
              </a:xfrm>
              <a:custGeom>
                <a:avLst/>
                <a:gdLst>
                  <a:gd name="connsiteX0" fmla="*/ 3113 w 5274"/>
                  <a:gd name="connsiteY0" fmla="*/ 6832 h 6842"/>
                  <a:gd name="connsiteX1" fmla="*/ 0 w 5274"/>
                  <a:gd name="connsiteY1" fmla="*/ 6313 h 6842"/>
                  <a:gd name="connsiteX2" fmla="*/ 1902 w 5274"/>
                  <a:gd name="connsiteY2" fmla="*/ 0 h 6842"/>
                  <a:gd name="connsiteX3" fmla="*/ 5275 w 5274"/>
                  <a:gd name="connsiteY3" fmla="*/ 605 h 6842"/>
                  <a:gd name="connsiteX4" fmla="*/ 3113 w 5274"/>
                  <a:gd name="connsiteY4" fmla="*/ 6832 h 68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274" h="6842">
                    <a:moveTo>
                      <a:pt x="3113" y="6832"/>
                    </a:moveTo>
                    <a:cubicBezTo>
                      <a:pt x="3113" y="6918"/>
                      <a:pt x="1038" y="6486"/>
                      <a:pt x="0" y="6313"/>
                    </a:cubicBezTo>
                    <a:lnTo>
                      <a:pt x="1902" y="0"/>
                    </a:lnTo>
                    <a:cubicBezTo>
                      <a:pt x="3027" y="173"/>
                      <a:pt x="4151" y="432"/>
                      <a:pt x="5275" y="605"/>
                    </a:cubicBezTo>
                    <a:cubicBezTo>
                      <a:pt x="4583" y="2681"/>
                      <a:pt x="3978" y="4843"/>
                      <a:pt x="3113" y="6832"/>
                    </a:cubicBezTo>
                    <a:close/>
                  </a:path>
                </a:pathLst>
              </a:custGeom>
              <a:solidFill>
                <a:srgbClr val="FFFFFF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63" name="图形 9"/>
              <p:cNvSpPr/>
              <p:nvPr/>
            </p:nvSpPr>
            <p:spPr>
              <a:xfrm>
                <a:off x="5894" y="5665"/>
                <a:ext cx="15" cy="9"/>
              </a:xfrm>
              <a:custGeom>
                <a:avLst/>
                <a:gdLst>
                  <a:gd name="connsiteX0" fmla="*/ 9339 w 9512"/>
                  <a:gd name="connsiteY0" fmla="*/ 5794 h 5793"/>
                  <a:gd name="connsiteX1" fmla="*/ 8993 w 9512"/>
                  <a:gd name="connsiteY1" fmla="*/ 5534 h 5793"/>
                  <a:gd name="connsiteX2" fmla="*/ 0 w 9512"/>
                  <a:gd name="connsiteY2" fmla="*/ 1902 h 5793"/>
                  <a:gd name="connsiteX3" fmla="*/ 1902 w 9512"/>
                  <a:gd name="connsiteY3" fmla="*/ 0 h 5793"/>
                  <a:gd name="connsiteX4" fmla="*/ 8993 w 9512"/>
                  <a:gd name="connsiteY4" fmla="*/ 5621 h 5793"/>
                  <a:gd name="connsiteX5" fmla="*/ 9512 w 9512"/>
                  <a:gd name="connsiteY5" fmla="*/ 5794 h 5793"/>
                  <a:gd name="connsiteX6" fmla="*/ 9339 w 9512"/>
                  <a:gd name="connsiteY6" fmla="*/ 5794 h 57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512" h="5793">
                    <a:moveTo>
                      <a:pt x="9339" y="5794"/>
                    </a:moveTo>
                    <a:cubicBezTo>
                      <a:pt x="9166" y="5707"/>
                      <a:pt x="9080" y="5621"/>
                      <a:pt x="8993" y="5534"/>
                    </a:cubicBezTo>
                    <a:cubicBezTo>
                      <a:pt x="5967" y="4324"/>
                      <a:pt x="3027" y="3113"/>
                      <a:pt x="0" y="1902"/>
                    </a:cubicBezTo>
                    <a:cubicBezTo>
                      <a:pt x="605" y="1297"/>
                      <a:pt x="1211" y="605"/>
                      <a:pt x="1902" y="0"/>
                    </a:cubicBezTo>
                    <a:cubicBezTo>
                      <a:pt x="4237" y="1902"/>
                      <a:pt x="6659" y="3718"/>
                      <a:pt x="8993" y="5621"/>
                    </a:cubicBezTo>
                    <a:cubicBezTo>
                      <a:pt x="9166" y="5707"/>
                      <a:pt x="9339" y="5794"/>
                      <a:pt x="9512" y="5794"/>
                    </a:cubicBezTo>
                    <a:lnTo>
                      <a:pt x="9339" y="5794"/>
                    </a:lnTo>
                    <a:close/>
                  </a:path>
                </a:pathLst>
              </a:custGeom>
              <a:solidFill>
                <a:srgbClr val="FFFFFF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64" name="图形 9"/>
              <p:cNvSpPr/>
              <p:nvPr/>
            </p:nvSpPr>
            <p:spPr>
              <a:xfrm>
                <a:off x="6077" y="4544"/>
                <a:ext cx="1" cy="1"/>
              </a:xfrm>
              <a:custGeom>
                <a:avLst/>
                <a:gdLst>
                  <a:gd name="connsiteX0" fmla="*/ 951 w 951"/>
                  <a:gd name="connsiteY0" fmla="*/ 0 h 864"/>
                  <a:gd name="connsiteX1" fmla="*/ 605 w 951"/>
                  <a:gd name="connsiteY1" fmla="*/ 865 h 864"/>
                  <a:gd name="connsiteX2" fmla="*/ 0 w 951"/>
                  <a:gd name="connsiteY2" fmla="*/ 173 h 8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51" h="864">
                    <a:moveTo>
                      <a:pt x="951" y="0"/>
                    </a:moveTo>
                    <a:lnTo>
                      <a:pt x="605" y="865"/>
                    </a:lnTo>
                    <a:lnTo>
                      <a:pt x="0" y="173"/>
                    </a:lnTo>
                    <a:close/>
                  </a:path>
                </a:pathLst>
              </a:custGeom>
              <a:solidFill>
                <a:srgbClr val="FFFFFF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65" name="图形 9"/>
              <p:cNvSpPr/>
              <p:nvPr/>
            </p:nvSpPr>
            <p:spPr>
              <a:xfrm>
                <a:off x="5998" y="4678"/>
                <a:ext cx="21" cy="10"/>
              </a:xfrm>
              <a:custGeom>
                <a:avLst/>
                <a:gdLst>
                  <a:gd name="connsiteX0" fmla="*/ 13576 w 13576"/>
                  <a:gd name="connsiteY0" fmla="*/ 5123 h 6459"/>
                  <a:gd name="connsiteX1" fmla="*/ 0 w 13576"/>
                  <a:gd name="connsiteY1" fmla="*/ 2270 h 6459"/>
                  <a:gd name="connsiteX2" fmla="*/ 13576 w 13576"/>
                  <a:gd name="connsiteY2" fmla="*/ 5123 h 64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576" h="6459">
                    <a:moveTo>
                      <a:pt x="13576" y="5123"/>
                    </a:moveTo>
                    <a:cubicBezTo>
                      <a:pt x="7523" y="7804"/>
                      <a:pt x="3978" y="6247"/>
                      <a:pt x="0" y="2270"/>
                    </a:cubicBezTo>
                    <a:cubicBezTo>
                      <a:pt x="6745" y="-2141"/>
                      <a:pt x="9945" y="454"/>
                      <a:pt x="13576" y="5123"/>
                    </a:cubicBezTo>
                    <a:close/>
                  </a:path>
                </a:pathLst>
              </a:custGeom>
              <a:solidFill>
                <a:srgbClr val="FFFFFF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66" name="图形 9"/>
              <p:cNvSpPr/>
              <p:nvPr/>
            </p:nvSpPr>
            <p:spPr>
              <a:xfrm>
                <a:off x="5984" y="4821"/>
                <a:ext cx="36" cy="22"/>
              </a:xfrm>
              <a:custGeom>
                <a:avLst/>
                <a:gdLst>
                  <a:gd name="connsiteX0" fmla="*/ 8062 w 22935"/>
                  <a:gd name="connsiteY0" fmla="*/ 0 h 14062"/>
                  <a:gd name="connsiteX1" fmla="*/ 22936 w 22935"/>
                  <a:gd name="connsiteY1" fmla="*/ 8302 h 14062"/>
                  <a:gd name="connsiteX2" fmla="*/ 11694 w 22935"/>
                  <a:gd name="connsiteY2" fmla="*/ 13836 h 14062"/>
                  <a:gd name="connsiteX3" fmla="*/ 107 w 22935"/>
                  <a:gd name="connsiteY3" fmla="*/ 7437 h 14062"/>
                  <a:gd name="connsiteX4" fmla="*/ 8062 w 22935"/>
                  <a:gd name="connsiteY4" fmla="*/ 0 h 140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935" h="14062">
                    <a:moveTo>
                      <a:pt x="8062" y="0"/>
                    </a:moveTo>
                    <a:cubicBezTo>
                      <a:pt x="14115" y="0"/>
                      <a:pt x="20342" y="519"/>
                      <a:pt x="22936" y="8302"/>
                    </a:cubicBezTo>
                    <a:cubicBezTo>
                      <a:pt x="19736" y="9945"/>
                      <a:pt x="16104" y="12971"/>
                      <a:pt x="11694" y="13836"/>
                    </a:cubicBezTo>
                    <a:cubicBezTo>
                      <a:pt x="5814" y="14874"/>
                      <a:pt x="1058" y="12279"/>
                      <a:pt x="107" y="7437"/>
                    </a:cubicBezTo>
                    <a:cubicBezTo>
                      <a:pt x="-585" y="3200"/>
                      <a:pt x="2095" y="86"/>
                      <a:pt x="8062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67" name="图形 9"/>
              <p:cNvSpPr/>
              <p:nvPr/>
            </p:nvSpPr>
            <p:spPr>
              <a:xfrm>
                <a:off x="6004" y="5745"/>
                <a:ext cx="9" cy="18"/>
              </a:xfrm>
              <a:custGeom>
                <a:avLst/>
                <a:gdLst>
                  <a:gd name="connsiteX0" fmla="*/ 5979 w 5979"/>
                  <a:gd name="connsiteY0" fmla="*/ 11588 h 11587"/>
                  <a:gd name="connsiteX1" fmla="*/ 13 w 5979"/>
                  <a:gd name="connsiteY1" fmla="*/ 4843 h 11587"/>
                  <a:gd name="connsiteX2" fmla="*/ 2261 w 5979"/>
                  <a:gd name="connsiteY2" fmla="*/ 0 h 11587"/>
                  <a:gd name="connsiteX3" fmla="*/ 5028 w 5979"/>
                  <a:gd name="connsiteY3" fmla="*/ 432 h 11587"/>
                  <a:gd name="connsiteX4" fmla="*/ 5979 w 5979"/>
                  <a:gd name="connsiteY4" fmla="*/ 11588 h 115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979" h="11587">
                    <a:moveTo>
                      <a:pt x="5979" y="11588"/>
                    </a:moveTo>
                    <a:cubicBezTo>
                      <a:pt x="2175" y="7523"/>
                      <a:pt x="186" y="6226"/>
                      <a:pt x="13" y="4843"/>
                    </a:cubicBezTo>
                    <a:cubicBezTo>
                      <a:pt x="-160" y="3286"/>
                      <a:pt x="1483" y="1643"/>
                      <a:pt x="2261" y="0"/>
                    </a:cubicBezTo>
                    <a:cubicBezTo>
                      <a:pt x="3212" y="173"/>
                      <a:pt x="4163" y="260"/>
                      <a:pt x="5028" y="432"/>
                    </a:cubicBezTo>
                    <a:cubicBezTo>
                      <a:pt x="5288" y="3027"/>
                      <a:pt x="5547" y="5621"/>
                      <a:pt x="5979" y="11588"/>
                    </a:cubicBezTo>
                    <a:close/>
                  </a:path>
                </a:pathLst>
              </a:custGeom>
              <a:solidFill>
                <a:srgbClr val="FFFFFF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68" name="图形 9"/>
              <p:cNvSpPr/>
              <p:nvPr/>
            </p:nvSpPr>
            <p:spPr>
              <a:xfrm>
                <a:off x="5983" y="6102"/>
                <a:ext cx="24" cy="21"/>
              </a:xfrm>
              <a:custGeom>
                <a:avLst/>
                <a:gdLst>
                  <a:gd name="connsiteX0" fmla="*/ 4343 w 15392"/>
                  <a:gd name="connsiteY0" fmla="*/ 17 h 13074"/>
                  <a:gd name="connsiteX1" fmla="*/ 15066 w 15392"/>
                  <a:gd name="connsiteY1" fmla="*/ 7453 h 13074"/>
                  <a:gd name="connsiteX2" fmla="*/ 14201 w 15392"/>
                  <a:gd name="connsiteY2" fmla="*/ 13074 h 13074"/>
                  <a:gd name="connsiteX3" fmla="*/ 7110 w 15392"/>
                  <a:gd name="connsiteY3" fmla="*/ 11431 h 13074"/>
                  <a:gd name="connsiteX4" fmla="*/ 19 w 15392"/>
                  <a:gd name="connsiteY4" fmla="*/ 3043 h 13074"/>
                  <a:gd name="connsiteX5" fmla="*/ 4343 w 15392"/>
                  <a:gd name="connsiteY5" fmla="*/ 17 h 130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5392" h="13074">
                    <a:moveTo>
                      <a:pt x="4343" y="17"/>
                    </a:moveTo>
                    <a:cubicBezTo>
                      <a:pt x="8148" y="2265"/>
                      <a:pt x="12039" y="4600"/>
                      <a:pt x="15066" y="7453"/>
                    </a:cubicBezTo>
                    <a:cubicBezTo>
                      <a:pt x="16017" y="8318"/>
                      <a:pt x="14634" y="10653"/>
                      <a:pt x="14201" y="13074"/>
                    </a:cubicBezTo>
                    <a:cubicBezTo>
                      <a:pt x="11175" y="12469"/>
                      <a:pt x="8321" y="12469"/>
                      <a:pt x="7110" y="11431"/>
                    </a:cubicBezTo>
                    <a:cubicBezTo>
                      <a:pt x="4257" y="8924"/>
                      <a:pt x="1922" y="5983"/>
                      <a:pt x="19" y="3043"/>
                    </a:cubicBezTo>
                    <a:cubicBezTo>
                      <a:pt x="-327" y="2611"/>
                      <a:pt x="4084" y="-243"/>
                      <a:pt x="4343" y="17"/>
                    </a:cubicBezTo>
                    <a:close/>
                  </a:path>
                </a:pathLst>
              </a:custGeom>
              <a:solidFill>
                <a:srgbClr val="FFFFFF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69" name="图形 9"/>
              <p:cNvSpPr/>
              <p:nvPr/>
            </p:nvSpPr>
            <p:spPr>
              <a:xfrm>
                <a:off x="5914" y="4316"/>
                <a:ext cx="68" cy="88"/>
              </a:xfrm>
              <a:custGeom>
                <a:avLst/>
                <a:gdLst>
                  <a:gd name="connsiteX0" fmla="*/ 5201 w 42903"/>
                  <a:gd name="connsiteY0" fmla="*/ 4492 h 55857"/>
                  <a:gd name="connsiteX1" fmla="*/ 19209 w 42903"/>
                  <a:gd name="connsiteY1" fmla="*/ 3368 h 55857"/>
                  <a:gd name="connsiteX2" fmla="*/ 32353 w 42903"/>
                  <a:gd name="connsiteY2" fmla="*/ 25419 h 55857"/>
                  <a:gd name="connsiteX3" fmla="*/ 40742 w 42903"/>
                  <a:gd name="connsiteY3" fmla="*/ 47470 h 55857"/>
                  <a:gd name="connsiteX4" fmla="*/ 42903 w 42903"/>
                  <a:gd name="connsiteY4" fmla="*/ 55080 h 55857"/>
                  <a:gd name="connsiteX5" fmla="*/ 39444 w 42903"/>
                  <a:gd name="connsiteY5" fmla="*/ 55858 h 55857"/>
                  <a:gd name="connsiteX6" fmla="*/ 18604 w 42903"/>
                  <a:gd name="connsiteY6" fmla="*/ 37958 h 55857"/>
                  <a:gd name="connsiteX7" fmla="*/ 5201 w 42903"/>
                  <a:gd name="connsiteY7" fmla="*/ 4492 h 558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2903" h="55857">
                    <a:moveTo>
                      <a:pt x="5201" y="4492"/>
                    </a:moveTo>
                    <a:cubicBezTo>
                      <a:pt x="9438" y="-783"/>
                      <a:pt x="14972" y="-1734"/>
                      <a:pt x="19209" y="3368"/>
                    </a:cubicBezTo>
                    <a:cubicBezTo>
                      <a:pt x="24830" y="10113"/>
                      <a:pt x="28722" y="17809"/>
                      <a:pt x="32353" y="25419"/>
                    </a:cubicBezTo>
                    <a:cubicBezTo>
                      <a:pt x="35812" y="32596"/>
                      <a:pt x="38061" y="40120"/>
                      <a:pt x="40742" y="47470"/>
                    </a:cubicBezTo>
                    <a:cubicBezTo>
                      <a:pt x="41606" y="49978"/>
                      <a:pt x="42212" y="52572"/>
                      <a:pt x="42903" y="55080"/>
                    </a:cubicBezTo>
                    <a:cubicBezTo>
                      <a:pt x="41693" y="55339"/>
                      <a:pt x="40569" y="55598"/>
                      <a:pt x="39444" y="55858"/>
                    </a:cubicBezTo>
                    <a:cubicBezTo>
                      <a:pt x="37455" y="46346"/>
                      <a:pt x="28030" y="42454"/>
                      <a:pt x="18604" y="37958"/>
                    </a:cubicBezTo>
                    <a:cubicBezTo>
                      <a:pt x="-507" y="28791"/>
                      <a:pt x="-4744" y="16944"/>
                      <a:pt x="5201" y="4492"/>
                    </a:cubicBezTo>
                    <a:close/>
                  </a:path>
                </a:pathLst>
              </a:custGeom>
              <a:solidFill>
                <a:srgbClr val="FFFFFF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70" name="图形 9"/>
              <p:cNvSpPr/>
              <p:nvPr/>
            </p:nvSpPr>
            <p:spPr>
              <a:xfrm>
                <a:off x="5963" y="5925"/>
                <a:ext cx="4" cy="5"/>
              </a:xfrm>
              <a:custGeom>
                <a:avLst/>
                <a:gdLst>
                  <a:gd name="connsiteX0" fmla="*/ 2681 w 2685"/>
                  <a:gd name="connsiteY0" fmla="*/ 1643 h 3026"/>
                  <a:gd name="connsiteX1" fmla="*/ 951 w 2685"/>
                  <a:gd name="connsiteY1" fmla="*/ 3027 h 3026"/>
                  <a:gd name="connsiteX2" fmla="*/ 0 w 2685"/>
                  <a:gd name="connsiteY2" fmla="*/ 2075 h 3026"/>
                  <a:gd name="connsiteX3" fmla="*/ 778 w 2685"/>
                  <a:gd name="connsiteY3" fmla="*/ 0 h 3026"/>
                  <a:gd name="connsiteX4" fmla="*/ 2681 w 2685"/>
                  <a:gd name="connsiteY4" fmla="*/ 1643 h 30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85" h="3026">
                    <a:moveTo>
                      <a:pt x="2681" y="1643"/>
                    </a:moveTo>
                    <a:cubicBezTo>
                      <a:pt x="2767" y="1989"/>
                      <a:pt x="1557" y="2508"/>
                      <a:pt x="951" y="3027"/>
                    </a:cubicBezTo>
                    <a:cubicBezTo>
                      <a:pt x="605" y="2681"/>
                      <a:pt x="0" y="2335"/>
                      <a:pt x="0" y="2075"/>
                    </a:cubicBezTo>
                    <a:cubicBezTo>
                      <a:pt x="86" y="1384"/>
                      <a:pt x="519" y="692"/>
                      <a:pt x="778" y="0"/>
                    </a:cubicBezTo>
                    <a:cubicBezTo>
                      <a:pt x="1470" y="519"/>
                      <a:pt x="2421" y="1038"/>
                      <a:pt x="2681" y="1643"/>
                    </a:cubicBezTo>
                    <a:close/>
                  </a:path>
                </a:pathLst>
              </a:custGeom>
              <a:solidFill>
                <a:srgbClr val="FFFFFF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71" name="图形 9"/>
              <p:cNvSpPr/>
              <p:nvPr/>
            </p:nvSpPr>
            <p:spPr>
              <a:xfrm>
                <a:off x="5945" y="4718"/>
                <a:ext cx="2" cy="1"/>
              </a:xfrm>
              <a:custGeom>
                <a:avLst/>
                <a:gdLst>
                  <a:gd name="connsiteX0" fmla="*/ 1297 w 1297"/>
                  <a:gd name="connsiteY0" fmla="*/ 0 h 951"/>
                  <a:gd name="connsiteX1" fmla="*/ 865 w 1297"/>
                  <a:gd name="connsiteY1" fmla="*/ 951 h 951"/>
                  <a:gd name="connsiteX2" fmla="*/ 0 w 1297"/>
                  <a:gd name="connsiteY2" fmla="*/ 173 h 9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297" h="951">
                    <a:moveTo>
                      <a:pt x="1297" y="0"/>
                    </a:moveTo>
                    <a:lnTo>
                      <a:pt x="865" y="951"/>
                    </a:lnTo>
                    <a:lnTo>
                      <a:pt x="0" y="173"/>
                    </a:lnTo>
                    <a:close/>
                  </a:path>
                </a:pathLst>
              </a:custGeom>
              <a:solidFill>
                <a:srgbClr val="FFFFFF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72" name="图形 9"/>
              <p:cNvSpPr/>
              <p:nvPr/>
            </p:nvSpPr>
            <p:spPr>
              <a:xfrm>
                <a:off x="5937" y="5160"/>
                <a:ext cx="1" cy="2"/>
              </a:xfrm>
              <a:custGeom>
                <a:avLst/>
                <a:gdLst>
                  <a:gd name="connsiteX0" fmla="*/ 519 w 778"/>
                  <a:gd name="connsiteY0" fmla="*/ 605 h 1210"/>
                  <a:gd name="connsiteX1" fmla="*/ 0 w 778"/>
                  <a:gd name="connsiteY1" fmla="*/ 1211 h 1210"/>
                  <a:gd name="connsiteX2" fmla="*/ 346 w 778"/>
                  <a:gd name="connsiteY2" fmla="*/ 519 h 1210"/>
                  <a:gd name="connsiteX3" fmla="*/ 778 w 778"/>
                  <a:gd name="connsiteY3" fmla="*/ 0 h 1210"/>
                  <a:gd name="connsiteX4" fmla="*/ 519 w 778"/>
                  <a:gd name="connsiteY4" fmla="*/ 605 h 12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78" h="1210">
                    <a:moveTo>
                      <a:pt x="519" y="605"/>
                    </a:moveTo>
                    <a:lnTo>
                      <a:pt x="0" y="1211"/>
                    </a:lnTo>
                    <a:lnTo>
                      <a:pt x="346" y="519"/>
                    </a:lnTo>
                    <a:lnTo>
                      <a:pt x="778" y="0"/>
                    </a:lnTo>
                    <a:lnTo>
                      <a:pt x="519" y="605"/>
                    </a:lnTo>
                    <a:close/>
                  </a:path>
                </a:pathLst>
              </a:custGeom>
              <a:solidFill>
                <a:srgbClr val="FFFFFF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73" name="图形 9"/>
              <p:cNvSpPr/>
              <p:nvPr/>
            </p:nvSpPr>
            <p:spPr>
              <a:xfrm>
                <a:off x="5999" y="6476"/>
                <a:ext cx="42" cy="12"/>
              </a:xfrm>
              <a:custGeom>
                <a:avLst/>
                <a:gdLst>
                  <a:gd name="connsiteX0" fmla="*/ 26202 w 26893"/>
                  <a:gd name="connsiteY0" fmla="*/ 519 h 7350"/>
                  <a:gd name="connsiteX1" fmla="*/ 26202 w 26893"/>
                  <a:gd name="connsiteY1" fmla="*/ 519 h 7350"/>
                  <a:gd name="connsiteX2" fmla="*/ 19024 w 26893"/>
                  <a:gd name="connsiteY2" fmla="*/ 3286 h 7350"/>
                  <a:gd name="connsiteX3" fmla="*/ 11588 w 26893"/>
                  <a:gd name="connsiteY3" fmla="*/ 3372 h 7350"/>
                  <a:gd name="connsiteX4" fmla="*/ 11588 w 26893"/>
                  <a:gd name="connsiteY4" fmla="*/ 3372 h 7350"/>
                  <a:gd name="connsiteX5" fmla="*/ 11501 w 26893"/>
                  <a:gd name="connsiteY5" fmla="*/ 3286 h 7350"/>
                  <a:gd name="connsiteX6" fmla="*/ 0 w 26893"/>
                  <a:gd name="connsiteY6" fmla="*/ 7350 h 7350"/>
                  <a:gd name="connsiteX7" fmla="*/ 11501 w 26893"/>
                  <a:gd name="connsiteY7" fmla="*/ 3286 h 7350"/>
                  <a:gd name="connsiteX8" fmla="*/ 11674 w 26893"/>
                  <a:gd name="connsiteY8" fmla="*/ 3200 h 7350"/>
                  <a:gd name="connsiteX9" fmla="*/ 18851 w 26893"/>
                  <a:gd name="connsiteY9" fmla="*/ 3027 h 7350"/>
                  <a:gd name="connsiteX10" fmla="*/ 26029 w 26893"/>
                  <a:gd name="connsiteY10" fmla="*/ 259 h 7350"/>
                  <a:gd name="connsiteX11" fmla="*/ 26894 w 26893"/>
                  <a:gd name="connsiteY11" fmla="*/ 0 h 7350"/>
                  <a:gd name="connsiteX12" fmla="*/ 26202 w 26893"/>
                  <a:gd name="connsiteY12" fmla="*/ 519 h 73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6893" h="7350">
                    <a:moveTo>
                      <a:pt x="26202" y="519"/>
                    </a:moveTo>
                    <a:lnTo>
                      <a:pt x="26202" y="519"/>
                    </a:lnTo>
                    <a:cubicBezTo>
                      <a:pt x="23780" y="1470"/>
                      <a:pt x="21446" y="2335"/>
                      <a:pt x="19024" y="3286"/>
                    </a:cubicBezTo>
                    <a:cubicBezTo>
                      <a:pt x="16517" y="3286"/>
                      <a:pt x="14009" y="3372"/>
                      <a:pt x="11588" y="3372"/>
                    </a:cubicBezTo>
                    <a:lnTo>
                      <a:pt x="11588" y="3372"/>
                    </a:lnTo>
                    <a:cubicBezTo>
                      <a:pt x="11588" y="3372"/>
                      <a:pt x="11588" y="3372"/>
                      <a:pt x="11501" y="3286"/>
                    </a:cubicBezTo>
                    <a:cubicBezTo>
                      <a:pt x="8734" y="4237"/>
                      <a:pt x="5967" y="5275"/>
                      <a:pt x="0" y="7350"/>
                    </a:cubicBezTo>
                    <a:cubicBezTo>
                      <a:pt x="4410" y="1297"/>
                      <a:pt x="6659" y="-1470"/>
                      <a:pt x="11501" y="3286"/>
                    </a:cubicBezTo>
                    <a:cubicBezTo>
                      <a:pt x="11588" y="3286"/>
                      <a:pt x="11588" y="3200"/>
                      <a:pt x="11674" y="3200"/>
                    </a:cubicBezTo>
                    <a:cubicBezTo>
                      <a:pt x="14095" y="3113"/>
                      <a:pt x="16430" y="3113"/>
                      <a:pt x="18851" y="3027"/>
                    </a:cubicBezTo>
                    <a:cubicBezTo>
                      <a:pt x="21273" y="2075"/>
                      <a:pt x="23694" y="1211"/>
                      <a:pt x="26029" y="259"/>
                    </a:cubicBezTo>
                    <a:lnTo>
                      <a:pt x="26894" y="0"/>
                    </a:lnTo>
                    <a:lnTo>
                      <a:pt x="26202" y="519"/>
                    </a:lnTo>
                    <a:close/>
                  </a:path>
                </a:pathLst>
              </a:custGeom>
              <a:solidFill>
                <a:srgbClr val="CC0033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74" name="图形 9"/>
              <p:cNvSpPr/>
              <p:nvPr/>
            </p:nvSpPr>
            <p:spPr>
              <a:xfrm>
                <a:off x="6042" y="5376"/>
                <a:ext cx="5" cy="4"/>
              </a:xfrm>
              <a:custGeom>
                <a:avLst/>
                <a:gdLst>
                  <a:gd name="connsiteX0" fmla="*/ 1043 w 3291"/>
                  <a:gd name="connsiteY0" fmla="*/ 2516 h 2516"/>
                  <a:gd name="connsiteX1" fmla="*/ 6 w 3291"/>
                  <a:gd name="connsiteY1" fmla="*/ 700 h 2516"/>
                  <a:gd name="connsiteX2" fmla="*/ 1130 w 3291"/>
                  <a:gd name="connsiteY2" fmla="*/ 8 h 2516"/>
                  <a:gd name="connsiteX3" fmla="*/ 3292 w 3291"/>
                  <a:gd name="connsiteY3" fmla="*/ 1046 h 2516"/>
                  <a:gd name="connsiteX4" fmla="*/ 1043 w 3291"/>
                  <a:gd name="connsiteY4" fmla="*/ 2516 h 25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291" h="2516">
                    <a:moveTo>
                      <a:pt x="1043" y="2516"/>
                    </a:moveTo>
                    <a:cubicBezTo>
                      <a:pt x="697" y="1911"/>
                      <a:pt x="178" y="1306"/>
                      <a:pt x="6" y="700"/>
                    </a:cubicBezTo>
                    <a:cubicBezTo>
                      <a:pt x="-81" y="527"/>
                      <a:pt x="870" y="-78"/>
                      <a:pt x="1130" y="8"/>
                    </a:cubicBezTo>
                    <a:cubicBezTo>
                      <a:pt x="1908" y="268"/>
                      <a:pt x="2600" y="700"/>
                      <a:pt x="3292" y="1046"/>
                    </a:cubicBezTo>
                    <a:cubicBezTo>
                      <a:pt x="2600" y="1565"/>
                      <a:pt x="1821" y="2084"/>
                      <a:pt x="1043" y="2516"/>
                    </a:cubicBezTo>
                    <a:close/>
                  </a:path>
                </a:pathLst>
              </a:custGeom>
              <a:solidFill>
                <a:srgbClr val="FFFFFF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75" name="图形 9"/>
              <p:cNvSpPr/>
              <p:nvPr/>
            </p:nvSpPr>
            <p:spPr>
              <a:xfrm>
                <a:off x="6056" y="5492"/>
                <a:ext cx="4" cy="2"/>
              </a:xfrm>
              <a:custGeom>
                <a:avLst/>
                <a:gdLst>
                  <a:gd name="connsiteX0" fmla="*/ 1211 w 2594"/>
                  <a:gd name="connsiteY0" fmla="*/ 1124 h 1137"/>
                  <a:gd name="connsiteX1" fmla="*/ 0 w 2594"/>
                  <a:gd name="connsiteY1" fmla="*/ 0 h 1137"/>
                  <a:gd name="connsiteX2" fmla="*/ 2594 w 2594"/>
                  <a:gd name="connsiteY2" fmla="*/ 778 h 1137"/>
                  <a:gd name="connsiteX3" fmla="*/ 1211 w 2594"/>
                  <a:gd name="connsiteY3" fmla="*/ 1124 h 11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594" h="1137">
                    <a:moveTo>
                      <a:pt x="1211" y="1124"/>
                    </a:moveTo>
                    <a:cubicBezTo>
                      <a:pt x="778" y="1038"/>
                      <a:pt x="519" y="519"/>
                      <a:pt x="0" y="0"/>
                    </a:cubicBezTo>
                    <a:cubicBezTo>
                      <a:pt x="1038" y="259"/>
                      <a:pt x="1816" y="519"/>
                      <a:pt x="2594" y="778"/>
                    </a:cubicBezTo>
                    <a:cubicBezTo>
                      <a:pt x="2162" y="865"/>
                      <a:pt x="1557" y="1211"/>
                      <a:pt x="1211" y="1124"/>
                    </a:cubicBezTo>
                    <a:close/>
                  </a:path>
                </a:pathLst>
              </a:custGeom>
              <a:solidFill>
                <a:srgbClr val="FFFFFF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76" name="图形 9"/>
              <p:cNvSpPr/>
              <p:nvPr/>
            </p:nvSpPr>
            <p:spPr>
              <a:xfrm>
                <a:off x="6028" y="4215"/>
                <a:ext cx="42" cy="21"/>
              </a:xfrm>
              <a:custGeom>
                <a:avLst/>
                <a:gdLst>
                  <a:gd name="connsiteX0" fmla="*/ 12625 w 26787"/>
                  <a:gd name="connsiteY0" fmla="*/ 11954 h 13614"/>
                  <a:gd name="connsiteX1" fmla="*/ 0 w 26787"/>
                  <a:gd name="connsiteY1" fmla="*/ 280 h 13614"/>
                  <a:gd name="connsiteX2" fmla="*/ 19543 w 26787"/>
                  <a:gd name="connsiteY2" fmla="*/ 540 h 13614"/>
                  <a:gd name="connsiteX3" fmla="*/ 26721 w 26787"/>
                  <a:gd name="connsiteY3" fmla="*/ 6852 h 13614"/>
                  <a:gd name="connsiteX4" fmla="*/ 22137 w 26787"/>
                  <a:gd name="connsiteY4" fmla="*/ 13251 h 13614"/>
                  <a:gd name="connsiteX5" fmla="*/ 12625 w 26787"/>
                  <a:gd name="connsiteY5" fmla="*/ 11954 h 136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6787" h="13614">
                    <a:moveTo>
                      <a:pt x="12625" y="11954"/>
                    </a:moveTo>
                    <a:cubicBezTo>
                      <a:pt x="8647" y="9446"/>
                      <a:pt x="5967" y="5901"/>
                      <a:pt x="0" y="280"/>
                    </a:cubicBezTo>
                    <a:cubicBezTo>
                      <a:pt x="9339" y="280"/>
                      <a:pt x="14787" y="-498"/>
                      <a:pt x="19543" y="540"/>
                    </a:cubicBezTo>
                    <a:cubicBezTo>
                      <a:pt x="22656" y="1231"/>
                      <a:pt x="26029" y="4344"/>
                      <a:pt x="26721" y="6852"/>
                    </a:cubicBezTo>
                    <a:cubicBezTo>
                      <a:pt x="27239" y="8755"/>
                      <a:pt x="24645" y="12387"/>
                      <a:pt x="22137" y="13251"/>
                    </a:cubicBezTo>
                    <a:cubicBezTo>
                      <a:pt x="19803" y="14116"/>
                      <a:pt x="14874" y="13338"/>
                      <a:pt x="12625" y="11954"/>
                    </a:cubicBezTo>
                    <a:close/>
                  </a:path>
                </a:pathLst>
              </a:custGeom>
              <a:solidFill>
                <a:srgbClr val="FFFFFF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77" name="图形 9"/>
              <p:cNvSpPr/>
              <p:nvPr/>
            </p:nvSpPr>
            <p:spPr>
              <a:xfrm>
                <a:off x="6074" y="6449"/>
                <a:ext cx="3" cy="2"/>
              </a:xfrm>
              <a:custGeom>
                <a:avLst/>
                <a:gdLst>
                  <a:gd name="connsiteX0" fmla="*/ 346 w 2075"/>
                  <a:gd name="connsiteY0" fmla="*/ 951 h 1556"/>
                  <a:gd name="connsiteX1" fmla="*/ 0 w 2075"/>
                  <a:gd name="connsiteY1" fmla="*/ 1557 h 1556"/>
                  <a:gd name="connsiteX2" fmla="*/ 259 w 2075"/>
                  <a:gd name="connsiteY2" fmla="*/ 865 h 1556"/>
                  <a:gd name="connsiteX3" fmla="*/ 259 w 2075"/>
                  <a:gd name="connsiteY3" fmla="*/ 865 h 1556"/>
                  <a:gd name="connsiteX4" fmla="*/ 2075 w 2075"/>
                  <a:gd name="connsiteY4" fmla="*/ 0 h 1556"/>
                  <a:gd name="connsiteX5" fmla="*/ 346 w 2075"/>
                  <a:gd name="connsiteY5" fmla="*/ 951 h 15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075" h="1556">
                    <a:moveTo>
                      <a:pt x="346" y="951"/>
                    </a:moveTo>
                    <a:lnTo>
                      <a:pt x="0" y="1557"/>
                    </a:lnTo>
                    <a:lnTo>
                      <a:pt x="259" y="865"/>
                    </a:lnTo>
                    <a:lnTo>
                      <a:pt x="259" y="865"/>
                    </a:lnTo>
                    <a:cubicBezTo>
                      <a:pt x="1124" y="432"/>
                      <a:pt x="1989" y="0"/>
                      <a:pt x="2075" y="0"/>
                    </a:cubicBezTo>
                    <a:cubicBezTo>
                      <a:pt x="1989" y="87"/>
                      <a:pt x="1124" y="519"/>
                      <a:pt x="346" y="951"/>
                    </a:cubicBezTo>
                    <a:close/>
                  </a:path>
                </a:pathLst>
              </a:custGeom>
              <a:solidFill>
                <a:srgbClr val="CC0033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78" name="图形 9"/>
              <p:cNvSpPr/>
              <p:nvPr/>
            </p:nvSpPr>
            <p:spPr>
              <a:xfrm>
                <a:off x="6065" y="5334"/>
                <a:ext cx="22" cy="12"/>
              </a:xfrm>
              <a:custGeom>
                <a:avLst/>
                <a:gdLst>
                  <a:gd name="connsiteX0" fmla="*/ 2075 w 13922"/>
                  <a:gd name="connsiteY0" fmla="*/ 7408 h 7536"/>
                  <a:gd name="connsiteX1" fmla="*/ 0 w 13922"/>
                  <a:gd name="connsiteY1" fmla="*/ 1960 h 7536"/>
                  <a:gd name="connsiteX2" fmla="*/ 13922 w 13922"/>
                  <a:gd name="connsiteY2" fmla="*/ 1873 h 7536"/>
                  <a:gd name="connsiteX3" fmla="*/ 2075 w 13922"/>
                  <a:gd name="connsiteY3" fmla="*/ 7408 h 75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922" h="7536">
                    <a:moveTo>
                      <a:pt x="2075" y="7408"/>
                    </a:moveTo>
                    <a:cubicBezTo>
                      <a:pt x="2075" y="5505"/>
                      <a:pt x="1384" y="3603"/>
                      <a:pt x="0" y="1960"/>
                    </a:cubicBezTo>
                    <a:cubicBezTo>
                      <a:pt x="5188" y="-894"/>
                      <a:pt x="6831" y="-375"/>
                      <a:pt x="13922" y="1873"/>
                    </a:cubicBezTo>
                    <a:cubicBezTo>
                      <a:pt x="8042" y="6543"/>
                      <a:pt x="6140" y="8013"/>
                      <a:pt x="2075" y="7408"/>
                    </a:cubicBezTo>
                    <a:close/>
                  </a:path>
                </a:pathLst>
              </a:custGeom>
              <a:solidFill>
                <a:srgbClr val="FFFFFF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79" name="图形 9"/>
              <p:cNvSpPr/>
              <p:nvPr/>
            </p:nvSpPr>
            <p:spPr>
              <a:xfrm>
                <a:off x="6213" y="5330"/>
                <a:ext cx="3" cy="1"/>
              </a:xfrm>
              <a:custGeom>
                <a:avLst/>
                <a:gdLst>
                  <a:gd name="connsiteX0" fmla="*/ 692 w 2161"/>
                  <a:gd name="connsiteY0" fmla="*/ 14 h 878"/>
                  <a:gd name="connsiteX1" fmla="*/ 2162 w 2161"/>
                  <a:gd name="connsiteY1" fmla="*/ 446 h 878"/>
                  <a:gd name="connsiteX2" fmla="*/ 0 w 2161"/>
                  <a:gd name="connsiteY2" fmla="*/ 878 h 878"/>
                  <a:gd name="connsiteX3" fmla="*/ 692 w 2161"/>
                  <a:gd name="connsiteY3" fmla="*/ 14 h 8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61" h="878">
                    <a:moveTo>
                      <a:pt x="692" y="14"/>
                    </a:moveTo>
                    <a:cubicBezTo>
                      <a:pt x="951" y="-73"/>
                      <a:pt x="1470" y="273"/>
                      <a:pt x="2162" y="446"/>
                    </a:cubicBezTo>
                    <a:cubicBezTo>
                      <a:pt x="1297" y="619"/>
                      <a:pt x="692" y="792"/>
                      <a:pt x="0" y="878"/>
                    </a:cubicBezTo>
                    <a:cubicBezTo>
                      <a:pt x="259" y="619"/>
                      <a:pt x="346" y="187"/>
                      <a:pt x="692" y="14"/>
                    </a:cubicBezTo>
                    <a:close/>
                  </a:path>
                </a:pathLst>
              </a:custGeom>
              <a:solidFill>
                <a:srgbClr val="FFFFFF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80" name="图形 9"/>
              <p:cNvSpPr/>
              <p:nvPr/>
            </p:nvSpPr>
            <p:spPr>
              <a:xfrm>
                <a:off x="6108" y="5916"/>
                <a:ext cx="5" cy="3"/>
              </a:xfrm>
              <a:custGeom>
                <a:avLst/>
                <a:gdLst>
                  <a:gd name="connsiteX0" fmla="*/ 778 w 3113"/>
                  <a:gd name="connsiteY0" fmla="*/ 2075 h 2075"/>
                  <a:gd name="connsiteX1" fmla="*/ 0 w 3113"/>
                  <a:gd name="connsiteY1" fmla="*/ 1124 h 2075"/>
                  <a:gd name="connsiteX2" fmla="*/ 2335 w 3113"/>
                  <a:gd name="connsiteY2" fmla="*/ 0 h 2075"/>
                  <a:gd name="connsiteX3" fmla="*/ 3113 w 3113"/>
                  <a:gd name="connsiteY3" fmla="*/ 1038 h 2075"/>
                  <a:gd name="connsiteX4" fmla="*/ 778 w 3113"/>
                  <a:gd name="connsiteY4" fmla="*/ 2075 h 20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113" h="2075">
                    <a:moveTo>
                      <a:pt x="778" y="2075"/>
                    </a:moveTo>
                    <a:cubicBezTo>
                      <a:pt x="519" y="1729"/>
                      <a:pt x="0" y="1124"/>
                      <a:pt x="0" y="1124"/>
                    </a:cubicBezTo>
                    <a:cubicBezTo>
                      <a:pt x="778" y="692"/>
                      <a:pt x="1557" y="346"/>
                      <a:pt x="2335" y="0"/>
                    </a:cubicBezTo>
                    <a:cubicBezTo>
                      <a:pt x="2594" y="346"/>
                      <a:pt x="3113" y="951"/>
                      <a:pt x="3113" y="1038"/>
                    </a:cubicBezTo>
                    <a:cubicBezTo>
                      <a:pt x="2421" y="1384"/>
                      <a:pt x="1557" y="1729"/>
                      <a:pt x="778" y="2075"/>
                    </a:cubicBezTo>
                    <a:close/>
                  </a:path>
                </a:pathLst>
              </a:custGeom>
              <a:solidFill>
                <a:srgbClr val="FFFFFF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81" name="图形 9"/>
              <p:cNvSpPr/>
              <p:nvPr/>
            </p:nvSpPr>
            <p:spPr>
              <a:xfrm>
                <a:off x="6125" y="5287"/>
                <a:ext cx="2" cy="1"/>
              </a:xfrm>
              <a:custGeom>
                <a:avLst/>
                <a:gdLst>
                  <a:gd name="connsiteX0" fmla="*/ 0 w 1297"/>
                  <a:gd name="connsiteY0" fmla="*/ 519 h 864"/>
                  <a:gd name="connsiteX1" fmla="*/ 432 w 1297"/>
                  <a:gd name="connsiteY1" fmla="*/ 0 h 864"/>
                  <a:gd name="connsiteX2" fmla="*/ 1297 w 1297"/>
                  <a:gd name="connsiteY2" fmla="*/ 865 h 864"/>
                  <a:gd name="connsiteX3" fmla="*/ 0 w 1297"/>
                  <a:gd name="connsiteY3" fmla="*/ 519 h 8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97" h="864">
                    <a:moveTo>
                      <a:pt x="0" y="519"/>
                    </a:moveTo>
                    <a:cubicBezTo>
                      <a:pt x="173" y="346"/>
                      <a:pt x="259" y="173"/>
                      <a:pt x="432" y="0"/>
                    </a:cubicBezTo>
                    <a:cubicBezTo>
                      <a:pt x="692" y="259"/>
                      <a:pt x="951" y="605"/>
                      <a:pt x="1297" y="865"/>
                    </a:cubicBezTo>
                    <a:cubicBezTo>
                      <a:pt x="865" y="778"/>
                      <a:pt x="432" y="692"/>
                      <a:pt x="0" y="519"/>
                    </a:cubicBezTo>
                    <a:close/>
                  </a:path>
                </a:pathLst>
              </a:custGeom>
              <a:solidFill>
                <a:srgbClr val="FFFFFF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82" name="图形 9"/>
              <p:cNvSpPr/>
              <p:nvPr/>
            </p:nvSpPr>
            <p:spPr>
              <a:xfrm>
                <a:off x="6131" y="5342"/>
                <a:ext cx="1" cy="1"/>
              </a:xfrm>
              <a:custGeom>
                <a:avLst/>
                <a:gdLst>
                  <a:gd name="connsiteX0" fmla="*/ 0 w 864"/>
                  <a:gd name="connsiteY0" fmla="*/ 346 h 345"/>
                  <a:gd name="connsiteX1" fmla="*/ 692 w 864"/>
                  <a:gd name="connsiteY1" fmla="*/ 0 h 345"/>
                  <a:gd name="connsiteX2" fmla="*/ 865 w 864"/>
                  <a:gd name="connsiteY2" fmla="*/ 86 h 3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864" h="345">
                    <a:moveTo>
                      <a:pt x="0" y="346"/>
                    </a:moveTo>
                    <a:lnTo>
                      <a:pt x="692" y="0"/>
                    </a:lnTo>
                    <a:lnTo>
                      <a:pt x="865" y="86"/>
                    </a:lnTo>
                    <a:close/>
                  </a:path>
                </a:pathLst>
              </a:custGeom>
              <a:solidFill>
                <a:srgbClr val="FFFFFF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83" name="图形 9"/>
              <p:cNvSpPr/>
              <p:nvPr/>
            </p:nvSpPr>
            <p:spPr>
              <a:xfrm>
                <a:off x="6154" y="6449"/>
                <a:ext cx="1" cy="2"/>
              </a:xfrm>
              <a:custGeom>
                <a:avLst/>
                <a:gdLst>
                  <a:gd name="connsiteX0" fmla="*/ 346 w 432"/>
                  <a:gd name="connsiteY0" fmla="*/ 1297 h 1297"/>
                  <a:gd name="connsiteX1" fmla="*/ 0 w 432"/>
                  <a:gd name="connsiteY1" fmla="*/ 0 h 1297"/>
                  <a:gd name="connsiteX2" fmla="*/ 432 w 432"/>
                  <a:gd name="connsiteY2" fmla="*/ 1211 h 1297"/>
                  <a:gd name="connsiteX3" fmla="*/ 346 w 432"/>
                  <a:gd name="connsiteY3" fmla="*/ 1297 h 12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32" h="1297">
                    <a:moveTo>
                      <a:pt x="346" y="1297"/>
                    </a:moveTo>
                    <a:cubicBezTo>
                      <a:pt x="259" y="865"/>
                      <a:pt x="86" y="432"/>
                      <a:pt x="0" y="0"/>
                    </a:cubicBezTo>
                    <a:cubicBezTo>
                      <a:pt x="173" y="432"/>
                      <a:pt x="346" y="778"/>
                      <a:pt x="432" y="1211"/>
                    </a:cubicBezTo>
                    <a:lnTo>
                      <a:pt x="346" y="1297"/>
                    </a:lnTo>
                    <a:close/>
                  </a:path>
                </a:pathLst>
              </a:custGeom>
              <a:solidFill>
                <a:srgbClr val="CC0033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84" name="图形 9"/>
              <p:cNvSpPr/>
              <p:nvPr/>
            </p:nvSpPr>
            <p:spPr>
              <a:xfrm>
                <a:off x="6139" y="5268"/>
                <a:ext cx="26" cy="22"/>
              </a:xfrm>
              <a:custGeom>
                <a:avLst/>
                <a:gdLst>
                  <a:gd name="connsiteX0" fmla="*/ 3459 w 16257"/>
                  <a:gd name="connsiteY0" fmla="*/ 13815 h 13814"/>
                  <a:gd name="connsiteX1" fmla="*/ 0 w 16257"/>
                  <a:gd name="connsiteY1" fmla="*/ 3006 h 13814"/>
                  <a:gd name="connsiteX2" fmla="*/ 16257 w 16257"/>
                  <a:gd name="connsiteY2" fmla="*/ 844 h 13814"/>
                  <a:gd name="connsiteX3" fmla="*/ 3459 w 16257"/>
                  <a:gd name="connsiteY3" fmla="*/ 13815 h 138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257" h="13814">
                    <a:moveTo>
                      <a:pt x="3459" y="13815"/>
                    </a:moveTo>
                    <a:cubicBezTo>
                      <a:pt x="3459" y="9923"/>
                      <a:pt x="1902" y="6551"/>
                      <a:pt x="0" y="3006"/>
                    </a:cubicBezTo>
                    <a:cubicBezTo>
                      <a:pt x="3891" y="325"/>
                      <a:pt x="8647" y="-972"/>
                      <a:pt x="16257" y="844"/>
                    </a:cubicBezTo>
                    <a:cubicBezTo>
                      <a:pt x="14009" y="6637"/>
                      <a:pt x="10290" y="11307"/>
                      <a:pt x="3459" y="13815"/>
                    </a:cubicBezTo>
                    <a:close/>
                  </a:path>
                </a:pathLst>
              </a:custGeom>
              <a:solidFill>
                <a:srgbClr val="FFFFFF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85" name="图形 9"/>
              <p:cNvSpPr/>
              <p:nvPr/>
            </p:nvSpPr>
            <p:spPr>
              <a:xfrm>
                <a:off x="6185" y="5252"/>
                <a:ext cx="7" cy="10"/>
              </a:xfrm>
              <a:custGeom>
                <a:avLst/>
                <a:gdLst>
                  <a:gd name="connsiteX0" fmla="*/ 2940 w 4410"/>
                  <a:gd name="connsiteY0" fmla="*/ 6486 h 6562"/>
                  <a:gd name="connsiteX1" fmla="*/ 173 w 4410"/>
                  <a:gd name="connsiteY1" fmla="*/ 6486 h 6562"/>
                  <a:gd name="connsiteX2" fmla="*/ 0 w 4410"/>
                  <a:gd name="connsiteY2" fmla="*/ 0 h 6562"/>
                  <a:gd name="connsiteX3" fmla="*/ 4410 w 4410"/>
                  <a:gd name="connsiteY3" fmla="*/ 519 h 6562"/>
                  <a:gd name="connsiteX4" fmla="*/ 2940 w 4410"/>
                  <a:gd name="connsiteY4" fmla="*/ 6486 h 65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10" h="6562">
                    <a:moveTo>
                      <a:pt x="2940" y="6486"/>
                    </a:moveTo>
                    <a:cubicBezTo>
                      <a:pt x="2854" y="6659"/>
                      <a:pt x="173" y="6486"/>
                      <a:pt x="173" y="6486"/>
                    </a:cubicBezTo>
                    <a:cubicBezTo>
                      <a:pt x="0" y="4324"/>
                      <a:pt x="0" y="2162"/>
                      <a:pt x="0" y="0"/>
                    </a:cubicBezTo>
                    <a:cubicBezTo>
                      <a:pt x="1470" y="173"/>
                      <a:pt x="2940" y="346"/>
                      <a:pt x="4410" y="519"/>
                    </a:cubicBezTo>
                    <a:cubicBezTo>
                      <a:pt x="3978" y="2508"/>
                      <a:pt x="3545" y="4497"/>
                      <a:pt x="2940" y="6486"/>
                    </a:cubicBezTo>
                    <a:close/>
                  </a:path>
                </a:pathLst>
              </a:custGeom>
              <a:solidFill>
                <a:srgbClr val="FFFFFF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86" name="图形 9"/>
              <p:cNvSpPr/>
              <p:nvPr/>
            </p:nvSpPr>
            <p:spPr>
              <a:xfrm>
                <a:off x="6135" y="4315"/>
                <a:ext cx="66" cy="34"/>
              </a:xfrm>
              <a:custGeom>
                <a:avLst/>
                <a:gdLst>
                  <a:gd name="connsiteX0" fmla="*/ 0 w 41594"/>
                  <a:gd name="connsiteY0" fmla="*/ 21792 h 21791"/>
                  <a:gd name="connsiteX1" fmla="*/ 41594 w 41594"/>
                  <a:gd name="connsiteY1" fmla="*/ 0 h 21791"/>
                  <a:gd name="connsiteX2" fmla="*/ 0 w 41594"/>
                  <a:gd name="connsiteY2" fmla="*/ 21792 h 217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1594" h="21791">
                    <a:moveTo>
                      <a:pt x="0" y="21792"/>
                    </a:moveTo>
                    <a:cubicBezTo>
                      <a:pt x="6053" y="8388"/>
                      <a:pt x="21705" y="86"/>
                      <a:pt x="41594" y="0"/>
                    </a:cubicBezTo>
                    <a:cubicBezTo>
                      <a:pt x="30525" y="12366"/>
                      <a:pt x="17035" y="17554"/>
                      <a:pt x="0" y="21792"/>
                    </a:cubicBezTo>
                    <a:close/>
                  </a:path>
                </a:pathLst>
              </a:custGeom>
              <a:solidFill>
                <a:srgbClr val="FFFFFF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87" name="图形 9"/>
              <p:cNvSpPr/>
              <p:nvPr/>
            </p:nvSpPr>
            <p:spPr>
              <a:xfrm>
                <a:off x="6204" y="5976"/>
                <a:ext cx="3" cy="2"/>
              </a:xfrm>
              <a:custGeom>
                <a:avLst/>
                <a:gdLst>
                  <a:gd name="connsiteX0" fmla="*/ 1643 w 1988"/>
                  <a:gd name="connsiteY0" fmla="*/ 692 h 1470"/>
                  <a:gd name="connsiteX1" fmla="*/ 0 w 1988"/>
                  <a:gd name="connsiteY1" fmla="*/ 1470 h 1470"/>
                  <a:gd name="connsiteX2" fmla="*/ 1557 w 1988"/>
                  <a:gd name="connsiteY2" fmla="*/ 605 h 1470"/>
                  <a:gd name="connsiteX3" fmla="*/ 1989 w 1988"/>
                  <a:gd name="connsiteY3" fmla="*/ 0 h 1470"/>
                  <a:gd name="connsiteX4" fmla="*/ 1643 w 1988"/>
                  <a:gd name="connsiteY4" fmla="*/ 692 h 14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88" h="1470">
                    <a:moveTo>
                      <a:pt x="1643" y="692"/>
                    </a:moveTo>
                    <a:cubicBezTo>
                      <a:pt x="865" y="1038"/>
                      <a:pt x="173" y="1384"/>
                      <a:pt x="0" y="1470"/>
                    </a:cubicBezTo>
                    <a:cubicBezTo>
                      <a:pt x="86" y="1384"/>
                      <a:pt x="865" y="1038"/>
                      <a:pt x="1557" y="605"/>
                    </a:cubicBezTo>
                    <a:lnTo>
                      <a:pt x="1989" y="0"/>
                    </a:lnTo>
                    <a:lnTo>
                      <a:pt x="1643" y="692"/>
                    </a:lnTo>
                    <a:close/>
                  </a:path>
                </a:pathLst>
              </a:custGeom>
              <a:solidFill>
                <a:srgbClr val="FFFFFF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88" name="图形 9"/>
              <p:cNvSpPr/>
              <p:nvPr/>
            </p:nvSpPr>
            <p:spPr>
              <a:xfrm>
                <a:off x="6202" y="5396"/>
                <a:ext cx="16" cy="7"/>
              </a:xfrm>
              <a:custGeom>
                <a:avLst/>
                <a:gdLst>
                  <a:gd name="connsiteX0" fmla="*/ 3978 w 10463"/>
                  <a:gd name="connsiteY0" fmla="*/ 4366 h 4366"/>
                  <a:gd name="connsiteX1" fmla="*/ 0 w 10463"/>
                  <a:gd name="connsiteY1" fmla="*/ 2723 h 4366"/>
                  <a:gd name="connsiteX2" fmla="*/ 3200 w 10463"/>
                  <a:gd name="connsiteY2" fmla="*/ 43 h 4366"/>
                  <a:gd name="connsiteX3" fmla="*/ 10463 w 10463"/>
                  <a:gd name="connsiteY3" fmla="*/ 2118 h 4366"/>
                  <a:gd name="connsiteX4" fmla="*/ 3978 w 10463"/>
                  <a:gd name="connsiteY4" fmla="*/ 4366 h 43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463" h="4366">
                    <a:moveTo>
                      <a:pt x="3978" y="4366"/>
                    </a:moveTo>
                    <a:cubicBezTo>
                      <a:pt x="2681" y="4366"/>
                      <a:pt x="1384" y="3329"/>
                      <a:pt x="0" y="2723"/>
                    </a:cubicBezTo>
                    <a:cubicBezTo>
                      <a:pt x="1038" y="1772"/>
                      <a:pt x="1902" y="389"/>
                      <a:pt x="3200" y="43"/>
                    </a:cubicBezTo>
                    <a:cubicBezTo>
                      <a:pt x="4237" y="-217"/>
                      <a:pt x="5880" y="735"/>
                      <a:pt x="10463" y="2118"/>
                    </a:cubicBezTo>
                    <a:cubicBezTo>
                      <a:pt x="7091" y="3329"/>
                      <a:pt x="5534" y="4366"/>
                      <a:pt x="3978" y="4366"/>
                    </a:cubicBezTo>
                    <a:close/>
                  </a:path>
                </a:pathLst>
              </a:custGeom>
              <a:solidFill>
                <a:srgbClr val="FFFFFF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89" name="图形 9"/>
              <p:cNvSpPr/>
              <p:nvPr/>
            </p:nvSpPr>
            <p:spPr>
              <a:xfrm>
                <a:off x="6217" y="4263"/>
                <a:ext cx="13" cy="19"/>
              </a:xfrm>
              <a:custGeom>
                <a:avLst/>
                <a:gdLst>
                  <a:gd name="connsiteX0" fmla="*/ 7523 w 8301"/>
                  <a:gd name="connsiteY0" fmla="*/ 346 h 11846"/>
                  <a:gd name="connsiteX1" fmla="*/ 432 w 8301"/>
                  <a:gd name="connsiteY1" fmla="*/ 11242 h 11846"/>
                  <a:gd name="connsiteX2" fmla="*/ 0 w 8301"/>
                  <a:gd name="connsiteY2" fmla="*/ 11847 h 11846"/>
                  <a:gd name="connsiteX3" fmla="*/ 259 w 8301"/>
                  <a:gd name="connsiteY3" fmla="*/ 11155 h 11846"/>
                  <a:gd name="connsiteX4" fmla="*/ 432 w 8301"/>
                  <a:gd name="connsiteY4" fmla="*/ 11242 h 11846"/>
                  <a:gd name="connsiteX5" fmla="*/ 259 w 8301"/>
                  <a:gd name="connsiteY5" fmla="*/ 11155 h 11846"/>
                  <a:gd name="connsiteX6" fmla="*/ 7437 w 8301"/>
                  <a:gd name="connsiteY6" fmla="*/ 259 h 11846"/>
                  <a:gd name="connsiteX7" fmla="*/ 8302 w 8301"/>
                  <a:gd name="connsiteY7" fmla="*/ 0 h 11846"/>
                  <a:gd name="connsiteX8" fmla="*/ 7523 w 8301"/>
                  <a:gd name="connsiteY8" fmla="*/ 346 h 118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301" h="11846">
                    <a:moveTo>
                      <a:pt x="7523" y="346"/>
                    </a:moveTo>
                    <a:cubicBezTo>
                      <a:pt x="5102" y="3978"/>
                      <a:pt x="2767" y="7610"/>
                      <a:pt x="432" y="11242"/>
                    </a:cubicBezTo>
                    <a:lnTo>
                      <a:pt x="0" y="11847"/>
                    </a:lnTo>
                    <a:lnTo>
                      <a:pt x="259" y="11155"/>
                    </a:lnTo>
                    <a:lnTo>
                      <a:pt x="432" y="11242"/>
                    </a:lnTo>
                    <a:lnTo>
                      <a:pt x="259" y="11155"/>
                    </a:lnTo>
                    <a:cubicBezTo>
                      <a:pt x="2681" y="7523"/>
                      <a:pt x="5016" y="3891"/>
                      <a:pt x="7437" y="259"/>
                    </a:cubicBezTo>
                    <a:lnTo>
                      <a:pt x="8302" y="0"/>
                    </a:lnTo>
                    <a:lnTo>
                      <a:pt x="7523" y="346"/>
                    </a:lnTo>
                    <a:close/>
                  </a:path>
                </a:pathLst>
              </a:custGeom>
              <a:solidFill>
                <a:srgbClr val="FFFFFF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90" name="图形 9"/>
              <p:cNvSpPr/>
              <p:nvPr/>
            </p:nvSpPr>
            <p:spPr>
              <a:xfrm>
                <a:off x="6268" y="5360"/>
                <a:ext cx="41" cy="27"/>
              </a:xfrm>
              <a:custGeom>
                <a:avLst/>
                <a:gdLst>
                  <a:gd name="connsiteX0" fmla="*/ 8481 w 25887"/>
                  <a:gd name="connsiteY0" fmla="*/ 17 h 17143"/>
                  <a:gd name="connsiteX1" fmla="*/ 25862 w 25887"/>
                  <a:gd name="connsiteY1" fmla="*/ 9702 h 17143"/>
                  <a:gd name="connsiteX2" fmla="*/ 15398 w 25887"/>
                  <a:gd name="connsiteY2" fmla="*/ 17139 h 17143"/>
                  <a:gd name="connsiteX3" fmla="*/ 179 w 25887"/>
                  <a:gd name="connsiteY3" fmla="*/ 8146 h 17143"/>
                  <a:gd name="connsiteX4" fmla="*/ 8481 w 25887"/>
                  <a:gd name="connsiteY4" fmla="*/ 17 h 171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5887" h="17143">
                    <a:moveTo>
                      <a:pt x="8481" y="17"/>
                    </a:moveTo>
                    <a:cubicBezTo>
                      <a:pt x="19030" y="-329"/>
                      <a:pt x="26381" y="4600"/>
                      <a:pt x="25862" y="9702"/>
                    </a:cubicBezTo>
                    <a:cubicBezTo>
                      <a:pt x="25429" y="14372"/>
                      <a:pt x="21625" y="16966"/>
                      <a:pt x="15398" y="17139"/>
                    </a:cubicBezTo>
                    <a:cubicBezTo>
                      <a:pt x="8567" y="17312"/>
                      <a:pt x="-1464" y="11778"/>
                      <a:pt x="179" y="8146"/>
                    </a:cubicBezTo>
                    <a:cubicBezTo>
                      <a:pt x="1736" y="4687"/>
                      <a:pt x="6492" y="1920"/>
                      <a:pt x="8481" y="17"/>
                    </a:cubicBezTo>
                    <a:close/>
                  </a:path>
                </a:pathLst>
              </a:custGeom>
              <a:solidFill>
                <a:srgbClr val="FFFFFF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91" name="图形 9"/>
              <p:cNvSpPr/>
              <p:nvPr/>
            </p:nvSpPr>
            <p:spPr>
              <a:xfrm>
                <a:off x="6265" y="4811"/>
                <a:ext cx="7" cy="6"/>
              </a:xfrm>
              <a:custGeom>
                <a:avLst/>
                <a:gdLst>
                  <a:gd name="connsiteX0" fmla="*/ 1993 w 4760"/>
                  <a:gd name="connsiteY0" fmla="*/ 0 h 3631"/>
                  <a:gd name="connsiteX1" fmla="*/ 4760 w 4760"/>
                  <a:gd name="connsiteY1" fmla="*/ 2335 h 3631"/>
                  <a:gd name="connsiteX2" fmla="*/ 1993 w 4760"/>
                  <a:gd name="connsiteY2" fmla="*/ 3632 h 3631"/>
                  <a:gd name="connsiteX3" fmla="*/ 4 w 4760"/>
                  <a:gd name="connsiteY3" fmla="*/ 1902 h 3631"/>
                  <a:gd name="connsiteX4" fmla="*/ 1993 w 4760"/>
                  <a:gd name="connsiteY4" fmla="*/ 0 h 36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760" h="3631">
                    <a:moveTo>
                      <a:pt x="1993" y="0"/>
                    </a:moveTo>
                    <a:lnTo>
                      <a:pt x="4760" y="2335"/>
                    </a:lnTo>
                    <a:cubicBezTo>
                      <a:pt x="3809" y="2767"/>
                      <a:pt x="2944" y="3200"/>
                      <a:pt x="1993" y="3632"/>
                    </a:cubicBezTo>
                    <a:cubicBezTo>
                      <a:pt x="1215" y="3027"/>
                      <a:pt x="-82" y="2421"/>
                      <a:pt x="4" y="1902"/>
                    </a:cubicBezTo>
                    <a:cubicBezTo>
                      <a:pt x="4" y="1211"/>
                      <a:pt x="1215" y="605"/>
                      <a:pt x="1993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92" name="图形 9"/>
              <p:cNvSpPr/>
              <p:nvPr/>
            </p:nvSpPr>
            <p:spPr>
              <a:xfrm>
                <a:off x="7718" y="5243"/>
                <a:ext cx="17" cy="9"/>
              </a:xfrm>
              <a:custGeom>
                <a:avLst/>
                <a:gdLst>
                  <a:gd name="connsiteX0" fmla="*/ 173 w 10982"/>
                  <a:gd name="connsiteY0" fmla="*/ 0 h 5620"/>
                  <a:gd name="connsiteX1" fmla="*/ 7350 w 10982"/>
                  <a:gd name="connsiteY1" fmla="*/ 2767 h 5620"/>
                  <a:gd name="connsiteX2" fmla="*/ 10982 w 10982"/>
                  <a:gd name="connsiteY2" fmla="*/ 5534 h 5620"/>
                  <a:gd name="connsiteX3" fmla="*/ 10896 w 10982"/>
                  <a:gd name="connsiteY3" fmla="*/ 5621 h 5620"/>
                  <a:gd name="connsiteX4" fmla="*/ 7264 w 10982"/>
                  <a:gd name="connsiteY4" fmla="*/ 2854 h 5620"/>
                  <a:gd name="connsiteX5" fmla="*/ 0 w 10982"/>
                  <a:gd name="connsiteY5" fmla="*/ 173 h 5620"/>
                  <a:gd name="connsiteX6" fmla="*/ 173 w 10982"/>
                  <a:gd name="connsiteY6" fmla="*/ 0 h 56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982" h="5620">
                    <a:moveTo>
                      <a:pt x="173" y="0"/>
                    </a:moveTo>
                    <a:cubicBezTo>
                      <a:pt x="2594" y="951"/>
                      <a:pt x="4929" y="1816"/>
                      <a:pt x="7350" y="2767"/>
                    </a:cubicBezTo>
                    <a:cubicBezTo>
                      <a:pt x="8561" y="3718"/>
                      <a:pt x="9772" y="4583"/>
                      <a:pt x="10982" y="5534"/>
                    </a:cubicBezTo>
                    <a:lnTo>
                      <a:pt x="10896" y="5621"/>
                    </a:lnTo>
                    <a:cubicBezTo>
                      <a:pt x="9685" y="4670"/>
                      <a:pt x="8475" y="3805"/>
                      <a:pt x="7264" y="2854"/>
                    </a:cubicBezTo>
                    <a:lnTo>
                      <a:pt x="0" y="173"/>
                    </a:lnTo>
                    <a:lnTo>
                      <a:pt x="173" y="0"/>
                    </a:lnTo>
                    <a:close/>
                  </a:path>
                </a:pathLst>
              </a:custGeom>
              <a:solidFill>
                <a:srgbClr val="FFFFFF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93" name="图形 9"/>
              <p:cNvSpPr/>
              <p:nvPr/>
            </p:nvSpPr>
            <p:spPr>
              <a:xfrm>
                <a:off x="7707" y="4639"/>
                <a:ext cx="1" cy="0"/>
              </a:xfrm>
              <a:custGeom>
                <a:avLst/>
                <a:gdLst>
                  <a:gd name="connsiteX0" fmla="*/ 778 w 778"/>
                  <a:gd name="connsiteY0" fmla="*/ 0 h 259"/>
                  <a:gd name="connsiteX1" fmla="*/ 87 w 778"/>
                  <a:gd name="connsiteY1" fmla="*/ 259 h 259"/>
                  <a:gd name="connsiteX2" fmla="*/ 0 w 778"/>
                  <a:gd name="connsiteY2" fmla="*/ 259 h 2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78" h="259">
                    <a:moveTo>
                      <a:pt x="778" y="0"/>
                    </a:moveTo>
                    <a:lnTo>
                      <a:pt x="87" y="259"/>
                    </a:lnTo>
                    <a:lnTo>
                      <a:pt x="0" y="259"/>
                    </a:lnTo>
                    <a:close/>
                  </a:path>
                </a:pathLst>
              </a:custGeom>
              <a:solidFill>
                <a:srgbClr val="FFFFFF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94" name="图形 9"/>
              <p:cNvSpPr/>
              <p:nvPr/>
            </p:nvSpPr>
            <p:spPr>
              <a:xfrm>
                <a:off x="7690" y="4700"/>
                <a:ext cx="6" cy="11"/>
              </a:xfrm>
              <a:custGeom>
                <a:avLst/>
                <a:gdLst>
                  <a:gd name="connsiteX0" fmla="*/ 87 w 4119"/>
                  <a:gd name="connsiteY0" fmla="*/ 0 h 6980"/>
                  <a:gd name="connsiteX1" fmla="*/ 3718 w 4119"/>
                  <a:gd name="connsiteY1" fmla="*/ 5534 h 6980"/>
                  <a:gd name="connsiteX2" fmla="*/ 3545 w 4119"/>
                  <a:gd name="connsiteY2" fmla="*/ 5621 h 6980"/>
                  <a:gd name="connsiteX3" fmla="*/ 3718 w 4119"/>
                  <a:gd name="connsiteY3" fmla="*/ 5534 h 6980"/>
                  <a:gd name="connsiteX4" fmla="*/ 3891 w 4119"/>
                  <a:gd name="connsiteY4" fmla="*/ 6226 h 6980"/>
                  <a:gd name="connsiteX5" fmla="*/ 3891 w 4119"/>
                  <a:gd name="connsiteY5" fmla="*/ 6226 h 6980"/>
                  <a:gd name="connsiteX6" fmla="*/ 3891 w 4119"/>
                  <a:gd name="connsiteY6" fmla="*/ 6226 h 6980"/>
                  <a:gd name="connsiteX7" fmla="*/ 3891 w 4119"/>
                  <a:gd name="connsiteY7" fmla="*/ 6226 h 6980"/>
                  <a:gd name="connsiteX8" fmla="*/ 3545 w 4119"/>
                  <a:gd name="connsiteY8" fmla="*/ 5621 h 6980"/>
                  <a:gd name="connsiteX9" fmla="*/ 0 w 4119"/>
                  <a:gd name="connsiteY9" fmla="*/ 86 h 6980"/>
                  <a:gd name="connsiteX10" fmla="*/ 87 w 4119"/>
                  <a:gd name="connsiteY10" fmla="*/ 0 h 69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4119" h="6980">
                    <a:moveTo>
                      <a:pt x="87" y="0"/>
                    </a:moveTo>
                    <a:cubicBezTo>
                      <a:pt x="1297" y="1902"/>
                      <a:pt x="2508" y="3718"/>
                      <a:pt x="3718" y="5534"/>
                    </a:cubicBezTo>
                    <a:lnTo>
                      <a:pt x="3545" y="5621"/>
                    </a:lnTo>
                    <a:lnTo>
                      <a:pt x="3718" y="5534"/>
                    </a:lnTo>
                    <a:cubicBezTo>
                      <a:pt x="3805" y="5794"/>
                      <a:pt x="3891" y="5967"/>
                      <a:pt x="3891" y="6226"/>
                    </a:cubicBezTo>
                    <a:cubicBezTo>
                      <a:pt x="3891" y="6226"/>
                      <a:pt x="3891" y="6226"/>
                      <a:pt x="3891" y="6226"/>
                    </a:cubicBezTo>
                    <a:cubicBezTo>
                      <a:pt x="4151" y="7004"/>
                      <a:pt x="4237" y="7437"/>
                      <a:pt x="3891" y="6226"/>
                    </a:cubicBezTo>
                    <a:lnTo>
                      <a:pt x="3891" y="6226"/>
                    </a:lnTo>
                    <a:cubicBezTo>
                      <a:pt x="3805" y="6053"/>
                      <a:pt x="3632" y="5880"/>
                      <a:pt x="3545" y="5621"/>
                    </a:cubicBezTo>
                    <a:cubicBezTo>
                      <a:pt x="2335" y="3805"/>
                      <a:pt x="1211" y="1902"/>
                      <a:pt x="0" y="86"/>
                    </a:cubicBezTo>
                    <a:lnTo>
                      <a:pt x="87" y="0"/>
                    </a:lnTo>
                    <a:close/>
                  </a:path>
                </a:pathLst>
              </a:custGeom>
              <a:solidFill>
                <a:srgbClr val="FFFFFF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95" name="图形 9"/>
              <p:cNvSpPr/>
              <p:nvPr/>
            </p:nvSpPr>
            <p:spPr>
              <a:xfrm>
                <a:off x="7684" y="4753"/>
                <a:ext cx="5" cy="3"/>
              </a:xfrm>
              <a:custGeom>
                <a:avLst/>
                <a:gdLst>
                  <a:gd name="connsiteX0" fmla="*/ 692 w 2940"/>
                  <a:gd name="connsiteY0" fmla="*/ 0 h 1902"/>
                  <a:gd name="connsiteX1" fmla="*/ 2940 w 2940"/>
                  <a:gd name="connsiteY1" fmla="*/ 951 h 1902"/>
                  <a:gd name="connsiteX2" fmla="*/ 2248 w 2940"/>
                  <a:gd name="connsiteY2" fmla="*/ 1902 h 1902"/>
                  <a:gd name="connsiteX3" fmla="*/ 0 w 2940"/>
                  <a:gd name="connsiteY3" fmla="*/ 951 h 1902"/>
                  <a:gd name="connsiteX4" fmla="*/ 692 w 2940"/>
                  <a:gd name="connsiteY4" fmla="*/ 0 h 19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940" h="1902">
                    <a:moveTo>
                      <a:pt x="692" y="0"/>
                    </a:moveTo>
                    <a:cubicBezTo>
                      <a:pt x="1470" y="346"/>
                      <a:pt x="2248" y="605"/>
                      <a:pt x="2940" y="951"/>
                    </a:cubicBezTo>
                    <a:cubicBezTo>
                      <a:pt x="2681" y="1297"/>
                      <a:pt x="2508" y="1643"/>
                      <a:pt x="2248" y="1902"/>
                    </a:cubicBezTo>
                    <a:cubicBezTo>
                      <a:pt x="1470" y="1557"/>
                      <a:pt x="692" y="1297"/>
                      <a:pt x="0" y="951"/>
                    </a:cubicBezTo>
                    <a:cubicBezTo>
                      <a:pt x="0" y="865"/>
                      <a:pt x="432" y="259"/>
                      <a:pt x="692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96" name="图形 9"/>
              <p:cNvSpPr/>
              <p:nvPr/>
            </p:nvSpPr>
            <p:spPr>
              <a:xfrm>
                <a:off x="7680" y="4315"/>
                <a:ext cx="2" cy="2"/>
              </a:xfrm>
              <a:custGeom>
                <a:avLst/>
                <a:gdLst>
                  <a:gd name="connsiteX0" fmla="*/ 472 w 1523"/>
                  <a:gd name="connsiteY0" fmla="*/ 0 h 1210"/>
                  <a:gd name="connsiteX1" fmla="*/ 1510 w 1523"/>
                  <a:gd name="connsiteY1" fmla="*/ 432 h 1210"/>
                  <a:gd name="connsiteX2" fmla="*/ 1078 w 1523"/>
                  <a:gd name="connsiteY2" fmla="*/ 1211 h 1210"/>
                  <a:gd name="connsiteX3" fmla="*/ 40 w 1523"/>
                  <a:gd name="connsiteY3" fmla="*/ 778 h 1210"/>
                  <a:gd name="connsiteX4" fmla="*/ 472 w 1523"/>
                  <a:gd name="connsiteY4" fmla="*/ 0 h 12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23" h="1210">
                    <a:moveTo>
                      <a:pt x="472" y="0"/>
                    </a:moveTo>
                    <a:cubicBezTo>
                      <a:pt x="818" y="173"/>
                      <a:pt x="1424" y="259"/>
                      <a:pt x="1510" y="432"/>
                    </a:cubicBezTo>
                    <a:cubicBezTo>
                      <a:pt x="1597" y="605"/>
                      <a:pt x="1251" y="951"/>
                      <a:pt x="1078" y="1211"/>
                    </a:cubicBezTo>
                    <a:cubicBezTo>
                      <a:pt x="732" y="1038"/>
                      <a:pt x="127" y="1038"/>
                      <a:pt x="40" y="778"/>
                    </a:cubicBezTo>
                    <a:cubicBezTo>
                      <a:pt x="-133" y="605"/>
                      <a:pt x="299" y="259"/>
                      <a:pt x="472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97" name="图形 9"/>
              <p:cNvSpPr/>
              <p:nvPr/>
            </p:nvSpPr>
            <p:spPr>
              <a:xfrm>
                <a:off x="7665" y="4685"/>
                <a:ext cx="7" cy="6"/>
              </a:xfrm>
              <a:custGeom>
                <a:avLst/>
                <a:gdLst>
                  <a:gd name="connsiteX0" fmla="*/ 951 w 4669"/>
                  <a:gd name="connsiteY0" fmla="*/ 951 h 3891"/>
                  <a:gd name="connsiteX1" fmla="*/ 4670 w 4669"/>
                  <a:gd name="connsiteY1" fmla="*/ 3805 h 3891"/>
                  <a:gd name="connsiteX2" fmla="*/ 4497 w 4669"/>
                  <a:gd name="connsiteY2" fmla="*/ 3891 h 3891"/>
                  <a:gd name="connsiteX3" fmla="*/ 778 w 4669"/>
                  <a:gd name="connsiteY3" fmla="*/ 1038 h 3891"/>
                  <a:gd name="connsiteX4" fmla="*/ 0 w 4669"/>
                  <a:gd name="connsiteY4" fmla="*/ 0 h 3891"/>
                  <a:gd name="connsiteX5" fmla="*/ 951 w 4669"/>
                  <a:gd name="connsiteY5" fmla="*/ 951 h 38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669" h="3891">
                    <a:moveTo>
                      <a:pt x="951" y="951"/>
                    </a:moveTo>
                    <a:cubicBezTo>
                      <a:pt x="2162" y="1902"/>
                      <a:pt x="3372" y="2854"/>
                      <a:pt x="4670" y="3805"/>
                    </a:cubicBezTo>
                    <a:lnTo>
                      <a:pt x="4497" y="3891"/>
                    </a:lnTo>
                    <a:cubicBezTo>
                      <a:pt x="3286" y="2940"/>
                      <a:pt x="2075" y="1989"/>
                      <a:pt x="778" y="1038"/>
                    </a:cubicBezTo>
                    <a:cubicBezTo>
                      <a:pt x="519" y="692"/>
                      <a:pt x="259" y="346"/>
                      <a:pt x="0" y="0"/>
                    </a:cubicBezTo>
                    <a:cubicBezTo>
                      <a:pt x="259" y="259"/>
                      <a:pt x="605" y="605"/>
                      <a:pt x="951" y="951"/>
                    </a:cubicBezTo>
                    <a:close/>
                  </a:path>
                </a:pathLst>
              </a:custGeom>
              <a:solidFill>
                <a:srgbClr val="FFFFFF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98" name="图形 9"/>
              <p:cNvSpPr/>
              <p:nvPr/>
            </p:nvSpPr>
            <p:spPr>
              <a:xfrm>
                <a:off x="7649" y="4609"/>
                <a:ext cx="16" cy="19"/>
              </a:xfrm>
              <a:custGeom>
                <a:avLst/>
                <a:gdLst>
                  <a:gd name="connsiteX0" fmla="*/ 3202 w 10420"/>
                  <a:gd name="connsiteY0" fmla="*/ 0 h 12106"/>
                  <a:gd name="connsiteX1" fmla="*/ 10207 w 10420"/>
                  <a:gd name="connsiteY1" fmla="*/ 4929 h 12106"/>
                  <a:gd name="connsiteX2" fmla="*/ 8304 w 10420"/>
                  <a:gd name="connsiteY2" fmla="*/ 12020 h 12106"/>
                  <a:gd name="connsiteX3" fmla="*/ 4326 w 10420"/>
                  <a:gd name="connsiteY3" fmla="*/ 12106 h 12106"/>
                  <a:gd name="connsiteX4" fmla="*/ 3 w 10420"/>
                  <a:gd name="connsiteY4" fmla="*/ 6572 h 12106"/>
                  <a:gd name="connsiteX5" fmla="*/ 3202 w 10420"/>
                  <a:gd name="connsiteY5" fmla="*/ 0 h 121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0420" h="12106">
                    <a:moveTo>
                      <a:pt x="3202" y="0"/>
                    </a:moveTo>
                    <a:cubicBezTo>
                      <a:pt x="5710" y="1643"/>
                      <a:pt x="9342" y="2940"/>
                      <a:pt x="10207" y="4929"/>
                    </a:cubicBezTo>
                    <a:cubicBezTo>
                      <a:pt x="11071" y="6918"/>
                      <a:pt x="9082" y="9599"/>
                      <a:pt x="8304" y="12020"/>
                    </a:cubicBezTo>
                    <a:cubicBezTo>
                      <a:pt x="7007" y="12020"/>
                      <a:pt x="5623" y="12106"/>
                      <a:pt x="4326" y="12106"/>
                    </a:cubicBezTo>
                    <a:cubicBezTo>
                      <a:pt x="2770" y="10290"/>
                      <a:pt x="89" y="8475"/>
                      <a:pt x="3" y="6572"/>
                    </a:cubicBezTo>
                    <a:cubicBezTo>
                      <a:pt x="-84" y="4497"/>
                      <a:pt x="2078" y="2248"/>
                      <a:pt x="3202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99" name="图形 9"/>
              <p:cNvSpPr/>
              <p:nvPr/>
            </p:nvSpPr>
            <p:spPr>
              <a:xfrm>
                <a:off x="7638" y="5543"/>
                <a:ext cx="26" cy="16"/>
              </a:xfrm>
              <a:custGeom>
                <a:avLst/>
                <a:gdLst>
                  <a:gd name="connsiteX0" fmla="*/ 3805 w 16430"/>
                  <a:gd name="connsiteY0" fmla="*/ 1383 h 9981"/>
                  <a:gd name="connsiteX1" fmla="*/ 5102 w 16430"/>
                  <a:gd name="connsiteY1" fmla="*/ 0 h 9981"/>
                  <a:gd name="connsiteX2" fmla="*/ 3978 w 16430"/>
                  <a:gd name="connsiteY2" fmla="*/ 1383 h 9981"/>
                  <a:gd name="connsiteX3" fmla="*/ 16430 w 16430"/>
                  <a:gd name="connsiteY3" fmla="*/ 4324 h 9981"/>
                  <a:gd name="connsiteX4" fmla="*/ 0 w 16430"/>
                  <a:gd name="connsiteY4" fmla="*/ 9166 h 9981"/>
                  <a:gd name="connsiteX5" fmla="*/ 3459 w 16430"/>
                  <a:gd name="connsiteY5" fmla="*/ 2421 h 9981"/>
                  <a:gd name="connsiteX6" fmla="*/ 3545 w 16430"/>
                  <a:gd name="connsiteY6" fmla="*/ 2335 h 9981"/>
                  <a:gd name="connsiteX7" fmla="*/ 3978 w 16430"/>
                  <a:gd name="connsiteY7" fmla="*/ 1470 h 9981"/>
                  <a:gd name="connsiteX8" fmla="*/ 3805 w 16430"/>
                  <a:gd name="connsiteY8" fmla="*/ 1383 h 99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430" h="9981">
                    <a:moveTo>
                      <a:pt x="3805" y="1383"/>
                    </a:moveTo>
                    <a:cubicBezTo>
                      <a:pt x="4324" y="865"/>
                      <a:pt x="4843" y="259"/>
                      <a:pt x="5102" y="0"/>
                    </a:cubicBezTo>
                    <a:cubicBezTo>
                      <a:pt x="4843" y="259"/>
                      <a:pt x="4410" y="865"/>
                      <a:pt x="3978" y="1383"/>
                    </a:cubicBezTo>
                    <a:cubicBezTo>
                      <a:pt x="7956" y="2335"/>
                      <a:pt x="12020" y="3286"/>
                      <a:pt x="16430" y="4324"/>
                    </a:cubicBezTo>
                    <a:cubicBezTo>
                      <a:pt x="13231" y="8215"/>
                      <a:pt x="9166" y="11588"/>
                      <a:pt x="0" y="9166"/>
                    </a:cubicBezTo>
                    <a:cubicBezTo>
                      <a:pt x="1297" y="6572"/>
                      <a:pt x="2421" y="4497"/>
                      <a:pt x="3459" y="2421"/>
                    </a:cubicBezTo>
                    <a:cubicBezTo>
                      <a:pt x="3459" y="2421"/>
                      <a:pt x="3459" y="2335"/>
                      <a:pt x="3545" y="2335"/>
                    </a:cubicBezTo>
                    <a:cubicBezTo>
                      <a:pt x="3718" y="2075"/>
                      <a:pt x="3805" y="1729"/>
                      <a:pt x="3978" y="1470"/>
                    </a:cubicBezTo>
                    <a:lnTo>
                      <a:pt x="3805" y="1383"/>
                    </a:lnTo>
                    <a:close/>
                  </a:path>
                </a:pathLst>
              </a:custGeom>
              <a:solidFill>
                <a:srgbClr val="FFFFFF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100" name="图形 9"/>
              <p:cNvSpPr/>
              <p:nvPr/>
            </p:nvSpPr>
            <p:spPr>
              <a:xfrm>
                <a:off x="7566" y="5046"/>
                <a:ext cx="91" cy="28"/>
              </a:xfrm>
              <a:custGeom>
                <a:avLst/>
                <a:gdLst>
                  <a:gd name="connsiteX0" fmla="*/ 18506 w 57505"/>
                  <a:gd name="connsiteY0" fmla="*/ 414 h 17708"/>
                  <a:gd name="connsiteX1" fmla="*/ 57505 w 57505"/>
                  <a:gd name="connsiteY1" fmla="*/ 17708 h 17708"/>
                  <a:gd name="connsiteX2" fmla="*/ 0 w 57505"/>
                  <a:gd name="connsiteY2" fmla="*/ 2230 h 17708"/>
                  <a:gd name="connsiteX3" fmla="*/ 18506 w 57505"/>
                  <a:gd name="connsiteY3" fmla="*/ 414 h 177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7505" h="17708">
                    <a:moveTo>
                      <a:pt x="18506" y="414"/>
                    </a:moveTo>
                    <a:cubicBezTo>
                      <a:pt x="32255" y="4997"/>
                      <a:pt x="46523" y="9320"/>
                      <a:pt x="57505" y="17708"/>
                    </a:cubicBezTo>
                    <a:cubicBezTo>
                      <a:pt x="38481" y="15633"/>
                      <a:pt x="17554" y="19006"/>
                      <a:pt x="0" y="2230"/>
                    </a:cubicBezTo>
                    <a:cubicBezTo>
                      <a:pt x="8820" y="1192"/>
                      <a:pt x="14701" y="-884"/>
                      <a:pt x="18506" y="414"/>
                    </a:cubicBezTo>
                    <a:close/>
                  </a:path>
                </a:pathLst>
              </a:custGeom>
              <a:solidFill>
                <a:srgbClr val="FFFFFF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101" name="图形 9"/>
              <p:cNvSpPr/>
              <p:nvPr/>
            </p:nvSpPr>
            <p:spPr>
              <a:xfrm>
                <a:off x="7554" y="4575"/>
                <a:ext cx="23" cy="17"/>
              </a:xfrm>
              <a:custGeom>
                <a:avLst/>
                <a:gdLst>
                  <a:gd name="connsiteX0" fmla="*/ 2951 w 14797"/>
                  <a:gd name="connsiteY0" fmla="*/ 0 h 10922"/>
                  <a:gd name="connsiteX1" fmla="*/ 14798 w 14797"/>
                  <a:gd name="connsiteY1" fmla="*/ 10896 h 10922"/>
                  <a:gd name="connsiteX2" fmla="*/ 2951 w 14797"/>
                  <a:gd name="connsiteY2" fmla="*/ 0 h 109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4797" h="10922">
                    <a:moveTo>
                      <a:pt x="2951" y="0"/>
                    </a:moveTo>
                    <a:cubicBezTo>
                      <a:pt x="7101" y="3805"/>
                      <a:pt x="10301" y="6745"/>
                      <a:pt x="14798" y="10896"/>
                    </a:cubicBezTo>
                    <a:cubicBezTo>
                      <a:pt x="-1892" y="11069"/>
                      <a:pt x="-2238" y="10723"/>
                      <a:pt x="2951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102" name="图形 9"/>
              <p:cNvSpPr/>
              <p:nvPr/>
            </p:nvSpPr>
            <p:spPr>
              <a:xfrm>
                <a:off x="7521" y="4289"/>
                <a:ext cx="2" cy="1"/>
              </a:xfrm>
              <a:custGeom>
                <a:avLst/>
                <a:gdLst>
                  <a:gd name="connsiteX0" fmla="*/ 1124 w 1124"/>
                  <a:gd name="connsiteY0" fmla="*/ 432 h 951"/>
                  <a:gd name="connsiteX1" fmla="*/ 173 w 1124"/>
                  <a:gd name="connsiteY1" fmla="*/ 951 h 951"/>
                  <a:gd name="connsiteX2" fmla="*/ 0 w 1124"/>
                  <a:gd name="connsiteY2" fmla="*/ 0 h 9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124" h="951">
                    <a:moveTo>
                      <a:pt x="1124" y="432"/>
                    </a:moveTo>
                    <a:lnTo>
                      <a:pt x="173" y="95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103" name="图形 9"/>
              <p:cNvSpPr/>
              <p:nvPr/>
            </p:nvSpPr>
            <p:spPr>
              <a:xfrm>
                <a:off x="7482" y="4579"/>
                <a:ext cx="15" cy="15"/>
              </a:xfrm>
              <a:custGeom>
                <a:avLst/>
                <a:gdLst>
                  <a:gd name="connsiteX0" fmla="*/ 3459 w 9542"/>
                  <a:gd name="connsiteY0" fmla="*/ 0 h 9771"/>
                  <a:gd name="connsiteX1" fmla="*/ 9426 w 9542"/>
                  <a:gd name="connsiteY1" fmla="*/ 3545 h 9771"/>
                  <a:gd name="connsiteX2" fmla="*/ 7350 w 9542"/>
                  <a:gd name="connsiteY2" fmla="*/ 7696 h 9771"/>
                  <a:gd name="connsiteX3" fmla="*/ 3027 w 9542"/>
                  <a:gd name="connsiteY3" fmla="*/ 9772 h 9771"/>
                  <a:gd name="connsiteX4" fmla="*/ 0 w 9542"/>
                  <a:gd name="connsiteY4" fmla="*/ 3718 h 9771"/>
                  <a:gd name="connsiteX5" fmla="*/ 3459 w 9542"/>
                  <a:gd name="connsiteY5" fmla="*/ 0 h 97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9542" h="9771">
                    <a:moveTo>
                      <a:pt x="3459" y="0"/>
                    </a:moveTo>
                    <a:cubicBezTo>
                      <a:pt x="5534" y="1124"/>
                      <a:pt x="8215" y="2075"/>
                      <a:pt x="9426" y="3545"/>
                    </a:cubicBezTo>
                    <a:cubicBezTo>
                      <a:pt x="10031" y="4324"/>
                      <a:pt x="8129" y="6313"/>
                      <a:pt x="7350" y="7696"/>
                    </a:cubicBezTo>
                    <a:cubicBezTo>
                      <a:pt x="5880" y="8388"/>
                      <a:pt x="4497" y="9080"/>
                      <a:pt x="3027" y="9772"/>
                    </a:cubicBezTo>
                    <a:cubicBezTo>
                      <a:pt x="1989" y="7783"/>
                      <a:pt x="259" y="5794"/>
                      <a:pt x="0" y="3718"/>
                    </a:cubicBezTo>
                    <a:cubicBezTo>
                      <a:pt x="0" y="2594"/>
                      <a:pt x="2248" y="1211"/>
                      <a:pt x="345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104" name="图形 9"/>
              <p:cNvSpPr/>
              <p:nvPr/>
            </p:nvSpPr>
            <p:spPr>
              <a:xfrm>
                <a:off x="7364" y="4424"/>
                <a:ext cx="31" cy="21"/>
              </a:xfrm>
              <a:custGeom>
                <a:avLst/>
                <a:gdLst>
                  <a:gd name="connsiteX0" fmla="*/ 19457 w 19456"/>
                  <a:gd name="connsiteY0" fmla="*/ 11674 h 13408"/>
                  <a:gd name="connsiteX1" fmla="*/ 0 w 19456"/>
                  <a:gd name="connsiteY1" fmla="*/ 0 h 13408"/>
                  <a:gd name="connsiteX2" fmla="*/ 19457 w 19456"/>
                  <a:gd name="connsiteY2" fmla="*/ 11674 h 134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9456" h="13408">
                    <a:moveTo>
                      <a:pt x="19457" y="11674"/>
                    </a:moveTo>
                    <a:cubicBezTo>
                      <a:pt x="2767" y="15133"/>
                      <a:pt x="1470" y="14441"/>
                      <a:pt x="0" y="0"/>
                    </a:cubicBezTo>
                    <a:cubicBezTo>
                      <a:pt x="8129" y="4843"/>
                      <a:pt x="13058" y="7869"/>
                      <a:pt x="19457" y="11674"/>
                    </a:cubicBezTo>
                    <a:close/>
                  </a:path>
                </a:pathLst>
              </a:custGeom>
              <a:solidFill>
                <a:srgbClr val="FFFFFF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105" name="图形 9"/>
              <p:cNvSpPr/>
              <p:nvPr/>
            </p:nvSpPr>
            <p:spPr>
              <a:xfrm>
                <a:off x="7304" y="4459"/>
                <a:ext cx="23" cy="25"/>
              </a:xfrm>
              <a:custGeom>
                <a:avLst/>
                <a:gdLst>
                  <a:gd name="connsiteX0" fmla="*/ 13985 w 14358"/>
                  <a:gd name="connsiteY0" fmla="*/ 0 h 15565"/>
                  <a:gd name="connsiteX1" fmla="*/ 5338 w 14358"/>
                  <a:gd name="connsiteY1" fmla="*/ 15565 h 15565"/>
                  <a:gd name="connsiteX2" fmla="*/ 13985 w 14358"/>
                  <a:gd name="connsiteY2" fmla="*/ 0 h 155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4358" h="15565">
                    <a:moveTo>
                      <a:pt x="13985" y="0"/>
                    </a:moveTo>
                    <a:cubicBezTo>
                      <a:pt x="15023" y="7696"/>
                      <a:pt x="14417" y="12885"/>
                      <a:pt x="5338" y="15565"/>
                    </a:cubicBezTo>
                    <a:cubicBezTo>
                      <a:pt x="-3050" y="6140"/>
                      <a:pt x="-2532" y="5102"/>
                      <a:pt x="13985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106" name="图形 9"/>
              <p:cNvSpPr/>
              <p:nvPr/>
            </p:nvSpPr>
            <p:spPr>
              <a:xfrm>
                <a:off x="7074" y="4802"/>
                <a:ext cx="4" cy="4"/>
              </a:xfrm>
              <a:custGeom>
                <a:avLst/>
                <a:gdLst>
                  <a:gd name="connsiteX0" fmla="*/ 467 w 2842"/>
                  <a:gd name="connsiteY0" fmla="*/ 0 h 2680"/>
                  <a:gd name="connsiteX1" fmla="*/ 2802 w 2842"/>
                  <a:gd name="connsiteY1" fmla="*/ 1556 h 2680"/>
                  <a:gd name="connsiteX2" fmla="*/ 2370 w 2842"/>
                  <a:gd name="connsiteY2" fmla="*/ 2681 h 2680"/>
                  <a:gd name="connsiteX3" fmla="*/ 35 w 2842"/>
                  <a:gd name="connsiteY3" fmla="*/ 1124 h 2680"/>
                  <a:gd name="connsiteX4" fmla="*/ 467 w 2842"/>
                  <a:gd name="connsiteY4" fmla="*/ 0 h 26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842" h="2680">
                    <a:moveTo>
                      <a:pt x="467" y="0"/>
                    </a:moveTo>
                    <a:cubicBezTo>
                      <a:pt x="1246" y="519"/>
                      <a:pt x="2110" y="951"/>
                      <a:pt x="2802" y="1556"/>
                    </a:cubicBezTo>
                    <a:cubicBezTo>
                      <a:pt x="2975" y="1729"/>
                      <a:pt x="2543" y="2335"/>
                      <a:pt x="2370" y="2681"/>
                    </a:cubicBezTo>
                    <a:cubicBezTo>
                      <a:pt x="1592" y="2162"/>
                      <a:pt x="727" y="1729"/>
                      <a:pt x="35" y="1124"/>
                    </a:cubicBezTo>
                    <a:cubicBezTo>
                      <a:pt x="-138" y="1038"/>
                      <a:pt x="381" y="432"/>
                      <a:pt x="467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107" name="图形 9"/>
              <p:cNvSpPr/>
              <p:nvPr/>
            </p:nvSpPr>
            <p:spPr>
              <a:xfrm>
                <a:off x="7036" y="4399"/>
                <a:ext cx="22" cy="20"/>
              </a:xfrm>
              <a:custGeom>
                <a:avLst/>
                <a:gdLst>
                  <a:gd name="connsiteX0" fmla="*/ 12279 w 14232"/>
                  <a:gd name="connsiteY0" fmla="*/ 12539 h 12538"/>
                  <a:gd name="connsiteX1" fmla="*/ 0 w 14232"/>
                  <a:gd name="connsiteY1" fmla="*/ 0 h 12538"/>
                  <a:gd name="connsiteX2" fmla="*/ 12279 w 14232"/>
                  <a:gd name="connsiteY2" fmla="*/ 12539 h 125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4232" h="12538">
                    <a:moveTo>
                      <a:pt x="12279" y="12539"/>
                    </a:moveTo>
                    <a:cubicBezTo>
                      <a:pt x="7350" y="7523"/>
                      <a:pt x="3632" y="3805"/>
                      <a:pt x="0" y="0"/>
                    </a:cubicBezTo>
                    <a:cubicBezTo>
                      <a:pt x="15652" y="86"/>
                      <a:pt x="15998" y="519"/>
                      <a:pt x="12279" y="12539"/>
                    </a:cubicBezTo>
                    <a:close/>
                  </a:path>
                </a:pathLst>
              </a:custGeom>
              <a:solidFill>
                <a:srgbClr val="FFFFFF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108" name="图形 9"/>
              <p:cNvSpPr/>
              <p:nvPr/>
            </p:nvSpPr>
            <p:spPr>
              <a:xfrm>
                <a:off x="6993" y="4361"/>
                <a:ext cx="34" cy="16"/>
              </a:xfrm>
              <a:custGeom>
                <a:avLst/>
                <a:gdLst>
                  <a:gd name="connsiteX0" fmla="*/ 7350 w 21791"/>
                  <a:gd name="connsiteY0" fmla="*/ 103 h 10247"/>
                  <a:gd name="connsiteX1" fmla="*/ 21792 w 21791"/>
                  <a:gd name="connsiteY1" fmla="*/ 3735 h 10247"/>
                  <a:gd name="connsiteX2" fmla="*/ 7523 w 21791"/>
                  <a:gd name="connsiteY2" fmla="*/ 10221 h 10247"/>
                  <a:gd name="connsiteX3" fmla="*/ 0 w 21791"/>
                  <a:gd name="connsiteY3" fmla="*/ 5984 h 10247"/>
                  <a:gd name="connsiteX4" fmla="*/ 7350 w 21791"/>
                  <a:gd name="connsiteY4" fmla="*/ 103 h 102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791" h="10247">
                    <a:moveTo>
                      <a:pt x="7350" y="103"/>
                    </a:moveTo>
                    <a:cubicBezTo>
                      <a:pt x="10290" y="-502"/>
                      <a:pt x="14095" y="1660"/>
                      <a:pt x="21792" y="3735"/>
                    </a:cubicBezTo>
                    <a:cubicBezTo>
                      <a:pt x="14701" y="7194"/>
                      <a:pt x="11328" y="9702"/>
                      <a:pt x="7523" y="10221"/>
                    </a:cubicBezTo>
                    <a:cubicBezTo>
                      <a:pt x="5448" y="10567"/>
                      <a:pt x="2508" y="7454"/>
                      <a:pt x="0" y="5984"/>
                    </a:cubicBezTo>
                    <a:cubicBezTo>
                      <a:pt x="2335" y="3908"/>
                      <a:pt x="4410" y="709"/>
                      <a:pt x="7350" y="103"/>
                    </a:cubicBezTo>
                    <a:close/>
                  </a:path>
                </a:pathLst>
              </a:custGeom>
              <a:solidFill>
                <a:srgbClr val="FFFFFF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109" name="图形 9"/>
              <p:cNvSpPr/>
              <p:nvPr/>
            </p:nvSpPr>
            <p:spPr>
              <a:xfrm>
                <a:off x="6648" y="4367"/>
                <a:ext cx="54" cy="29"/>
              </a:xfrm>
              <a:custGeom>
                <a:avLst/>
                <a:gdLst>
                  <a:gd name="connsiteX0" fmla="*/ 34244 w 34503"/>
                  <a:gd name="connsiteY0" fmla="*/ 2788 h 18439"/>
                  <a:gd name="connsiteX1" fmla="*/ 34503 w 34503"/>
                  <a:gd name="connsiteY1" fmla="*/ 2788 h 18439"/>
                  <a:gd name="connsiteX2" fmla="*/ 34417 w 34503"/>
                  <a:gd name="connsiteY2" fmla="*/ 2874 h 18439"/>
                  <a:gd name="connsiteX3" fmla="*/ 34244 w 34503"/>
                  <a:gd name="connsiteY3" fmla="*/ 2788 h 18439"/>
                  <a:gd name="connsiteX4" fmla="*/ 16171 w 34503"/>
                  <a:gd name="connsiteY4" fmla="*/ 18440 h 18439"/>
                  <a:gd name="connsiteX5" fmla="*/ 0 w 34503"/>
                  <a:gd name="connsiteY5" fmla="*/ 4258 h 18439"/>
                  <a:gd name="connsiteX6" fmla="*/ 34244 w 34503"/>
                  <a:gd name="connsiteY6" fmla="*/ 2788 h 184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4503" h="18439">
                    <a:moveTo>
                      <a:pt x="34244" y="2788"/>
                    </a:moveTo>
                    <a:cubicBezTo>
                      <a:pt x="34330" y="2788"/>
                      <a:pt x="34417" y="2788"/>
                      <a:pt x="34503" y="2788"/>
                    </a:cubicBezTo>
                    <a:lnTo>
                      <a:pt x="34417" y="2874"/>
                    </a:lnTo>
                    <a:cubicBezTo>
                      <a:pt x="34330" y="2788"/>
                      <a:pt x="34244" y="2788"/>
                      <a:pt x="34244" y="2788"/>
                    </a:cubicBezTo>
                    <a:cubicBezTo>
                      <a:pt x="22743" y="3566"/>
                      <a:pt x="16603" y="8582"/>
                      <a:pt x="16171" y="18440"/>
                    </a:cubicBezTo>
                    <a:cubicBezTo>
                      <a:pt x="9599" y="12646"/>
                      <a:pt x="4756" y="8409"/>
                      <a:pt x="0" y="4258"/>
                    </a:cubicBezTo>
                    <a:cubicBezTo>
                      <a:pt x="11933" y="5036"/>
                      <a:pt x="22656" y="-4563"/>
                      <a:pt x="34244" y="2788"/>
                    </a:cubicBezTo>
                    <a:close/>
                  </a:path>
                </a:pathLst>
              </a:custGeom>
              <a:solidFill>
                <a:srgbClr val="FFFFFF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110" name="图形 9"/>
              <p:cNvSpPr/>
              <p:nvPr/>
            </p:nvSpPr>
            <p:spPr>
              <a:xfrm>
                <a:off x="6519" y="4345"/>
                <a:ext cx="7" cy="5"/>
              </a:xfrm>
              <a:custGeom>
                <a:avLst/>
                <a:gdLst>
                  <a:gd name="connsiteX0" fmla="*/ 519 w 4237"/>
                  <a:gd name="connsiteY0" fmla="*/ 605 h 3458"/>
                  <a:gd name="connsiteX1" fmla="*/ 4237 w 4237"/>
                  <a:gd name="connsiteY1" fmla="*/ 3372 h 3458"/>
                  <a:gd name="connsiteX2" fmla="*/ 4064 w 4237"/>
                  <a:gd name="connsiteY2" fmla="*/ 3459 h 3458"/>
                  <a:gd name="connsiteX3" fmla="*/ 346 w 4237"/>
                  <a:gd name="connsiteY3" fmla="*/ 692 h 3458"/>
                  <a:gd name="connsiteX4" fmla="*/ 0 w 4237"/>
                  <a:gd name="connsiteY4" fmla="*/ 0 h 3458"/>
                  <a:gd name="connsiteX5" fmla="*/ 519 w 4237"/>
                  <a:gd name="connsiteY5" fmla="*/ 605 h 3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237" h="3458">
                    <a:moveTo>
                      <a:pt x="519" y="605"/>
                    </a:moveTo>
                    <a:cubicBezTo>
                      <a:pt x="1729" y="1557"/>
                      <a:pt x="2940" y="2508"/>
                      <a:pt x="4237" y="3372"/>
                    </a:cubicBezTo>
                    <a:lnTo>
                      <a:pt x="4064" y="3459"/>
                    </a:lnTo>
                    <a:cubicBezTo>
                      <a:pt x="2854" y="2508"/>
                      <a:pt x="1643" y="1557"/>
                      <a:pt x="346" y="692"/>
                    </a:cubicBezTo>
                    <a:lnTo>
                      <a:pt x="0" y="0"/>
                    </a:lnTo>
                    <a:lnTo>
                      <a:pt x="519" y="605"/>
                    </a:lnTo>
                    <a:close/>
                  </a:path>
                </a:pathLst>
              </a:custGeom>
              <a:solidFill>
                <a:srgbClr val="FFFFFF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111" name="图形 9"/>
              <p:cNvSpPr/>
              <p:nvPr/>
            </p:nvSpPr>
            <p:spPr>
              <a:xfrm>
                <a:off x="6482" y="4345"/>
                <a:ext cx="7" cy="5"/>
              </a:xfrm>
              <a:custGeom>
                <a:avLst/>
                <a:gdLst>
                  <a:gd name="connsiteX0" fmla="*/ 1993 w 4154"/>
                  <a:gd name="connsiteY0" fmla="*/ 19 h 3218"/>
                  <a:gd name="connsiteX1" fmla="*/ 4155 w 4154"/>
                  <a:gd name="connsiteY1" fmla="*/ 1316 h 3218"/>
                  <a:gd name="connsiteX2" fmla="*/ 2079 w 4154"/>
                  <a:gd name="connsiteY2" fmla="*/ 3219 h 3218"/>
                  <a:gd name="connsiteX3" fmla="*/ 4 w 4154"/>
                  <a:gd name="connsiteY3" fmla="*/ 1835 h 3218"/>
                  <a:gd name="connsiteX4" fmla="*/ 1993 w 4154"/>
                  <a:gd name="connsiteY4" fmla="*/ 19 h 32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154" h="3218">
                    <a:moveTo>
                      <a:pt x="1993" y="19"/>
                    </a:moveTo>
                    <a:cubicBezTo>
                      <a:pt x="2425" y="-154"/>
                      <a:pt x="3463" y="884"/>
                      <a:pt x="4155" y="1316"/>
                    </a:cubicBezTo>
                    <a:cubicBezTo>
                      <a:pt x="3463" y="1922"/>
                      <a:pt x="2771" y="2613"/>
                      <a:pt x="2079" y="3219"/>
                    </a:cubicBezTo>
                    <a:cubicBezTo>
                      <a:pt x="1301" y="2700"/>
                      <a:pt x="-83" y="2095"/>
                      <a:pt x="4" y="1835"/>
                    </a:cubicBezTo>
                    <a:cubicBezTo>
                      <a:pt x="263" y="1143"/>
                      <a:pt x="1128" y="365"/>
                      <a:pt x="1993" y="19"/>
                    </a:cubicBezTo>
                    <a:close/>
                  </a:path>
                </a:pathLst>
              </a:custGeom>
              <a:solidFill>
                <a:srgbClr val="FFFFFF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112" name="图形 9"/>
              <p:cNvSpPr/>
              <p:nvPr/>
            </p:nvSpPr>
            <p:spPr>
              <a:xfrm>
                <a:off x="6420" y="5276"/>
                <a:ext cx="2" cy="1"/>
              </a:xfrm>
              <a:custGeom>
                <a:avLst/>
                <a:gdLst>
                  <a:gd name="connsiteX0" fmla="*/ 1038 w 1210"/>
                  <a:gd name="connsiteY0" fmla="*/ 0 h 951"/>
                  <a:gd name="connsiteX1" fmla="*/ 1211 w 1210"/>
                  <a:gd name="connsiteY1" fmla="*/ 951 h 951"/>
                  <a:gd name="connsiteX2" fmla="*/ 0 w 1210"/>
                  <a:gd name="connsiteY2" fmla="*/ 519 h 9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210" h="951">
                    <a:moveTo>
                      <a:pt x="1038" y="0"/>
                    </a:moveTo>
                    <a:lnTo>
                      <a:pt x="1211" y="951"/>
                    </a:lnTo>
                    <a:lnTo>
                      <a:pt x="0" y="519"/>
                    </a:lnTo>
                    <a:close/>
                  </a:path>
                </a:pathLst>
              </a:custGeom>
              <a:solidFill>
                <a:srgbClr val="FFFFFF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113" name="图形 9"/>
              <p:cNvSpPr/>
              <p:nvPr/>
            </p:nvSpPr>
            <p:spPr>
              <a:xfrm>
                <a:off x="6412" y="5043"/>
                <a:ext cx="4" cy="4"/>
              </a:xfrm>
              <a:custGeom>
                <a:avLst/>
                <a:gdLst>
                  <a:gd name="connsiteX0" fmla="*/ 1211 w 2680"/>
                  <a:gd name="connsiteY0" fmla="*/ 24 h 2272"/>
                  <a:gd name="connsiteX1" fmla="*/ 2681 w 2680"/>
                  <a:gd name="connsiteY1" fmla="*/ 111 h 2272"/>
                  <a:gd name="connsiteX2" fmla="*/ 1557 w 2680"/>
                  <a:gd name="connsiteY2" fmla="*/ 2273 h 2272"/>
                  <a:gd name="connsiteX3" fmla="*/ 0 w 2680"/>
                  <a:gd name="connsiteY3" fmla="*/ 2100 h 2272"/>
                  <a:gd name="connsiteX4" fmla="*/ 1211 w 2680"/>
                  <a:gd name="connsiteY4" fmla="*/ 24 h 22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80" h="2272">
                    <a:moveTo>
                      <a:pt x="1211" y="24"/>
                    </a:moveTo>
                    <a:cubicBezTo>
                      <a:pt x="1297" y="-62"/>
                      <a:pt x="2162" y="111"/>
                      <a:pt x="2681" y="111"/>
                    </a:cubicBezTo>
                    <a:cubicBezTo>
                      <a:pt x="2335" y="802"/>
                      <a:pt x="1902" y="1581"/>
                      <a:pt x="1557" y="2273"/>
                    </a:cubicBezTo>
                    <a:cubicBezTo>
                      <a:pt x="1038" y="2186"/>
                      <a:pt x="519" y="2186"/>
                      <a:pt x="0" y="2100"/>
                    </a:cubicBezTo>
                    <a:cubicBezTo>
                      <a:pt x="432" y="1494"/>
                      <a:pt x="692" y="716"/>
                      <a:pt x="1211" y="24"/>
                    </a:cubicBezTo>
                    <a:close/>
                  </a:path>
                </a:pathLst>
              </a:custGeom>
              <a:solidFill>
                <a:srgbClr val="FFFFFF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114" name="图形 9"/>
              <p:cNvSpPr/>
              <p:nvPr/>
            </p:nvSpPr>
            <p:spPr>
              <a:xfrm>
                <a:off x="6368" y="5275"/>
                <a:ext cx="9" cy="10"/>
              </a:xfrm>
              <a:custGeom>
                <a:avLst/>
                <a:gdLst>
                  <a:gd name="connsiteX0" fmla="*/ 2854 w 5447"/>
                  <a:gd name="connsiteY0" fmla="*/ 0 h 6572"/>
                  <a:gd name="connsiteX1" fmla="*/ 5448 w 5447"/>
                  <a:gd name="connsiteY1" fmla="*/ 692 h 6572"/>
                  <a:gd name="connsiteX2" fmla="*/ 2508 w 5447"/>
                  <a:gd name="connsiteY2" fmla="*/ 6572 h 6572"/>
                  <a:gd name="connsiteX3" fmla="*/ 0 w 5447"/>
                  <a:gd name="connsiteY3" fmla="*/ 5880 h 6572"/>
                  <a:gd name="connsiteX4" fmla="*/ 2854 w 5447"/>
                  <a:gd name="connsiteY4" fmla="*/ 0 h 65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447" h="6572">
                    <a:moveTo>
                      <a:pt x="2854" y="0"/>
                    </a:moveTo>
                    <a:cubicBezTo>
                      <a:pt x="3718" y="259"/>
                      <a:pt x="4583" y="519"/>
                      <a:pt x="5448" y="692"/>
                    </a:cubicBezTo>
                    <a:cubicBezTo>
                      <a:pt x="4497" y="2681"/>
                      <a:pt x="3459" y="4670"/>
                      <a:pt x="2508" y="6572"/>
                    </a:cubicBezTo>
                    <a:cubicBezTo>
                      <a:pt x="1643" y="6313"/>
                      <a:pt x="778" y="6140"/>
                      <a:pt x="0" y="5880"/>
                    </a:cubicBezTo>
                    <a:cubicBezTo>
                      <a:pt x="1038" y="3978"/>
                      <a:pt x="1989" y="1989"/>
                      <a:pt x="2854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115" name="图形 9"/>
              <p:cNvSpPr/>
              <p:nvPr/>
            </p:nvSpPr>
            <p:spPr>
              <a:xfrm>
                <a:off x="6358" y="5305"/>
                <a:ext cx="20" cy="31"/>
              </a:xfrm>
              <a:custGeom>
                <a:avLst/>
                <a:gdLst>
                  <a:gd name="connsiteX0" fmla="*/ 5471 w 12803"/>
                  <a:gd name="connsiteY0" fmla="*/ 0 h 19802"/>
                  <a:gd name="connsiteX1" fmla="*/ 11957 w 12803"/>
                  <a:gd name="connsiteY1" fmla="*/ 19803 h 19802"/>
                  <a:gd name="connsiteX2" fmla="*/ 5471 w 12803"/>
                  <a:gd name="connsiteY2" fmla="*/ 0 h 19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2803" h="19802">
                    <a:moveTo>
                      <a:pt x="5471" y="0"/>
                    </a:moveTo>
                    <a:cubicBezTo>
                      <a:pt x="8843" y="7264"/>
                      <a:pt x="15070" y="12106"/>
                      <a:pt x="11957" y="19803"/>
                    </a:cubicBezTo>
                    <a:cubicBezTo>
                      <a:pt x="-2571" y="12712"/>
                      <a:pt x="-2744" y="12279"/>
                      <a:pt x="5471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116" name="图形 9"/>
              <p:cNvSpPr/>
              <p:nvPr/>
            </p:nvSpPr>
            <p:spPr>
              <a:xfrm>
                <a:off x="6450" y="6383"/>
                <a:ext cx="2" cy="1"/>
              </a:xfrm>
              <a:custGeom>
                <a:avLst/>
                <a:gdLst>
                  <a:gd name="connsiteX0" fmla="*/ 0 w 1297"/>
                  <a:gd name="connsiteY0" fmla="*/ 778 h 778"/>
                  <a:gd name="connsiteX1" fmla="*/ 605 w 1297"/>
                  <a:gd name="connsiteY1" fmla="*/ 0 h 778"/>
                  <a:gd name="connsiteX2" fmla="*/ 1297 w 1297"/>
                  <a:gd name="connsiteY2" fmla="*/ 778 h 7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297" h="778">
                    <a:moveTo>
                      <a:pt x="0" y="778"/>
                    </a:moveTo>
                    <a:lnTo>
                      <a:pt x="605" y="0"/>
                    </a:lnTo>
                    <a:lnTo>
                      <a:pt x="1297" y="778"/>
                    </a:lnTo>
                    <a:close/>
                  </a:path>
                </a:pathLst>
              </a:custGeom>
              <a:solidFill>
                <a:srgbClr val="FFFFFF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117" name="图形 9"/>
              <p:cNvSpPr/>
              <p:nvPr/>
            </p:nvSpPr>
            <p:spPr>
              <a:xfrm>
                <a:off x="6446" y="6160"/>
                <a:ext cx="12" cy="10"/>
              </a:xfrm>
              <a:custGeom>
                <a:avLst/>
                <a:gdLst>
                  <a:gd name="connsiteX0" fmla="*/ 519 w 7436"/>
                  <a:gd name="connsiteY0" fmla="*/ 6140 h 6572"/>
                  <a:gd name="connsiteX1" fmla="*/ 173 w 7436"/>
                  <a:gd name="connsiteY1" fmla="*/ 6572 h 6572"/>
                  <a:gd name="connsiteX2" fmla="*/ 0 w 7436"/>
                  <a:gd name="connsiteY2" fmla="*/ 6486 h 6572"/>
                  <a:gd name="connsiteX3" fmla="*/ 519 w 7436"/>
                  <a:gd name="connsiteY3" fmla="*/ 6140 h 6572"/>
                  <a:gd name="connsiteX4" fmla="*/ 5534 w 7436"/>
                  <a:gd name="connsiteY4" fmla="*/ 0 h 6572"/>
                  <a:gd name="connsiteX5" fmla="*/ 7437 w 7436"/>
                  <a:gd name="connsiteY5" fmla="*/ 1297 h 6572"/>
                  <a:gd name="connsiteX6" fmla="*/ 519 w 7436"/>
                  <a:gd name="connsiteY6" fmla="*/ 6140 h 65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436" h="6572">
                    <a:moveTo>
                      <a:pt x="519" y="6140"/>
                    </a:moveTo>
                    <a:cubicBezTo>
                      <a:pt x="432" y="6313"/>
                      <a:pt x="259" y="6486"/>
                      <a:pt x="173" y="6572"/>
                    </a:cubicBezTo>
                    <a:lnTo>
                      <a:pt x="0" y="6486"/>
                    </a:lnTo>
                    <a:cubicBezTo>
                      <a:pt x="173" y="6399"/>
                      <a:pt x="346" y="6226"/>
                      <a:pt x="519" y="6140"/>
                    </a:cubicBezTo>
                    <a:cubicBezTo>
                      <a:pt x="2162" y="4064"/>
                      <a:pt x="3891" y="2075"/>
                      <a:pt x="5534" y="0"/>
                    </a:cubicBezTo>
                    <a:cubicBezTo>
                      <a:pt x="6140" y="432"/>
                      <a:pt x="6745" y="865"/>
                      <a:pt x="7437" y="1297"/>
                    </a:cubicBezTo>
                    <a:cubicBezTo>
                      <a:pt x="5102" y="2940"/>
                      <a:pt x="2767" y="4497"/>
                      <a:pt x="519" y="6140"/>
                    </a:cubicBezTo>
                    <a:close/>
                  </a:path>
                </a:pathLst>
              </a:custGeom>
              <a:solidFill>
                <a:srgbClr val="FFFFFF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118" name="图形 9"/>
              <p:cNvSpPr/>
              <p:nvPr/>
            </p:nvSpPr>
            <p:spPr>
              <a:xfrm>
                <a:off x="6468" y="6136"/>
                <a:ext cx="1" cy="1"/>
              </a:xfrm>
              <a:custGeom>
                <a:avLst/>
                <a:gdLst>
                  <a:gd name="connsiteX0" fmla="*/ 0 w 432"/>
                  <a:gd name="connsiteY0" fmla="*/ 519 h 518"/>
                  <a:gd name="connsiteX1" fmla="*/ 259 w 432"/>
                  <a:gd name="connsiteY1" fmla="*/ 0 h 518"/>
                  <a:gd name="connsiteX2" fmla="*/ 432 w 432"/>
                  <a:gd name="connsiteY2" fmla="*/ 87 h 5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2" h="518">
                    <a:moveTo>
                      <a:pt x="0" y="519"/>
                    </a:moveTo>
                    <a:lnTo>
                      <a:pt x="259" y="0"/>
                    </a:lnTo>
                    <a:lnTo>
                      <a:pt x="432" y="87"/>
                    </a:lnTo>
                    <a:close/>
                  </a:path>
                </a:pathLst>
              </a:custGeom>
              <a:solidFill>
                <a:srgbClr val="FFFFFF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119" name="图形 9"/>
              <p:cNvSpPr/>
              <p:nvPr/>
            </p:nvSpPr>
            <p:spPr>
              <a:xfrm>
                <a:off x="6548" y="6217"/>
                <a:ext cx="26" cy="17"/>
              </a:xfrm>
              <a:custGeom>
                <a:avLst/>
                <a:gdLst>
                  <a:gd name="connsiteX0" fmla="*/ 9166 w 16776"/>
                  <a:gd name="connsiteY0" fmla="*/ 10766 h 10796"/>
                  <a:gd name="connsiteX1" fmla="*/ 0 w 16776"/>
                  <a:gd name="connsiteY1" fmla="*/ 4021 h 10796"/>
                  <a:gd name="connsiteX2" fmla="*/ 7437 w 16776"/>
                  <a:gd name="connsiteY2" fmla="*/ 43 h 10796"/>
                  <a:gd name="connsiteX3" fmla="*/ 16776 w 16776"/>
                  <a:gd name="connsiteY3" fmla="*/ 6269 h 10796"/>
                  <a:gd name="connsiteX4" fmla="*/ 9166 w 16776"/>
                  <a:gd name="connsiteY4" fmla="*/ 10766 h 107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776" h="10796">
                    <a:moveTo>
                      <a:pt x="9166" y="10766"/>
                    </a:moveTo>
                    <a:cubicBezTo>
                      <a:pt x="5707" y="8863"/>
                      <a:pt x="2940" y="6356"/>
                      <a:pt x="0" y="4021"/>
                    </a:cubicBezTo>
                    <a:cubicBezTo>
                      <a:pt x="2508" y="2551"/>
                      <a:pt x="5707" y="-389"/>
                      <a:pt x="7437" y="43"/>
                    </a:cubicBezTo>
                    <a:cubicBezTo>
                      <a:pt x="10636" y="821"/>
                      <a:pt x="12971" y="3588"/>
                      <a:pt x="16776" y="6269"/>
                    </a:cubicBezTo>
                    <a:cubicBezTo>
                      <a:pt x="13144" y="8431"/>
                      <a:pt x="9685" y="11112"/>
                      <a:pt x="9166" y="10766"/>
                    </a:cubicBezTo>
                    <a:close/>
                  </a:path>
                </a:pathLst>
              </a:custGeom>
              <a:solidFill>
                <a:srgbClr val="FFFFFF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120" name="图形 9"/>
              <p:cNvSpPr/>
              <p:nvPr/>
            </p:nvSpPr>
            <p:spPr>
              <a:xfrm>
                <a:off x="6577" y="6310"/>
                <a:ext cx="7" cy="5"/>
              </a:xfrm>
              <a:custGeom>
                <a:avLst/>
                <a:gdLst>
                  <a:gd name="connsiteX0" fmla="*/ 2421 w 4756"/>
                  <a:gd name="connsiteY0" fmla="*/ 3032 h 3031"/>
                  <a:gd name="connsiteX1" fmla="*/ 0 w 4756"/>
                  <a:gd name="connsiteY1" fmla="*/ 1475 h 3031"/>
                  <a:gd name="connsiteX2" fmla="*/ 2335 w 4756"/>
                  <a:gd name="connsiteY2" fmla="*/ 5 h 3031"/>
                  <a:gd name="connsiteX3" fmla="*/ 4756 w 4756"/>
                  <a:gd name="connsiteY3" fmla="*/ 1562 h 3031"/>
                  <a:gd name="connsiteX4" fmla="*/ 2421 w 4756"/>
                  <a:gd name="connsiteY4" fmla="*/ 3032 h 30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756" h="3031">
                    <a:moveTo>
                      <a:pt x="2421" y="3032"/>
                    </a:moveTo>
                    <a:cubicBezTo>
                      <a:pt x="1557" y="2945"/>
                      <a:pt x="865" y="1994"/>
                      <a:pt x="0" y="1475"/>
                    </a:cubicBezTo>
                    <a:cubicBezTo>
                      <a:pt x="778" y="956"/>
                      <a:pt x="1557" y="-81"/>
                      <a:pt x="2335" y="5"/>
                    </a:cubicBezTo>
                    <a:cubicBezTo>
                      <a:pt x="3200" y="5"/>
                      <a:pt x="3978" y="956"/>
                      <a:pt x="4756" y="1562"/>
                    </a:cubicBezTo>
                    <a:cubicBezTo>
                      <a:pt x="3978" y="1994"/>
                      <a:pt x="3200" y="3032"/>
                      <a:pt x="2421" y="3032"/>
                    </a:cubicBezTo>
                    <a:close/>
                  </a:path>
                </a:pathLst>
              </a:custGeom>
              <a:solidFill>
                <a:srgbClr val="FFFFFF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121" name="图形 9"/>
              <p:cNvSpPr/>
              <p:nvPr/>
            </p:nvSpPr>
            <p:spPr>
              <a:xfrm>
                <a:off x="6920" y="6450"/>
                <a:ext cx="11" cy="18"/>
              </a:xfrm>
              <a:custGeom>
                <a:avLst/>
                <a:gdLst>
                  <a:gd name="connsiteX0" fmla="*/ 6486 w 6744"/>
                  <a:gd name="connsiteY0" fmla="*/ 11415 h 11414"/>
                  <a:gd name="connsiteX1" fmla="*/ 6226 w 6744"/>
                  <a:gd name="connsiteY1" fmla="*/ 10550 h 11414"/>
                  <a:gd name="connsiteX2" fmla="*/ 5880 w 6744"/>
                  <a:gd name="connsiteY2" fmla="*/ 10031 h 11414"/>
                  <a:gd name="connsiteX3" fmla="*/ 0 w 6744"/>
                  <a:gd name="connsiteY3" fmla="*/ 778 h 11414"/>
                  <a:gd name="connsiteX4" fmla="*/ 2854 w 6744"/>
                  <a:gd name="connsiteY4" fmla="*/ 0 h 11414"/>
                  <a:gd name="connsiteX5" fmla="*/ 6053 w 6744"/>
                  <a:gd name="connsiteY5" fmla="*/ 9858 h 11414"/>
                  <a:gd name="connsiteX6" fmla="*/ 6313 w 6744"/>
                  <a:gd name="connsiteY6" fmla="*/ 10550 h 11414"/>
                  <a:gd name="connsiteX7" fmla="*/ 6745 w 6744"/>
                  <a:gd name="connsiteY7" fmla="*/ 11242 h 11414"/>
                  <a:gd name="connsiteX8" fmla="*/ 6486 w 6744"/>
                  <a:gd name="connsiteY8" fmla="*/ 11415 h 114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6744" h="11414">
                    <a:moveTo>
                      <a:pt x="6486" y="11415"/>
                    </a:moveTo>
                    <a:cubicBezTo>
                      <a:pt x="6399" y="11155"/>
                      <a:pt x="6313" y="10809"/>
                      <a:pt x="6226" y="10550"/>
                    </a:cubicBezTo>
                    <a:lnTo>
                      <a:pt x="5880" y="10031"/>
                    </a:lnTo>
                    <a:cubicBezTo>
                      <a:pt x="3891" y="7004"/>
                      <a:pt x="1989" y="3891"/>
                      <a:pt x="0" y="778"/>
                    </a:cubicBezTo>
                    <a:cubicBezTo>
                      <a:pt x="951" y="519"/>
                      <a:pt x="1902" y="259"/>
                      <a:pt x="2854" y="0"/>
                    </a:cubicBezTo>
                    <a:cubicBezTo>
                      <a:pt x="3891" y="3286"/>
                      <a:pt x="4929" y="6572"/>
                      <a:pt x="6053" y="9858"/>
                    </a:cubicBezTo>
                    <a:cubicBezTo>
                      <a:pt x="6140" y="10117"/>
                      <a:pt x="6226" y="10290"/>
                      <a:pt x="6313" y="10550"/>
                    </a:cubicBezTo>
                    <a:cubicBezTo>
                      <a:pt x="6486" y="10809"/>
                      <a:pt x="6658" y="11069"/>
                      <a:pt x="6745" y="11242"/>
                    </a:cubicBezTo>
                    <a:lnTo>
                      <a:pt x="6486" y="11415"/>
                    </a:lnTo>
                    <a:close/>
                  </a:path>
                </a:pathLst>
              </a:custGeom>
              <a:solidFill>
                <a:srgbClr val="CC0033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122" name="图形 9"/>
              <p:cNvSpPr/>
              <p:nvPr/>
            </p:nvSpPr>
            <p:spPr>
              <a:xfrm>
                <a:off x="6981" y="6108"/>
                <a:ext cx="6" cy="5"/>
              </a:xfrm>
              <a:custGeom>
                <a:avLst/>
                <a:gdLst>
                  <a:gd name="connsiteX0" fmla="*/ 44 w 3676"/>
                  <a:gd name="connsiteY0" fmla="*/ 1902 h 3199"/>
                  <a:gd name="connsiteX1" fmla="*/ 1168 w 3676"/>
                  <a:gd name="connsiteY1" fmla="*/ 0 h 3199"/>
                  <a:gd name="connsiteX2" fmla="*/ 3676 w 3676"/>
                  <a:gd name="connsiteY2" fmla="*/ 1297 h 3199"/>
                  <a:gd name="connsiteX3" fmla="*/ 2465 w 3676"/>
                  <a:gd name="connsiteY3" fmla="*/ 3200 h 3199"/>
                  <a:gd name="connsiteX4" fmla="*/ 44 w 3676"/>
                  <a:gd name="connsiteY4" fmla="*/ 1902 h 31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76" h="3199">
                    <a:moveTo>
                      <a:pt x="44" y="1902"/>
                    </a:moveTo>
                    <a:cubicBezTo>
                      <a:pt x="-215" y="1470"/>
                      <a:pt x="736" y="692"/>
                      <a:pt x="1168" y="0"/>
                    </a:cubicBezTo>
                    <a:cubicBezTo>
                      <a:pt x="2033" y="432"/>
                      <a:pt x="2811" y="865"/>
                      <a:pt x="3676" y="1297"/>
                    </a:cubicBezTo>
                    <a:lnTo>
                      <a:pt x="2465" y="3200"/>
                    </a:lnTo>
                    <a:cubicBezTo>
                      <a:pt x="1514" y="2854"/>
                      <a:pt x="304" y="2508"/>
                      <a:pt x="44" y="1902"/>
                    </a:cubicBezTo>
                    <a:close/>
                  </a:path>
                </a:pathLst>
              </a:custGeom>
              <a:solidFill>
                <a:srgbClr val="FFFFFF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123" name="图形 9"/>
              <p:cNvSpPr/>
              <p:nvPr/>
            </p:nvSpPr>
            <p:spPr>
              <a:xfrm>
                <a:off x="7032" y="6424"/>
                <a:ext cx="2" cy="1"/>
              </a:xfrm>
              <a:custGeom>
                <a:avLst/>
                <a:gdLst>
                  <a:gd name="connsiteX0" fmla="*/ 778 w 1297"/>
                  <a:gd name="connsiteY0" fmla="*/ 432 h 951"/>
                  <a:gd name="connsiteX1" fmla="*/ 0 w 1297"/>
                  <a:gd name="connsiteY1" fmla="*/ 0 h 951"/>
                  <a:gd name="connsiteX2" fmla="*/ 951 w 1297"/>
                  <a:gd name="connsiteY2" fmla="*/ 259 h 951"/>
                  <a:gd name="connsiteX3" fmla="*/ 1297 w 1297"/>
                  <a:gd name="connsiteY3" fmla="*/ 951 h 9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97" h="951">
                    <a:moveTo>
                      <a:pt x="778" y="432"/>
                    </a:moveTo>
                    <a:lnTo>
                      <a:pt x="0" y="0"/>
                    </a:lnTo>
                    <a:lnTo>
                      <a:pt x="951" y="259"/>
                    </a:lnTo>
                    <a:lnTo>
                      <a:pt x="1297" y="951"/>
                    </a:lnTo>
                    <a:close/>
                  </a:path>
                </a:pathLst>
              </a:custGeom>
              <a:solidFill>
                <a:srgbClr val="CC0033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124" name="图形 9"/>
              <p:cNvSpPr/>
              <p:nvPr/>
            </p:nvSpPr>
            <p:spPr>
              <a:xfrm>
                <a:off x="7064" y="6023"/>
                <a:ext cx="2" cy="1"/>
              </a:xfrm>
              <a:custGeom>
                <a:avLst/>
                <a:gdLst>
                  <a:gd name="connsiteX0" fmla="*/ 605 w 1210"/>
                  <a:gd name="connsiteY0" fmla="*/ 865 h 864"/>
                  <a:gd name="connsiteX1" fmla="*/ 0 w 1210"/>
                  <a:gd name="connsiteY1" fmla="*/ 0 h 864"/>
                  <a:gd name="connsiteX2" fmla="*/ 1211 w 1210"/>
                  <a:gd name="connsiteY2" fmla="*/ 87 h 8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210" h="864">
                    <a:moveTo>
                      <a:pt x="605" y="865"/>
                    </a:moveTo>
                    <a:lnTo>
                      <a:pt x="0" y="0"/>
                    </a:lnTo>
                    <a:lnTo>
                      <a:pt x="1211" y="87"/>
                    </a:lnTo>
                    <a:close/>
                  </a:path>
                </a:pathLst>
              </a:custGeom>
              <a:solidFill>
                <a:srgbClr val="FFFFFF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125" name="图形 9"/>
              <p:cNvSpPr/>
              <p:nvPr/>
            </p:nvSpPr>
            <p:spPr>
              <a:xfrm>
                <a:off x="7104" y="4483"/>
                <a:ext cx="2" cy="1"/>
              </a:xfrm>
              <a:custGeom>
                <a:avLst/>
                <a:gdLst>
                  <a:gd name="connsiteX0" fmla="*/ 173 w 1037"/>
                  <a:gd name="connsiteY0" fmla="*/ 865 h 864"/>
                  <a:gd name="connsiteX1" fmla="*/ 0 w 1037"/>
                  <a:gd name="connsiteY1" fmla="*/ 0 h 864"/>
                  <a:gd name="connsiteX2" fmla="*/ 1038 w 1037"/>
                  <a:gd name="connsiteY2" fmla="*/ 432 h 8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037" h="864">
                    <a:moveTo>
                      <a:pt x="173" y="865"/>
                    </a:moveTo>
                    <a:lnTo>
                      <a:pt x="0" y="0"/>
                    </a:lnTo>
                    <a:lnTo>
                      <a:pt x="1038" y="432"/>
                    </a:lnTo>
                    <a:close/>
                  </a:path>
                </a:pathLst>
              </a:custGeom>
              <a:solidFill>
                <a:srgbClr val="FFFFFF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126" name="图形 9"/>
              <p:cNvSpPr/>
              <p:nvPr/>
            </p:nvSpPr>
            <p:spPr>
              <a:xfrm>
                <a:off x="7124" y="6331"/>
                <a:ext cx="12" cy="25"/>
              </a:xfrm>
              <a:custGeom>
                <a:avLst/>
                <a:gdLst>
                  <a:gd name="connsiteX0" fmla="*/ 7437 w 7523"/>
                  <a:gd name="connsiteY0" fmla="*/ 15911 h 15911"/>
                  <a:gd name="connsiteX1" fmla="*/ 3805 w 7523"/>
                  <a:gd name="connsiteY1" fmla="*/ 13144 h 15911"/>
                  <a:gd name="connsiteX2" fmla="*/ 3718 w 7523"/>
                  <a:gd name="connsiteY2" fmla="*/ 12366 h 15911"/>
                  <a:gd name="connsiteX3" fmla="*/ 0 w 7523"/>
                  <a:gd name="connsiteY3" fmla="*/ 346 h 15911"/>
                  <a:gd name="connsiteX4" fmla="*/ 2681 w 7523"/>
                  <a:gd name="connsiteY4" fmla="*/ 0 h 15911"/>
                  <a:gd name="connsiteX5" fmla="*/ 3718 w 7523"/>
                  <a:gd name="connsiteY5" fmla="*/ 12366 h 15911"/>
                  <a:gd name="connsiteX6" fmla="*/ 3891 w 7523"/>
                  <a:gd name="connsiteY6" fmla="*/ 13058 h 15911"/>
                  <a:gd name="connsiteX7" fmla="*/ 7523 w 7523"/>
                  <a:gd name="connsiteY7" fmla="*/ 15825 h 15911"/>
                  <a:gd name="connsiteX8" fmla="*/ 7437 w 7523"/>
                  <a:gd name="connsiteY8" fmla="*/ 15911 h 159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523" h="15911">
                    <a:moveTo>
                      <a:pt x="7437" y="15911"/>
                    </a:moveTo>
                    <a:cubicBezTo>
                      <a:pt x="6226" y="14960"/>
                      <a:pt x="5016" y="14095"/>
                      <a:pt x="3805" y="13144"/>
                    </a:cubicBezTo>
                    <a:cubicBezTo>
                      <a:pt x="3805" y="12885"/>
                      <a:pt x="3718" y="12625"/>
                      <a:pt x="3718" y="12366"/>
                    </a:cubicBezTo>
                    <a:cubicBezTo>
                      <a:pt x="2508" y="8388"/>
                      <a:pt x="1211" y="4324"/>
                      <a:pt x="0" y="346"/>
                    </a:cubicBezTo>
                    <a:cubicBezTo>
                      <a:pt x="865" y="259"/>
                      <a:pt x="1816" y="86"/>
                      <a:pt x="2681" y="0"/>
                    </a:cubicBezTo>
                    <a:cubicBezTo>
                      <a:pt x="3027" y="4151"/>
                      <a:pt x="3372" y="8215"/>
                      <a:pt x="3718" y="12366"/>
                    </a:cubicBezTo>
                    <a:cubicBezTo>
                      <a:pt x="3805" y="12625"/>
                      <a:pt x="3891" y="12798"/>
                      <a:pt x="3891" y="13058"/>
                    </a:cubicBezTo>
                    <a:cubicBezTo>
                      <a:pt x="5102" y="14009"/>
                      <a:pt x="6313" y="14874"/>
                      <a:pt x="7523" y="15825"/>
                    </a:cubicBezTo>
                    <a:lnTo>
                      <a:pt x="7437" y="15911"/>
                    </a:lnTo>
                    <a:close/>
                  </a:path>
                </a:pathLst>
              </a:custGeom>
              <a:solidFill>
                <a:srgbClr val="FFFFFF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127" name="图形 9"/>
              <p:cNvSpPr/>
              <p:nvPr/>
            </p:nvSpPr>
            <p:spPr>
              <a:xfrm>
                <a:off x="7140" y="6266"/>
                <a:ext cx="2" cy="2"/>
              </a:xfrm>
              <a:custGeom>
                <a:avLst/>
                <a:gdLst>
                  <a:gd name="connsiteX0" fmla="*/ 692 w 1297"/>
                  <a:gd name="connsiteY0" fmla="*/ 1470 h 1470"/>
                  <a:gd name="connsiteX1" fmla="*/ 0 w 1297"/>
                  <a:gd name="connsiteY1" fmla="*/ 0 h 1470"/>
                  <a:gd name="connsiteX2" fmla="*/ 1297 w 1297"/>
                  <a:gd name="connsiteY2" fmla="*/ 432 h 1470"/>
                  <a:gd name="connsiteX3" fmla="*/ 692 w 1297"/>
                  <a:gd name="connsiteY3" fmla="*/ 1470 h 14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97" h="1470">
                    <a:moveTo>
                      <a:pt x="692" y="1470"/>
                    </a:moveTo>
                    <a:cubicBezTo>
                      <a:pt x="432" y="951"/>
                      <a:pt x="259" y="519"/>
                      <a:pt x="0" y="0"/>
                    </a:cubicBezTo>
                    <a:cubicBezTo>
                      <a:pt x="432" y="173"/>
                      <a:pt x="865" y="260"/>
                      <a:pt x="1297" y="432"/>
                    </a:cubicBezTo>
                    <a:lnTo>
                      <a:pt x="692" y="1470"/>
                    </a:lnTo>
                    <a:close/>
                  </a:path>
                </a:pathLst>
              </a:custGeom>
              <a:solidFill>
                <a:srgbClr val="FFFFFF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128" name="图形 9"/>
              <p:cNvSpPr/>
              <p:nvPr/>
            </p:nvSpPr>
            <p:spPr>
              <a:xfrm>
                <a:off x="7147" y="5144"/>
                <a:ext cx="2" cy="2"/>
              </a:xfrm>
              <a:custGeom>
                <a:avLst/>
                <a:gdLst>
                  <a:gd name="connsiteX0" fmla="*/ 0 w 1210"/>
                  <a:gd name="connsiteY0" fmla="*/ 86 h 1037"/>
                  <a:gd name="connsiteX1" fmla="*/ 173 w 1210"/>
                  <a:gd name="connsiteY1" fmla="*/ 0 h 1037"/>
                  <a:gd name="connsiteX2" fmla="*/ 1211 w 1210"/>
                  <a:gd name="connsiteY2" fmla="*/ 1038 h 1037"/>
                  <a:gd name="connsiteX3" fmla="*/ 0 w 1210"/>
                  <a:gd name="connsiteY3" fmla="*/ 86 h 10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10" h="1037">
                    <a:moveTo>
                      <a:pt x="0" y="86"/>
                    </a:moveTo>
                    <a:lnTo>
                      <a:pt x="173" y="0"/>
                    </a:lnTo>
                    <a:cubicBezTo>
                      <a:pt x="519" y="346"/>
                      <a:pt x="865" y="692"/>
                      <a:pt x="1211" y="1038"/>
                    </a:cubicBezTo>
                    <a:cubicBezTo>
                      <a:pt x="778" y="692"/>
                      <a:pt x="432" y="346"/>
                      <a:pt x="0" y="86"/>
                    </a:cubicBezTo>
                    <a:close/>
                  </a:path>
                </a:pathLst>
              </a:custGeom>
              <a:solidFill>
                <a:srgbClr val="FFFFFF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129" name="图形 9"/>
              <p:cNvSpPr/>
              <p:nvPr/>
            </p:nvSpPr>
            <p:spPr>
              <a:xfrm>
                <a:off x="7161" y="5247"/>
                <a:ext cx="2" cy="2"/>
              </a:xfrm>
              <a:custGeom>
                <a:avLst/>
                <a:gdLst>
                  <a:gd name="connsiteX0" fmla="*/ 259 w 1297"/>
                  <a:gd name="connsiteY0" fmla="*/ 1211 h 1210"/>
                  <a:gd name="connsiteX1" fmla="*/ 0 w 1297"/>
                  <a:gd name="connsiteY1" fmla="*/ 259 h 1210"/>
                  <a:gd name="connsiteX2" fmla="*/ 1297 w 1297"/>
                  <a:gd name="connsiteY2" fmla="*/ 0 h 1210"/>
                  <a:gd name="connsiteX3" fmla="*/ 259 w 1297"/>
                  <a:gd name="connsiteY3" fmla="*/ 1211 h 12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97" h="1210">
                    <a:moveTo>
                      <a:pt x="259" y="1211"/>
                    </a:moveTo>
                    <a:cubicBezTo>
                      <a:pt x="173" y="865"/>
                      <a:pt x="87" y="519"/>
                      <a:pt x="0" y="259"/>
                    </a:cubicBezTo>
                    <a:cubicBezTo>
                      <a:pt x="432" y="173"/>
                      <a:pt x="865" y="86"/>
                      <a:pt x="1297" y="0"/>
                    </a:cubicBezTo>
                    <a:cubicBezTo>
                      <a:pt x="951" y="432"/>
                      <a:pt x="605" y="865"/>
                      <a:pt x="259" y="1211"/>
                    </a:cubicBezTo>
                    <a:close/>
                  </a:path>
                </a:pathLst>
              </a:custGeom>
              <a:solidFill>
                <a:srgbClr val="FFFFFF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130" name="图形 9"/>
              <p:cNvSpPr/>
              <p:nvPr/>
            </p:nvSpPr>
            <p:spPr>
              <a:xfrm>
                <a:off x="7175" y="6112"/>
                <a:ext cx="3" cy="4"/>
              </a:xfrm>
              <a:custGeom>
                <a:avLst/>
                <a:gdLst>
                  <a:gd name="connsiteX0" fmla="*/ 778 w 2161"/>
                  <a:gd name="connsiteY0" fmla="*/ 2508 h 2507"/>
                  <a:gd name="connsiteX1" fmla="*/ 0 w 2161"/>
                  <a:gd name="connsiteY1" fmla="*/ 432 h 2507"/>
                  <a:gd name="connsiteX2" fmla="*/ 1384 w 2161"/>
                  <a:gd name="connsiteY2" fmla="*/ 0 h 2507"/>
                  <a:gd name="connsiteX3" fmla="*/ 2162 w 2161"/>
                  <a:gd name="connsiteY3" fmla="*/ 2075 h 2507"/>
                  <a:gd name="connsiteX4" fmla="*/ 778 w 2161"/>
                  <a:gd name="connsiteY4" fmla="*/ 2508 h 25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61" h="2507">
                    <a:moveTo>
                      <a:pt x="778" y="2508"/>
                    </a:moveTo>
                    <a:cubicBezTo>
                      <a:pt x="519" y="1816"/>
                      <a:pt x="173" y="1124"/>
                      <a:pt x="0" y="432"/>
                    </a:cubicBezTo>
                    <a:cubicBezTo>
                      <a:pt x="0" y="346"/>
                      <a:pt x="951" y="173"/>
                      <a:pt x="1384" y="0"/>
                    </a:cubicBezTo>
                    <a:cubicBezTo>
                      <a:pt x="1643" y="692"/>
                      <a:pt x="1989" y="1383"/>
                      <a:pt x="2162" y="2075"/>
                    </a:cubicBezTo>
                    <a:cubicBezTo>
                      <a:pt x="2162" y="2162"/>
                      <a:pt x="1211" y="2335"/>
                      <a:pt x="778" y="2508"/>
                    </a:cubicBezTo>
                    <a:close/>
                  </a:path>
                </a:pathLst>
              </a:custGeom>
              <a:solidFill>
                <a:srgbClr val="FFFFFF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131" name="图形 9"/>
              <p:cNvSpPr/>
              <p:nvPr/>
            </p:nvSpPr>
            <p:spPr>
              <a:xfrm>
                <a:off x="7164" y="4627"/>
                <a:ext cx="15" cy="6"/>
              </a:xfrm>
              <a:custGeom>
                <a:avLst/>
                <a:gdLst>
                  <a:gd name="connsiteX0" fmla="*/ 7264 w 9685"/>
                  <a:gd name="connsiteY0" fmla="*/ 3545 h 3545"/>
                  <a:gd name="connsiteX1" fmla="*/ 0 w 9685"/>
                  <a:gd name="connsiteY1" fmla="*/ 1989 h 3545"/>
                  <a:gd name="connsiteX2" fmla="*/ 2594 w 9685"/>
                  <a:gd name="connsiteY2" fmla="*/ 0 h 3545"/>
                  <a:gd name="connsiteX3" fmla="*/ 9685 w 9685"/>
                  <a:gd name="connsiteY3" fmla="*/ 1729 h 3545"/>
                  <a:gd name="connsiteX4" fmla="*/ 7264 w 9685"/>
                  <a:gd name="connsiteY4" fmla="*/ 3545 h 35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685" h="3545">
                    <a:moveTo>
                      <a:pt x="7264" y="3545"/>
                    </a:moveTo>
                    <a:cubicBezTo>
                      <a:pt x="4843" y="3027"/>
                      <a:pt x="2421" y="2508"/>
                      <a:pt x="0" y="1989"/>
                    </a:cubicBezTo>
                    <a:cubicBezTo>
                      <a:pt x="865" y="1297"/>
                      <a:pt x="1729" y="692"/>
                      <a:pt x="2594" y="0"/>
                    </a:cubicBezTo>
                    <a:cubicBezTo>
                      <a:pt x="4929" y="605"/>
                      <a:pt x="7264" y="1124"/>
                      <a:pt x="9685" y="1729"/>
                    </a:cubicBezTo>
                    <a:cubicBezTo>
                      <a:pt x="8820" y="2335"/>
                      <a:pt x="8042" y="2854"/>
                      <a:pt x="7264" y="3545"/>
                    </a:cubicBezTo>
                    <a:close/>
                  </a:path>
                </a:pathLst>
              </a:custGeom>
              <a:solidFill>
                <a:srgbClr val="FFFFFF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132" name="图形 9"/>
              <p:cNvSpPr/>
              <p:nvPr/>
            </p:nvSpPr>
            <p:spPr>
              <a:xfrm>
                <a:off x="7284" y="6278"/>
                <a:ext cx="1" cy="3"/>
              </a:xfrm>
              <a:custGeom>
                <a:avLst/>
                <a:gdLst>
                  <a:gd name="connsiteX0" fmla="*/ 0 w 345"/>
                  <a:gd name="connsiteY0" fmla="*/ 1989 h 1989"/>
                  <a:gd name="connsiteX1" fmla="*/ 259 w 345"/>
                  <a:gd name="connsiteY1" fmla="*/ 519 h 1989"/>
                  <a:gd name="connsiteX2" fmla="*/ 173 w 345"/>
                  <a:gd name="connsiteY2" fmla="*/ 0 h 1989"/>
                  <a:gd name="connsiteX3" fmla="*/ 346 w 345"/>
                  <a:gd name="connsiteY3" fmla="*/ 173 h 1989"/>
                  <a:gd name="connsiteX4" fmla="*/ 259 w 345"/>
                  <a:gd name="connsiteY4" fmla="*/ 519 h 1989"/>
                  <a:gd name="connsiteX5" fmla="*/ 346 w 345"/>
                  <a:gd name="connsiteY5" fmla="*/ 1038 h 1989"/>
                  <a:gd name="connsiteX6" fmla="*/ 0 w 345"/>
                  <a:gd name="connsiteY6" fmla="*/ 1989 h 19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45" h="1989">
                    <a:moveTo>
                      <a:pt x="0" y="1989"/>
                    </a:moveTo>
                    <a:cubicBezTo>
                      <a:pt x="87" y="1557"/>
                      <a:pt x="173" y="1038"/>
                      <a:pt x="259" y="519"/>
                    </a:cubicBezTo>
                    <a:cubicBezTo>
                      <a:pt x="173" y="346"/>
                      <a:pt x="173" y="173"/>
                      <a:pt x="173" y="0"/>
                    </a:cubicBezTo>
                    <a:lnTo>
                      <a:pt x="346" y="173"/>
                    </a:lnTo>
                    <a:cubicBezTo>
                      <a:pt x="346" y="259"/>
                      <a:pt x="259" y="432"/>
                      <a:pt x="259" y="519"/>
                    </a:cubicBezTo>
                    <a:cubicBezTo>
                      <a:pt x="346" y="692"/>
                      <a:pt x="346" y="865"/>
                      <a:pt x="346" y="1038"/>
                    </a:cubicBezTo>
                    <a:cubicBezTo>
                      <a:pt x="346" y="1384"/>
                      <a:pt x="87" y="1729"/>
                      <a:pt x="0" y="1989"/>
                    </a:cubicBezTo>
                    <a:close/>
                  </a:path>
                </a:pathLst>
              </a:custGeom>
              <a:solidFill>
                <a:srgbClr val="FFFFFF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133" name="图形 9"/>
              <p:cNvSpPr/>
              <p:nvPr/>
            </p:nvSpPr>
            <p:spPr>
              <a:xfrm>
                <a:off x="7348" y="6303"/>
                <a:ext cx="13" cy="60"/>
              </a:xfrm>
              <a:custGeom>
                <a:avLst/>
                <a:gdLst>
                  <a:gd name="connsiteX0" fmla="*/ 4244 w 8439"/>
                  <a:gd name="connsiteY0" fmla="*/ 37876 h 37875"/>
                  <a:gd name="connsiteX1" fmla="*/ 5368 w 8439"/>
                  <a:gd name="connsiteY1" fmla="*/ 0 h 37875"/>
                  <a:gd name="connsiteX2" fmla="*/ 4244 w 8439"/>
                  <a:gd name="connsiteY2" fmla="*/ 37876 h 378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8439" h="37875">
                    <a:moveTo>
                      <a:pt x="4244" y="37876"/>
                    </a:moveTo>
                    <a:cubicBezTo>
                      <a:pt x="180" y="24386"/>
                      <a:pt x="-3279" y="12193"/>
                      <a:pt x="5368" y="0"/>
                    </a:cubicBezTo>
                    <a:cubicBezTo>
                      <a:pt x="4417" y="12193"/>
                      <a:pt x="13497" y="24472"/>
                      <a:pt x="4244" y="37876"/>
                    </a:cubicBezTo>
                    <a:close/>
                  </a:path>
                </a:pathLst>
              </a:custGeom>
              <a:solidFill>
                <a:srgbClr val="FFFFFF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134" name="图形 9"/>
              <p:cNvSpPr/>
              <p:nvPr/>
            </p:nvSpPr>
            <p:spPr>
              <a:xfrm>
                <a:off x="7472" y="6345"/>
                <a:ext cx="3" cy="2"/>
              </a:xfrm>
              <a:custGeom>
                <a:avLst/>
                <a:gdLst>
                  <a:gd name="connsiteX0" fmla="*/ 778 w 2075"/>
                  <a:gd name="connsiteY0" fmla="*/ 1578 h 1578"/>
                  <a:gd name="connsiteX1" fmla="*/ 0 w 2075"/>
                  <a:gd name="connsiteY1" fmla="*/ 22 h 1578"/>
                  <a:gd name="connsiteX2" fmla="*/ 1470 w 2075"/>
                  <a:gd name="connsiteY2" fmla="*/ 108 h 1578"/>
                  <a:gd name="connsiteX3" fmla="*/ 2075 w 2075"/>
                  <a:gd name="connsiteY3" fmla="*/ 1059 h 1578"/>
                  <a:gd name="connsiteX4" fmla="*/ 778 w 2075"/>
                  <a:gd name="connsiteY4" fmla="*/ 1578 h 15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075" h="1578">
                    <a:moveTo>
                      <a:pt x="778" y="1578"/>
                    </a:moveTo>
                    <a:cubicBezTo>
                      <a:pt x="519" y="1059"/>
                      <a:pt x="259" y="540"/>
                      <a:pt x="0" y="22"/>
                    </a:cubicBezTo>
                    <a:cubicBezTo>
                      <a:pt x="519" y="22"/>
                      <a:pt x="1038" y="-65"/>
                      <a:pt x="1470" y="108"/>
                    </a:cubicBezTo>
                    <a:cubicBezTo>
                      <a:pt x="1816" y="281"/>
                      <a:pt x="1902" y="713"/>
                      <a:pt x="2075" y="1059"/>
                    </a:cubicBezTo>
                    <a:cubicBezTo>
                      <a:pt x="1557" y="1232"/>
                      <a:pt x="1124" y="1405"/>
                      <a:pt x="778" y="1578"/>
                    </a:cubicBezTo>
                    <a:close/>
                  </a:path>
                </a:pathLst>
              </a:custGeom>
              <a:solidFill>
                <a:srgbClr val="FFFFFF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135" name="图形 9"/>
              <p:cNvSpPr/>
              <p:nvPr/>
            </p:nvSpPr>
            <p:spPr>
              <a:xfrm>
                <a:off x="7480" y="6053"/>
                <a:ext cx="2" cy="1"/>
              </a:xfrm>
              <a:custGeom>
                <a:avLst/>
                <a:gdLst>
                  <a:gd name="connsiteX0" fmla="*/ 432 w 1124"/>
                  <a:gd name="connsiteY0" fmla="*/ 778 h 778"/>
                  <a:gd name="connsiteX1" fmla="*/ 0 w 1124"/>
                  <a:gd name="connsiteY1" fmla="*/ 0 h 778"/>
                  <a:gd name="connsiteX2" fmla="*/ 1124 w 1124"/>
                  <a:gd name="connsiteY2" fmla="*/ 173 h 7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124" h="778">
                    <a:moveTo>
                      <a:pt x="432" y="778"/>
                    </a:moveTo>
                    <a:lnTo>
                      <a:pt x="0" y="0"/>
                    </a:lnTo>
                    <a:lnTo>
                      <a:pt x="1124" y="173"/>
                    </a:lnTo>
                    <a:close/>
                  </a:path>
                </a:pathLst>
              </a:custGeom>
              <a:solidFill>
                <a:srgbClr val="FFFFFF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136" name="图形 9"/>
              <p:cNvSpPr/>
              <p:nvPr/>
            </p:nvSpPr>
            <p:spPr>
              <a:xfrm>
                <a:off x="7517" y="6431"/>
                <a:ext cx="49" cy="44"/>
              </a:xfrm>
              <a:custGeom>
                <a:avLst/>
                <a:gdLst>
                  <a:gd name="connsiteX0" fmla="*/ 17208 w 31315"/>
                  <a:gd name="connsiteY0" fmla="*/ 28137 h 28160"/>
                  <a:gd name="connsiteX1" fmla="*/ 0 w 31315"/>
                  <a:gd name="connsiteY1" fmla="*/ 11794 h 28160"/>
                  <a:gd name="connsiteX2" fmla="*/ 14182 w 31315"/>
                  <a:gd name="connsiteY2" fmla="*/ 33 h 28160"/>
                  <a:gd name="connsiteX3" fmla="*/ 31304 w 31315"/>
                  <a:gd name="connsiteY3" fmla="*/ 12659 h 28160"/>
                  <a:gd name="connsiteX4" fmla="*/ 17208 w 31315"/>
                  <a:gd name="connsiteY4" fmla="*/ 28137 h 281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1315" h="28160">
                    <a:moveTo>
                      <a:pt x="17208" y="28137"/>
                    </a:moveTo>
                    <a:cubicBezTo>
                      <a:pt x="8561" y="28656"/>
                      <a:pt x="0" y="20528"/>
                      <a:pt x="0" y="11794"/>
                    </a:cubicBezTo>
                    <a:cubicBezTo>
                      <a:pt x="0" y="5481"/>
                      <a:pt x="6053" y="466"/>
                      <a:pt x="14182" y="33"/>
                    </a:cubicBezTo>
                    <a:cubicBezTo>
                      <a:pt x="23348" y="-486"/>
                      <a:pt x="31044" y="5135"/>
                      <a:pt x="31304" y="12659"/>
                    </a:cubicBezTo>
                    <a:cubicBezTo>
                      <a:pt x="31650" y="20009"/>
                      <a:pt x="24559" y="27705"/>
                      <a:pt x="17208" y="28137"/>
                    </a:cubicBezTo>
                    <a:close/>
                  </a:path>
                </a:pathLst>
              </a:custGeom>
              <a:solidFill>
                <a:srgbClr val="CC0033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137" name="图形 9"/>
              <p:cNvSpPr/>
              <p:nvPr/>
            </p:nvSpPr>
            <p:spPr>
              <a:xfrm>
                <a:off x="7661" y="6179"/>
                <a:ext cx="7" cy="4"/>
              </a:xfrm>
              <a:custGeom>
                <a:avLst/>
                <a:gdLst>
                  <a:gd name="connsiteX0" fmla="*/ 1470 w 4323"/>
                  <a:gd name="connsiteY0" fmla="*/ 2433 h 2432"/>
                  <a:gd name="connsiteX1" fmla="*/ 0 w 4323"/>
                  <a:gd name="connsiteY1" fmla="*/ 617 h 2432"/>
                  <a:gd name="connsiteX2" fmla="*/ 1556 w 4323"/>
                  <a:gd name="connsiteY2" fmla="*/ 11 h 2432"/>
                  <a:gd name="connsiteX3" fmla="*/ 4324 w 4323"/>
                  <a:gd name="connsiteY3" fmla="*/ 1222 h 2432"/>
                  <a:gd name="connsiteX4" fmla="*/ 1470 w 4323"/>
                  <a:gd name="connsiteY4" fmla="*/ 2433 h 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323" h="2432">
                    <a:moveTo>
                      <a:pt x="1470" y="2433"/>
                    </a:moveTo>
                    <a:cubicBezTo>
                      <a:pt x="1038" y="2433"/>
                      <a:pt x="519" y="1308"/>
                      <a:pt x="0" y="617"/>
                    </a:cubicBezTo>
                    <a:cubicBezTo>
                      <a:pt x="519" y="357"/>
                      <a:pt x="1124" y="-75"/>
                      <a:pt x="1556" y="11"/>
                    </a:cubicBezTo>
                    <a:cubicBezTo>
                      <a:pt x="2508" y="271"/>
                      <a:pt x="3372" y="790"/>
                      <a:pt x="4324" y="1222"/>
                    </a:cubicBezTo>
                    <a:cubicBezTo>
                      <a:pt x="3372" y="1741"/>
                      <a:pt x="2421" y="2433"/>
                      <a:pt x="1470" y="2433"/>
                    </a:cubicBezTo>
                    <a:close/>
                  </a:path>
                </a:pathLst>
              </a:custGeom>
              <a:solidFill>
                <a:srgbClr val="FFFFFF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138" name="图形 9"/>
              <p:cNvSpPr/>
              <p:nvPr/>
            </p:nvSpPr>
            <p:spPr>
              <a:xfrm>
                <a:off x="7505" y="5495"/>
                <a:ext cx="8" cy="9"/>
              </a:xfrm>
              <a:custGeom>
                <a:avLst/>
                <a:gdLst>
                  <a:gd name="connsiteX0" fmla="*/ 2681 w 5274"/>
                  <a:gd name="connsiteY0" fmla="*/ 0 h 5534"/>
                  <a:gd name="connsiteX1" fmla="*/ 5275 w 5274"/>
                  <a:gd name="connsiteY1" fmla="*/ 4670 h 5534"/>
                  <a:gd name="connsiteX2" fmla="*/ 2681 w 5274"/>
                  <a:gd name="connsiteY2" fmla="*/ 5534 h 5534"/>
                  <a:gd name="connsiteX3" fmla="*/ 0 w 5274"/>
                  <a:gd name="connsiteY3" fmla="*/ 865 h 5534"/>
                  <a:gd name="connsiteX4" fmla="*/ 2681 w 5274"/>
                  <a:gd name="connsiteY4" fmla="*/ 0 h 55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274" h="5534">
                    <a:moveTo>
                      <a:pt x="2681" y="0"/>
                    </a:moveTo>
                    <a:cubicBezTo>
                      <a:pt x="3545" y="1557"/>
                      <a:pt x="4410" y="3113"/>
                      <a:pt x="5275" y="4670"/>
                    </a:cubicBezTo>
                    <a:cubicBezTo>
                      <a:pt x="4410" y="4929"/>
                      <a:pt x="3545" y="5275"/>
                      <a:pt x="2681" y="5534"/>
                    </a:cubicBezTo>
                    <a:cubicBezTo>
                      <a:pt x="1816" y="3978"/>
                      <a:pt x="951" y="2421"/>
                      <a:pt x="0" y="865"/>
                    </a:cubicBezTo>
                    <a:cubicBezTo>
                      <a:pt x="951" y="605"/>
                      <a:pt x="1816" y="346"/>
                      <a:pt x="2681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139" name="图形 9"/>
              <p:cNvSpPr/>
              <p:nvPr/>
            </p:nvSpPr>
            <p:spPr>
              <a:xfrm>
                <a:off x="7503" y="5200"/>
                <a:ext cx="3" cy="3"/>
              </a:xfrm>
              <a:custGeom>
                <a:avLst/>
                <a:gdLst>
                  <a:gd name="connsiteX0" fmla="*/ 0 w 1902"/>
                  <a:gd name="connsiteY0" fmla="*/ 1643 h 1803"/>
                  <a:gd name="connsiteX1" fmla="*/ 692 w 1902"/>
                  <a:gd name="connsiteY1" fmla="*/ 0 h 1803"/>
                  <a:gd name="connsiteX2" fmla="*/ 1902 w 1902"/>
                  <a:gd name="connsiteY2" fmla="*/ 692 h 1803"/>
                  <a:gd name="connsiteX3" fmla="*/ 1470 w 1902"/>
                  <a:gd name="connsiteY3" fmla="*/ 1729 h 1803"/>
                  <a:gd name="connsiteX4" fmla="*/ 0 w 1902"/>
                  <a:gd name="connsiteY4" fmla="*/ 1643 h 18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02" h="1803">
                    <a:moveTo>
                      <a:pt x="0" y="1643"/>
                    </a:moveTo>
                    <a:cubicBezTo>
                      <a:pt x="259" y="1124"/>
                      <a:pt x="432" y="519"/>
                      <a:pt x="692" y="0"/>
                    </a:cubicBezTo>
                    <a:cubicBezTo>
                      <a:pt x="1124" y="259"/>
                      <a:pt x="1470" y="432"/>
                      <a:pt x="1902" y="692"/>
                    </a:cubicBezTo>
                    <a:cubicBezTo>
                      <a:pt x="1730" y="1038"/>
                      <a:pt x="1730" y="1556"/>
                      <a:pt x="1470" y="1729"/>
                    </a:cubicBezTo>
                    <a:cubicBezTo>
                      <a:pt x="1038" y="1902"/>
                      <a:pt x="432" y="1729"/>
                      <a:pt x="0" y="1643"/>
                    </a:cubicBezTo>
                    <a:close/>
                  </a:path>
                </a:pathLst>
              </a:custGeom>
              <a:solidFill>
                <a:srgbClr val="FFFFFF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140" name="图形 9"/>
              <p:cNvSpPr/>
              <p:nvPr/>
            </p:nvSpPr>
            <p:spPr>
              <a:xfrm>
                <a:off x="7457" y="5000"/>
                <a:ext cx="17" cy="10"/>
              </a:xfrm>
              <a:custGeom>
                <a:avLst/>
                <a:gdLst>
                  <a:gd name="connsiteX0" fmla="*/ 10982 w 10982"/>
                  <a:gd name="connsiteY0" fmla="*/ 3632 h 6574"/>
                  <a:gd name="connsiteX1" fmla="*/ 8561 w 10982"/>
                  <a:gd name="connsiteY1" fmla="*/ 6572 h 6574"/>
                  <a:gd name="connsiteX2" fmla="*/ 0 w 10982"/>
                  <a:gd name="connsiteY2" fmla="*/ 3200 h 6574"/>
                  <a:gd name="connsiteX3" fmla="*/ 2248 w 10982"/>
                  <a:gd name="connsiteY3" fmla="*/ 0 h 6574"/>
                  <a:gd name="connsiteX4" fmla="*/ 10982 w 10982"/>
                  <a:gd name="connsiteY4" fmla="*/ 3632 h 65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982" h="6574">
                    <a:moveTo>
                      <a:pt x="10982" y="3632"/>
                    </a:moveTo>
                    <a:cubicBezTo>
                      <a:pt x="10117" y="4670"/>
                      <a:pt x="8734" y="6658"/>
                      <a:pt x="8561" y="6572"/>
                    </a:cubicBezTo>
                    <a:cubicBezTo>
                      <a:pt x="5621" y="5621"/>
                      <a:pt x="2767" y="4324"/>
                      <a:pt x="0" y="3200"/>
                    </a:cubicBezTo>
                    <a:cubicBezTo>
                      <a:pt x="778" y="2162"/>
                      <a:pt x="1556" y="1124"/>
                      <a:pt x="2248" y="0"/>
                    </a:cubicBezTo>
                    <a:cubicBezTo>
                      <a:pt x="5189" y="1211"/>
                      <a:pt x="8042" y="2421"/>
                      <a:pt x="10982" y="3632"/>
                    </a:cubicBezTo>
                    <a:close/>
                  </a:path>
                </a:pathLst>
              </a:custGeom>
              <a:solidFill>
                <a:srgbClr val="FFFFFF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141" name="图形 9"/>
              <p:cNvSpPr/>
              <p:nvPr/>
            </p:nvSpPr>
            <p:spPr>
              <a:xfrm>
                <a:off x="8320" y="4561"/>
                <a:ext cx="6" cy="3"/>
              </a:xfrm>
              <a:custGeom>
                <a:avLst/>
                <a:gdLst>
                  <a:gd name="connsiteX0" fmla="*/ 1470 w 3804"/>
                  <a:gd name="connsiteY0" fmla="*/ 0 h 2099"/>
                  <a:gd name="connsiteX1" fmla="*/ 3805 w 3804"/>
                  <a:gd name="connsiteY1" fmla="*/ 1124 h 2099"/>
                  <a:gd name="connsiteX2" fmla="*/ 2940 w 3804"/>
                  <a:gd name="connsiteY2" fmla="*/ 2075 h 2099"/>
                  <a:gd name="connsiteX3" fmla="*/ 0 w 3804"/>
                  <a:gd name="connsiteY3" fmla="*/ 1989 h 2099"/>
                  <a:gd name="connsiteX4" fmla="*/ 1470 w 3804"/>
                  <a:gd name="connsiteY4" fmla="*/ 0 h 2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804" h="2099">
                    <a:moveTo>
                      <a:pt x="1470" y="0"/>
                    </a:moveTo>
                    <a:cubicBezTo>
                      <a:pt x="2248" y="346"/>
                      <a:pt x="3027" y="692"/>
                      <a:pt x="3805" y="1124"/>
                    </a:cubicBezTo>
                    <a:cubicBezTo>
                      <a:pt x="3545" y="1470"/>
                      <a:pt x="3286" y="2075"/>
                      <a:pt x="2940" y="2075"/>
                    </a:cubicBezTo>
                    <a:cubicBezTo>
                      <a:pt x="1989" y="2162"/>
                      <a:pt x="951" y="1989"/>
                      <a:pt x="0" y="1989"/>
                    </a:cubicBezTo>
                    <a:cubicBezTo>
                      <a:pt x="432" y="1384"/>
                      <a:pt x="951" y="692"/>
                      <a:pt x="147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142" name="图形 9"/>
              <p:cNvSpPr/>
              <p:nvPr/>
            </p:nvSpPr>
            <p:spPr>
              <a:xfrm>
                <a:off x="8291" y="4403"/>
                <a:ext cx="22" cy="11"/>
              </a:xfrm>
              <a:custGeom>
                <a:avLst/>
                <a:gdLst>
                  <a:gd name="connsiteX0" fmla="*/ 6831 w 14268"/>
                  <a:gd name="connsiteY0" fmla="*/ 25 h 7132"/>
                  <a:gd name="connsiteX1" fmla="*/ 14268 w 14268"/>
                  <a:gd name="connsiteY1" fmla="*/ 4868 h 7132"/>
                  <a:gd name="connsiteX2" fmla="*/ 5015 w 14268"/>
                  <a:gd name="connsiteY2" fmla="*/ 7029 h 7132"/>
                  <a:gd name="connsiteX3" fmla="*/ 0 w 14268"/>
                  <a:gd name="connsiteY3" fmla="*/ 2533 h 7132"/>
                  <a:gd name="connsiteX4" fmla="*/ 6831 w 14268"/>
                  <a:gd name="connsiteY4" fmla="*/ 25 h 71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268" h="7132">
                    <a:moveTo>
                      <a:pt x="6831" y="25"/>
                    </a:moveTo>
                    <a:cubicBezTo>
                      <a:pt x="8907" y="198"/>
                      <a:pt x="10723" y="2360"/>
                      <a:pt x="14268" y="4868"/>
                    </a:cubicBezTo>
                    <a:cubicBezTo>
                      <a:pt x="9772" y="5992"/>
                      <a:pt x="6918" y="7548"/>
                      <a:pt x="5015" y="7029"/>
                    </a:cubicBezTo>
                    <a:cubicBezTo>
                      <a:pt x="2940" y="6511"/>
                      <a:pt x="1643" y="4089"/>
                      <a:pt x="0" y="2533"/>
                    </a:cubicBezTo>
                    <a:cubicBezTo>
                      <a:pt x="2248" y="1582"/>
                      <a:pt x="4670" y="-234"/>
                      <a:pt x="6831" y="25"/>
                    </a:cubicBezTo>
                    <a:close/>
                  </a:path>
                </a:pathLst>
              </a:custGeom>
              <a:solidFill>
                <a:srgbClr val="FFFFFF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143" name="图形 9"/>
              <p:cNvSpPr/>
              <p:nvPr/>
            </p:nvSpPr>
            <p:spPr>
              <a:xfrm>
                <a:off x="8164" y="4262"/>
                <a:ext cx="22" cy="19"/>
              </a:xfrm>
              <a:custGeom>
                <a:avLst/>
                <a:gdLst>
                  <a:gd name="connsiteX0" fmla="*/ 3099 w 13908"/>
                  <a:gd name="connsiteY0" fmla="*/ 0 h 12365"/>
                  <a:gd name="connsiteX1" fmla="*/ 13562 w 13908"/>
                  <a:gd name="connsiteY1" fmla="*/ 12193 h 12365"/>
                  <a:gd name="connsiteX2" fmla="*/ 13908 w 13908"/>
                  <a:gd name="connsiteY2" fmla="*/ 12193 h 12365"/>
                  <a:gd name="connsiteX3" fmla="*/ 13735 w 13908"/>
                  <a:gd name="connsiteY3" fmla="*/ 12366 h 12365"/>
                  <a:gd name="connsiteX4" fmla="*/ 13562 w 13908"/>
                  <a:gd name="connsiteY4" fmla="*/ 12193 h 12365"/>
                  <a:gd name="connsiteX5" fmla="*/ 3099 w 13908"/>
                  <a:gd name="connsiteY5" fmla="*/ 0 h 123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3908" h="12365">
                    <a:moveTo>
                      <a:pt x="3099" y="0"/>
                    </a:moveTo>
                    <a:cubicBezTo>
                      <a:pt x="7250" y="4843"/>
                      <a:pt x="10449" y="8561"/>
                      <a:pt x="13562" y="12193"/>
                    </a:cubicBezTo>
                    <a:cubicBezTo>
                      <a:pt x="13735" y="12193"/>
                      <a:pt x="13735" y="12193"/>
                      <a:pt x="13908" y="12193"/>
                    </a:cubicBezTo>
                    <a:lnTo>
                      <a:pt x="13735" y="12366"/>
                    </a:lnTo>
                    <a:cubicBezTo>
                      <a:pt x="13735" y="12279"/>
                      <a:pt x="13649" y="12279"/>
                      <a:pt x="13562" y="12193"/>
                    </a:cubicBezTo>
                    <a:cubicBezTo>
                      <a:pt x="-2090" y="10809"/>
                      <a:pt x="-2090" y="10723"/>
                      <a:pt x="309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144" name="图形 9"/>
              <p:cNvSpPr/>
              <p:nvPr/>
            </p:nvSpPr>
            <p:spPr>
              <a:xfrm>
                <a:off x="8125" y="4242"/>
                <a:ext cx="4" cy="1"/>
              </a:xfrm>
              <a:custGeom>
                <a:avLst/>
                <a:gdLst>
                  <a:gd name="connsiteX0" fmla="*/ 2421 w 2421"/>
                  <a:gd name="connsiteY0" fmla="*/ 173 h 864"/>
                  <a:gd name="connsiteX1" fmla="*/ 1470 w 2421"/>
                  <a:gd name="connsiteY1" fmla="*/ 865 h 864"/>
                  <a:gd name="connsiteX2" fmla="*/ 0 w 2421"/>
                  <a:gd name="connsiteY2" fmla="*/ 0 h 864"/>
                  <a:gd name="connsiteX3" fmla="*/ 2421 w 2421"/>
                  <a:gd name="connsiteY3" fmla="*/ 173 h 8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21" h="864">
                    <a:moveTo>
                      <a:pt x="2421" y="173"/>
                    </a:moveTo>
                    <a:cubicBezTo>
                      <a:pt x="2075" y="432"/>
                      <a:pt x="1816" y="865"/>
                      <a:pt x="1470" y="865"/>
                    </a:cubicBezTo>
                    <a:cubicBezTo>
                      <a:pt x="1124" y="865"/>
                      <a:pt x="778" y="432"/>
                      <a:pt x="0" y="0"/>
                    </a:cubicBezTo>
                    <a:cubicBezTo>
                      <a:pt x="1124" y="0"/>
                      <a:pt x="1816" y="86"/>
                      <a:pt x="2421" y="173"/>
                    </a:cubicBezTo>
                    <a:close/>
                  </a:path>
                </a:pathLst>
              </a:custGeom>
              <a:solidFill>
                <a:srgbClr val="FFFFFF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145" name="图形 9"/>
              <p:cNvSpPr/>
              <p:nvPr/>
            </p:nvSpPr>
            <p:spPr>
              <a:xfrm>
                <a:off x="8007" y="4223"/>
                <a:ext cx="2" cy="2"/>
              </a:xfrm>
              <a:custGeom>
                <a:avLst/>
                <a:gdLst>
                  <a:gd name="connsiteX0" fmla="*/ 1211 w 1210"/>
                  <a:gd name="connsiteY0" fmla="*/ 0 h 1037"/>
                  <a:gd name="connsiteX1" fmla="*/ 1124 w 1210"/>
                  <a:gd name="connsiteY1" fmla="*/ 1038 h 1037"/>
                  <a:gd name="connsiteX2" fmla="*/ 0 w 1210"/>
                  <a:gd name="connsiteY2" fmla="*/ 432 h 10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210" h="1037">
                    <a:moveTo>
                      <a:pt x="1211" y="0"/>
                    </a:moveTo>
                    <a:lnTo>
                      <a:pt x="1124" y="1038"/>
                    </a:lnTo>
                    <a:lnTo>
                      <a:pt x="0" y="432"/>
                    </a:lnTo>
                    <a:close/>
                  </a:path>
                </a:pathLst>
              </a:custGeom>
              <a:solidFill>
                <a:srgbClr val="FFFFFF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146" name="图形 9"/>
              <p:cNvSpPr/>
              <p:nvPr/>
            </p:nvSpPr>
            <p:spPr>
              <a:xfrm>
                <a:off x="7922" y="4206"/>
                <a:ext cx="6" cy="7"/>
              </a:xfrm>
              <a:custGeom>
                <a:avLst/>
                <a:gdLst>
                  <a:gd name="connsiteX0" fmla="*/ 3545 w 3545"/>
                  <a:gd name="connsiteY0" fmla="*/ 0 h 4410"/>
                  <a:gd name="connsiteX1" fmla="*/ 3545 w 3545"/>
                  <a:gd name="connsiteY1" fmla="*/ 4410 h 4410"/>
                  <a:gd name="connsiteX2" fmla="*/ 0 w 3545"/>
                  <a:gd name="connsiteY2" fmla="*/ 3718 h 4410"/>
                  <a:gd name="connsiteX3" fmla="*/ 3545 w 3545"/>
                  <a:gd name="connsiteY3" fmla="*/ 0 h 44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545" h="4410">
                    <a:moveTo>
                      <a:pt x="3545" y="0"/>
                    </a:moveTo>
                    <a:lnTo>
                      <a:pt x="3545" y="4410"/>
                    </a:lnTo>
                    <a:cubicBezTo>
                      <a:pt x="2335" y="4151"/>
                      <a:pt x="1211" y="3978"/>
                      <a:pt x="0" y="3718"/>
                    </a:cubicBezTo>
                    <a:cubicBezTo>
                      <a:pt x="1124" y="2421"/>
                      <a:pt x="2335" y="1211"/>
                      <a:pt x="3545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147" name="图形 9"/>
              <p:cNvSpPr/>
              <p:nvPr/>
            </p:nvSpPr>
            <p:spPr>
              <a:xfrm>
                <a:off x="7793" y="4687"/>
                <a:ext cx="4" cy="2"/>
              </a:xfrm>
              <a:custGeom>
                <a:avLst/>
                <a:gdLst>
                  <a:gd name="connsiteX0" fmla="*/ 59 w 2394"/>
                  <a:gd name="connsiteY0" fmla="*/ 346 h 1470"/>
                  <a:gd name="connsiteX1" fmla="*/ 1443 w 2394"/>
                  <a:gd name="connsiteY1" fmla="*/ 0 h 1470"/>
                  <a:gd name="connsiteX2" fmla="*/ 2394 w 2394"/>
                  <a:gd name="connsiteY2" fmla="*/ 951 h 1470"/>
                  <a:gd name="connsiteX3" fmla="*/ 146 w 2394"/>
                  <a:gd name="connsiteY3" fmla="*/ 1470 h 1470"/>
                  <a:gd name="connsiteX4" fmla="*/ 59 w 2394"/>
                  <a:gd name="connsiteY4" fmla="*/ 346 h 14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394" h="1470">
                    <a:moveTo>
                      <a:pt x="59" y="346"/>
                    </a:moveTo>
                    <a:cubicBezTo>
                      <a:pt x="232" y="86"/>
                      <a:pt x="924" y="86"/>
                      <a:pt x="1443" y="0"/>
                    </a:cubicBezTo>
                    <a:cubicBezTo>
                      <a:pt x="1789" y="259"/>
                      <a:pt x="2135" y="605"/>
                      <a:pt x="2394" y="951"/>
                    </a:cubicBezTo>
                    <a:cubicBezTo>
                      <a:pt x="1616" y="1124"/>
                      <a:pt x="924" y="1297"/>
                      <a:pt x="146" y="1470"/>
                    </a:cubicBezTo>
                    <a:cubicBezTo>
                      <a:pt x="146" y="1038"/>
                      <a:pt x="-113" y="605"/>
                      <a:pt x="59" y="346"/>
                    </a:cubicBezTo>
                    <a:close/>
                  </a:path>
                </a:pathLst>
              </a:custGeom>
              <a:solidFill>
                <a:srgbClr val="FFFFFF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148" name="图形 9"/>
              <p:cNvSpPr/>
              <p:nvPr/>
            </p:nvSpPr>
            <p:spPr>
              <a:xfrm>
                <a:off x="7771" y="5763"/>
                <a:ext cx="26" cy="30"/>
              </a:xfrm>
              <a:custGeom>
                <a:avLst/>
                <a:gdLst>
                  <a:gd name="connsiteX0" fmla="*/ 9811 w 16329"/>
                  <a:gd name="connsiteY0" fmla="*/ 0 h 19110"/>
                  <a:gd name="connsiteX1" fmla="*/ 904 w 16329"/>
                  <a:gd name="connsiteY1" fmla="*/ 19111 h 19110"/>
                  <a:gd name="connsiteX2" fmla="*/ 9811 w 16329"/>
                  <a:gd name="connsiteY2" fmla="*/ 0 h 191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6329" h="19110">
                    <a:moveTo>
                      <a:pt x="9811" y="0"/>
                    </a:moveTo>
                    <a:cubicBezTo>
                      <a:pt x="19669" y="13922"/>
                      <a:pt x="19583" y="14268"/>
                      <a:pt x="904" y="19111"/>
                    </a:cubicBezTo>
                    <a:cubicBezTo>
                      <a:pt x="-911" y="10550"/>
                      <a:pt x="-911" y="3978"/>
                      <a:pt x="9811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149" name="图形 9"/>
              <p:cNvSpPr/>
              <p:nvPr/>
            </p:nvSpPr>
            <p:spPr>
              <a:xfrm>
                <a:off x="7761" y="4881"/>
                <a:ext cx="4" cy="4"/>
              </a:xfrm>
              <a:custGeom>
                <a:avLst/>
                <a:gdLst>
                  <a:gd name="connsiteX0" fmla="*/ 2681 w 2754"/>
                  <a:gd name="connsiteY0" fmla="*/ 2075 h 2853"/>
                  <a:gd name="connsiteX1" fmla="*/ 1470 w 2754"/>
                  <a:gd name="connsiteY1" fmla="*/ 2854 h 2853"/>
                  <a:gd name="connsiteX2" fmla="*/ 0 w 2754"/>
                  <a:gd name="connsiteY2" fmla="*/ 1211 h 2853"/>
                  <a:gd name="connsiteX3" fmla="*/ 2594 w 2754"/>
                  <a:gd name="connsiteY3" fmla="*/ 0 h 2853"/>
                  <a:gd name="connsiteX4" fmla="*/ 2681 w 2754"/>
                  <a:gd name="connsiteY4" fmla="*/ 2075 h 28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754" h="2853">
                    <a:moveTo>
                      <a:pt x="2681" y="2075"/>
                    </a:moveTo>
                    <a:cubicBezTo>
                      <a:pt x="2594" y="2335"/>
                      <a:pt x="1816" y="2594"/>
                      <a:pt x="1470" y="2854"/>
                    </a:cubicBezTo>
                    <a:lnTo>
                      <a:pt x="0" y="1211"/>
                    </a:lnTo>
                    <a:cubicBezTo>
                      <a:pt x="865" y="778"/>
                      <a:pt x="1729" y="432"/>
                      <a:pt x="2594" y="0"/>
                    </a:cubicBezTo>
                    <a:cubicBezTo>
                      <a:pt x="2681" y="692"/>
                      <a:pt x="2854" y="1384"/>
                      <a:pt x="2681" y="2075"/>
                    </a:cubicBezTo>
                    <a:close/>
                  </a:path>
                </a:pathLst>
              </a:custGeom>
              <a:solidFill>
                <a:srgbClr val="FFFFFF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150" name="图形 9"/>
              <p:cNvSpPr/>
              <p:nvPr/>
            </p:nvSpPr>
            <p:spPr>
              <a:xfrm>
                <a:off x="7762" y="4600"/>
                <a:ext cx="4" cy="1"/>
              </a:xfrm>
              <a:custGeom>
                <a:avLst/>
                <a:gdLst>
                  <a:gd name="connsiteX0" fmla="*/ 0 w 2507"/>
                  <a:gd name="connsiteY0" fmla="*/ 778 h 778"/>
                  <a:gd name="connsiteX1" fmla="*/ 778 w 2507"/>
                  <a:gd name="connsiteY1" fmla="*/ 0 h 778"/>
                  <a:gd name="connsiteX2" fmla="*/ 2508 w 2507"/>
                  <a:gd name="connsiteY2" fmla="*/ 778 h 778"/>
                  <a:gd name="connsiteX3" fmla="*/ 0 w 2507"/>
                  <a:gd name="connsiteY3" fmla="*/ 778 h 7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507" h="778">
                    <a:moveTo>
                      <a:pt x="0" y="778"/>
                    </a:moveTo>
                    <a:cubicBezTo>
                      <a:pt x="259" y="519"/>
                      <a:pt x="519" y="0"/>
                      <a:pt x="778" y="0"/>
                    </a:cubicBezTo>
                    <a:cubicBezTo>
                      <a:pt x="1297" y="86"/>
                      <a:pt x="1643" y="346"/>
                      <a:pt x="2508" y="778"/>
                    </a:cubicBezTo>
                    <a:lnTo>
                      <a:pt x="0" y="778"/>
                    </a:lnTo>
                    <a:close/>
                  </a:path>
                </a:pathLst>
              </a:custGeom>
              <a:solidFill>
                <a:srgbClr val="FFFFFF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151" name="图形 9"/>
              <p:cNvSpPr/>
              <p:nvPr/>
            </p:nvSpPr>
            <p:spPr>
              <a:xfrm>
                <a:off x="7767" y="6149"/>
                <a:ext cx="12" cy="15"/>
              </a:xfrm>
              <a:custGeom>
                <a:avLst/>
                <a:gdLst>
                  <a:gd name="connsiteX0" fmla="*/ 540 w 7808"/>
                  <a:gd name="connsiteY0" fmla="*/ 4583 h 9771"/>
                  <a:gd name="connsiteX1" fmla="*/ 22 w 7808"/>
                  <a:gd name="connsiteY1" fmla="*/ 3545 h 9771"/>
                  <a:gd name="connsiteX2" fmla="*/ 4345 w 7808"/>
                  <a:gd name="connsiteY2" fmla="*/ 0 h 9771"/>
                  <a:gd name="connsiteX3" fmla="*/ 7804 w 7808"/>
                  <a:gd name="connsiteY3" fmla="*/ 3286 h 9771"/>
                  <a:gd name="connsiteX4" fmla="*/ 5037 w 7808"/>
                  <a:gd name="connsiteY4" fmla="*/ 9772 h 9771"/>
                  <a:gd name="connsiteX5" fmla="*/ 1405 w 7808"/>
                  <a:gd name="connsiteY5" fmla="*/ 5621 h 9771"/>
                  <a:gd name="connsiteX6" fmla="*/ 1751 w 7808"/>
                  <a:gd name="connsiteY6" fmla="*/ 4670 h 9771"/>
                  <a:gd name="connsiteX7" fmla="*/ 540 w 7808"/>
                  <a:gd name="connsiteY7" fmla="*/ 4583 h 97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7808" h="9771">
                    <a:moveTo>
                      <a:pt x="540" y="4583"/>
                    </a:moveTo>
                    <a:cubicBezTo>
                      <a:pt x="108" y="4064"/>
                      <a:pt x="-65" y="3718"/>
                      <a:pt x="22" y="3545"/>
                    </a:cubicBezTo>
                    <a:cubicBezTo>
                      <a:pt x="973" y="2162"/>
                      <a:pt x="2789" y="1124"/>
                      <a:pt x="4345" y="0"/>
                    </a:cubicBezTo>
                    <a:cubicBezTo>
                      <a:pt x="5556" y="1124"/>
                      <a:pt x="7718" y="2162"/>
                      <a:pt x="7804" y="3286"/>
                    </a:cubicBezTo>
                    <a:cubicBezTo>
                      <a:pt x="7891" y="4929"/>
                      <a:pt x="6507" y="6659"/>
                      <a:pt x="5037" y="9772"/>
                    </a:cubicBezTo>
                    <a:cubicBezTo>
                      <a:pt x="3481" y="7869"/>
                      <a:pt x="2270" y="6572"/>
                      <a:pt x="1405" y="5621"/>
                    </a:cubicBezTo>
                    <a:cubicBezTo>
                      <a:pt x="1492" y="5275"/>
                      <a:pt x="1665" y="5016"/>
                      <a:pt x="1751" y="4670"/>
                    </a:cubicBezTo>
                    <a:cubicBezTo>
                      <a:pt x="1405" y="4670"/>
                      <a:pt x="973" y="4670"/>
                      <a:pt x="540" y="4583"/>
                    </a:cubicBezTo>
                    <a:close/>
                  </a:path>
                </a:pathLst>
              </a:custGeom>
              <a:solidFill>
                <a:srgbClr val="FFFFFF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152" name="图形 9"/>
              <p:cNvSpPr/>
              <p:nvPr/>
            </p:nvSpPr>
            <p:spPr>
              <a:xfrm>
                <a:off x="7774" y="6473"/>
                <a:ext cx="27" cy="15"/>
              </a:xfrm>
              <a:custGeom>
                <a:avLst/>
                <a:gdLst>
                  <a:gd name="connsiteX0" fmla="*/ 0 w 16862"/>
                  <a:gd name="connsiteY0" fmla="*/ 5794 h 9371"/>
                  <a:gd name="connsiteX1" fmla="*/ 16862 w 16862"/>
                  <a:gd name="connsiteY1" fmla="*/ 0 h 9371"/>
                  <a:gd name="connsiteX2" fmla="*/ 0 w 16862"/>
                  <a:gd name="connsiteY2" fmla="*/ 5794 h 93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6862" h="9371">
                    <a:moveTo>
                      <a:pt x="0" y="5794"/>
                    </a:moveTo>
                    <a:cubicBezTo>
                      <a:pt x="5016" y="4064"/>
                      <a:pt x="10117" y="2248"/>
                      <a:pt x="16862" y="0"/>
                    </a:cubicBezTo>
                    <a:cubicBezTo>
                      <a:pt x="10896" y="11069"/>
                      <a:pt x="9599" y="11415"/>
                      <a:pt x="0" y="5794"/>
                    </a:cubicBezTo>
                    <a:close/>
                  </a:path>
                </a:pathLst>
              </a:custGeom>
              <a:solidFill>
                <a:srgbClr val="CC0033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153" name="图形 9"/>
              <p:cNvSpPr/>
              <p:nvPr/>
            </p:nvSpPr>
            <p:spPr>
              <a:xfrm>
                <a:off x="7816" y="5873"/>
                <a:ext cx="3" cy="2"/>
              </a:xfrm>
              <a:custGeom>
                <a:avLst/>
                <a:gdLst>
                  <a:gd name="connsiteX0" fmla="*/ 605 w 1642"/>
                  <a:gd name="connsiteY0" fmla="*/ 1141 h 1141"/>
                  <a:gd name="connsiteX1" fmla="*/ 0 w 1642"/>
                  <a:gd name="connsiteY1" fmla="*/ 363 h 1141"/>
                  <a:gd name="connsiteX2" fmla="*/ 1038 w 1642"/>
                  <a:gd name="connsiteY2" fmla="*/ 17 h 1141"/>
                  <a:gd name="connsiteX3" fmla="*/ 1643 w 1642"/>
                  <a:gd name="connsiteY3" fmla="*/ 795 h 1141"/>
                  <a:gd name="connsiteX4" fmla="*/ 605 w 1642"/>
                  <a:gd name="connsiteY4" fmla="*/ 1141 h 11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42" h="1141">
                    <a:moveTo>
                      <a:pt x="605" y="1141"/>
                    </a:moveTo>
                    <a:cubicBezTo>
                      <a:pt x="432" y="882"/>
                      <a:pt x="173" y="623"/>
                      <a:pt x="0" y="363"/>
                    </a:cubicBezTo>
                    <a:cubicBezTo>
                      <a:pt x="346" y="190"/>
                      <a:pt x="778" y="-69"/>
                      <a:pt x="1038" y="17"/>
                    </a:cubicBezTo>
                    <a:cubicBezTo>
                      <a:pt x="1297" y="104"/>
                      <a:pt x="1470" y="536"/>
                      <a:pt x="1643" y="795"/>
                    </a:cubicBezTo>
                    <a:cubicBezTo>
                      <a:pt x="1297" y="882"/>
                      <a:pt x="951" y="968"/>
                      <a:pt x="605" y="1141"/>
                    </a:cubicBezTo>
                    <a:close/>
                  </a:path>
                </a:pathLst>
              </a:custGeom>
              <a:solidFill>
                <a:srgbClr val="FFFFFF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154" name="图形 9"/>
              <p:cNvSpPr/>
              <p:nvPr/>
            </p:nvSpPr>
            <p:spPr>
              <a:xfrm>
                <a:off x="7830" y="5481"/>
                <a:ext cx="5" cy="3"/>
              </a:xfrm>
              <a:custGeom>
                <a:avLst/>
                <a:gdLst>
                  <a:gd name="connsiteX0" fmla="*/ 1557 w 3026"/>
                  <a:gd name="connsiteY0" fmla="*/ 2162 h 2220"/>
                  <a:gd name="connsiteX1" fmla="*/ 0 w 3026"/>
                  <a:gd name="connsiteY1" fmla="*/ 173 h 2220"/>
                  <a:gd name="connsiteX2" fmla="*/ 1557 w 3026"/>
                  <a:gd name="connsiteY2" fmla="*/ 0 h 2220"/>
                  <a:gd name="connsiteX3" fmla="*/ 3027 w 3026"/>
                  <a:gd name="connsiteY3" fmla="*/ 1989 h 2220"/>
                  <a:gd name="connsiteX4" fmla="*/ 1557 w 3026"/>
                  <a:gd name="connsiteY4" fmla="*/ 2162 h 22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26" h="2220">
                    <a:moveTo>
                      <a:pt x="1557" y="2162"/>
                    </a:moveTo>
                    <a:cubicBezTo>
                      <a:pt x="951" y="1557"/>
                      <a:pt x="519" y="865"/>
                      <a:pt x="0" y="173"/>
                    </a:cubicBezTo>
                    <a:cubicBezTo>
                      <a:pt x="519" y="86"/>
                      <a:pt x="1038" y="0"/>
                      <a:pt x="1557" y="0"/>
                    </a:cubicBezTo>
                    <a:lnTo>
                      <a:pt x="3027" y="1989"/>
                    </a:lnTo>
                    <a:cubicBezTo>
                      <a:pt x="2508" y="2075"/>
                      <a:pt x="1730" y="2335"/>
                      <a:pt x="1557" y="2162"/>
                    </a:cubicBezTo>
                    <a:close/>
                  </a:path>
                </a:pathLst>
              </a:custGeom>
              <a:solidFill>
                <a:srgbClr val="FFFFFF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155" name="图形 9"/>
              <p:cNvSpPr/>
              <p:nvPr/>
            </p:nvSpPr>
            <p:spPr>
              <a:xfrm>
                <a:off x="7868" y="6026"/>
                <a:ext cx="4" cy="3"/>
              </a:xfrm>
              <a:custGeom>
                <a:avLst/>
                <a:gdLst>
                  <a:gd name="connsiteX0" fmla="*/ 1902 w 2594"/>
                  <a:gd name="connsiteY0" fmla="*/ 1816 h 1815"/>
                  <a:gd name="connsiteX1" fmla="*/ 0 w 2594"/>
                  <a:gd name="connsiteY1" fmla="*/ 692 h 1815"/>
                  <a:gd name="connsiteX2" fmla="*/ 1124 w 2594"/>
                  <a:gd name="connsiteY2" fmla="*/ 0 h 1815"/>
                  <a:gd name="connsiteX3" fmla="*/ 2594 w 2594"/>
                  <a:gd name="connsiteY3" fmla="*/ 86 h 1815"/>
                  <a:gd name="connsiteX4" fmla="*/ 1902 w 2594"/>
                  <a:gd name="connsiteY4" fmla="*/ 1816 h 18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594" h="1815">
                    <a:moveTo>
                      <a:pt x="1902" y="1816"/>
                    </a:moveTo>
                    <a:cubicBezTo>
                      <a:pt x="1297" y="1470"/>
                      <a:pt x="692" y="1038"/>
                      <a:pt x="0" y="692"/>
                    </a:cubicBezTo>
                    <a:cubicBezTo>
                      <a:pt x="346" y="432"/>
                      <a:pt x="692" y="259"/>
                      <a:pt x="1124" y="0"/>
                    </a:cubicBezTo>
                    <a:cubicBezTo>
                      <a:pt x="1643" y="86"/>
                      <a:pt x="2075" y="86"/>
                      <a:pt x="2594" y="86"/>
                    </a:cubicBezTo>
                    <a:cubicBezTo>
                      <a:pt x="2335" y="692"/>
                      <a:pt x="2075" y="1211"/>
                      <a:pt x="1902" y="1816"/>
                    </a:cubicBezTo>
                    <a:close/>
                  </a:path>
                </a:pathLst>
              </a:custGeom>
              <a:solidFill>
                <a:srgbClr val="FFFFFF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156" name="图形 9"/>
              <p:cNvSpPr/>
              <p:nvPr/>
            </p:nvSpPr>
            <p:spPr>
              <a:xfrm>
                <a:off x="7850" y="5251"/>
                <a:ext cx="29" cy="16"/>
              </a:xfrm>
              <a:custGeom>
                <a:avLst/>
                <a:gdLst>
                  <a:gd name="connsiteX0" fmla="*/ 136 w 18295"/>
                  <a:gd name="connsiteY0" fmla="*/ 5921 h 10435"/>
                  <a:gd name="connsiteX1" fmla="*/ 3336 w 18295"/>
                  <a:gd name="connsiteY1" fmla="*/ 559 h 10435"/>
                  <a:gd name="connsiteX2" fmla="*/ 18296 w 18295"/>
                  <a:gd name="connsiteY2" fmla="*/ 9466 h 10435"/>
                  <a:gd name="connsiteX3" fmla="*/ 136 w 18295"/>
                  <a:gd name="connsiteY3" fmla="*/ 5921 h 104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8295" h="10435">
                    <a:moveTo>
                      <a:pt x="136" y="5921"/>
                    </a:moveTo>
                    <a:cubicBezTo>
                      <a:pt x="-555" y="4624"/>
                      <a:pt x="1520" y="1078"/>
                      <a:pt x="3336" y="559"/>
                    </a:cubicBezTo>
                    <a:cubicBezTo>
                      <a:pt x="11810" y="-1689"/>
                      <a:pt x="14405" y="3154"/>
                      <a:pt x="18296" y="9466"/>
                    </a:cubicBezTo>
                    <a:cubicBezTo>
                      <a:pt x="9908" y="10677"/>
                      <a:pt x="3422" y="11801"/>
                      <a:pt x="136" y="5921"/>
                    </a:cubicBezTo>
                    <a:close/>
                  </a:path>
                </a:pathLst>
              </a:custGeom>
              <a:solidFill>
                <a:srgbClr val="FFFFFF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157" name="图形 9"/>
              <p:cNvSpPr/>
              <p:nvPr/>
            </p:nvSpPr>
            <p:spPr>
              <a:xfrm>
                <a:off x="7933" y="6173"/>
                <a:ext cx="5" cy="5"/>
              </a:xfrm>
              <a:custGeom>
                <a:avLst/>
                <a:gdLst>
                  <a:gd name="connsiteX0" fmla="*/ 1384 w 3372"/>
                  <a:gd name="connsiteY0" fmla="*/ 2940 h 2949"/>
                  <a:gd name="connsiteX1" fmla="*/ 0 w 3372"/>
                  <a:gd name="connsiteY1" fmla="*/ 2335 h 2949"/>
                  <a:gd name="connsiteX2" fmla="*/ 605 w 3372"/>
                  <a:gd name="connsiteY2" fmla="*/ 0 h 2949"/>
                  <a:gd name="connsiteX3" fmla="*/ 3372 w 3372"/>
                  <a:gd name="connsiteY3" fmla="*/ 1211 h 2949"/>
                  <a:gd name="connsiteX4" fmla="*/ 1384 w 3372"/>
                  <a:gd name="connsiteY4" fmla="*/ 2940 h 29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372" h="2949">
                    <a:moveTo>
                      <a:pt x="1384" y="2940"/>
                    </a:moveTo>
                    <a:cubicBezTo>
                      <a:pt x="1211" y="3027"/>
                      <a:pt x="0" y="2508"/>
                      <a:pt x="0" y="2335"/>
                    </a:cubicBezTo>
                    <a:cubicBezTo>
                      <a:pt x="0" y="1556"/>
                      <a:pt x="346" y="778"/>
                      <a:pt x="605" y="0"/>
                    </a:cubicBezTo>
                    <a:cubicBezTo>
                      <a:pt x="1556" y="432"/>
                      <a:pt x="2508" y="778"/>
                      <a:pt x="3372" y="1211"/>
                    </a:cubicBezTo>
                    <a:cubicBezTo>
                      <a:pt x="2767" y="1816"/>
                      <a:pt x="2162" y="2421"/>
                      <a:pt x="1384" y="2940"/>
                    </a:cubicBezTo>
                    <a:close/>
                  </a:path>
                </a:pathLst>
              </a:custGeom>
              <a:solidFill>
                <a:srgbClr val="FFFFFF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158" name="图形 9"/>
              <p:cNvSpPr/>
              <p:nvPr/>
            </p:nvSpPr>
            <p:spPr>
              <a:xfrm>
                <a:off x="7986" y="6082"/>
                <a:ext cx="5" cy="4"/>
              </a:xfrm>
              <a:custGeom>
                <a:avLst/>
                <a:gdLst>
                  <a:gd name="connsiteX0" fmla="*/ 2940 w 2980"/>
                  <a:gd name="connsiteY0" fmla="*/ 1038 h 2334"/>
                  <a:gd name="connsiteX1" fmla="*/ 951 w 2980"/>
                  <a:gd name="connsiteY1" fmla="*/ 2335 h 2334"/>
                  <a:gd name="connsiteX2" fmla="*/ 0 w 2980"/>
                  <a:gd name="connsiteY2" fmla="*/ 259 h 2334"/>
                  <a:gd name="connsiteX3" fmla="*/ 2508 w 2980"/>
                  <a:gd name="connsiteY3" fmla="*/ 0 h 2334"/>
                  <a:gd name="connsiteX4" fmla="*/ 2940 w 2980"/>
                  <a:gd name="connsiteY4" fmla="*/ 1038 h 23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980" h="2334">
                    <a:moveTo>
                      <a:pt x="2940" y="1038"/>
                    </a:moveTo>
                    <a:cubicBezTo>
                      <a:pt x="2421" y="1557"/>
                      <a:pt x="1643" y="1902"/>
                      <a:pt x="951" y="2335"/>
                    </a:cubicBezTo>
                    <a:cubicBezTo>
                      <a:pt x="605" y="1643"/>
                      <a:pt x="346" y="951"/>
                      <a:pt x="0" y="259"/>
                    </a:cubicBezTo>
                    <a:cubicBezTo>
                      <a:pt x="865" y="173"/>
                      <a:pt x="1643" y="0"/>
                      <a:pt x="2508" y="0"/>
                    </a:cubicBezTo>
                    <a:cubicBezTo>
                      <a:pt x="2681" y="0"/>
                      <a:pt x="3113" y="865"/>
                      <a:pt x="2940" y="1038"/>
                    </a:cubicBezTo>
                    <a:close/>
                  </a:path>
                </a:pathLst>
              </a:custGeom>
              <a:solidFill>
                <a:srgbClr val="FFFFFF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159" name="图形 9"/>
              <p:cNvSpPr/>
              <p:nvPr/>
            </p:nvSpPr>
            <p:spPr>
              <a:xfrm>
                <a:off x="8013" y="6095"/>
                <a:ext cx="41" cy="55"/>
              </a:xfrm>
              <a:custGeom>
                <a:avLst/>
                <a:gdLst>
                  <a:gd name="connsiteX0" fmla="*/ 17208 w 26028"/>
                  <a:gd name="connsiteY0" fmla="*/ 34411 h 35027"/>
                  <a:gd name="connsiteX1" fmla="*/ 7523 w 26028"/>
                  <a:gd name="connsiteY1" fmla="*/ 34152 h 35027"/>
                  <a:gd name="connsiteX2" fmla="*/ 6313 w 26028"/>
                  <a:gd name="connsiteY2" fmla="*/ 26888 h 35027"/>
                  <a:gd name="connsiteX3" fmla="*/ 8302 w 26028"/>
                  <a:gd name="connsiteY3" fmla="*/ 13917 h 35027"/>
                  <a:gd name="connsiteX4" fmla="*/ 0 w 26028"/>
                  <a:gd name="connsiteY4" fmla="*/ 427 h 35027"/>
                  <a:gd name="connsiteX5" fmla="*/ 3200 w 26028"/>
                  <a:gd name="connsiteY5" fmla="*/ 81 h 35027"/>
                  <a:gd name="connsiteX6" fmla="*/ 11847 w 26028"/>
                  <a:gd name="connsiteY6" fmla="*/ 11496 h 35027"/>
                  <a:gd name="connsiteX7" fmla="*/ 13836 w 26028"/>
                  <a:gd name="connsiteY7" fmla="*/ 14090 h 35027"/>
                  <a:gd name="connsiteX8" fmla="*/ 26029 w 26028"/>
                  <a:gd name="connsiteY8" fmla="*/ 30433 h 35027"/>
                  <a:gd name="connsiteX9" fmla="*/ 17208 w 26028"/>
                  <a:gd name="connsiteY9" fmla="*/ 34411 h 350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6028" h="35027">
                    <a:moveTo>
                      <a:pt x="17208" y="34411"/>
                    </a:moveTo>
                    <a:cubicBezTo>
                      <a:pt x="14095" y="35103"/>
                      <a:pt x="9339" y="35449"/>
                      <a:pt x="7523" y="34152"/>
                    </a:cubicBezTo>
                    <a:cubicBezTo>
                      <a:pt x="5621" y="32855"/>
                      <a:pt x="6053" y="29396"/>
                      <a:pt x="6313" y="26888"/>
                    </a:cubicBezTo>
                    <a:cubicBezTo>
                      <a:pt x="6745" y="22564"/>
                      <a:pt x="9339" y="17981"/>
                      <a:pt x="8302" y="13917"/>
                    </a:cubicBezTo>
                    <a:cubicBezTo>
                      <a:pt x="7091" y="9247"/>
                      <a:pt x="2940" y="5010"/>
                      <a:pt x="0" y="427"/>
                    </a:cubicBezTo>
                    <a:cubicBezTo>
                      <a:pt x="1384" y="254"/>
                      <a:pt x="3027" y="-179"/>
                      <a:pt x="3200" y="81"/>
                    </a:cubicBezTo>
                    <a:cubicBezTo>
                      <a:pt x="6053" y="3886"/>
                      <a:pt x="8907" y="7691"/>
                      <a:pt x="11847" y="11496"/>
                    </a:cubicBezTo>
                    <a:cubicBezTo>
                      <a:pt x="12539" y="12360"/>
                      <a:pt x="13144" y="13225"/>
                      <a:pt x="13836" y="14090"/>
                    </a:cubicBezTo>
                    <a:cubicBezTo>
                      <a:pt x="17900" y="19451"/>
                      <a:pt x="21878" y="24899"/>
                      <a:pt x="26029" y="30433"/>
                    </a:cubicBezTo>
                    <a:cubicBezTo>
                      <a:pt x="23175" y="31644"/>
                      <a:pt x="20408" y="33633"/>
                      <a:pt x="17208" y="34411"/>
                    </a:cubicBezTo>
                    <a:close/>
                  </a:path>
                </a:pathLst>
              </a:custGeom>
              <a:solidFill>
                <a:srgbClr val="FFFFFF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160" name="图形 9"/>
              <p:cNvSpPr/>
              <p:nvPr/>
            </p:nvSpPr>
            <p:spPr>
              <a:xfrm>
                <a:off x="8084" y="6138"/>
                <a:ext cx="32" cy="22"/>
              </a:xfrm>
              <a:custGeom>
                <a:avLst/>
                <a:gdLst>
                  <a:gd name="connsiteX0" fmla="*/ 9453 w 20176"/>
                  <a:gd name="connsiteY0" fmla="*/ 12460 h 13704"/>
                  <a:gd name="connsiteX1" fmla="*/ 114 w 20176"/>
                  <a:gd name="connsiteY1" fmla="*/ 4072 h 13704"/>
                  <a:gd name="connsiteX2" fmla="*/ 8761 w 20176"/>
                  <a:gd name="connsiteY2" fmla="*/ 872 h 13704"/>
                  <a:gd name="connsiteX3" fmla="*/ 20176 w 20176"/>
                  <a:gd name="connsiteY3" fmla="*/ 8136 h 13704"/>
                  <a:gd name="connsiteX4" fmla="*/ 9453 w 20176"/>
                  <a:gd name="connsiteY4" fmla="*/ 12460 h 137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0176" h="13704">
                    <a:moveTo>
                      <a:pt x="9453" y="12460"/>
                    </a:moveTo>
                    <a:cubicBezTo>
                      <a:pt x="5562" y="10385"/>
                      <a:pt x="892" y="7185"/>
                      <a:pt x="114" y="4072"/>
                    </a:cubicBezTo>
                    <a:cubicBezTo>
                      <a:pt x="-837" y="440"/>
                      <a:pt x="4351" y="-1117"/>
                      <a:pt x="8761" y="872"/>
                    </a:cubicBezTo>
                    <a:cubicBezTo>
                      <a:pt x="12739" y="2688"/>
                      <a:pt x="15939" y="5369"/>
                      <a:pt x="20176" y="8136"/>
                    </a:cubicBezTo>
                    <a:cubicBezTo>
                      <a:pt x="18360" y="13584"/>
                      <a:pt x="14209" y="15054"/>
                      <a:pt x="9453" y="12460"/>
                    </a:cubicBezTo>
                    <a:close/>
                  </a:path>
                </a:pathLst>
              </a:custGeom>
              <a:solidFill>
                <a:srgbClr val="FFFFFF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161" name="图形 9"/>
              <p:cNvSpPr/>
              <p:nvPr/>
            </p:nvSpPr>
            <p:spPr>
              <a:xfrm>
                <a:off x="8117" y="6338"/>
                <a:ext cx="3" cy="2"/>
              </a:xfrm>
              <a:custGeom>
                <a:avLst/>
                <a:gdLst>
                  <a:gd name="connsiteX0" fmla="*/ 1484 w 1743"/>
                  <a:gd name="connsiteY0" fmla="*/ 1038 h 1297"/>
                  <a:gd name="connsiteX1" fmla="*/ 14 w 1743"/>
                  <a:gd name="connsiteY1" fmla="*/ 1297 h 1297"/>
                  <a:gd name="connsiteX2" fmla="*/ 187 w 1743"/>
                  <a:gd name="connsiteY2" fmla="*/ 259 h 1297"/>
                  <a:gd name="connsiteX3" fmla="*/ 1743 w 1743"/>
                  <a:gd name="connsiteY3" fmla="*/ 0 h 1297"/>
                  <a:gd name="connsiteX4" fmla="*/ 1484 w 1743"/>
                  <a:gd name="connsiteY4" fmla="*/ 1038 h 12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43" h="1297">
                    <a:moveTo>
                      <a:pt x="1484" y="1038"/>
                    </a:moveTo>
                    <a:cubicBezTo>
                      <a:pt x="1138" y="1297"/>
                      <a:pt x="446" y="1211"/>
                      <a:pt x="14" y="1297"/>
                    </a:cubicBezTo>
                    <a:cubicBezTo>
                      <a:pt x="14" y="951"/>
                      <a:pt x="-73" y="432"/>
                      <a:pt x="187" y="259"/>
                    </a:cubicBezTo>
                    <a:cubicBezTo>
                      <a:pt x="533" y="0"/>
                      <a:pt x="1225" y="86"/>
                      <a:pt x="1743" y="0"/>
                    </a:cubicBezTo>
                    <a:cubicBezTo>
                      <a:pt x="1657" y="346"/>
                      <a:pt x="1743" y="865"/>
                      <a:pt x="1484" y="1038"/>
                    </a:cubicBezTo>
                    <a:close/>
                  </a:path>
                </a:pathLst>
              </a:custGeom>
              <a:solidFill>
                <a:srgbClr val="FFFFFF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162" name="图形 9"/>
              <p:cNvSpPr/>
              <p:nvPr/>
            </p:nvSpPr>
            <p:spPr>
              <a:xfrm>
                <a:off x="8189" y="6149"/>
                <a:ext cx="3" cy="3"/>
              </a:xfrm>
              <a:custGeom>
                <a:avLst/>
                <a:gdLst>
                  <a:gd name="connsiteX0" fmla="*/ 1470 w 2075"/>
                  <a:gd name="connsiteY0" fmla="*/ 1816 h 1815"/>
                  <a:gd name="connsiteX1" fmla="*/ 0 w 2075"/>
                  <a:gd name="connsiteY1" fmla="*/ 1643 h 1815"/>
                  <a:gd name="connsiteX2" fmla="*/ 1038 w 2075"/>
                  <a:gd name="connsiteY2" fmla="*/ 0 h 1815"/>
                  <a:gd name="connsiteX3" fmla="*/ 2075 w 2075"/>
                  <a:gd name="connsiteY3" fmla="*/ 778 h 1815"/>
                  <a:gd name="connsiteX4" fmla="*/ 1470 w 2075"/>
                  <a:gd name="connsiteY4" fmla="*/ 1816 h 18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075" h="1815">
                    <a:moveTo>
                      <a:pt x="1470" y="1816"/>
                    </a:moveTo>
                    <a:cubicBezTo>
                      <a:pt x="951" y="1729"/>
                      <a:pt x="432" y="1643"/>
                      <a:pt x="0" y="1643"/>
                    </a:cubicBezTo>
                    <a:cubicBezTo>
                      <a:pt x="346" y="1124"/>
                      <a:pt x="692" y="605"/>
                      <a:pt x="1038" y="0"/>
                    </a:cubicBezTo>
                    <a:cubicBezTo>
                      <a:pt x="1383" y="259"/>
                      <a:pt x="1989" y="519"/>
                      <a:pt x="2075" y="778"/>
                    </a:cubicBezTo>
                    <a:cubicBezTo>
                      <a:pt x="2075" y="1124"/>
                      <a:pt x="1643" y="1470"/>
                      <a:pt x="1470" y="1816"/>
                    </a:cubicBezTo>
                    <a:close/>
                  </a:path>
                </a:pathLst>
              </a:custGeom>
              <a:solidFill>
                <a:srgbClr val="FFFFFF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163" name="图形 9"/>
              <p:cNvSpPr/>
              <p:nvPr/>
            </p:nvSpPr>
            <p:spPr>
              <a:xfrm>
                <a:off x="8214" y="6050"/>
                <a:ext cx="6" cy="4"/>
              </a:xfrm>
              <a:custGeom>
                <a:avLst/>
                <a:gdLst>
                  <a:gd name="connsiteX0" fmla="*/ 3632 w 3891"/>
                  <a:gd name="connsiteY0" fmla="*/ 2854 h 2853"/>
                  <a:gd name="connsiteX1" fmla="*/ 0 w 3891"/>
                  <a:gd name="connsiteY1" fmla="*/ 87 h 2853"/>
                  <a:gd name="connsiteX2" fmla="*/ 173 w 3891"/>
                  <a:gd name="connsiteY2" fmla="*/ 0 h 2853"/>
                  <a:gd name="connsiteX3" fmla="*/ 3891 w 3891"/>
                  <a:gd name="connsiteY3" fmla="*/ 2767 h 2853"/>
                  <a:gd name="connsiteX4" fmla="*/ 3632 w 3891"/>
                  <a:gd name="connsiteY4" fmla="*/ 2854 h 28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891" h="2853">
                    <a:moveTo>
                      <a:pt x="3632" y="2854"/>
                    </a:moveTo>
                    <a:cubicBezTo>
                      <a:pt x="2421" y="1902"/>
                      <a:pt x="1211" y="1038"/>
                      <a:pt x="0" y="87"/>
                    </a:cubicBezTo>
                    <a:lnTo>
                      <a:pt x="173" y="0"/>
                    </a:lnTo>
                    <a:cubicBezTo>
                      <a:pt x="1384" y="951"/>
                      <a:pt x="2594" y="1816"/>
                      <a:pt x="3891" y="2767"/>
                    </a:cubicBezTo>
                    <a:lnTo>
                      <a:pt x="3632" y="2854"/>
                    </a:lnTo>
                    <a:close/>
                  </a:path>
                </a:pathLst>
              </a:custGeom>
              <a:solidFill>
                <a:srgbClr val="FFFFFF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164" name="图形 9"/>
              <p:cNvSpPr/>
              <p:nvPr/>
            </p:nvSpPr>
            <p:spPr>
              <a:xfrm>
                <a:off x="8276" y="6076"/>
                <a:ext cx="1" cy="1"/>
              </a:xfrm>
              <a:custGeom>
                <a:avLst/>
                <a:gdLst>
                  <a:gd name="connsiteX0" fmla="*/ 0 w 605"/>
                  <a:gd name="connsiteY0" fmla="*/ 605 h 605"/>
                  <a:gd name="connsiteX1" fmla="*/ 519 w 605"/>
                  <a:gd name="connsiteY1" fmla="*/ 0 h 605"/>
                  <a:gd name="connsiteX2" fmla="*/ 605 w 605"/>
                  <a:gd name="connsiteY2" fmla="*/ 86 h 6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05" h="605">
                    <a:moveTo>
                      <a:pt x="0" y="605"/>
                    </a:moveTo>
                    <a:lnTo>
                      <a:pt x="519" y="0"/>
                    </a:lnTo>
                    <a:lnTo>
                      <a:pt x="605" y="86"/>
                    </a:lnTo>
                    <a:close/>
                  </a:path>
                </a:pathLst>
              </a:custGeom>
              <a:solidFill>
                <a:srgbClr val="FFFFFF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165" name="图形 9"/>
              <p:cNvSpPr/>
              <p:nvPr/>
            </p:nvSpPr>
            <p:spPr>
              <a:xfrm>
                <a:off x="8277" y="6050"/>
                <a:ext cx="6" cy="10"/>
              </a:xfrm>
              <a:custGeom>
                <a:avLst/>
                <a:gdLst>
                  <a:gd name="connsiteX0" fmla="*/ 3545 w 3804"/>
                  <a:gd name="connsiteY0" fmla="*/ 432 h 6053"/>
                  <a:gd name="connsiteX1" fmla="*/ 2075 w 3804"/>
                  <a:gd name="connsiteY1" fmla="*/ 6053 h 6053"/>
                  <a:gd name="connsiteX2" fmla="*/ 0 w 3804"/>
                  <a:gd name="connsiteY2" fmla="*/ 5534 h 6053"/>
                  <a:gd name="connsiteX3" fmla="*/ 3545 w 3804"/>
                  <a:gd name="connsiteY3" fmla="*/ 432 h 6053"/>
                  <a:gd name="connsiteX4" fmla="*/ 3632 w 3804"/>
                  <a:gd name="connsiteY4" fmla="*/ 0 h 6053"/>
                  <a:gd name="connsiteX5" fmla="*/ 3805 w 3804"/>
                  <a:gd name="connsiteY5" fmla="*/ 87 h 6053"/>
                  <a:gd name="connsiteX6" fmla="*/ 3545 w 3804"/>
                  <a:gd name="connsiteY6" fmla="*/ 432 h 60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804" h="6053">
                    <a:moveTo>
                      <a:pt x="3545" y="432"/>
                    </a:moveTo>
                    <a:cubicBezTo>
                      <a:pt x="3027" y="2335"/>
                      <a:pt x="2508" y="4151"/>
                      <a:pt x="2075" y="6053"/>
                    </a:cubicBezTo>
                    <a:cubicBezTo>
                      <a:pt x="1383" y="5880"/>
                      <a:pt x="692" y="5707"/>
                      <a:pt x="0" y="5534"/>
                    </a:cubicBezTo>
                    <a:cubicBezTo>
                      <a:pt x="1211" y="3891"/>
                      <a:pt x="2335" y="2162"/>
                      <a:pt x="3545" y="432"/>
                    </a:cubicBezTo>
                    <a:cubicBezTo>
                      <a:pt x="3545" y="259"/>
                      <a:pt x="3632" y="173"/>
                      <a:pt x="3632" y="0"/>
                    </a:cubicBezTo>
                    <a:lnTo>
                      <a:pt x="3805" y="87"/>
                    </a:lnTo>
                    <a:cubicBezTo>
                      <a:pt x="3718" y="259"/>
                      <a:pt x="3632" y="346"/>
                      <a:pt x="3545" y="432"/>
                    </a:cubicBezTo>
                    <a:close/>
                  </a:path>
                </a:pathLst>
              </a:custGeom>
              <a:solidFill>
                <a:srgbClr val="FFFFFF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166" name="图形 9"/>
              <p:cNvSpPr/>
              <p:nvPr/>
            </p:nvSpPr>
            <p:spPr>
              <a:xfrm>
                <a:off x="8328" y="6449"/>
                <a:ext cx="2" cy="2"/>
              </a:xfrm>
              <a:custGeom>
                <a:avLst/>
                <a:gdLst>
                  <a:gd name="connsiteX0" fmla="*/ 259 w 1556"/>
                  <a:gd name="connsiteY0" fmla="*/ 1146 h 1253"/>
                  <a:gd name="connsiteX1" fmla="*/ 0 w 1556"/>
                  <a:gd name="connsiteY1" fmla="*/ 22 h 1253"/>
                  <a:gd name="connsiteX2" fmla="*/ 1297 w 1556"/>
                  <a:gd name="connsiteY2" fmla="*/ 108 h 1253"/>
                  <a:gd name="connsiteX3" fmla="*/ 1556 w 1556"/>
                  <a:gd name="connsiteY3" fmla="*/ 1232 h 1253"/>
                  <a:gd name="connsiteX4" fmla="*/ 259 w 1556"/>
                  <a:gd name="connsiteY4" fmla="*/ 1146 h 12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56" h="1253">
                    <a:moveTo>
                      <a:pt x="259" y="1146"/>
                    </a:moveTo>
                    <a:cubicBezTo>
                      <a:pt x="0" y="886"/>
                      <a:pt x="86" y="454"/>
                      <a:pt x="0" y="22"/>
                    </a:cubicBezTo>
                    <a:cubicBezTo>
                      <a:pt x="432" y="22"/>
                      <a:pt x="1124" y="-65"/>
                      <a:pt x="1297" y="108"/>
                    </a:cubicBezTo>
                    <a:cubicBezTo>
                      <a:pt x="1556" y="367"/>
                      <a:pt x="1470" y="800"/>
                      <a:pt x="1556" y="1232"/>
                    </a:cubicBezTo>
                    <a:cubicBezTo>
                      <a:pt x="1124" y="1232"/>
                      <a:pt x="432" y="1319"/>
                      <a:pt x="259" y="1146"/>
                    </a:cubicBezTo>
                    <a:close/>
                  </a:path>
                </a:pathLst>
              </a:custGeom>
              <a:solidFill>
                <a:srgbClr val="CC0033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167" name="图形 9"/>
              <p:cNvSpPr/>
              <p:nvPr/>
            </p:nvSpPr>
            <p:spPr>
              <a:xfrm>
                <a:off x="8300" y="5067"/>
                <a:ext cx="29" cy="21"/>
              </a:xfrm>
              <a:custGeom>
                <a:avLst/>
                <a:gdLst>
                  <a:gd name="connsiteX0" fmla="*/ 18270 w 18270"/>
                  <a:gd name="connsiteY0" fmla="*/ 7696 h 13330"/>
                  <a:gd name="connsiteX1" fmla="*/ 9104 w 18270"/>
                  <a:gd name="connsiteY1" fmla="*/ 13317 h 13330"/>
                  <a:gd name="connsiteX2" fmla="*/ 110 w 18270"/>
                  <a:gd name="connsiteY2" fmla="*/ 5621 h 13330"/>
                  <a:gd name="connsiteX3" fmla="*/ 5904 w 18270"/>
                  <a:gd name="connsiteY3" fmla="*/ 0 h 13330"/>
                  <a:gd name="connsiteX4" fmla="*/ 18270 w 18270"/>
                  <a:gd name="connsiteY4" fmla="*/ 7696 h 133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270" h="13330">
                    <a:moveTo>
                      <a:pt x="18270" y="7696"/>
                    </a:moveTo>
                    <a:cubicBezTo>
                      <a:pt x="13946" y="10463"/>
                      <a:pt x="11611" y="13231"/>
                      <a:pt x="9104" y="13317"/>
                    </a:cubicBezTo>
                    <a:cubicBezTo>
                      <a:pt x="2705" y="13576"/>
                      <a:pt x="-668" y="10117"/>
                      <a:pt x="110" y="5621"/>
                    </a:cubicBezTo>
                    <a:cubicBezTo>
                      <a:pt x="456" y="3545"/>
                      <a:pt x="3915" y="1816"/>
                      <a:pt x="5904" y="0"/>
                    </a:cubicBezTo>
                    <a:cubicBezTo>
                      <a:pt x="9623" y="2248"/>
                      <a:pt x="13255" y="4583"/>
                      <a:pt x="18270" y="7696"/>
                    </a:cubicBezTo>
                    <a:close/>
                  </a:path>
                </a:pathLst>
              </a:custGeom>
              <a:solidFill>
                <a:srgbClr val="FFFFFF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168" name="图形 9"/>
              <p:cNvSpPr/>
              <p:nvPr/>
            </p:nvSpPr>
            <p:spPr>
              <a:xfrm>
                <a:off x="8239" y="5469"/>
                <a:ext cx="43" cy="34"/>
              </a:xfrm>
              <a:custGeom>
                <a:avLst/>
                <a:gdLst>
                  <a:gd name="connsiteX0" fmla="*/ 20327 w 27382"/>
                  <a:gd name="connsiteY0" fmla="*/ 21619 h 21747"/>
                  <a:gd name="connsiteX1" fmla="*/ 1821 w 27382"/>
                  <a:gd name="connsiteY1" fmla="*/ 14355 h 21747"/>
                  <a:gd name="connsiteX2" fmla="*/ 9864 w 27382"/>
                  <a:gd name="connsiteY2" fmla="*/ 0 h 21747"/>
                  <a:gd name="connsiteX3" fmla="*/ 25602 w 27382"/>
                  <a:gd name="connsiteY3" fmla="*/ 13058 h 21747"/>
                  <a:gd name="connsiteX4" fmla="*/ 20327 w 27382"/>
                  <a:gd name="connsiteY4" fmla="*/ 21619 h 217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7382" h="21747">
                    <a:moveTo>
                      <a:pt x="20327" y="21619"/>
                    </a:moveTo>
                    <a:cubicBezTo>
                      <a:pt x="13668" y="20408"/>
                      <a:pt x="5886" y="18160"/>
                      <a:pt x="1821" y="14355"/>
                    </a:cubicBezTo>
                    <a:cubicBezTo>
                      <a:pt x="-3108" y="9685"/>
                      <a:pt x="2773" y="5361"/>
                      <a:pt x="9864" y="0"/>
                    </a:cubicBezTo>
                    <a:cubicBezTo>
                      <a:pt x="16003" y="5016"/>
                      <a:pt x="21365" y="8734"/>
                      <a:pt x="25602" y="13058"/>
                    </a:cubicBezTo>
                    <a:cubicBezTo>
                      <a:pt x="29666" y="17208"/>
                      <a:pt x="26294" y="22656"/>
                      <a:pt x="20327" y="21619"/>
                    </a:cubicBezTo>
                    <a:close/>
                  </a:path>
                </a:pathLst>
              </a:custGeom>
              <a:solidFill>
                <a:srgbClr val="FFFFFF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169" name="图形 9"/>
              <p:cNvSpPr/>
              <p:nvPr/>
            </p:nvSpPr>
            <p:spPr>
              <a:xfrm>
                <a:off x="8225" y="5392"/>
                <a:ext cx="7" cy="6"/>
              </a:xfrm>
              <a:custGeom>
                <a:avLst/>
                <a:gdLst>
                  <a:gd name="connsiteX0" fmla="*/ 4151 w 4150"/>
                  <a:gd name="connsiteY0" fmla="*/ 3978 h 4064"/>
                  <a:gd name="connsiteX1" fmla="*/ 3978 w 4150"/>
                  <a:gd name="connsiteY1" fmla="*/ 4064 h 4064"/>
                  <a:gd name="connsiteX2" fmla="*/ 346 w 4150"/>
                  <a:gd name="connsiteY2" fmla="*/ 1297 h 4064"/>
                  <a:gd name="connsiteX3" fmla="*/ 0 w 4150"/>
                  <a:gd name="connsiteY3" fmla="*/ 0 h 4064"/>
                  <a:gd name="connsiteX4" fmla="*/ 432 w 4150"/>
                  <a:gd name="connsiteY4" fmla="*/ 1211 h 4064"/>
                  <a:gd name="connsiteX5" fmla="*/ 4151 w 4150"/>
                  <a:gd name="connsiteY5" fmla="*/ 3978 h 40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150" h="4064">
                    <a:moveTo>
                      <a:pt x="4151" y="3978"/>
                    </a:moveTo>
                    <a:lnTo>
                      <a:pt x="3978" y="4064"/>
                    </a:lnTo>
                    <a:cubicBezTo>
                      <a:pt x="2767" y="3113"/>
                      <a:pt x="1557" y="2248"/>
                      <a:pt x="346" y="1297"/>
                    </a:cubicBezTo>
                    <a:cubicBezTo>
                      <a:pt x="259" y="865"/>
                      <a:pt x="173" y="432"/>
                      <a:pt x="0" y="0"/>
                    </a:cubicBezTo>
                    <a:cubicBezTo>
                      <a:pt x="173" y="432"/>
                      <a:pt x="346" y="865"/>
                      <a:pt x="432" y="1211"/>
                    </a:cubicBezTo>
                    <a:cubicBezTo>
                      <a:pt x="1730" y="2162"/>
                      <a:pt x="2940" y="3027"/>
                      <a:pt x="4151" y="3978"/>
                    </a:cubicBezTo>
                    <a:close/>
                  </a:path>
                </a:pathLst>
              </a:custGeom>
              <a:solidFill>
                <a:srgbClr val="FFFFFF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170" name="图形 9"/>
              <p:cNvSpPr/>
              <p:nvPr/>
            </p:nvSpPr>
            <p:spPr>
              <a:xfrm>
                <a:off x="8386" y="5392"/>
                <a:ext cx="13" cy="12"/>
              </a:xfrm>
              <a:custGeom>
                <a:avLst/>
                <a:gdLst>
                  <a:gd name="connsiteX0" fmla="*/ 3200 w 8474"/>
                  <a:gd name="connsiteY0" fmla="*/ 7437 h 7436"/>
                  <a:gd name="connsiteX1" fmla="*/ 0 w 8474"/>
                  <a:gd name="connsiteY1" fmla="*/ 5794 h 7436"/>
                  <a:gd name="connsiteX2" fmla="*/ 5189 w 8474"/>
                  <a:gd name="connsiteY2" fmla="*/ 0 h 7436"/>
                  <a:gd name="connsiteX3" fmla="*/ 8475 w 8474"/>
                  <a:gd name="connsiteY3" fmla="*/ 1643 h 7436"/>
                  <a:gd name="connsiteX4" fmla="*/ 3200 w 8474"/>
                  <a:gd name="connsiteY4" fmla="*/ 7437 h 74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474" h="7436">
                    <a:moveTo>
                      <a:pt x="3200" y="7437"/>
                    </a:moveTo>
                    <a:cubicBezTo>
                      <a:pt x="2162" y="6918"/>
                      <a:pt x="1038" y="6313"/>
                      <a:pt x="0" y="5794"/>
                    </a:cubicBezTo>
                    <a:lnTo>
                      <a:pt x="5189" y="0"/>
                    </a:lnTo>
                    <a:cubicBezTo>
                      <a:pt x="6313" y="605"/>
                      <a:pt x="7350" y="1124"/>
                      <a:pt x="8475" y="1643"/>
                    </a:cubicBezTo>
                    <a:lnTo>
                      <a:pt x="3200" y="7437"/>
                    </a:lnTo>
                    <a:close/>
                  </a:path>
                </a:pathLst>
              </a:custGeom>
              <a:solidFill>
                <a:srgbClr val="FFFFFF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171" name="图形 9"/>
              <p:cNvSpPr/>
              <p:nvPr/>
            </p:nvSpPr>
            <p:spPr>
              <a:xfrm>
                <a:off x="8407" y="5145"/>
                <a:ext cx="1" cy="1"/>
              </a:xfrm>
              <a:custGeom>
                <a:avLst/>
                <a:gdLst>
                  <a:gd name="connsiteX0" fmla="*/ 690 w 690"/>
                  <a:gd name="connsiteY0" fmla="*/ 0 h 654"/>
                  <a:gd name="connsiteX1" fmla="*/ 690 w 690"/>
                  <a:gd name="connsiteY1" fmla="*/ 0 h 654"/>
                  <a:gd name="connsiteX2" fmla="*/ 690 w 690"/>
                  <a:gd name="connsiteY2" fmla="*/ 0 h 6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90" h="654">
                    <a:moveTo>
                      <a:pt x="690" y="0"/>
                    </a:moveTo>
                    <a:cubicBezTo>
                      <a:pt x="-1" y="692"/>
                      <a:pt x="-434" y="1038"/>
                      <a:pt x="690" y="0"/>
                    </a:cubicBezTo>
                    <a:lnTo>
                      <a:pt x="690" y="0"/>
                    </a:lnTo>
                    <a:close/>
                  </a:path>
                </a:pathLst>
              </a:custGeom>
              <a:solidFill>
                <a:srgbClr val="FFFFFF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172" name="图形 9"/>
              <p:cNvSpPr/>
              <p:nvPr/>
            </p:nvSpPr>
            <p:spPr>
              <a:xfrm>
                <a:off x="8407" y="5135"/>
                <a:ext cx="7" cy="11"/>
              </a:xfrm>
              <a:custGeom>
                <a:avLst/>
                <a:gdLst>
                  <a:gd name="connsiteX0" fmla="*/ 1046 w 4590"/>
                  <a:gd name="connsiteY0" fmla="*/ 5707 h 7044"/>
                  <a:gd name="connsiteX1" fmla="*/ 527 w 4590"/>
                  <a:gd name="connsiteY1" fmla="*/ 6226 h 7044"/>
                  <a:gd name="connsiteX2" fmla="*/ 527 w 4590"/>
                  <a:gd name="connsiteY2" fmla="*/ 6226 h 7044"/>
                  <a:gd name="connsiteX3" fmla="*/ 527 w 4590"/>
                  <a:gd name="connsiteY3" fmla="*/ 6226 h 7044"/>
                  <a:gd name="connsiteX4" fmla="*/ 873 w 4590"/>
                  <a:gd name="connsiteY4" fmla="*/ 5621 h 7044"/>
                  <a:gd name="connsiteX5" fmla="*/ 4505 w 4590"/>
                  <a:gd name="connsiteY5" fmla="*/ 0 h 7044"/>
                  <a:gd name="connsiteX6" fmla="*/ 4591 w 4590"/>
                  <a:gd name="connsiteY6" fmla="*/ 86 h 7044"/>
                  <a:gd name="connsiteX7" fmla="*/ 1046 w 4590"/>
                  <a:gd name="connsiteY7" fmla="*/ 5707 h 70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590" h="7044">
                    <a:moveTo>
                      <a:pt x="1046" y="5707"/>
                    </a:moveTo>
                    <a:cubicBezTo>
                      <a:pt x="873" y="5880"/>
                      <a:pt x="700" y="6053"/>
                      <a:pt x="527" y="6226"/>
                    </a:cubicBezTo>
                    <a:cubicBezTo>
                      <a:pt x="8" y="7091"/>
                      <a:pt x="-338" y="7523"/>
                      <a:pt x="527" y="6226"/>
                    </a:cubicBezTo>
                    <a:lnTo>
                      <a:pt x="527" y="6226"/>
                    </a:lnTo>
                    <a:cubicBezTo>
                      <a:pt x="613" y="6053"/>
                      <a:pt x="786" y="5880"/>
                      <a:pt x="873" y="5621"/>
                    </a:cubicBezTo>
                    <a:cubicBezTo>
                      <a:pt x="2083" y="3718"/>
                      <a:pt x="3294" y="1902"/>
                      <a:pt x="4505" y="0"/>
                    </a:cubicBezTo>
                    <a:lnTo>
                      <a:pt x="4591" y="86"/>
                    </a:lnTo>
                    <a:cubicBezTo>
                      <a:pt x="3467" y="1989"/>
                      <a:pt x="2256" y="3805"/>
                      <a:pt x="1046" y="5707"/>
                    </a:cubicBezTo>
                    <a:close/>
                  </a:path>
                </a:pathLst>
              </a:custGeom>
              <a:solidFill>
                <a:srgbClr val="FFFFFF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173" name="图形 9"/>
              <p:cNvSpPr/>
              <p:nvPr/>
            </p:nvSpPr>
            <p:spPr>
              <a:xfrm>
                <a:off x="9143" y="4654"/>
                <a:ext cx="2" cy="1"/>
              </a:xfrm>
              <a:custGeom>
                <a:avLst/>
                <a:gdLst>
                  <a:gd name="connsiteX0" fmla="*/ 1297 w 1297"/>
                  <a:gd name="connsiteY0" fmla="*/ 0 h 864"/>
                  <a:gd name="connsiteX1" fmla="*/ 865 w 1297"/>
                  <a:gd name="connsiteY1" fmla="*/ 865 h 864"/>
                  <a:gd name="connsiteX2" fmla="*/ 0 w 1297"/>
                  <a:gd name="connsiteY2" fmla="*/ 86 h 8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297" h="864">
                    <a:moveTo>
                      <a:pt x="1297" y="0"/>
                    </a:moveTo>
                    <a:lnTo>
                      <a:pt x="865" y="865"/>
                    </a:lnTo>
                    <a:lnTo>
                      <a:pt x="0" y="86"/>
                    </a:lnTo>
                    <a:close/>
                  </a:path>
                </a:pathLst>
              </a:custGeom>
              <a:solidFill>
                <a:srgbClr val="FFFFFF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174" name="图形 9"/>
              <p:cNvSpPr/>
              <p:nvPr/>
            </p:nvSpPr>
            <p:spPr>
              <a:xfrm>
                <a:off x="9084" y="5453"/>
                <a:ext cx="11" cy="16"/>
              </a:xfrm>
              <a:custGeom>
                <a:avLst/>
                <a:gdLst>
                  <a:gd name="connsiteX0" fmla="*/ 7095 w 7094"/>
                  <a:gd name="connsiteY0" fmla="*/ 6745 h 10117"/>
                  <a:gd name="connsiteX1" fmla="*/ 4414 w 7094"/>
                  <a:gd name="connsiteY1" fmla="*/ 10118 h 10117"/>
                  <a:gd name="connsiteX2" fmla="*/ 4 w 7094"/>
                  <a:gd name="connsiteY2" fmla="*/ 7437 h 10117"/>
                  <a:gd name="connsiteX3" fmla="*/ 3117 w 7094"/>
                  <a:gd name="connsiteY3" fmla="*/ 0 h 10117"/>
                  <a:gd name="connsiteX4" fmla="*/ 3203 w 7094"/>
                  <a:gd name="connsiteY4" fmla="*/ 173 h 10117"/>
                  <a:gd name="connsiteX5" fmla="*/ 2425 w 7094"/>
                  <a:gd name="connsiteY5" fmla="*/ 3459 h 10117"/>
                  <a:gd name="connsiteX6" fmla="*/ 7095 w 7094"/>
                  <a:gd name="connsiteY6" fmla="*/ 6745 h 101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094" h="10117">
                    <a:moveTo>
                      <a:pt x="7095" y="6745"/>
                    </a:moveTo>
                    <a:cubicBezTo>
                      <a:pt x="6576" y="7869"/>
                      <a:pt x="5279" y="8993"/>
                      <a:pt x="4414" y="10118"/>
                    </a:cubicBezTo>
                    <a:cubicBezTo>
                      <a:pt x="2857" y="9253"/>
                      <a:pt x="4" y="8388"/>
                      <a:pt x="4" y="7437"/>
                    </a:cubicBezTo>
                    <a:cubicBezTo>
                      <a:pt x="-83" y="5621"/>
                      <a:pt x="1387" y="3805"/>
                      <a:pt x="3117" y="0"/>
                    </a:cubicBezTo>
                    <a:cubicBezTo>
                      <a:pt x="3117" y="86"/>
                      <a:pt x="3203" y="86"/>
                      <a:pt x="3203" y="173"/>
                    </a:cubicBezTo>
                    <a:cubicBezTo>
                      <a:pt x="2684" y="1470"/>
                      <a:pt x="2338" y="2508"/>
                      <a:pt x="2425" y="3459"/>
                    </a:cubicBezTo>
                    <a:cubicBezTo>
                      <a:pt x="2425" y="4670"/>
                      <a:pt x="5365" y="5621"/>
                      <a:pt x="7095" y="6745"/>
                    </a:cubicBezTo>
                    <a:close/>
                  </a:path>
                </a:pathLst>
              </a:custGeom>
              <a:solidFill>
                <a:srgbClr val="FFFFFF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175" name="图形 9"/>
              <p:cNvSpPr/>
              <p:nvPr/>
            </p:nvSpPr>
            <p:spPr>
              <a:xfrm>
                <a:off x="8910" y="4450"/>
                <a:ext cx="2" cy="1"/>
              </a:xfrm>
              <a:custGeom>
                <a:avLst/>
                <a:gdLst>
                  <a:gd name="connsiteX0" fmla="*/ 865 w 1210"/>
                  <a:gd name="connsiteY0" fmla="*/ 0 h 951"/>
                  <a:gd name="connsiteX1" fmla="*/ 1211 w 1210"/>
                  <a:gd name="connsiteY1" fmla="*/ 951 h 951"/>
                  <a:gd name="connsiteX2" fmla="*/ 0 w 1210"/>
                  <a:gd name="connsiteY2" fmla="*/ 692 h 9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210" h="951">
                    <a:moveTo>
                      <a:pt x="865" y="0"/>
                    </a:moveTo>
                    <a:lnTo>
                      <a:pt x="1211" y="951"/>
                    </a:lnTo>
                    <a:lnTo>
                      <a:pt x="0" y="692"/>
                    </a:lnTo>
                    <a:close/>
                  </a:path>
                </a:pathLst>
              </a:custGeom>
              <a:solidFill>
                <a:srgbClr val="FFFFFF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176" name="图形 9"/>
              <p:cNvSpPr/>
              <p:nvPr/>
            </p:nvSpPr>
            <p:spPr>
              <a:xfrm>
                <a:off x="8891" y="4469"/>
                <a:ext cx="3" cy="3"/>
              </a:xfrm>
              <a:custGeom>
                <a:avLst/>
                <a:gdLst>
                  <a:gd name="connsiteX0" fmla="*/ 1643 w 1989"/>
                  <a:gd name="connsiteY0" fmla="*/ 1038 h 1729"/>
                  <a:gd name="connsiteX1" fmla="*/ 1989 w 1989"/>
                  <a:gd name="connsiteY1" fmla="*/ 1729 h 1729"/>
                  <a:gd name="connsiteX2" fmla="*/ 1470 w 1989"/>
                  <a:gd name="connsiteY2" fmla="*/ 1211 h 1729"/>
                  <a:gd name="connsiteX3" fmla="*/ 1643 w 1989"/>
                  <a:gd name="connsiteY3" fmla="*/ 1038 h 1729"/>
                  <a:gd name="connsiteX4" fmla="*/ 1470 w 1989"/>
                  <a:gd name="connsiteY4" fmla="*/ 1124 h 1729"/>
                  <a:gd name="connsiteX5" fmla="*/ 0 w 1989"/>
                  <a:gd name="connsiteY5" fmla="*/ 0 h 1729"/>
                  <a:gd name="connsiteX6" fmla="*/ 1643 w 1989"/>
                  <a:gd name="connsiteY6" fmla="*/ 1038 h 1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989" h="1729">
                    <a:moveTo>
                      <a:pt x="1643" y="1038"/>
                    </a:moveTo>
                    <a:lnTo>
                      <a:pt x="1989" y="1729"/>
                    </a:lnTo>
                    <a:lnTo>
                      <a:pt x="1470" y="1211"/>
                    </a:lnTo>
                    <a:lnTo>
                      <a:pt x="1643" y="1038"/>
                    </a:lnTo>
                    <a:lnTo>
                      <a:pt x="1470" y="1124"/>
                    </a:lnTo>
                    <a:cubicBezTo>
                      <a:pt x="865" y="692"/>
                      <a:pt x="346" y="259"/>
                      <a:pt x="0" y="0"/>
                    </a:cubicBezTo>
                    <a:cubicBezTo>
                      <a:pt x="346" y="259"/>
                      <a:pt x="1038" y="605"/>
                      <a:pt x="1643" y="1038"/>
                    </a:cubicBezTo>
                    <a:close/>
                  </a:path>
                </a:pathLst>
              </a:custGeom>
              <a:solidFill>
                <a:srgbClr val="FFFFFF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177" name="图形 9"/>
              <p:cNvSpPr/>
              <p:nvPr/>
            </p:nvSpPr>
            <p:spPr>
              <a:xfrm>
                <a:off x="8857" y="4219"/>
                <a:ext cx="11" cy="9"/>
              </a:xfrm>
              <a:custGeom>
                <a:avLst/>
                <a:gdLst>
                  <a:gd name="connsiteX0" fmla="*/ 3050 w 7114"/>
                  <a:gd name="connsiteY0" fmla="*/ 15 h 5462"/>
                  <a:gd name="connsiteX1" fmla="*/ 7114 w 7114"/>
                  <a:gd name="connsiteY1" fmla="*/ 2177 h 5462"/>
                  <a:gd name="connsiteX2" fmla="*/ 4174 w 7114"/>
                  <a:gd name="connsiteY2" fmla="*/ 5463 h 5462"/>
                  <a:gd name="connsiteX3" fmla="*/ 23 w 7114"/>
                  <a:gd name="connsiteY3" fmla="*/ 2436 h 5462"/>
                  <a:gd name="connsiteX4" fmla="*/ 3050 w 7114"/>
                  <a:gd name="connsiteY4" fmla="*/ 15 h 54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114" h="5462">
                    <a:moveTo>
                      <a:pt x="3050" y="15"/>
                    </a:moveTo>
                    <a:cubicBezTo>
                      <a:pt x="4087" y="-158"/>
                      <a:pt x="5471" y="1225"/>
                      <a:pt x="7114" y="2177"/>
                    </a:cubicBezTo>
                    <a:cubicBezTo>
                      <a:pt x="5903" y="3474"/>
                      <a:pt x="5038" y="4511"/>
                      <a:pt x="4174" y="5463"/>
                    </a:cubicBezTo>
                    <a:cubicBezTo>
                      <a:pt x="2704" y="4511"/>
                      <a:pt x="1061" y="3647"/>
                      <a:pt x="23" y="2436"/>
                    </a:cubicBezTo>
                    <a:cubicBezTo>
                      <a:pt x="-236" y="2177"/>
                      <a:pt x="1753" y="101"/>
                      <a:pt x="3050" y="15"/>
                    </a:cubicBezTo>
                    <a:close/>
                  </a:path>
                </a:pathLst>
              </a:custGeom>
              <a:solidFill>
                <a:srgbClr val="FFFFFF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178" name="图形 9"/>
              <p:cNvSpPr/>
              <p:nvPr/>
            </p:nvSpPr>
            <p:spPr>
              <a:xfrm>
                <a:off x="8786" y="4319"/>
                <a:ext cx="16" cy="16"/>
              </a:xfrm>
              <a:custGeom>
                <a:avLst/>
                <a:gdLst>
                  <a:gd name="connsiteX0" fmla="*/ 5017 w 10223"/>
                  <a:gd name="connsiteY0" fmla="*/ 0 h 10031"/>
                  <a:gd name="connsiteX1" fmla="*/ 10206 w 10223"/>
                  <a:gd name="connsiteY1" fmla="*/ 4324 h 10031"/>
                  <a:gd name="connsiteX2" fmla="*/ 5450 w 10223"/>
                  <a:gd name="connsiteY2" fmla="*/ 10031 h 10031"/>
                  <a:gd name="connsiteX3" fmla="*/ 2 w 10223"/>
                  <a:gd name="connsiteY3" fmla="*/ 4237 h 10031"/>
                  <a:gd name="connsiteX4" fmla="*/ 5017 w 10223"/>
                  <a:gd name="connsiteY4" fmla="*/ 0 h 100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23" h="10031">
                    <a:moveTo>
                      <a:pt x="5017" y="0"/>
                    </a:moveTo>
                    <a:cubicBezTo>
                      <a:pt x="6833" y="1384"/>
                      <a:pt x="9860" y="2681"/>
                      <a:pt x="10206" y="4324"/>
                    </a:cubicBezTo>
                    <a:cubicBezTo>
                      <a:pt x="10465" y="5707"/>
                      <a:pt x="7785" y="7437"/>
                      <a:pt x="5450" y="10031"/>
                    </a:cubicBezTo>
                    <a:cubicBezTo>
                      <a:pt x="2769" y="7350"/>
                      <a:pt x="-85" y="5794"/>
                      <a:pt x="2" y="4237"/>
                    </a:cubicBezTo>
                    <a:cubicBezTo>
                      <a:pt x="88" y="2767"/>
                      <a:pt x="3201" y="1384"/>
                      <a:pt x="5017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179" name="图形 9"/>
              <p:cNvSpPr/>
              <p:nvPr/>
            </p:nvSpPr>
            <p:spPr>
              <a:xfrm>
                <a:off x="8764" y="4211"/>
                <a:ext cx="5" cy="7"/>
              </a:xfrm>
              <a:custGeom>
                <a:avLst/>
                <a:gdLst>
                  <a:gd name="connsiteX0" fmla="*/ 1297 w 2858"/>
                  <a:gd name="connsiteY0" fmla="*/ 0 h 4150"/>
                  <a:gd name="connsiteX1" fmla="*/ 2854 w 2858"/>
                  <a:gd name="connsiteY1" fmla="*/ 1643 h 4150"/>
                  <a:gd name="connsiteX2" fmla="*/ 1384 w 2858"/>
                  <a:gd name="connsiteY2" fmla="*/ 4151 h 4150"/>
                  <a:gd name="connsiteX3" fmla="*/ 0 w 2858"/>
                  <a:gd name="connsiteY3" fmla="*/ 2421 h 4150"/>
                  <a:gd name="connsiteX4" fmla="*/ 1297 w 2858"/>
                  <a:gd name="connsiteY4" fmla="*/ 0 h 41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858" h="4150">
                    <a:moveTo>
                      <a:pt x="1297" y="0"/>
                    </a:moveTo>
                    <a:cubicBezTo>
                      <a:pt x="1816" y="519"/>
                      <a:pt x="2940" y="1124"/>
                      <a:pt x="2854" y="1643"/>
                    </a:cubicBezTo>
                    <a:cubicBezTo>
                      <a:pt x="2767" y="2421"/>
                      <a:pt x="1989" y="3200"/>
                      <a:pt x="1384" y="4151"/>
                    </a:cubicBezTo>
                    <a:cubicBezTo>
                      <a:pt x="865" y="3545"/>
                      <a:pt x="0" y="2940"/>
                      <a:pt x="0" y="2421"/>
                    </a:cubicBezTo>
                    <a:cubicBezTo>
                      <a:pt x="87" y="1557"/>
                      <a:pt x="865" y="778"/>
                      <a:pt x="1297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180" name="图形 9"/>
              <p:cNvSpPr/>
              <p:nvPr/>
            </p:nvSpPr>
            <p:spPr>
              <a:xfrm>
                <a:off x="8761" y="4252"/>
                <a:ext cx="7" cy="20"/>
              </a:xfrm>
              <a:custGeom>
                <a:avLst/>
                <a:gdLst>
                  <a:gd name="connsiteX0" fmla="*/ 1384 w 4583"/>
                  <a:gd name="connsiteY0" fmla="*/ 0 h 12884"/>
                  <a:gd name="connsiteX1" fmla="*/ 4583 w 4583"/>
                  <a:gd name="connsiteY1" fmla="*/ 173 h 12884"/>
                  <a:gd name="connsiteX2" fmla="*/ 3632 w 4583"/>
                  <a:gd name="connsiteY2" fmla="*/ 12885 h 12884"/>
                  <a:gd name="connsiteX3" fmla="*/ 0 w 4583"/>
                  <a:gd name="connsiteY3" fmla="*/ 12539 h 12884"/>
                  <a:gd name="connsiteX4" fmla="*/ 1384 w 4583"/>
                  <a:gd name="connsiteY4" fmla="*/ 0 h 128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583" h="12884">
                    <a:moveTo>
                      <a:pt x="1384" y="0"/>
                    </a:moveTo>
                    <a:cubicBezTo>
                      <a:pt x="2421" y="86"/>
                      <a:pt x="3545" y="86"/>
                      <a:pt x="4583" y="173"/>
                    </a:cubicBezTo>
                    <a:cubicBezTo>
                      <a:pt x="4237" y="4410"/>
                      <a:pt x="3891" y="8647"/>
                      <a:pt x="3632" y="12885"/>
                    </a:cubicBezTo>
                    <a:cubicBezTo>
                      <a:pt x="2421" y="12798"/>
                      <a:pt x="1211" y="12712"/>
                      <a:pt x="0" y="12539"/>
                    </a:cubicBezTo>
                    <a:cubicBezTo>
                      <a:pt x="432" y="8388"/>
                      <a:pt x="951" y="4151"/>
                      <a:pt x="1384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181" name="图形 9"/>
              <p:cNvSpPr/>
              <p:nvPr/>
            </p:nvSpPr>
            <p:spPr>
              <a:xfrm>
                <a:off x="8644" y="4350"/>
                <a:ext cx="21" cy="7"/>
              </a:xfrm>
              <a:custGeom>
                <a:avLst/>
                <a:gdLst>
                  <a:gd name="connsiteX0" fmla="*/ 12971 w 13576"/>
                  <a:gd name="connsiteY0" fmla="*/ 173 h 4150"/>
                  <a:gd name="connsiteX1" fmla="*/ 13490 w 13576"/>
                  <a:gd name="connsiteY1" fmla="*/ 0 h 4150"/>
                  <a:gd name="connsiteX2" fmla="*/ 13577 w 13576"/>
                  <a:gd name="connsiteY2" fmla="*/ 86 h 4150"/>
                  <a:gd name="connsiteX3" fmla="*/ 12971 w 13576"/>
                  <a:gd name="connsiteY3" fmla="*/ 173 h 4150"/>
                  <a:gd name="connsiteX4" fmla="*/ 865 w 13576"/>
                  <a:gd name="connsiteY4" fmla="*/ 4151 h 4150"/>
                  <a:gd name="connsiteX5" fmla="*/ 0 w 13576"/>
                  <a:gd name="connsiteY5" fmla="*/ 1643 h 4150"/>
                  <a:gd name="connsiteX6" fmla="*/ 12971 w 13576"/>
                  <a:gd name="connsiteY6" fmla="*/ 173 h 41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3576" h="4150">
                    <a:moveTo>
                      <a:pt x="12971" y="173"/>
                    </a:moveTo>
                    <a:cubicBezTo>
                      <a:pt x="13144" y="86"/>
                      <a:pt x="13317" y="86"/>
                      <a:pt x="13490" y="0"/>
                    </a:cubicBezTo>
                    <a:lnTo>
                      <a:pt x="13577" y="86"/>
                    </a:lnTo>
                    <a:cubicBezTo>
                      <a:pt x="13404" y="173"/>
                      <a:pt x="13144" y="173"/>
                      <a:pt x="12971" y="173"/>
                    </a:cubicBezTo>
                    <a:cubicBezTo>
                      <a:pt x="8907" y="1470"/>
                      <a:pt x="4843" y="2767"/>
                      <a:pt x="865" y="4151"/>
                    </a:cubicBezTo>
                    <a:cubicBezTo>
                      <a:pt x="605" y="3286"/>
                      <a:pt x="259" y="2421"/>
                      <a:pt x="0" y="1643"/>
                    </a:cubicBezTo>
                    <a:cubicBezTo>
                      <a:pt x="4324" y="1124"/>
                      <a:pt x="8647" y="692"/>
                      <a:pt x="12971" y="173"/>
                    </a:cubicBezTo>
                    <a:close/>
                  </a:path>
                </a:pathLst>
              </a:custGeom>
              <a:solidFill>
                <a:srgbClr val="FFFFFF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182" name="图形 9"/>
              <p:cNvSpPr/>
              <p:nvPr/>
            </p:nvSpPr>
            <p:spPr>
              <a:xfrm>
                <a:off x="8640" y="4212"/>
                <a:ext cx="6" cy="1"/>
              </a:xfrm>
              <a:custGeom>
                <a:avLst/>
                <a:gdLst>
                  <a:gd name="connsiteX0" fmla="*/ 1729 w 3631"/>
                  <a:gd name="connsiteY0" fmla="*/ 432 h 864"/>
                  <a:gd name="connsiteX1" fmla="*/ 3632 w 3631"/>
                  <a:gd name="connsiteY1" fmla="*/ 865 h 864"/>
                  <a:gd name="connsiteX2" fmla="*/ 1556 w 3631"/>
                  <a:gd name="connsiteY2" fmla="*/ 519 h 864"/>
                  <a:gd name="connsiteX3" fmla="*/ 0 w 3631"/>
                  <a:gd name="connsiteY3" fmla="*/ 0 h 864"/>
                  <a:gd name="connsiteX4" fmla="*/ 1729 w 3631"/>
                  <a:gd name="connsiteY4" fmla="*/ 432 h 8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31" h="864">
                    <a:moveTo>
                      <a:pt x="1729" y="432"/>
                    </a:moveTo>
                    <a:cubicBezTo>
                      <a:pt x="2594" y="605"/>
                      <a:pt x="3459" y="865"/>
                      <a:pt x="3632" y="865"/>
                    </a:cubicBezTo>
                    <a:cubicBezTo>
                      <a:pt x="3372" y="865"/>
                      <a:pt x="2508" y="692"/>
                      <a:pt x="1556" y="519"/>
                    </a:cubicBezTo>
                    <a:cubicBezTo>
                      <a:pt x="1038" y="346"/>
                      <a:pt x="519" y="173"/>
                      <a:pt x="0" y="0"/>
                    </a:cubicBezTo>
                    <a:cubicBezTo>
                      <a:pt x="605" y="259"/>
                      <a:pt x="1124" y="346"/>
                      <a:pt x="1729" y="432"/>
                    </a:cubicBezTo>
                    <a:close/>
                  </a:path>
                </a:pathLst>
              </a:custGeom>
              <a:solidFill>
                <a:srgbClr val="FFFFFF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183" name="图形 9"/>
              <p:cNvSpPr/>
              <p:nvPr/>
            </p:nvSpPr>
            <p:spPr>
              <a:xfrm>
                <a:off x="8612" y="4385"/>
                <a:ext cx="20" cy="39"/>
              </a:xfrm>
              <a:custGeom>
                <a:avLst/>
                <a:gdLst>
                  <a:gd name="connsiteX0" fmla="*/ 4503 w 12805"/>
                  <a:gd name="connsiteY0" fmla="*/ 254 h 24467"/>
                  <a:gd name="connsiteX1" fmla="*/ 12805 w 12805"/>
                  <a:gd name="connsiteY1" fmla="*/ 6826 h 24467"/>
                  <a:gd name="connsiteX2" fmla="*/ 12027 w 12805"/>
                  <a:gd name="connsiteY2" fmla="*/ 24035 h 24467"/>
                  <a:gd name="connsiteX3" fmla="*/ 12200 w 12805"/>
                  <a:gd name="connsiteY3" fmla="*/ 24294 h 24467"/>
                  <a:gd name="connsiteX4" fmla="*/ 12027 w 12805"/>
                  <a:gd name="connsiteY4" fmla="*/ 24467 h 24467"/>
                  <a:gd name="connsiteX5" fmla="*/ 12027 w 12805"/>
                  <a:gd name="connsiteY5" fmla="*/ 24121 h 24467"/>
                  <a:gd name="connsiteX6" fmla="*/ 180 w 12805"/>
                  <a:gd name="connsiteY6" fmla="*/ 7691 h 24467"/>
                  <a:gd name="connsiteX7" fmla="*/ 4503 w 12805"/>
                  <a:gd name="connsiteY7" fmla="*/ 254 h 244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805" h="24467">
                    <a:moveTo>
                      <a:pt x="4503" y="254"/>
                    </a:moveTo>
                    <a:cubicBezTo>
                      <a:pt x="10730" y="-1043"/>
                      <a:pt x="12805" y="2848"/>
                      <a:pt x="12805" y="6826"/>
                    </a:cubicBezTo>
                    <a:cubicBezTo>
                      <a:pt x="12805" y="12534"/>
                      <a:pt x="12373" y="18327"/>
                      <a:pt x="12027" y="24035"/>
                    </a:cubicBezTo>
                    <a:cubicBezTo>
                      <a:pt x="12113" y="24121"/>
                      <a:pt x="12113" y="24208"/>
                      <a:pt x="12200" y="24294"/>
                    </a:cubicBezTo>
                    <a:lnTo>
                      <a:pt x="12027" y="24467"/>
                    </a:lnTo>
                    <a:cubicBezTo>
                      <a:pt x="12027" y="24381"/>
                      <a:pt x="12027" y="24208"/>
                      <a:pt x="12027" y="24121"/>
                    </a:cubicBezTo>
                    <a:cubicBezTo>
                      <a:pt x="7962" y="18673"/>
                      <a:pt x="3206" y="13485"/>
                      <a:pt x="180" y="7691"/>
                    </a:cubicBezTo>
                    <a:cubicBezTo>
                      <a:pt x="-771" y="5789"/>
                      <a:pt x="2255" y="687"/>
                      <a:pt x="4503" y="254"/>
                    </a:cubicBezTo>
                    <a:close/>
                  </a:path>
                </a:pathLst>
              </a:custGeom>
              <a:solidFill>
                <a:srgbClr val="FFFFFF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184" name="图形 9"/>
              <p:cNvSpPr/>
              <p:nvPr/>
            </p:nvSpPr>
            <p:spPr>
              <a:xfrm>
                <a:off x="8586" y="4175"/>
                <a:ext cx="5" cy="4"/>
              </a:xfrm>
              <a:custGeom>
                <a:avLst/>
                <a:gdLst>
                  <a:gd name="connsiteX0" fmla="*/ 1304 w 3465"/>
                  <a:gd name="connsiteY0" fmla="*/ 0 h 2507"/>
                  <a:gd name="connsiteX1" fmla="*/ 3466 w 3465"/>
                  <a:gd name="connsiteY1" fmla="*/ 1816 h 2507"/>
                  <a:gd name="connsiteX2" fmla="*/ 1044 w 3465"/>
                  <a:gd name="connsiteY2" fmla="*/ 2508 h 2507"/>
                  <a:gd name="connsiteX3" fmla="*/ 7 w 3465"/>
                  <a:gd name="connsiteY3" fmla="*/ 1643 h 2507"/>
                  <a:gd name="connsiteX4" fmla="*/ 1304 w 3465"/>
                  <a:gd name="connsiteY4" fmla="*/ 0 h 25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465" h="2507">
                    <a:moveTo>
                      <a:pt x="1304" y="0"/>
                    </a:moveTo>
                    <a:cubicBezTo>
                      <a:pt x="1996" y="605"/>
                      <a:pt x="2687" y="1211"/>
                      <a:pt x="3466" y="1816"/>
                    </a:cubicBezTo>
                    <a:cubicBezTo>
                      <a:pt x="2601" y="2075"/>
                      <a:pt x="1823" y="2421"/>
                      <a:pt x="1044" y="2508"/>
                    </a:cubicBezTo>
                    <a:cubicBezTo>
                      <a:pt x="698" y="2508"/>
                      <a:pt x="-80" y="1902"/>
                      <a:pt x="7" y="1643"/>
                    </a:cubicBezTo>
                    <a:cubicBezTo>
                      <a:pt x="266" y="1124"/>
                      <a:pt x="871" y="605"/>
                      <a:pt x="1304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185" name="图形 9"/>
              <p:cNvSpPr/>
              <p:nvPr/>
            </p:nvSpPr>
            <p:spPr>
              <a:xfrm>
                <a:off x="8584" y="4748"/>
                <a:ext cx="9" cy="8"/>
              </a:xfrm>
              <a:custGeom>
                <a:avLst/>
                <a:gdLst>
                  <a:gd name="connsiteX0" fmla="*/ 1673 w 5564"/>
                  <a:gd name="connsiteY0" fmla="*/ 4 h 4932"/>
                  <a:gd name="connsiteX1" fmla="*/ 5565 w 5564"/>
                  <a:gd name="connsiteY1" fmla="*/ 1387 h 4932"/>
                  <a:gd name="connsiteX2" fmla="*/ 3230 w 5564"/>
                  <a:gd name="connsiteY2" fmla="*/ 4933 h 4932"/>
                  <a:gd name="connsiteX3" fmla="*/ 30 w 5564"/>
                  <a:gd name="connsiteY3" fmla="*/ 1820 h 4932"/>
                  <a:gd name="connsiteX4" fmla="*/ 1673 w 5564"/>
                  <a:gd name="connsiteY4" fmla="*/ 4 h 49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564" h="4932">
                    <a:moveTo>
                      <a:pt x="1673" y="4"/>
                    </a:moveTo>
                    <a:cubicBezTo>
                      <a:pt x="3057" y="177"/>
                      <a:pt x="4268" y="868"/>
                      <a:pt x="5565" y="1387"/>
                    </a:cubicBezTo>
                    <a:cubicBezTo>
                      <a:pt x="4959" y="2339"/>
                      <a:pt x="4268" y="3376"/>
                      <a:pt x="3230" y="4933"/>
                    </a:cubicBezTo>
                    <a:cubicBezTo>
                      <a:pt x="1673" y="3549"/>
                      <a:pt x="549" y="2771"/>
                      <a:pt x="30" y="1820"/>
                    </a:cubicBezTo>
                    <a:cubicBezTo>
                      <a:pt x="-229" y="1387"/>
                      <a:pt x="1241" y="-83"/>
                      <a:pt x="1673" y="4"/>
                    </a:cubicBezTo>
                    <a:close/>
                  </a:path>
                </a:pathLst>
              </a:custGeom>
              <a:solidFill>
                <a:srgbClr val="FFFFFF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186" name="图形 9"/>
              <p:cNvSpPr/>
              <p:nvPr/>
            </p:nvSpPr>
            <p:spPr>
              <a:xfrm>
                <a:off x="8525" y="4222"/>
                <a:ext cx="4" cy="2"/>
              </a:xfrm>
              <a:custGeom>
                <a:avLst/>
                <a:gdLst>
                  <a:gd name="connsiteX0" fmla="*/ 2421 w 2421"/>
                  <a:gd name="connsiteY0" fmla="*/ 259 h 1310"/>
                  <a:gd name="connsiteX1" fmla="*/ 1729 w 2421"/>
                  <a:gd name="connsiteY1" fmla="*/ 1297 h 1310"/>
                  <a:gd name="connsiteX2" fmla="*/ 259 w 2421"/>
                  <a:gd name="connsiteY2" fmla="*/ 1124 h 1310"/>
                  <a:gd name="connsiteX3" fmla="*/ 0 w 2421"/>
                  <a:gd name="connsiteY3" fmla="*/ 0 h 1310"/>
                  <a:gd name="connsiteX4" fmla="*/ 2421 w 2421"/>
                  <a:gd name="connsiteY4" fmla="*/ 259 h 13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421" h="1310">
                    <a:moveTo>
                      <a:pt x="2421" y="259"/>
                    </a:moveTo>
                    <a:lnTo>
                      <a:pt x="1729" y="1297"/>
                    </a:lnTo>
                    <a:cubicBezTo>
                      <a:pt x="1211" y="1297"/>
                      <a:pt x="519" y="1384"/>
                      <a:pt x="259" y="1124"/>
                    </a:cubicBezTo>
                    <a:cubicBezTo>
                      <a:pt x="0" y="865"/>
                      <a:pt x="86" y="346"/>
                      <a:pt x="0" y="0"/>
                    </a:cubicBezTo>
                    <a:cubicBezTo>
                      <a:pt x="865" y="173"/>
                      <a:pt x="1643" y="173"/>
                      <a:pt x="2421" y="259"/>
                    </a:cubicBezTo>
                    <a:close/>
                  </a:path>
                </a:pathLst>
              </a:custGeom>
              <a:solidFill>
                <a:srgbClr val="FFFFFF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187" name="图形 9"/>
              <p:cNvSpPr/>
              <p:nvPr/>
            </p:nvSpPr>
            <p:spPr>
              <a:xfrm>
                <a:off x="8477" y="4533"/>
                <a:ext cx="4" cy="3"/>
              </a:xfrm>
              <a:custGeom>
                <a:avLst/>
                <a:gdLst>
                  <a:gd name="connsiteX0" fmla="*/ 1297 w 2853"/>
                  <a:gd name="connsiteY0" fmla="*/ 18 h 2179"/>
                  <a:gd name="connsiteX1" fmla="*/ 2854 w 2853"/>
                  <a:gd name="connsiteY1" fmla="*/ 1661 h 2179"/>
                  <a:gd name="connsiteX2" fmla="*/ 259 w 2853"/>
                  <a:gd name="connsiteY2" fmla="*/ 2180 h 2179"/>
                  <a:gd name="connsiteX3" fmla="*/ 0 w 2853"/>
                  <a:gd name="connsiteY3" fmla="*/ 191 h 2179"/>
                  <a:gd name="connsiteX4" fmla="*/ 1297 w 2853"/>
                  <a:gd name="connsiteY4" fmla="*/ 18 h 21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853" h="2179">
                    <a:moveTo>
                      <a:pt x="1297" y="18"/>
                    </a:moveTo>
                    <a:cubicBezTo>
                      <a:pt x="1902" y="537"/>
                      <a:pt x="2335" y="1142"/>
                      <a:pt x="2854" y="1661"/>
                    </a:cubicBezTo>
                    <a:cubicBezTo>
                      <a:pt x="1989" y="1834"/>
                      <a:pt x="1124" y="2007"/>
                      <a:pt x="259" y="2180"/>
                    </a:cubicBezTo>
                    <a:cubicBezTo>
                      <a:pt x="173" y="1488"/>
                      <a:pt x="0" y="882"/>
                      <a:pt x="0" y="191"/>
                    </a:cubicBezTo>
                    <a:cubicBezTo>
                      <a:pt x="0" y="191"/>
                      <a:pt x="1124" y="-69"/>
                      <a:pt x="1297" y="18"/>
                    </a:cubicBezTo>
                    <a:close/>
                  </a:path>
                </a:pathLst>
              </a:custGeom>
              <a:solidFill>
                <a:srgbClr val="FFFFFF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188" name="图形 9"/>
              <p:cNvSpPr/>
              <p:nvPr/>
            </p:nvSpPr>
            <p:spPr>
              <a:xfrm>
                <a:off x="8475" y="5364"/>
                <a:ext cx="2" cy="2"/>
              </a:xfrm>
              <a:custGeom>
                <a:avLst/>
                <a:gdLst>
                  <a:gd name="connsiteX0" fmla="*/ 655 w 1260"/>
                  <a:gd name="connsiteY0" fmla="*/ 605 h 1423"/>
                  <a:gd name="connsiteX1" fmla="*/ 655 w 1260"/>
                  <a:gd name="connsiteY1" fmla="*/ 605 h 1423"/>
                  <a:gd name="connsiteX2" fmla="*/ 1087 w 1260"/>
                  <a:gd name="connsiteY2" fmla="*/ 0 h 1423"/>
                  <a:gd name="connsiteX3" fmla="*/ 1260 w 1260"/>
                  <a:gd name="connsiteY3" fmla="*/ 86 h 1423"/>
                  <a:gd name="connsiteX4" fmla="*/ 655 w 1260"/>
                  <a:gd name="connsiteY4" fmla="*/ 605 h 1423"/>
                  <a:gd name="connsiteX5" fmla="*/ 655 w 1260"/>
                  <a:gd name="connsiteY5" fmla="*/ 605 h 1423"/>
                  <a:gd name="connsiteX6" fmla="*/ 655 w 1260"/>
                  <a:gd name="connsiteY6" fmla="*/ 605 h 14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60" h="1423">
                    <a:moveTo>
                      <a:pt x="655" y="605"/>
                    </a:moveTo>
                    <a:lnTo>
                      <a:pt x="655" y="605"/>
                    </a:lnTo>
                    <a:cubicBezTo>
                      <a:pt x="828" y="432"/>
                      <a:pt x="914" y="173"/>
                      <a:pt x="1087" y="0"/>
                    </a:cubicBezTo>
                    <a:lnTo>
                      <a:pt x="1260" y="86"/>
                    </a:lnTo>
                    <a:cubicBezTo>
                      <a:pt x="1001" y="259"/>
                      <a:pt x="828" y="432"/>
                      <a:pt x="655" y="605"/>
                    </a:cubicBezTo>
                    <a:cubicBezTo>
                      <a:pt x="223" y="1470"/>
                      <a:pt x="-123" y="1902"/>
                      <a:pt x="655" y="605"/>
                    </a:cubicBezTo>
                    <a:cubicBezTo>
                      <a:pt x="-37" y="1384"/>
                      <a:pt x="-383" y="1730"/>
                      <a:pt x="655" y="605"/>
                    </a:cubicBezTo>
                    <a:close/>
                  </a:path>
                </a:pathLst>
              </a:custGeom>
              <a:solidFill>
                <a:srgbClr val="FFFFFF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189" name="图形 9"/>
              <p:cNvSpPr/>
              <p:nvPr/>
            </p:nvSpPr>
            <p:spPr>
              <a:xfrm>
                <a:off x="8442" y="4199"/>
                <a:ext cx="2" cy="1"/>
              </a:xfrm>
              <a:custGeom>
                <a:avLst/>
                <a:gdLst>
                  <a:gd name="connsiteX0" fmla="*/ 0 w 1210"/>
                  <a:gd name="connsiteY0" fmla="*/ 865 h 864"/>
                  <a:gd name="connsiteX1" fmla="*/ 346 w 1210"/>
                  <a:gd name="connsiteY1" fmla="*/ 173 h 864"/>
                  <a:gd name="connsiteX2" fmla="*/ 1211 w 1210"/>
                  <a:gd name="connsiteY2" fmla="*/ 0 h 864"/>
                  <a:gd name="connsiteX3" fmla="*/ 519 w 1210"/>
                  <a:gd name="connsiteY3" fmla="*/ 346 h 8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10" h="864">
                    <a:moveTo>
                      <a:pt x="0" y="865"/>
                    </a:moveTo>
                    <a:lnTo>
                      <a:pt x="346" y="173"/>
                    </a:lnTo>
                    <a:lnTo>
                      <a:pt x="1211" y="0"/>
                    </a:lnTo>
                    <a:lnTo>
                      <a:pt x="519" y="346"/>
                    </a:lnTo>
                    <a:close/>
                  </a:path>
                </a:pathLst>
              </a:custGeom>
              <a:solidFill>
                <a:srgbClr val="FFFFFF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190" name="图形 9"/>
              <p:cNvSpPr/>
              <p:nvPr/>
            </p:nvSpPr>
            <p:spPr>
              <a:xfrm>
                <a:off x="8443" y="5548"/>
                <a:ext cx="6" cy="3"/>
              </a:xfrm>
              <a:custGeom>
                <a:avLst/>
                <a:gdLst>
                  <a:gd name="connsiteX0" fmla="*/ 692 w 3545"/>
                  <a:gd name="connsiteY0" fmla="*/ 2075 h 2075"/>
                  <a:gd name="connsiteX1" fmla="*/ 0 w 3545"/>
                  <a:gd name="connsiteY1" fmla="*/ 1124 h 2075"/>
                  <a:gd name="connsiteX2" fmla="*/ 2854 w 3545"/>
                  <a:gd name="connsiteY2" fmla="*/ 0 h 2075"/>
                  <a:gd name="connsiteX3" fmla="*/ 3545 w 3545"/>
                  <a:gd name="connsiteY3" fmla="*/ 951 h 2075"/>
                  <a:gd name="connsiteX4" fmla="*/ 692 w 3545"/>
                  <a:gd name="connsiteY4" fmla="*/ 2075 h 20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545" h="2075">
                    <a:moveTo>
                      <a:pt x="692" y="2075"/>
                    </a:moveTo>
                    <a:cubicBezTo>
                      <a:pt x="605" y="2075"/>
                      <a:pt x="259" y="1470"/>
                      <a:pt x="0" y="1124"/>
                    </a:cubicBezTo>
                    <a:cubicBezTo>
                      <a:pt x="951" y="778"/>
                      <a:pt x="1816" y="346"/>
                      <a:pt x="2854" y="0"/>
                    </a:cubicBezTo>
                    <a:cubicBezTo>
                      <a:pt x="2854" y="0"/>
                      <a:pt x="3286" y="605"/>
                      <a:pt x="3545" y="951"/>
                    </a:cubicBezTo>
                    <a:cubicBezTo>
                      <a:pt x="2594" y="1384"/>
                      <a:pt x="1643" y="1729"/>
                      <a:pt x="692" y="2075"/>
                    </a:cubicBezTo>
                    <a:close/>
                  </a:path>
                </a:pathLst>
              </a:custGeom>
              <a:solidFill>
                <a:srgbClr val="FFFFFF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191" name="图形 9"/>
              <p:cNvSpPr/>
              <p:nvPr/>
            </p:nvSpPr>
            <p:spPr>
              <a:xfrm>
                <a:off x="8456" y="6113"/>
                <a:ext cx="5" cy="3"/>
              </a:xfrm>
              <a:custGeom>
                <a:avLst/>
                <a:gdLst>
                  <a:gd name="connsiteX0" fmla="*/ 432 w 3372"/>
                  <a:gd name="connsiteY0" fmla="*/ 1729 h 1729"/>
                  <a:gd name="connsiteX1" fmla="*/ 0 w 3372"/>
                  <a:gd name="connsiteY1" fmla="*/ 605 h 1729"/>
                  <a:gd name="connsiteX2" fmla="*/ 2854 w 3372"/>
                  <a:gd name="connsiteY2" fmla="*/ 0 h 1729"/>
                  <a:gd name="connsiteX3" fmla="*/ 3372 w 3372"/>
                  <a:gd name="connsiteY3" fmla="*/ 1211 h 1729"/>
                  <a:gd name="connsiteX4" fmla="*/ 432 w 3372"/>
                  <a:gd name="connsiteY4" fmla="*/ 1729 h 1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372" h="1729">
                    <a:moveTo>
                      <a:pt x="432" y="1729"/>
                    </a:moveTo>
                    <a:cubicBezTo>
                      <a:pt x="346" y="1729"/>
                      <a:pt x="173" y="951"/>
                      <a:pt x="0" y="605"/>
                    </a:cubicBezTo>
                    <a:cubicBezTo>
                      <a:pt x="951" y="432"/>
                      <a:pt x="1902" y="173"/>
                      <a:pt x="2854" y="0"/>
                    </a:cubicBezTo>
                    <a:cubicBezTo>
                      <a:pt x="3027" y="432"/>
                      <a:pt x="3200" y="778"/>
                      <a:pt x="3372" y="1211"/>
                    </a:cubicBezTo>
                    <a:cubicBezTo>
                      <a:pt x="2421" y="1297"/>
                      <a:pt x="1384" y="1557"/>
                      <a:pt x="432" y="1729"/>
                    </a:cubicBezTo>
                    <a:close/>
                  </a:path>
                </a:pathLst>
              </a:custGeom>
              <a:solidFill>
                <a:srgbClr val="FFFFFF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192" name="图形 9"/>
              <p:cNvSpPr/>
              <p:nvPr/>
            </p:nvSpPr>
            <p:spPr>
              <a:xfrm>
                <a:off x="8471" y="5678"/>
                <a:ext cx="11" cy="5"/>
              </a:xfrm>
              <a:custGeom>
                <a:avLst/>
                <a:gdLst>
                  <a:gd name="connsiteX0" fmla="*/ 346 w 7004"/>
                  <a:gd name="connsiteY0" fmla="*/ 3200 h 3372"/>
                  <a:gd name="connsiteX1" fmla="*/ 86 w 7004"/>
                  <a:gd name="connsiteY1" fmla="*/ 3372 h 3372"/>
                  <a:gd name="connsiteX2" fmla="*/ 0 w 7004"/>
                  <a:gd name="connsiteY2" fmla="*/ 3286 h 3372"/>
                  <a:gd name="connsiteX3" fmla="*/ 346 w 7004"/>
                  <a:gd name="connsiteY3" fmla="*/ 3200 h 3372"/>
                  <a:gd name="connsiteX4" fmla="*/ 6053 w 7004"/>
                  <a:gd name="connsiteY4" fmla="*/ 0 h 3372"/>
                  <a:gd name="connsiteX5" fmla="*/ 7004 w 7004"/>
                  <a:gd name="connsiteY5" fmla="*/ 1384 h 3372"/>
                  <a:gd name="connsiteX6" fmla="*/ 346 w 7004"/>
                  <a:gd name="connsiteY6" fmla="*/ 3200 h 3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004" h="3372">
                    <a:moveTo>
                      <a:pt x="346" y="3200"/>
                    </a:moveTo>
                    <a:cubicBezTo>
                      <a:pt x="259" y="3286"/>
                      <a:pt x="173" y="3286"/>
                      <a:pt x="86" y="3372"/>
                    </a:cubicBezTo>
                    <a:lnTo>
                      <a:pt x="0" y="3286"/>
                    </a:lnTo>
                    <a:cubicBezTo>
                      <a:pt x="86" y="3286"/>
                      <a:pt x="259" y="3200"/>
                      <a:pt x="346" y="3200"/>
                    </a:cubicBezTo>
                    <a:cubicBezTo>
                      <a:pt x="2248" y="2162"/>
                      <a:pt x="4151" y="1124"/>
                      <a:pt x="6053" y="0"/>
                    </a:cubicBezTo>
                    <a:cubicBezTo>
                      <a:pt x="6399" y="432"/>
                      <a:pt x="6659" y="951"/>
                      <a:pt x="7004" y="1384"/>
                    </a:cubicBezTo>
                    <a:cubicBezTo>
                      <a:pt x="4843" y="1989"/>
                      <a:pt x="2594" y="2594"/>
                      <a:pt x="346" y="3200"/>
                    </a:cubicBezTo>
                    <a:close/>
                  </a:path>
                </a:pathLst>
              </a:custGeom>
              <a:solidFill>
                <a:srgbClr val="FFFFFF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193" name="图形 9"/>
              <p:cNvSpPr/>
              <p:nvPr/>
            </p:nvSpPr>
            <p:spPr>
              <a:xfrm>
                <a:off x="8478" y="5328"/>
                <a:ext cx="7" cy="5"/>
              </a:xfrm>
              <a:custGeom>
                <a:avLst/>
                <a:gdLst>
                  <a:gd name="connsiteX0" fmla="*/ 2940 w 4496"/>
                  <a:gd name="connsiteY0" fmla="*/ 2881 h 2908"/>
                  <a:gd name="connsiteX1" fmla="*/ 0 w 4496"/>
                  <a:gd name="connsiteY1" fmla="*/ 2016 h 2908"/>
                  <a:gd name="connsiteX2" fmla="*/ 1557 w 4496"/>
                  <a:gd name="connsiteY2" fmla="*/ 27 h 2908"/>
                  <a:gd name="connsiteX3" fmla="*/ 4497 w 4496"/>
                  <a:gd name="connsiteY3" fmla="*/ 892 h 2908"/>
                  <a:gd name="connsiteX4" fmla="*/ 2940 w 4496"/>
                  <a:gd name="connsiteY4" fmla="*/ 2881 h 29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96" h="2908">
                    <a:moveTo>
                      <a:pt x="2940" y="2881"/>
                    </a:moveTo>
                    <a:cubicBezTo>
                      <a:pt x="2162" y="3054"/>
                      <a:pt x="1038" y="2362"/>
                      <a:pt x="0" y="2016"/>
                    </a:cubicBezTo>
                    <a:cubicBezTo>
                      <a:pt x="519" y="1324"/>
                      <a:pt x="865" y="200"/>
                      <a:pt x="1557" y="27"/>
                    </a:cubicBezTo>
                    <a:cubicBezTo>
                      <a:pt x="2335" y="-146"/>
                      <a:pt x="3459" y="546"/>
                      <a:pt x="4497" y="892"/>
                    </a:cubicBezTo>
                    <a:cubicBezTo>
                      <a:pt x="3978" y="1497"/>
                      <a:pt x="3632" y="2622"/>
                      <a:pt x="2940" y="2881"/>
                    </a:cubicBezTo>
                    <a:close/>
                  </a:path>
                </a:pathLst>
              </a:custGeom>
              <a:solidFill>
                <a:srgbClr val="FFFFFF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194" name="图形 9"/>
              <p:cNvSpPr/>
              <p:nvPr/>
            </p:nvSpPr>
            <p:spPr>
              <a:xfrm>
                <a:off x="8482" y="4864"/>
                <a:ext cx="5" cy="3"/>
              </a:xfrm>
              <a:custGeom>
                <a:avLst/>
                <a:gdLst>
                  <a:gd name="connsiteX0" fmla="*/ 2431 w 3122"/>
                  <a:gd name="connsiteY0" fmla="*/ 2162 h 2161"/>
                  <a:gd name="connsiteX1" fmla="*/ 10 w 3122"/>
                  <a:gd name="connsiteY1" fmla="*/ 1038 h 2161"/>
                  <a:gd name="connsiteX2" fmla="*/ 701 w 3122"/>
                  <a:gd name="connsiteY2" fmla="*/ 0 h 2161"/>
                  <a:gd name="connsiteX3" fmla="*/ 3123 w 3122"/>
                  <a:gd name="connsiteY3" fmla="*/ 1124 h 2161"/>
                  <a:gd name="connsiteX4" fmla="*/ 2431 w 3122"/>
                  <a:gd name="connsiteY4" fmla="*/ 2162 h 21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122" h="2161">
                    <a:moveTo>
                      <a:pt x="2431" y="2162"/>
                    </a:moveTo>
                    <a:cubicBezTo>
                      <a:pt x="1653" y="1816"/>
                      <a:pt x="788" y="1470"/>
                      <a:pt x="10" y="1038"/>
                    </a:cubicBezTo>
                    <a:cubicBezTo>
                      <a:pt x="-77" y="951"/>
                      <a:pt x="442" y="346"/>
                      <a:pt x="701" y="0"/>
                    </a:cubicBezTo>
                    <a:lnTo>
                      <a:pt x="3123" y="1124"/>
                    </a:lnTo>
                    <a:cubicBezTo>
                      <a:pt x="2950" y="1384"/>
                      <a:pt x="2690" y="1729"/>
                      <a:pt x="2431" y="2162"/>
                    </a:cubicBezTo>
                    <a:close/>
                  </a:path>
                </a:pathLst>
              </a:custGeom>
              <a:solidFill>
                <a:srgbClr val="FFFFFF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195" name="图形 9"/>
              <p:cNvSpPr/>
              <p:nvPr/>
            </p:nvSpPr>
            <p:spPr>
              <a:xfrm>
                <a:off x="8487" y="4744"/>
                <a:ext cx="2" cy="3"/>
              </a:xfrm>
              <a:custGeom>
                <a:avLst/>
                <a:gdLst>
                  <a:gd name="connsiteX0" fmla="*/ 951 w 1124"/>
                  <a:gd name="connsiteY0" fmla="*/ 1989 h 1988"/>
                  <a:gd name="connsiteX1" fmla="*/ 0 w 1124"/>
                  <a:gd name="connsiteY1" fmla="*/ 0 h 1988"/>
                  <a:gd name="connsiteX2" fmla="*/ 1124 w 1124"/>
                  <a:gd name="connsiteY2" fmla="*/ 1816 h 1988"/>
                  <a:gd name="connsiteX3" fmla="*/ 951 w 1124"/>
                  <a:gd name="connsiteY3" fmla="*/ 1989 h 19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24" h="1988">
                    <a:moveTo>
                      <a:pt x="951" y="1989"/>
                    </a:moveTo>
                    <a:cubicBezTo>
                      <a:pt x="605" y="1297"/>
                      <a:pt x="259" y="692"/>
                      <a:pt x="0" y="0"/>
                    </a:cubicBezTo>
                    <a:cubicBezTo>
                      <a:pt x="432" y="605"/>
                      <a:pt x="778" y="1211"/>
                      <a:pt x="1124" y="1816"/>
                    </a:cubicBezTo>
                    <a:lnTo>
                      <a:pt x="951" y="1989"/>
                    </a:lnTo>
                    <a:close/>
                  </a:path>
                </a:pathLst>
              </a:custGeom>
              <a:solidFill>
                <a:srgbClr val="FFFFFF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196" name="图形 9"/>
              <p:cNvSpPr/>
              <p:nvPr/>
            </p:nvSpPr>
            <p:spPr>
              <a:xfrm>
                <a:off x="8508" y="4518"/>
                <a:ext cx="11" cy="11"/>
              </a:xfrm>
              <a:custGeom>
                <a:avLst/>
                <a:gdLst>
                  <a:gd name="connsiteX0" fmla="*/ 4843 w 7188"/>
                  <a:gd name="connsiteY0" fmla="*/ 0 h 6922"/>
                  <a:gd name="connsiteX1" fmla="*/ 7177 w 7188"/>
                  <a:gd name="connsiteY1" fmla="*/ 5188 h 6922"/>
                  <a:gd name="connsiteX2" fmla="*/ 5275 w 7188"/>
                  <a:gd name="connsiteY2" fmla="*/ 6918 h 6922"/>
                  <a:gd name="connsiteX3" fmla="*/ 0 w 7188"/>
                  <a:gd name="connsiteY3" fmla="*/ 4151 h 6922"/>
                  <a:gd name="connsiteX4" fmla="*/ 4843 w 7188"/>
                  <a:gd name="connsiteY4" fmla="*/ 0 h 69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188" h="6922">
                    <a:moveTo>
                      <a:pt x="4843" y="0"/>
                    </a:moveTo>
                    <a:cubicBezTo>
                      <a:pt x="5707" y="1816"/>
                      <a:pt x="6745" y="3459"/>
                      <a:pt x="7177" y="5188"/>
                    </a:cubicBezTo>
                    <a:cubicBezTo>
                      <a:pt x="7350" y="5707"/>
                      <a:pt x="5448" y="7004"/>
                      <a:pt x="5275" y="6918"/>
                    </a:cubicBezTo>
                    <a:cubicBezTo>
                      <a:pt x="3459" y="6140"/>
                      <a:pt x="1730" y="5102"/>
                      <a:pt x="0" y="4151"/>
                    </a:cubicBezTo>
                    <a:cubicBezTo>
                      <a:pt x="778" y="3459"/>
                      <a:pt x="1470" y="2854"/>
                      <a:pt x="4843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197" name="图形 9"/>
              <p:cNvSpPr/>
              <p:nvPr/>
            </p:nvSpPr>
            <p:spPr>
              <a:xfrm>
                <a:off x="8591" y="6077"/>
                <a:ext cx="7" cy="5"/>
              </a:xfrm>
              <a:custGeom>
                <a:avLst/>
                <a:gdLst>
                  <a:gd name="connsiteX0" fmla="*/ 917 w 4375"/>
                  <a:gd name="connsiteY0" fmla="*/ 3459 h 3458"/>
                  <a:gd name="connsiteX1" fmla="*/ 52 w 4375"/>
                  <a:gd name="connsiteY1" fmla="*/ 1124 h 3458"/>
                  <a:gd name="connsiteX2" fmla="*/ 2560 w 4375"/>
                  <a:gd name="connsiteY2" fmla="*/ 0 h 3458"/>
                  <a:gd name="connsiteX3" fmla="*/ 4376 w 4375"/>
                  <a:gd name="connsiteY3" fmla="*/ 1989 h 3458"/>
                  <a:gd name="connsiteX4" fmla="*/ 917 w 4375"/>
                  <a:gd name="connsiteY4" fmla="*/ 3459 h 3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375" h="3458">
                    <a:moveTo>
                      <a:pt x="917" y="3459"/>
                    </a:moveTo>
                    <a:cubicBezTo>
                      <a:pt x="571" y="2681"/>
                      <a:pt x="-207" y="1816"/>
                      <a:pt x="52" y="1124"/>
                    </a:cubicBezTo>
                    <a:cubicBezTo>
                      <a:pt x="225" y="605"/>
                      <a:pt x="1695" y="346"/>
                      <a:pt x="2560" y="0"/>
                    </a:cubicBezTo>
                    <a:cubicBezTo>
                      <a:pt x="3165" y="692"/>
                      <a:pt x="3770" y="1297"/>
                      <a:pt x="4376" y="1989"/>
                    </a:cubicBezTo>
                    <a:cubicBezTo>
                      <a:pt x="3251" y="2421"/>
                      <a:pt x="2127" y="2940"/>
                      <a:pt x="917" y="3459"/>
                    </a:cubicBezTo>
                    <a:close/>
                  </a:path>
                </a:pathLst>
              </a:custGeom>
              <a:solidFill>
                <a:srgbClr val="FFFFFF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198" name="图形 9"/>
              <p:cNvSpPr/>
              <p:nvPr/>
            </p:nvSpPr>
            <p:spPr>
              <a:xfrm>
                <a:off x="8608" y="6316"/>
                <a:ext cx="17" cy="13"/>
              </a:xfrm>
              <a:custGeom>
                <a:avLst/>
                <a:gdLst>
                  <a:gd name="connsiteX0" fmla="*/ 3128 w 10997"/>
                  <a:gd name="connsiteY0" fmla="*/ 8561 h 8563"/>
                  <a:gd name="connsiteX1" fmla="*/ 15 w 10997"/>
                  <a:gd name="connsiteY1" fmla="*/ 5967 h 8563"/>
                  <a:gd name="connsiteX2" fmla="*/ 6328 w 10997"/>
                  <a:gd name="connsiteY2" fmla="*/ 0 h 8563"/>
                  <a:gd name="connsiteX3" fmla="*/ 10997 w 10997"/>
                  <a:gd name="connsiteY3" fmla="*/ 3545 h 8563"/>
                  <a:gd name="connsiteX4" fmla="*/ 3128 w 10997"/>
                  <a:gd name="connsiteY4" fmla="*/ 8561 h 85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997" h="8563">
                    <a:moveTo>
                      <a:pt x="3128" y="8561"/>
                    </a:moveTo>
                    <a:cubicBezTo>
                      <a:pt x="2955" y="8647"/>
                      <a:pt x="-244" y="6226"/>
                      <a:pt x="15" y="5967"/>
                    </a:cubicBezTo>
                    <a:cubicBezTo>
                      <a:pt x="1917" y="3805"/>
                      <a:pt x="4166" y="1989"/>
                      <a:pt x="6328" y="0"/>
                    </a:cubicBezTo>
                    <a:cubicBezTo>
                      <a:pt x="7884" y="1211"/>
                      <a:pt x="9441" y="2335"/>
                      <a:pt x="10997" y="3545"/>
                    </a:cubicBezTo>
                    <a:cubicBezTo>
                      <a:pt x="8490" y="5361"/>
                      <a:pt x="5895" y="7091"/>
                      <a:pt x="3128" y="8561"/>
                    </a:cubicBezTo>
                    <a:close/>
                  </a:path>
                </a:pathLst>
              </a:custGeom>
              <a:solidFill>
                <a:srgbClr val="FFFFFF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199" name="图形 9"/>
              <p:cNvSpPr/>
              <p:nvPr/>
            </p:nvSpPr>
            <p:spPr>
              <a:xfrm>
                <a:off x="8679" y="6196"/>
                <a:ext cx="6" cy="55"/>
              </a:xfrm>
              <a:custGeom>
                <a:avLst/>
                <a:gdLst>
                  <a:gd name="connsiteX0" fmla="*/ 0 w 3914"/>
                  <a:gd name="connsiteY0" fmla="*/ 35022 h 35021"/>
                  <a:gd name="connsiteX1" fmla="*/ 0 w 3914"/>
                  <a:gd name="connsiteY1" fmla="*/ 0 h 35021"/>
                  <a:gd name="connsiteX2" fmla="*/ 0 w 3914"/>
                  <a:gd name="connsiteY2" fmla="*/ 35022 h 350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914" h="35021">
                    <a:moveTo>
                      <a:pt x="0" y="35022"/>
                    </a:moveTo>
                    <a:lnTo>
                      <a:pt x="0" y="0"/>
                    </a:lnTo>
                    <a:cubicBezTo>
                      <a:pt x="6918" y="11933"/>
                      <a:pt x="3200" y="23521"/>
                      <a:pt x="0" y="35022"/>
                    </a:cubicBezTo>
                    <a:close/>
                  </a:path>
                </a:pathLst>
              </a:custGeom>
              <a:solidFill>
                <a:srgbClr val="FFFFFF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200" name="图形 9"/>
              <p:cNvSpPr/>
              <p:nvPr/>
            </p:nvSpPr>
            <p:spPr>
              <a:xfrm>
                <a:off x="8694" y="6334"/>
                <a:ext cx="12" cy="5"/>
              </a:xfrm>
              <a:custGeom>
                <a:avLst/>
                <a:gdLst>
                  <a:gd name="connsiteX0" fmla="*/ 6399 w 7609"/>
                  <a:gd name="connsiteY0" fmla="*/ 3459 h 3458"/>
                  <a:gd name="connsiteX1" fmla="*/ 519 w 7609"/>
                  <a:gd name="connsiteY1" fmla="*/ 173 h 3458"/>
                  <a:gd name="connsiteX2" fmla="*/ 0 w 7609"/>
                  <a:gd name="connsiteY2" fmla="*/ 86 h 3458"/>
                  <a:gd name="connsiteX3" fmla="*/ 173 w 7609"/>
                  <a:gd name="connsiteY3" fmla="*/ 0 h 3458"/>
                  <a:gd name="connsiteX4" fmla="*/ 519 w 7609"/>
                  <a:gd name="connsiteY4" fmla="*/ 259 h 3458"/>
                  <a:gd name="connsiteX5" fmla="*/ 7610 w 7609"/>
                  <a:gd name="connsiteY5" fmla="*/ 1729 h 3458"/>
                  <a:gd name="connsiteX6" fmla="*/ 6399 w 7609"/>
                  <a:gd name="connsiteY6" fmla="*/ 3459 h 3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609" h="3458">
                    <a:moveTo>
                      <a:pt x="6399" y="3459"/>
                    </a:moveTo>
                    <a:cubicBezTo>
                      <a:pt x="4410" y="2335"/>
                      <a:pt x="2421" y="1297"/>
                      <a:pt x="519" y="173"/>
                    </a:cubicBezTo>
                    <a:cubicBezTo>
                      <a:pt x="346" y="173"/>
                      <a:pt x="173" y="86"/>
                      <a:pt x="0" y="86"/>
                    </a:cubicBezTo>
                    <a:lnTo>
                      <a:pt x="173" y="0"/>
                    </a:lnTo>
                    <a:cubicBezTo>
                      <a:pt x="259" y="86"/>
                      <a:pt x="432" y="173"/>
                      <a:pt x="519" y="259"/>
                    </a:cubicBezTo>
                    <a:cubicBezTo>
                      <a:pt x="2854" y="778"/>
                      <a:pt x="5189" y="1211"/>
                      <a:pt x="7610" y="1729"/>
                    </a:cubicBezTo>
                    <a:cubicBezTo>
                      <a:pt x="7177" y="2248"/>
                      <a:pt x="6745" y="2854"/>
                      <a:pt x="6399" y="3459"/>
                    </a:cubicBezTo>
                    <a:close/>
                  </a:path>
                </a:pathLst>
              </a:custGeom>
              <a:solidFill>
                <a:srgbClr val="FFFFFF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201" name="图形 9"/>
              <p:cNvSpPr/>
              <p:nvPr/>
            </p:nvSpPr>
            <p:spPr>
              <a:xfrm>
                <a:off x="9008" y="6301"/>
                <a:ext cx="57" cy="20"/>
              </a:xfrm>
              <a:custGeom>
                <a:avLst/>
                <a:gdLst>
                  <a:gd name="connsiteX0" fmla="*/ 35973 w 36146"/>
                  <a:gd name="connsiteY0" fmla="*/ 12805 h 12804"/>
                  <a:gd name="connsiteX1" fmla="*/ 35627 w 36146"/>
                  <a:gd name="connsiteY1" fmla="*/ 12632 h 12804"/>
                  <a:gd name="connsiteX2" fmla="*/ 0 w 36146"/>
                  <a:gd name="connsiteY2" fmla="*/ 10037 h 12804"/>
                  <a:gd name="connsiteX3" fmla="*/ 13144 w 36146"/>
                  <a:gd name="connsiteY3" fmla="*/ 871 h 12804"/>
                  <a:gd name="connsiteX4" fmla="*/ 35627 w 36146"/>
                  <a:gd name="connsiteY4" fmla="*/ 12545 h 12804"/>
                  <a:gd name="connsiteX5" fmla="*/ 36146 w 36146"/>
                  <a:gd name="connsiteY5" fmla="*/ 12632 h 12804"/>
                  <a:gd name="connsiteX6" fmla="*/ 35973 w 36146"/>
                  <a:gd name="connsiteY6" fmla="*/ 12805 h 128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6146" h="12804">
                    <a:moveTo>
                      <a:pt x="35973" y="12805"/>
                    </a:moveTo>
                    <a:cubicBezTo>
                      <a:pt x="35887" y="12718"/>
                      <a:pt x="35801" y="12718"/>
                      <a:pt x="35627" y="12632"/>
                    </a:cubicBezTo>
                    <a:cubicBezTo>
                      <a:pt x="23867" y="11767"/>
                      <a:pt x="12020" y="10902"/>
                      <a:pt x="0" y="10037"/>
                    </a:cubicBezTo>
                    <a:cubicBezTo>
                      <a:pt x="87" y="1822"/>
                      <a:pt x="3891" y="-1810"/>
                      <a:pt x="13144" y="871"/>
                    </a:cubicBezTo>
                    <a:cubicBezTo>
                      <a:pt x="21359" y="3292"/>
                      <a:pt x="28191" y="8567"/>
                      <a:pt x="35627" y="12545"/>
                    </a:cubicBezTo>
                    <a:cubicBezTo>
                      <a:pt x="35801" y="12545"/>
                      <a:pt x="35973" y="12545"/>
                      <a:pt x="36146" y="12632"/>
                    </a:cubicBezTo>
                    <a:lnTo>
                      <a:pt x="35973" y="12805"/>
                    </a:lnTo>
                    <a:close/>
                  </a:path>
                </a:pathLst>
              </a:custGeom>
              <a:solidFill>
                <a:srgbClr val="FFFFFF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202" name="图形 9"/>
              <p:cNvSpPr/>
              <p:nvPr/>
            </p:nvSpPr>
            <p:spPr>
              <a:xfrm>
                <a:off x="9133" y="5478"/>
                <a:ext cx="2" cy="2"/>
              </a:xfrm>
              <a:custGeom>
                <a:avLst/>
                <a:gdLst>
                  <a:gd name="connsiteX0" fmla="*/ 0 w 1556"/>
                  <a:gd name="connsiteY0" fmla="*/ 1470 h 1470"/>
                  <a:gd name="connsiteX1" fmla="*/ 1556 w 1556"/>
                  <a:gd name="connsiteY1" fmla="*/ 0 h 1470"/>
                  <a:gd name="connsiteX2" fmla="*/ 0 w 1556"/>
                  <a:gd name="connsiteY2" fmla="*/ 1470 h 1470"/>
                  <a:gd name="connsiteX3" fmla="*/ 0 w 1556"/>
                  <a:gd name="connsiteY3" fmla="*/ 1470 h 14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56" h="1470">
                    <a:moveTo>
                      <a:pt x="0" y="1470"/>
                    </a:moveTo>
                    <a:cubicBezTo>
                      <a:pt x="519" y="951"/>
                      <a:pt x="1038" y="432"/>
                      <a:pt x="1556" y="0"/>
                    </a:cubicBezTo>
                    <a:cubicBezTo>
                      <a:pt x="1124" y="519"/>
                      <a:pt x="605" y="1038"/>
                      <a:pt x="0" y="1470"/>
                    </a:cubicBezTo>
                    <a:lnTo>
                      <a:pt x="0" y="1470"/>
                    </a:lnTo>
                    <a:close/>
                  </a:path>
                </a:pathLst>
              </a:custGeom>
              <a:solidFill>
                <a:srgbClr val="FFFFFF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203" name="图形 9"/>
              <p:cNvSpPr/>
              <p:nvPr/>
            </p:nvSpPr>
            <p:spPr>
              <a:xfrm>
                <a:off x="9179" y="5673"/>
                <a:ext cx="2" cy="1"/>
              </a:xfrm>
              <a:custGeom>
                <a:avLst/>
                <a:gdLst>
                  <a:gd name="connsiteX0" fmla="*/ 173 w 1556"/>
                  <a:gd name="connsiteY0" fmla="*/ 865 h 864"/>
                  <a:gd name="connsiteX1" fmla="*/ 0 w 1556"/>
                  <a:gd name="connsiteY1" fmla="*/ 778 h 864"/>
                  <a:gd name="connsiteX2" fmla="*/ 1556 w 1556"/>
                  <a:gd name="connsiteY2" fmla="*/ 0 h 864"/>
                  <a:gd name="connsiteX3" fmla="*/ 173 w 1556"/>
                  <a:gd name="connsiteY3" fmla="*/ 865 h 8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56" h="864">
                    <a:moveTo>
                      <a:pt x="173" y="865"/>
                    </a:moveTo>
                    <a:lnTo>
                      <a:pt x="0" y="778"/>
                    </a:lnTo>
                    <a:cubicBezTo>
                      <a:pt x="692" y="432"/>
                      <a:pt x="1384" y="86"/>
                      <a:pt x="1556" y="0"/>
                    </a:cubicBezTo>
                    <a:cubicBezTo>
                      <a:pt x="1470" y="0"/>
                      <a:pt x="778" y="432"/>
                      <a:pt x="173" y="865"/>
                    </a:cubicBezTo>
                    <a:close/>
                  </a:path>
                </a:pathLst>
              </a:custGeom>
              <a:solidFill>
                <a:srgbClr val="FFFFFF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204" name="图形 9"/>
              <p:cNvSpPr/>
              <p:nvPr/>
            </p:nvSpPr>
            <p:spPr>
              <a:xfrm>
                <a:off x="9250" y="5248"/>
                <a:ext cx="1" cy="1"/>
              </a:xfrm>
              <a:custGeom>
                <a:avLst/>
                <a:gdLst>
                  <a:gd name="connsiteX0" fmla="*/ 605 w 951"/>
                  <a:gd name="connsiteY0" fmla="*/ 0 h 778"/>
                  <a:gd name="connsiteX1" fmla="*/ 951 w 951"/>
                  <a:gd name="connsiteY1" fmla="*/ 778 h 778"/>
                  <a:gd name="connsiteX2" fmla="*/ 0 w 951"/>
                  <a:gd name="connsiteY2" fmla="*/ 605 h 7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51" h="778">
                    <a:moveTo>
                      <a:pt x="605" y="0"/>
                    </a:moveTo>
                    <a:lnTo>
                      <a:pt x="951" y="778"/>
                    </a:lnTo>
                    <a:lnTo>
                      <a:pt x="0" y="605"/>
                    </a:lnTo>
                    <a:close/>
                  </a:path>
                </a:pathLst>
              </a:custGeom>
              <a:solidFill>
                <a:srgbClr val="FFFFFF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205" name="图形 9"/>
              <p:cNvSpPr/>
              <p:nvPr/>
            </p:nvSpPr>
            <p:spPr>
              <a:xfrm>
                <a:off x="9238" y="4386"/>
                <a:ext cx="9" cy="26"/>
              </a:xfrm>
              <a:custGeom>
                <a:avLst/>
                <a:gdLst>
                  <a:gd name="connsiteX0" fmla="*/ 1902 w 5447"/>
                  <a:gd name="connsiteY0" fmla="*/ 0 h 16689"/>
                  <a:gd name="connsiteX1" fmla="*/ 5448 w 5447"/>
                  <a:gd name="connsiteY1" fmla="*/ 346 h 16689"/>
                  <a:gd name="connsiteX2" fmla="*/ 3459 w 5447"/>
                  <a:gd name="connsiteY2" fmla="*/ 16690 h 16689"/>
                  <a:gd name="connsiteX3" fmla="*/ 0 w 5447"/>
                  <a:gd name="connsiteY3" fmla="*/ 16430 h 16689"/>
                  <a:gd name="connsiteX4" fmla="*/ 1902 w 5447"/>
                  <a:gd name="connsiteY4" fmla="*/ 0 h 166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447" h="16689">
                    <a:moveTo>
                      <a:pt x="1902" y="0"/>
                    </a:moveTo>
                    <a:lnTo>
                      <a:pt x="5448" y="346"/>
                    </a:lnTo>
                    <a:cubicBezTo>
                      <a:pt x="4756" y="5794"/>
                      <a:pt x="4064" y="11242"/>
                      <a:pt x="3459" y="16690"/>
                    </a:cubicBezTo>
                    <a:cubicBezTo>
                      <a:pt x="2335" y="16603"/>
                      <a:pt x="1211" y="16517"/>
                      <a:pt x="0" y="16430"/>
                    </a:cubicBezTo>
                    <a:cubicBezTo>
                      <a:pt x="692" y="10982"/>
                      <a:pt x="1297" y="5534"/>
                      <a:pt x="1902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206" name="图形 9"/>
              <p:cNvSpPr/>
              <p:nvPr/>
            </p:nvSpPr>
            <p:spPr>
              <a:xfrm>
                <a:off x="9239" y="5081"/>
                <a:ext cx="5" cy="4"/>
              </a:xfrm>
              <a:custGeom>
                <a:avLst/>
                <a:gdLst>
                  <a:gd name="connsiteX0" fmla="*/ 2940 w 2946"/>
                  <a:gd name="connsiteY0" fmla="*/ 951 h 2594"/>
                  <a:gd name="connsiteX1" fmla="*/ 1124 w 2946"/>
                  <a:gd name="connsiteY1" fmla="*/ 2594 h 2594"/>
                  <a:gd name="connsiteX2" fmla="*/ 0 w 2946"/>
                  <a:gd name="connsiteY2" fmla="*/ 1643 h 2594"/>
                  <a:gd name="connsiteX3" fmla="*/ 1902 w 2946"/>
                  <a:gd name="connsiteY3" fmla="*/ 0 h 2594"/>
                  <a:gd name="connsiteX4" fmla="*/ 2940 w 2946"/>
                  <a:gd name="connsiteY4" fmla="*/ 951 h 25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946" h="2594">
                    <a:moveTo>
                      <a:pt x="2940" y="951"/>
                    </a:moveTo>
                    <a:cubicBezTo>
                      <a:pt x="2421" y="1557"/>
                      <a:pt x="1729" y="2075"/>
                      <a:pt x="1124" y="2594"/>
                    </a:cubicBezTo>
                    <a:lnTo>
                      <a:pt x="0" y="1643"/>
                    </a:lnTo>
                    <a:cubicBezTo>
                      <a:pt x="605" y="1124"/>
                      <a:pt x="1297" y="605"/>
                      <a:pt x="1902" y="0"/>
                    </a:cubicBezTo>
                    <a:cubicBezTo>
                      <a:pt x="2248" y="432"/>
                      <a:pt x="3026" y="865"/>
                      <a:pt x="2940" y="951"/>
                    </a:cubicBezTo>
                    <a:close/>
                  </a:path>
                </a:pathLst>
              </a:custGeom>
              <a:solidFill>
                <a:srgbClr val="FFFFFF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207" name="图形 9"/>
              <p:cNvSpPr/>
              <p:nvPr/>
            </p:nvSpPr>
            <p:spPr>
              <a:xfrm>
                <a:off x="9195" y="6355"/>
                <a:ext cx="12" cy="10"/>
              </a:xfrm>
              <a:custGeom>
                <a:avLst/>
                <a:gdLst>
                  <a:gd name="connsiteX0" fmla="*/ 7783 w 7782"/>
                  <a:gd name="connsiteY0" fmla="*/ 6140 h 6139"/>
                  <a:gd name="connsiteX1" fmla="*/ 4064 w 7782"/>
                  <a:gd name="connsiteY1" fmla="*/ 3372 h 6139"/>
                  <a:gd name="connsiteX2" fmla="*/ 432 w 7782"/>
                  <a:gd name="connsiteY2" fmla="*/ 605 h 6139"/>
                  <a:gd name="connsiteX3" fmla="*/ 0 w 7782"/>
                  <a:gd name="connsiteY3" fmla="*/ 0 h 6139"/>
                  <a:gd name="connsiteX4" fmla="*/ 519 w 7782"/>
                  <a:gd name="connsiteY4" fmla="*/ 519 h 6139"/>
                  <a:gd name="connsiteX5" fmla="*/ 4151 w 7782"/>
                  <a:gd name="connsiteY5" fmla="*/ 3286 h 6139"/>
                  <a:gd name="connsiteX6" fmla="*/ 7783 w 7782"/>
                  <a:gd name="connsiteY6" fmla="*/ 6140 h 6139"/>
                  <a:gd name="connsiteX7" fmla="*/ 7783 w 7782"/>
                  <a:gd name="connsiteY7" fmla="*/ 6140 h 61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7782" h="6139">
                    <a:moveTo>
                      <a:pt x="7783" y="6140"/>
                    </a:moveTo>
                    <a:cubicBezTo>
                      <a:pt x="6572" y="5189"/>
                      <a:pt x="5275" y="4324"/>
                      <a:pt x="4064" y="3372"/>
                    </a:cubicBezTo>
                    <a:cubicBezTo>
                      <a:pt x="2854" y="2421"/>
                      <a:pt x="1643" y="1557"/>
                      <a:pt x="432" y="605"/>
                    </a:cubicBezTo>
                    <a:lnTo>
                      <a:pt x="0" y="0"/>
                    </a:lnTo>
                    <a:cubicBezTo>
                      <a:pt x="0" y="0"/>
                      <a:pt x="519" y="519"/>
                      <a:pt x="519" y="519"/>
                    </a:cubicBezTo>
                    <a:cubicBezTo>
                      <a:pt x="1729" y="1384"/>
                      <a:pt x="2940" y="2335"/>
                      <a:pt x="4151" y="3286"/>
                    </a:cubicBezTo>
                    <a:cubicBezTo>
                      <a:pt x="5448" y="4237"/>
                      <a:pt x="6658" y="5189"/>
                      <a:pt x="7783" y="6140"/>
                    </a:cubicBezTo>
                    <a:lnTo>
                      <a:pt x="7783" y="6140"/>
                    </a:lnTo>
                    <a:close/>
                  </a:path>
                </a:pathLst>
              </a:custGeom>
              <a:solidFill>
                <a:srgbClr val="FFFFFF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208" name="图形 9"/>
              <p:cNvSpPr/>
              <p:nvPr/>
            </p:nvSpPr>
            <p:spPr>
              <a:xfrm>
                <a:off x="9202" y="5661"/>
                <a:ext cx="1" cy="1"/>
              </a:xfrm>
              <a:custGeom>
                <a:avLst/>
                <a:gdLst>
                  <a:gd name="connsiteX0" fmla="*/ 0 w 864"/>
                  <a:gd name="connsiteY0" fmla="*/ 259 h 432"/>
                  <a:gd name="connsiteX1" fmla="*/ 865 w 864"/>
                  <a:gd name="connsiteY1" fmla="*/ 0 h 432"/>
                  <a:gd name="connsiteX2" fmla="*/ 87 w 864"/>
                  <a:gd name="connsiteY2" fmla="*/ 432 h 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864" h="432">
                    <a:moveTo>
                      <a:pt x="0" y="259"/>
                    </a:moveTo>
                    <a:lnTo>
                      <a:pt x="865" y="0"/>
                    </a:lnTo>
                    <a:lnTo>
                      <a:pt x="87" y="432"/>
                    </a:lnTo>
                    <a:close/>
                  </a:path>
                </a:pathLst>
              </a:custGeom>
              <a:solidFill>
                <a:srgbClr val="FFFFFF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209" name="图形 9"/>
              <p:cNvSpPr/>
              <p:nvPr/>
            </p:nvSpPr>
            <p:spPr>
              <a:xfrm>
                <a:off x="9196" y="4316"/>
                <a:ext cx="24" cy="22"/>
              </a:xfrm>
              <a:custGeom>
                <a:avLst/>
                <a:gdLst>
                  <a:gd name="connsiteX0" fmla="*/ 41 w 15315"/>
                  <a:gd name="connsiteY0" fmla="*/ 14182 h 14181"/>
                  <a:gd name="connsiteX1" fmla="*/ 14309 w 15315"/>
                  <a:gd name="connsiteY1" fmla="*/ 173 h 14181"/>
                  <a:gd name="connsiteX2" fmla="*/ 14309 w 15315"/>
                  <a:gd name="connsiteY2" fmla="*/ 0 h 14181"/>
                  <a:gd name="connsiteX3" fmla="*/ 14395 w 15315"/>
                  <a:gd name="connsiteY3" fmla="*/ 86 h 14181"/>
                  <a:gd name="connsiteX4" fmla="*/ 14309 w 15315"/>
                  <a:gd name="connsiteY4" fmla="*/ 173 h 14181"/>
                  <a:gd name="connsiteX5" fmla="*/ 41 w 15315"/>
                  <a:gd name="connsiteY5" fmla="*/ 14182 h 141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5315" h="14181">
                    <a:moveTo>
                      <a:pt x="41" y="14182"/>
                    </a:moveTo>
                    <a:cubicBezTo>
                      <a:pt x="-651" y="6140"/>
                      <a:pt x="7650" y="3632"/>
                      <a:pt x="14309" y="173"/>
                    </a:cubicBezTo>
                    <a:cubicBezTo>
                      <a:pt x="14309" y="86"/>
                      <a:pt x="14309" y="86"/>
                      <a:pt x="14309" y="0"/>
                    </a:cubicBezTo>
                    <a:lnTo>
                      <a:pt x="14395" y="86"/>
                    </a:lnTo>
                    <a:cubicBezTo>
                      <a:pt x="14395" y="86"/>
                      <a:pt x="14309" y="86"/>
                      <a:pt x="14309" y="173"/>
                    </a:cubicBezTo>
                    <a:cubicBezTo>
                      <a:pt x="16903" y="10982"/>
                      <a:pt x="15260" y="12625"/>
                      <a:pt x="41" y="14182"/>
                    </a:cubicBezTo>
                    <a:close/>
                  </a:path>
                </a:pathLst>
              </a:custGeom>
              <a:solidFill>
                <a:srgbClr val="FFFFFF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210" name="图形 9"/>
              <p:cNvSpPr/>
              <p:nvPr/>
            </p:nvSpPr>
            <p:spPr>
              <a:xfrm>
                <a:off x="9222" y="5515"/>
                <a:ext cx="40" cy="33"/>
              </a:xfrm>
              <a:custGeom>
                <a:avLst/>
                <a:gdLst>
                  <a:gd name="connsiteX0" fmla="*/ 10008 w 25140"/>
                  <a:gd name="connsiteY0" fmla="*/ 614 h 21195"/>
                  <a:gd name="connsiteX1" fmla="*/ 25141 w 25140"/>
                  <a:gd name="connsiteY1" fmla="*/ 3900 h 21195"/>
                  <a:gd name="connsiteX2" fmla="*/ 20990 w 25140"/>
                  <a:gd name="connsiteY2" fmla="*/ 4592 h 21195"/>
                  <a:gd name="connsiteX3" fmla="*/ 13380 w 25140"/>
                  <a:gd name="connsiteY3" fmla="*/ 10126 h 21195"/>
                  <a:gd name="connsiteX4" fmla="*/ 13207 w 25140"/>
                  <a:gd name="connsiteY4" fmla="*/ 10126 h 21195"/>
                  <a:gd name="connsiteX5" fmla="*/ 13207 w 25140"/>
                  <a:gd name="connsiteY5" fmla="*/ 10299 h 21195"/>
                  <a:gd name="connsiteX6" fmla="*/ 10094 w 25140"/>
                  <a:gd name="connsiteY6" fmla="*/ 16698 h 21195"/>
                  <a:gd name="connsiteX7" fmla="*/ 10613 w 25140"/>
                  <a:gd name="connsiteY7" fmla="*/ 21195 h 21195"/>
                  <a:gd name="connsiteX8" fmla="*/ 63 w 25140"/>
                  <a:gd name="connsiteY8" fmla="*/ 10386 h 21195"/>
                  <a:gd name="connsiteX9" fmla="*/ 10008 w 25140"/>
                  <a:gd name="connsiteY9" fmla="*/ 614 h 211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5140" h="21195">
                    <a:moveTo>
                      <a:pt x="10008" y="614"/>
                    </a:moveTo>
                    <a:cubicBezTo>
                      <a:pt x="15455" y="-683"/>
                      <a:pt x="21249" y="-78"/>
                      <a:pt x="25141" y="3900"/>
                    </a:cubicBezTo>
                    <a:cubicBezTo>
                      <a:pt x="23757" y="3987"/>
                      <a:pt x="22373" y="4160"/>
                      <a:pt x="20990" y="4592"/>
                    </a:cubicBezTo>
                    <a:cubicBezTo>
                      <a:pt x="18396" y="5284"/>
                      <a:pt x="15542" y="7532"/>
                      <a:pt x="13380" y="10126"/>
                    </a:cubicBezTo>
                    <a:cubicBezTo>
                      <a:pt x="13294" y="10126"/>
                      <a:pt x="13207" y="10126"/>
                      <a:pt x="13207" y="10126"/>
                    </a:cubicBezTo>
                    <a:lnTo>
                      <a:pt x="13207" y="10299"/>
                    </a:lnTo>
                    <a:cubicBezTo>
                      <a:pt x="11477" y="12375"/>
                      <a:pt x="10267" y="14710"/>
                      <a:pt x="10094" y="16698"/>
                    </a:cubicBezTo>
                    <a:cubicBezTo>
                      <a:pt x="9921" y="18428"/>
                      <a:pt x="10094" y="19898"/>
                      <a:pt x="10613" y="21195"/>
                    </a:cubicBezTo>
                    <a:cubicBezTo>
                      <a:pt x="4473" y="18860"/>
                      <a:pt x="-629" y="16093"/>
                      <a:pt x="63" y="10386"/>
                    </a:cubicBezTo>
                    <a:cubicBezTo>
                      <a:pt x="409" y="6754"/>
                      <a:pt x="5597" y="1652"/>
                      <a:pt x="10008" y="614"/>
                    </a:cubicBezTo>
                    <a:close/>
                  </a:path>
                </a:pathLst>
              </a:custGeom>
              <a:solidFill>
                <a:srgbClr val="FFFFFF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211" name="图形 9"/>
              <p:cNvSpPr/>
              <p:nvPr/>
            </p:nvSpPr>
            <p:spPr>
              <a:xfrm>
                <a:off x="9938" y="5161"/>
                <a:ext cx="1" cy="1"/>
              </a:xfrm>
              <a:custGeom>
                <a:avLst/>
                <a:gdLst>
                  <a:gd name="connsiteX0" fmla="*/ 173 w 691"/>
                  <a:gd name="connsiteY0" fmla="*/ 0 h 605"/>
                  <a:gd name="connsiteX1" fmla="*/ 692 w 691"/>
                  <a:gd name="connsiteY1" fmla="*/ 605 h 605"/>
                  <a:gd name="connsiteX2" fmla="*/ 0 w 691"/>
                  <a:gd name="connsiteY2" fmla="*/ 173 h 6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91" h="605">
                    <a:moveTo>
                      <a:pt x="173" y="0"/>
                    </a:moveTo>
                    <a:lnTo>
                      <a:pt x="692" y="605"/>
                    </a:lnTo>
                    <a:lnTo>
                      <a:pt x="0" y="173"/>
                    </a:lnTo>
                    <a:close/>
                  </a:path>
                </a:pathLst>
              </a:custGeom>
              <a:solidFill>
                <a:srgbClr val="FFFFFF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212" name="图形 9"/>
              <p:cNvSpPr/>
              <p:nvPr/>
            </p:nvSpPr>
            <p:spPr>
              <a:xfrm>
                <a:off x="9929" y="4802"/>
                <a:ext cx="3" cy="2"/>
              </a:xfrm>
              <a:custGeom>
                <a:avLst/>
                <a:gdLst>
                  <a:gd name="connsiteX0" fmla="*/ 519 w 2161"/>
                  <a:gd name="connsiteY0" fmla="*/ 0 h 1210"/>
                  <a:gd name="connsiteX1" fmla="*/ 1902 w 2161"/>
                  <a:gd name="connsiteY1" fmla="*/ 173 h 1210"/>
                  <a:gd name="connsiteX2" fmla="*/ 2162 w 2161"/>
                  <a:gd name="connsiteY2" fmla="*/ 1211 h 1210"/>
                  <a:gd name="connsiteX3" fmla="*/ 0 w 2161"/>
                  <a:gd name="connsiteY3" fmla="*/ 951 h 1210"/>
                  <a:gd name="connsiteX4" fmla="*/ 519 w 2161"/>
                  <a:gd name="connsiteY4" fmla="*/ 0 h 12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61" h="1210">
                    <a:moveTo>
                      <a:pt x="519" y="0"/>
                    </a:moveTo>
                    <a:cubicBezTo>
                      <a:pt x="951" y="0"/>
                      <a:pt x="1643" y="0"/>
                      <a:pt x="1902" y="173"/>
                    </a:cubicBezTo>
                    <a:cubicBezTo>
                      <a:pt x="2162" y="432"/>
                      <a:pt x="2075" y="865"/>
                      <a:pt x="2162" y="1211"/>
                    </a:cubicBezTo>
                    <a:cubicBezTo>
                      <a:pt x="1470" y="1124"/>
                      <a:pt x="692" y="1038"/>
                      <a:pt x="0" y="951"/>
                    </a:cubicBezTo>
                    <a:cubicBezTo>
                      <a:pt x="87" y="692"/>
                      <a:pt x="259" y="346"/>
                      <a:pt x="51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213" name="图形 9"/>
              <p:cNvSpPr/>
              <p:nvPr/>
            </p:nvSpPr>
            <p:spPr>
              <a:xfrm>
                <a:off x="9916" y="5843"/>
                <a:ext cx="5" cy="4"/>
              </a:xfrm>
              <a:custGeom>
                <a:avLst/>
                <a:gdLst>
                  <a:gd name="connsiteX0" fmla="*/ 3459 w 3458"/>
                  <a:gd name="connsiteY0" fmla="*/ 1038 h 2248"/>
                  <a:gd name="connsiteX1" fmla="*/ 865 w 3458"/>
                  <a:gd name="connsiteY1" fmla="*/ 2248 h 2248"/>
                  <a:gd name="connsiteX2" fmla="*/ 0 w 3458"/>
                  <a:gd name="connsiteY2" fmla="*/ 1124 h 2248"/>
                  <a:gd name="connsiteX3" fmla="*/ 2594 w 3458"/>
                  <a:gd name="connsiteY3" fmla="*/ 0 h 2248"/>
                  <a:gd name="connsiteX4" fmla="*/ 3459 w 3458"/>
                  <a:gd name="connsiteY4" fmla="*/ 1038 h 22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458" h="2248">
                    <a:moveTo>
                      <a:pt x="3459" y="1038"/>
                    </a:moveTo>
                    <a:cubicBezTo>
                      <a:pt x="2594" y="1470"/>
                      <a:pt x="1729" y="1816"/>
                      <a:pt x="865" y="2248"/>
                    </a:cubicBezTo>
                    <a:cubicBezTo>
                      <a:pt x="605" y="1902"/>
                      <a:pt x="0" y="1211"/>
                      <a:pt x="0" y="1124"/>
                    </a:cubicBezTo>
                    <a:cubicBezTo>
                      <a:pt x="778" y="692"/>
                      <a:pt x="1643" y="259"/>
                      <a:pt x="2594" y="0"/>
                    </a:cubicBezTo>
                    <a:cubicBezTo>
                      <a:pt x="2594" y="0"/>
                      <a:pt x="3113" y="692"/>
                      <a:pt x="3459" y="1038"/>
                    </a:cubicBezTo>
                    <a:close/>
                  </a:path>
                </a:pathLst>
              </a:custGeom>
              <a:solidFill>
                <a:srgbClr val="FFFFFF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214" name="图形 9"/>
              <p:cNvSpPr/>
              <p:nvPr/>
            </p:nvSpPr>
            <p:spPr>
              <a:xfrm>
                <a:off x="9907" y="4579"/>
                <a:ext cx="10" cy="6"/>
              </a:xfrm>
              <a:custGeom>
                <a:avLst/>
                <a:gdLst>
                  <a:gd name="connsiteX0" fmla="*/ 3113 w 6485"/>
                  <a:gd name="connsiteY0" fmla="*/ 47 h 3617"/>
                  <a:gd name="connsiteX1" fmla="*/ 6486 w 6485"/>
                  <a:gd name="connsiteY1" fmla="*/ 1172 h 3617"/>
                  <a:gd name="connsiteX2" fmla="*/ 2767 w 6485"/>
                  <a:gd name="connsiteY2" fmla="*/ 3593 h 3617"/>
                  <a:gd name="connsiteX3" fmla="*/ 0 w 6485"/>
                  <a:gd name="connsiteY3" fmla="*/ 2642 h 3617"/>
                  <a:gd name="connsiteX4" fmla="*/ 3113 w 6485"/>
                  <a:gd name="connsiteY4" fmla="*/ 47 h 36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485" h="3617">
                    <a:moveTo>
                      <a:pt x="3113" y="47"/>
                    </a:moveTo>
                    <a:cubicBezTo>
                      <a:pt x="3545" y="-212"/>
                      <a:pt x="4929" y="653"/>
                      <a:pt x="6486" y="1172"/>
                    </a:cubicBezTo>
                    <a:cubicBezTo>
                      <a:pt x="5102" y="2123"/>
                      <a:pt x="4064" y="3074"/>
                      <a:pt x="2767" y="3593"/>
                    </a:cubicBezTo>
                    <a:cubicBezTo>
                      <a:pt x="2162" y="3766"/>
                      <a:pt x="951" y="2988"/>
                      <a:pt x="0" y="2642"/>
                    </a:cubicBezTo>
                    <a:cubicBezTo>
                      <a:pt x="1038" y="1777"/>
                      <a:pt x="1902" y="739"/>
                      <a:pt x="3113" y="47"/>
                    </a:cubicBezTo>
                    <a:close/>
                  </a:path>
                </a:pathLst>
              </a:custGeom>
              <a:solidFill>
                <a:srgbClr val="FFFFFF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215" name="图形 9"/>
              <p:cNvSpPr/>
              <p:nvPr/>
            </p:nvSpPr>
            <p:spPr>
              <a:xfrm>
                <a:off x="9894" y="5105"/>
                <a:ext cx="4" cy="2"/>
              </a:xfrm>
              <a:custGeom>
                <a:avLst/>
                <a:gdLst>
                  <a:gd name="connsiteX0" fmla="*/ 2335 w 2507"/>
                  <a:gd name="connsiteY0" fmla="*/ 0 h 1487"/>
                  <a:gd name="connsiteX1" fmla="*/ 2508 w 2507"/>
                  <a:gd name="connsiteY1" fmla="*/ 1211 h 1487"/>
                  <a:gd name="connsiteX2" fmla="*/ 1038 w 2507"/>
                  <a:gd name="connsiteY2" fmla="*/ 1470 h 1487"/>
                  <a:gd name="connsiteX3" fmla="*/ 0 w 2507"/>
                  <a:gd name="connsiteY3" fmla="*/ 605 h 1487"/>
                  <a:gd name="connsiteX4" fmla="*/ 2335 w 2507"/>
                  <a:gd name="connsiteY4" fmla="*/ 0 h 14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507" h="1487">
                    <a:moveTo>
                      <a:pt x="2335" y="0"/>
                    </a:moveTo>
                    <a:lnTo>
                      <a:pt x="2508" y="1211"/>
                    </a:lnTo>
                    <a:cubicBezTo>
                      <a:pt x="1989" y="1297"/>
                      <a:pt x="1470" y="1557"/>
                      <a:pt x="1038" y="1470"/>
                    </a:cubicBezTo>
                    <a:cubicBezTo>
                      <a:pt x="605" y="1384"/>
                      <a:pt x="346" y="865"/>
                      <a:pt x="0" y="605"/>
                    </a:cubicBezTo>
                    <a:lnTo>
                      <a:pt x="2335" y="0"/>
                    </a:lnTo>
                    <a:close/>
                  </a:path>
                </a:pathLst>
              </a:custGeom>
              <a:solidFill>
                <a:srgbClr val="FFFFFF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216" name="图形 9"/>
              <p:cNvSpPr/>
              <p:nvPr/>
            </p:nvSpPr>
            <p:spPr>
              <a:xfrm>
                <a:off x="9797" y="4255"/>
                <a:ext cx="9" cy="9"/>
              </a:xfrm>
              <a:custGeom>
                <a:avLst/>
                <a:gdLst>
                  <a:gd name="connsiteX0" fmla="*/ 2594 w 5793"/>
                  <a:gd name="connsiteY0" fmla="*/ 0 h 5447"/>
                  <a:gd name="connsiteX1" fmla="*/ 5794 w 5793"/>
                  <a:gd name="connsiteY1" fmla="*/ 4410 h 5447"/>
                  <a:gd name="connsiteX2" fmla="*/ 3200 w 5793"/>
                  <a:gd name="connsiteY2" fmla="*/ 5448 h 5447"/>
                  <a:gd name="connsiteX3" fmla="*/ 0 w 5793"/>
                  <a:gd name="connsiteY3" fmla="*/ 1038 h 5447"/>
                  <a:gd name="connsiteX4" fmla="*/ 2594 w 5793"/>
                  <a:gd name="connsiteY4" fmla="*/ 0 h 54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793" h="5447">
                    <a:moveTo>
                      <a:pt x="2594" y="0"/>
                    </a:moveTo>
                    <a:cubicBezTo>
                      <a:pt x="3632" y="1470"/>
                      <a:pt x="4756" y="2940"/>
                      <a:pt x="5794" y="4410"/>
                    </a:cubicBezTo>
                    <a:cubicBezTo>
                      <a:pt x="4929" y="4756"/>
                      <a:pt x="4064" y="5102"/>
                      <a:pt x="3200" y="5448"/>
                    </a:cubicBezTo>
                    <a:cubicBezTo>
                      <a:pt x="2162" y="3978"/>
                      <a:pt x="1038" y="2508"/>
                      <a:pt x="0" y="1038"/>
                    </a:cubicBezTo>
                    <a:cubicBezTo>
                      <a:pt x="951" y="692"/>
                      <a:pt x="1816" y="346"/>
                      <a:pt x="2594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217" name="图形 9"/>
              <p:cNvSpPr/>
              <p:nvPr/>
            </p:nvSpPr>
            <p:spPr>
              <a:xfrm>
                <a:off x="9619" y="4333"/>
                <a:ext cx="5" cy="3"/>
              </a:xfrm>
              <a:custGeom>
                <a:avLst/>
                <a:gdLst>
                  <a:gd name="connsiteX0" fmla="*/ 692 w 2949"/>
                  <a:gd name="connsiteY0" fmla="*/ 0 h 1902"/>
                  <a:gd name="connsiteX1" fmla="*/ 2940 w 2949"/>
                  <a:gd name="connsiteY1" fmla="*/ 951 h 1902"/>
                  <a:gd name="connsiteX2" fmla="*/ 2248 w 2949"/>
                  <a:gd name="connsiteY2" fmla="*/ 1902 h 1902"/>
                  <a:gd name="connsiteX3" fmla="*/ 0 w 2949"/>
                  <a:gd name="connsiteY3" fmla="*/ 951 h 1902"/>
                  <a:gd name="connsiteX4" fmla="*/ 692 w 2949"/>
                  <a:gd name="connsiteY4" fmla="*/ 0 h 19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949" h="1902">
                    <a:moveTo>
                      <a:pt x="692" y="0"/>
                    </a:moveTo>
                    <a:cubicBezTo>
                      <a:pt x="1470" y="346"/>
                      <a:pt x="2248" y="605"/>
                      <a:pt x="2940" y="951"/>
                    </a:cubicBezTo>
                    <a:cubicBezTo>
                      <a:pt x="3027" y="951"/>
                      <a:pt x="2508" y="1557"/>
                      <a:pt x="2248" y="1902"/>
                    </a:cubicBezTo>
                    <a:cubicBezTo>
                      <a:pt x="1470" y="1557"/>
                      <a:pt x="778" y="1297"/>
                      <a:pt x="0" y="951"/>
                    </a:cubicBezTo>
                    <a:cubicBezTo>
                      <a:pt x="259" y="692"/>
                      <a:pt x="432" y="346"/>
                      <a:pt x="692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218" name="图形 9"/>
              <p:cNvSpPr/>
              <p:nvPr/>
            </p:nvSpPr>
            <p:spPr>
              <a:xfrm>
                <a:off x="9562" y="4364"/>
                <a:ext cx="5" cy="16"/>
              </a:xfrm>
              <a:custGeom>
                <a:avLst/>
                <a:gdLst>
                  <a:gd name="connsiteX0" fmla="*/ 1124 w 2940"/>
                  <a:gd name="connsiteY0" fmla="*/ 0 h 10031"/>
                  <a:gd name="connsiteX1" fmla="*/ 2940 w 2940"/>
                  <a:gd name="connsiteY1" fmla="*/ 173 h 10031"/>
                  <a:gd name="connsiteX2" fmla="*/ 1816 w 2940"/>
                  <a:gd name="connsiteY2" fmla="*/ 10031 h 10031"/>
                  <a:gd name="connsiteX3" fmla="*/ 0 w 2940"/>
                  <a:gd name="connsiteY3" fmla="*/ 9858 h 10031"/>
                  <a:gd name="connsiteX4" fmla="*/ 1124 w 2940"/>
                  <a:gd name="connsiteY4" fmla="*/ 0 h 100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940" h="10031">
                    <a:moveTo>
                      <a:pt x="1124" y="0"/>
                    </a:moveTo>
                    <a:cubicBezTo>
                      <a:pt x="1729" y="86"/>
                      <a:pt x="2335" y="86"/>
                      <a:pt x="2940" y="173"/>
                    </a:cubicBezTo>
                    <a:cubicBezTo>
                      <a:pt x="2594" y="3459"/>
                      <a:pt x="2162" y="6745"/>
                      <a:pt x="1816" y="10031"/>
                    </a:cubicBezTo>
                    <a:cubicBezTo>
                      <a:pt x="1211" y="9945"/>
                      <a:pt x="605" y="9945"/>
                      <a:pt x="0" y="9858"/>
                    </a:cubicBezTo>
                    <a:cubicBezTo>
                      <a:pt x="346" y="6572"/>
                      <a:pt x="692" y="3286"/>
                      <a:pt x="1124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219" name="图形 9"/>
              <p:cNvSpPr/>
              <p:nvPr/>
            </p:nvSpPr>
            <p:spPr>
              <a:xfrm>
                <a:off x="9549" y="4303"/>
                <a:ext cx="13" cy="31"/>
              </a:xfrm>
              <a:custGeom>
                <a:avLst/>
                <a:gdLst>
                  <a:gd name="connsiteX0" fmla="*/ 6140 w 8301"/>
                  <a:gd name="connsiteY0" fmla="*/ 0 h 19889"/>
                  <a:gd name="connsiteX1" fmla="*/ 8301 w 8301"/>
                  <a:gd name="connsiteY1" fmla="*/ 19457 h 19889"/>
                  <a:gd name="connsiteX2" fmla="*/ 4064 w 8301"/>
                  <a:gd name="connsiteY2" fmla="*/ 19889 h 19889"/>
                  <a:gd name="connsiteX3" fmla="*/ 0 w 8301"/>
                  <a:gd name="connsiteY3" fmla="*/ 259 h 19889"/>
                  <a:gd name="connsiteX4" fmla="*/ 6140 w 8301"/>
                  <a:gd name="connsiteY4" fmla="*/ 0 h 198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301" h="19889">
                    <a:moveTo>
                      <a:pt x="6140" y="0"/>
                    </a:moveTo>
                    <a:cubicBezTo>
                      <a:pt x="6831" y="6486"/>
                      <a:pt x="7523" y="12971"/>
                      <a:pt x="8301" y="19457"/>
                    </a:cubicBezTo>
                    <a:cubicBezTo>
                      <a:pt x="6918" y="19543"/>
                      <a:pt x="5448" y="19716"/>
                      <a:pt x="4064" y="19889"/>
                    </a:cubicBezTo>
                    <a:cubicBezTo>
                      <a:pt x="2681" y="13317"/>
                      <a:pt x="1383" y="6831"/>
                      <a:pt x="0" y="259"/>
                    </a:cubicBezTo>
                    <a:cubicBezTo>
                      <a:pt x="1989" y="173"/>
                      <a:pt x="4064" y="86"/>
                      <a:pt x="614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220" name="图形 9"/>
              <p:cNvSpPr/>
              <p:nvPr/>
            </p:nvSpPr>
            <p:spPr>
              <a:xfrm>
                <a:off x="9429" y="4275"/>
                <a:ext cx="6" cy="5"/>
              </a:xfrm>
              <a:custGeom>
                <a:avLst/>
                <a:gdLst>
                  <a:gd name="connsiteX0" fmla="*/ 1389 w 3810"/>
                  <a:gd name="connsiteY0" fmla="*/ 0 h 3286"/>
                  <a:gd name="connsiteX1" fmla="*/ 3810 w 3810"/>
                  <a:gd name="connsiteY1" fmla="*/ 1297 h 3286"/>
                  <a:gd name="connsiteX2" fmla="*/ 2254 w 3810"/>
                  <a:gd name="connsiteY2" fmla="*/ 3286 h 3286"/>
                  <a:gd name="connsiteX3" fmla="*/ 6 w 3810"/>
                  <a:gd name="connsiteY3" fmla="*/ 1989 h 3286"/>
                  <a:gd name="connsiteX4" fmla="*/ 1389 w 3810"/>
                  <a:gd name="connsiteY4" fmla="*/ 0 h 32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810" h="3286">
                    <a:moveTo>
                      <a:pt x="1389" y="0"/>
                    </a:moveTo>
                    <a:cubicBezTo>
                      <a:pt x="2167" y="432"/>
                      <a:pt x="3032" y="865"/>
                      <a:pt x="3810" y="1297"/>
                    </a:cubicBezTo>
                    <a:cubicBezTo>
                      <a:pt x="3292" y="1989"/>
                      <a:pt x="2773" y="2594"/>
                      <a:pt x="2254" y="3286"/>
                    </a:cubicBezTo>
                    <a:cubicBezTo>
                      <a:pt x="1475" y="2854"/>
                      <a:pt x="92" y="2508"/>
                      <a:pt x="6" y="1989"/>
                    </a:cubicBezTo>
                    <a:cubicBezTo>
                      <a:pt x="-81" y="1384"/>
                      <a:pt x="870" y="605"/>
                      <a:pt x="138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221" name="图形 9"/>
              <p:cNvSpPr/>
              <p:nvPr/>
            </p:nvSpPr>
            <p:spPr>
              <a:xfrm>
                <a:off x="9384" y="4300"/>
                <a:ext cx="7" cy="3"/>
              </a:xfrm>
              <a:custGeom>
                <a:avLst/>
                <a:gdLst>
                  <a:gd name="connsiteX0" fmla="*/ 4237 w 4237"/>
                  <a:gd name="connsiteY0" fmla="*/ 0 h 1902"/>
                  <a:gd name="connsiteX1" fmla="*/ 173 w 4237"/>
                  <a:gd name="connsiteY1" fmla="*/ 1902 h 1902"/>
                  <a:gd name="connsiteX2" fmla="*/ 0 w 4237"/>
                  <a:gd name="connsiteY2" fmla="*/ 1816 h 1902"/>
                  <a:gd name="connsiteX3" fmla="*/ 4237 w 4237"/>
                  <a:gd name="connsiteY3" fmla="*/ 0 h 19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237" h="1902">
                    <a:moveTo>
                      <a:pt x="4237" y="0"/>
                    </a:moveTo>
                    <a:cubicBezTo>
                      <a:pt x="2854" y="605"/>
                      <a:pt x="1557" y="1297"/>
                      <a:pt x="173" y="1902"/>
                    </a:cubicBezTo>
                    <a:lnTo>
                      <a:pt x="0" y="1816"/>
                    </a:lnTo>
                    <a:cubicBezTo>
                      <a:pt x="1470" y="1211"/>
                      <a:pt x="2854" y="605"/>
                      <a:pt x="4237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222" name="图形 9"/>
              <p:cNvSpPr/>
              <p:nvPr/>
            </p:nvSpPr>
            <p:spPr>
              <a:xfrm>
                <a:off x="9338" y="4397"/>
                <a:ext cx="4" cy="3"/>
              </a:xfrm>
              <a:custGeom>
                <a:avLst/>
                <a:gdLst>
                  <a:gd name="connsiteX0" fmla="*/ 1470 w 2766"/>
                  <a:gd name="connsiteY0" fmla="*/ 0 h 1729"/>
                  <a:gd name="connsiteX1" fmla="*/ 2767 w 2766"/>
                  <a:gd name="connsiteY1" fmla="*/ 692 h 1729"/>
                  <a:gd name="connsiteX2" fmla="*/ 1989 w 2766"/>
                  <a:gd name="connsiteY2" fmla="*/ 1729 h 1729"/>
                  <a:gd name="connsiteX3" fmla="*/ 0 w 2766"/>
                  <a:gd name="connsiteY3" fmla="*/ 519 h 1729"/>
                  <a:gd name="connsiteX4" fmla="*/ 1470 w 2766"/>
                  <a:gd name="connsiteY4" fmla="*/ 0 h 1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766" h="1729">
                    <a:moveTo>
                      <a:pt x="1470" y="0"/>
                    </a:moveTo>
                    <a:cubicBezTo>
                      <a:pt x="1902" y="0"/>
                      <a:pt x="2335" y="432"/>
                      <a:pt x="2767" y="692"/>
                    </a:cubicBezTo>
                    <a:lnTo>
                      <a:pt x="1989" y="1729"/>
                    </a:lnTo>
                    <a:cubicBezTo>
                      <a:pt x="1297" y="1384"/>
                      <a:pt x="692" y="951"/>
                      <a:pt x="0" y="519"/>
                    </a:cubicBezTo>
                    <a:cubicBezTo>
                      <a:pt x="432" y="346"/>
                      <a:pt x="951" y="0"/>
                      <a:pt x="147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223" name="图形 9"/>
              <p:cNvSpPr/>
              <p:nvPr/>
            </p:nvSpPr>
            <p:spPr>
              <a:xfrm>
                <a:off x="9316" y="6027"/>
                <a:ext cx="2" cy="1"/>
              </a:xfrm>
              <a:custGeom>
                <a:avLst/>
                <a:gdLst>
                  <a:gd name="connsiteX0" fmla="*/ 605 w 1559"/>
                  <a:gd name="connsiteY0" fmla="*/ 327 h 586"/>
                  <a:gd name="connsiteX1" fmla="*/ 173 w 1559"/>
                  <a:gd name="connsiteY1" fmla="*/ 587 h 586"/>
                  <a:gd name="connsiteX2" fmla="*/ 0 w 1559"/>
                  <a:gd name="connsiteY2" fmla="*/ 500 h 586"/>
                  <a:gd name="connsiteX3" fmla="*/ 605 w 1559"/>
                  <a:gd name="connsiteY3" fmla="*/ 327 h 586"/>
                  <a:gd name="connsiteX4" fmla="*/ 605 w 1559"/>
                  <a:gd name="connsiteY4" fmla="*/ 327 h 586"/>
                  <a:gd name="connsiteX5" fmla="*/ 951 w 1559"/>
                  <a:gd name="connsiteY5" fmla="*/ 68 h 586"/>
                  <a:gd name="connsiteX6" fmla="*/ 605 w 1559"/>
                  <a:gd name="connsiteY6" fmla="*/ 327 h 586"/>
                  <a:gd name="connsiteX7" fmla="*/ 605 w 1559"/>
                  <a:gd name="connsiteY7" fmla="*/ 327 h 5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559" h="586">
                    <a:moveTo>
                      <a:pt x="605" y="327"/>
                    </a:moveTo>
                    <a:cubicBezTo>
                      <a:pt x="433" y="414"/>
                      <a:pt x="346" y="500"/>
                      <a:pt x="173" y="587"/>
                    </a:cubicBezTo>
                    <a:lnTo>
                      <a:pt x="0" y="500"/>
                    </a:lnTo>
                    <a:cubicBezTo>
                      <a:pt x="173" y="500"/>
                      <a:pt x="433" y="414"/>
                      <a:pt x="605" y="327"/>
                    </a:cubicBezTo>
                    <a:cubicBezTo>
                      <a:pt x="605" y="327"/>
                      <a:pt x="605" y="327"/>
                      <a:pt x="605" y="327"/>
                    </a:cubicBezTo>
                    <a:cubicBezTo>
                      <a:pt x="778" y="241"/>
                      <a:pt x="778" y="154"/>
                      <a:pt x="951" y="68"/>
                    </a:cubicBezTo>
                    <a:cubicBezTo>
                      <a:pt x="778" y="154"/>
                      <a:pt x="692" y="241"/>
                      <a:pt x="605" y="327"/>
                    </a:cubicBezTo>
                    <a:cubicBezTo>
                      <a:pt x="1556" y="-18"/>
                      <a:pt x="2162" y="-191"/>
                      <a:pt x="605" y="327"/>
                    </a:cubicBezTo>
                    <a:close/>
                  </a:path>
                </a:pathLst>
              </a:custGeom>
              <a:solidFill>
                <a:srgbClr val="FFFFFF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224" name="图形 9"/>
              <p:cNvSpPr/>
              <p:nvPr/>
            </p:nvSpPr>
            <p:spPr>
              <a:xfrm>
                <a:off x="9344" y="6111"/>
                <a:ext cx="11" cy="7"/>
              </a:xfrm>
              <a:custGeom>
                <a:avLst/>
                <a:gdLst>
                  <a:gd name="connsiteX0" fmla="*/ 3978 w 7263"/>
                  <a:gd name="connsiteY0" fmla="*/ 4317 h 4357"/>
                  <a:gd name="connsiteX1" fmla="*/ 0 w 7263"/>
                  <a:gd name="connsiteY1" fmla="*/ 3106 h 4357"/>
                  <a:gd name="connsiteX2" fmla="*/ 2248 w 7263"/>
                  <a:gd name="connsiteY2" fmla="*/ 79 h 4357"/>
                  <a:gd name="connsiteX3" fmla="*/ 7264 w 7263"/>
                  <a:gd name="connsiteY3" fmla="*/ 1117 h 4357"/>
                  <a:gd name="connsiteX4" fmla="*/ 3978 w 7263"/>
                  <a:gd name="connsiteY4" fmla="*/ 4317 h 43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263" h="4357">
                    <a:moveTo>
                      <a:pt x="3978" y="4317"/>
                    </a:moveTo>
                    <a:cubicBezTo>
                      <a:pt x="2940" y="4576"/>
                      <a:pt x="1384" y="3538"/>
                      <a:pt x="0" y="3106"/>
                    </a:cubicBezTo>
                    <a:cubicBezTo>
                      <a:pt x="692" y="2068"/>
                      <a:pt x="1124" y="512"/>
                      <a:pt x="2248" y="79"/>
                    </a:cubicBezTo>
                    <a:cubicBezTo>
                      <a:pt x="3200" y="-266"/>
                      <a:pt x="5015" y="598"/>
                      <a:pt x="7264" y="1117"/>
                    </a:cubicBezTo>
                    <a:cubicBezTo>
                      <a:pt x="5794" y="2587"/>
                      <a:pt x="5102" y="4057"/>
                      <a:pt x="3978" y="4317"/>
                    </a:cubicBezTo>
                    <a:close/>
                  </a:path>
                </a:pathLst>
              </a:custGeom>
              <a:solidFill>
                <a:srgbClr val="FFFFFF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225" name="图形 9"/>
              <p:cNvSpPr/>
              <p:nvPr/>
            </p:nvSpPr>
            <p:spPr>
              <a:xfrm>
                <a:off x="9511" y="6218"/>
                <a:ext cx="29" cy="66"/>
              </a:xfrm>
              <a:custGeom>
                <a:avLst/>
                <a:gdLst>
                  <a:gd name="connsiteX0" fmla="*/ 1338 w 18546"/>
                  <a:gd name="connsiteY0" fmla="*/ 41767 h 41767"/>
                  <a:gd name="connsiteX1" fmla="*/ 14137 w 18546"/>
                  <a:gd name="connsiteY1" fmla="*/ 8302 h 41767"/>
                  <a:gd name="connsiteX2" fmla="*/ 13964 w 18546"/>
                  <a:gd name="connsiteY2" fmla="*/ 8129 h 41767"/>
                  <a:gd name="connsiteX3" fmla="*/ 14309 w 18546"/>
                  <a:gd name="connsiteY3" fmla="*/ 7610 h 41767"/>
                  <a:gd name="connsiteX4" fmla="*/ 15866 w 18546"/>
                  <a:gd name="connsiteY4" fmla="*/ 0 h 41767"/>
                  <a:gd name="connsiteX5" fmla="*/ 18547 w 18546"/>
                  <a:gd name="connsiteY5" fmla="*/ 605 h 41767"/>
                  <a:gd name="connsiteX6" fmla="*/ 14309 w 18546"/>
                  <a:gd name="connsiteY6" fmla="*/ 7610 h 41767"/>
                  <a:gd name="connsiteX7" fmla="*/ 14223 w 18546"/>
                  <a:gd name="connsiteY7" fmla="*/ 8215 h 41767"/>
                  <a:gd name="connsiteX8" fmla="*/ 14137 w 18546"/>
                  <a:gd name="connsiteY8" fmla="*/ 8302 h 41767"/>
                  <a:gd name="connsiteX9" fmla="*/ 1338 w 18546"/>
                  <a:gd name="connsiteY9" fmla="*/ 41767 h 41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546" h="41767">
                    <a:moveTo>
                      <a:pt x="1338" y="41767"/>
                    </a:moveTo>
                    <a:cubicBezTo>
                      <a:pt x="-3590" y="28537"/>
                      <a:pt x="6095" y="18592"/>
                      <a:pt x="14137" y="8302"/>
                    </a:cubicBezTo>
                    <a:cubicBezTo>
                      <a:pt x="14137" y="8215"/>
                      <a:pt x="14050" y="8215"/>
                      <a:pt x="13964" y="8129"/>
                    </a:cubicBezTo>
                    <a:cubicBezTo>
                      <a:pt x="14050" y="7956"/>
                      <a:pt x="14223" y="7783"/>
                      <a:pt x="14309" y="7610"/>
                    </a:cubicBezTo>
                    <a:cubicBezTo>
                      <a:pt x="14828" y="5102"/>
                      <a:pt x="15347" y="2508"/>
                      <a:pt x="15866" y="0"/>
                    </a:cubicBezTo>
                    <a:cubicBezTo>
                      <a:pt x="16817" y="173"/>
                      <a:pt x="17682" y="346"/>
                      <a:pt x="18547" y="605"/>
                    </a:cubicBezTo>
                    <a:cubicBezTo>
                      <a:pt x="17163" y="2940"/>
                      <a:pt x="15693" y="5275"/>
                      <a:pt x="14309" y="7610"/>
                    </a:cubicBezTo>
                    <a:cubicBezTo>
                      <a:pt x="14309" y="7783"/>
                      <a:pt x="14223" y="8042"/>
                      <a:pt x="14223" y="8215"/>
                    </a:cubicBezTo>
                    <a:cubicBezTo>
                      <a:pt x="14223" y="8215"/>
                      <a:pt x="14223" y="8302"/>
                      <a:pt x="14137" y="8302"/>
                    </a:cubicBezTo>
                    <a:cubicBezTo>
                      <a:pt x="25811" y="23175"/>
                      <a:pt x="4365" y="30353"/>
                      <a:pt x="1338" y="41767"/>
                    </a:cubicBezTo>
                    <a:close/>
                  </a:path>
                </a:pathLst>
              </a:custGeom>
              <a:solidFill>
                <a:srgbClr val="FFFFFF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226" name="图形 9"/>
              <p:cNvSpPr/>
              <p:nvPr/>
            </p:nvSpPr>
            <p:spPr>
              <a:xfrm>
                <a:off x="9625" y="6094"/>
                <a:ext cx="4" cy="4"/>
              </a:xfrm>
              <a:custGeom>
                <a:avLst/>
                <a:gdLst>
                  <a:gd name="connsiteX0" fmla="*/ 1217 w 2513"/>
                  <a:gd name="connsiteY0" fmla="*/ 2248 h 2248"/>
                  <a:gd name="connsiteX1" fmla="*/ 6 w 2513"/>
                  <a:gd name="connsiteY1" fmla="*/ 1729 h 2248"/>
                  <a:gd name="connsiteX2" fmla="*/ 1217 w 2513"/>
                  <a:gd name="connsiteY2" fmla="*/ 0 h 2248"/>
                  <a:gd name="connsiteX3" fmla="*/ 2514 w 2513"/>
                  <a:gd name="connsiteY3" fmla="*/ 519 h 2248"/>
                  <a:gd name="connsiteX4" fmla="*/ 1217 w 2513"/>
                  <a:gd name="connsiteY4" fmla="*/ 2248 h 22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513" h="2248">
                    <a:moveTo>
                      <a:pt x="1217" y="2248"/>
                    </a:moveTo>
                    <a:cubicBezTo>
                      <a:pt x="785" y="2075"/>
                      <a:pt x="-80" y="1729"/>
                      <a:pt x="6" y="1729"/>
                    </a:cubicBezTo>
                    <a:cubicBezTo>
                      <a:pt x="352" y="1124"/>
                      <a:pt x="785" y="519"/>
                      <a:pt x="1217" y="0"/>
                    </a:cubicBezTo>
                    <a:cubicBezTo>
                      <a:pt x="1649" y="173"/>
                      <a:pt x="2082" y="346"/>
                      <a:pt x="2514" y="519"/>
                    </a:cubicBezTo>
                    <a:cubicBezTo>
                      <a:pt x="2082" y="1038"/>
                      <a:pt x="1649" y="1643"/>
                      <a:pt x="1217" y="2248"/>
                    </a:cubicBezTo>
                    <a:close/>
                  </a:path>
                </a:pathLst>
              </a:custGeom>
              <a:solidFill>
                <a:srgbClr val="FFFFFF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227" name="图形 9"/>
              <p:cNvSpPr/>
              <p:nvPr/>
            </p:nvSpPr>
            <p:spPr>
              <a:xfrm>
                <a:off x="9660" y="6196"/>
                <a:ext cx="2" cy="3"/>
              </a:xfrm>
              <a:custGeom>
                <a:avLst/>
                <a:gdLst>
                  <a:gd name="connsiteX0" fmla="*/ 0 w 1124"/>
                  <a:gd name="connsiteY0" fmla="*/ 1643 h 1643"/>
                  <a:gd name="connsiteX1" fmla="*/ 87 w 1124"/>
                  <a:gd name="connsiteY1" fmla="*/ 0 h 1643"/>
                  <a:gd name="connsiteX2" fmla="*/ 1124 w 1124"/>
                  <a:gd name="connsiteY2" fmla="*/ 778 h 1643"/>
                  <a:gd name="connsiteX3" fmla="*/ 0 w 1124"/>
                  <a:gd name="connsiteY3" fmla="*/ 1643 h 16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24" h="1643">
                    <a:moveTo>
                      <a:pt x="0" y="1643"/>
                    </a:moveTo>
                    <a:cubicBezTo>
                      <a:pt x="0" y="1038"/>
                      <a:pt x="87" y="519"/>
                      <a:pt x="87" y="0"/>
                    </a:cubicBezTo>
                    <a:cubicBezTo>
                      <a:pt x="433" y="259"/>
                      <a:pt x="778" y="519"/>
                      <a:pt x="1124" y="778"/>
                    </a:cubicBezTo>
                    <a:cubicBezTo>
                      <a:pt x="778" y="1038"/>
                      <a:pt x="346" y="1384"/>
                      <a:pt x="0" y="1643"/>
                    </a:cubicBezTo>
                    <a:close/>
                  </a:path>
                </a:pathLst>
              </a:custGeom>
              <a:solidFill>
                <a:srgbClr val="FFFFFF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228" name="图形 9"/>
              <p:cNvSpPr/>
              <p:nvPr/>
            </p:nvSpPr>
            <p:spPr>
              <a:xfrm>
                <a:off x="9773" y="6379"/>
                <a:ext cx="4" cy="3"/>
              </a:xfrm>
              <a:custGeom>
                <a:avLst/>
                <a:gdLst>
                  <a:gd name="connsiteX0" fmla="*/ 1211 w 2468"/>
                  <a:gd name="connsiteY0" fmla="*/ 1643 h 1643"/>
                  <a:gd name="connsiteX1" fmla="*/ 0 w 2468"/>
                  <a:gd name="connsiteY1" fmla="*/ 865 h 1643"/>
                  <a:gd name="connsiteX2" fmla="*/ 2076 w 2468"/>
                  <a:gd name="connsiteY2" fmla="*/ 0 h 1643"/>
                  <a:gd name="connsiteX3" fmla="*/ 2421 w 2468"/>
                  <a:gd name="connsiteY3" fmla="*/ 1038 h 1643"/>
                  <a:gd name="connsiteX4" fmla="*/ 1211 w 2468"/>
                  <a:gd name="connsiteY4" fmla="*/ 1643 h 16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468" h="1643">
                    <a:moveTo>
                      <a:pt x="1211" y="1643"/>
                    </a:moveTo>
                    <a:cubicBezTo>
                      <a:pt x="778" y="1384"/>
                      <a:pt x="433" y="1124"/>
                      <a:pt x="0" y="865"/>
                    </a:cubicBezTo>
                    <a:cubicBezTo>
                      <a:pt x="692" y="605"/>
                      <a:pt x="1384" y="259"/>
                      <a:pt x="2076" y="0"/>
                    </a:cubicBezTo>
                    <a:cubicBezTo>
                      <a:pt x="2248" y="346"/>
                      <a:pt x="2594" y="778"/>
                      <a:pt x="2421" y="1038"/>
                    </a:cubicBezTo>
                    <a:cubicBezTo>
                      <a:pt x="2335" y="1297"/>
                      <a:pt x="1643" y="1384"/>
                      <a:pt x="1211" y="1643"/>
                    </a:cubicBezTo>
                    <a:close/>
                  </a:path>
                </a:pathLst>
              </a:custGeom>
              <a:solidFill>
                <a:srgbClr val="FFFFFF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229" name="图形 9"/>
              <p:cNvSpPr/>
              <p:nvPr/>
            </p:nvSpPr>
            <p:spPr>
              <a:xfrm>
                <a:off x="9835" y="6117"/>
                <a:ext cx="17" cy="13"/>
              </a:xfrm>
              <a:custGeom>
                <a:avLst/>
                <a:gdLst>
                  <a:gd name="connsiteX0" fmla="*/ 4670 w 10636"/>
                  <a:gd name="connsiteY0" fmla="*/ 8143 h 8142"/>
                  <a:gd name="connsiteX1" fmla="*/ 0 w 10636"/>
                  <a:gd name="connsiteY1" fmla="*/ 5375 h 8142"/>
                  <a:gd name="connsiteX2" fmla="*/ 6918 w 10636"/>
                  <a:gd name="connsiteY2" fmla="*/ 14 h 8142"/>
                  <a:gd name="connsiteX3" fmla="*/ 10636 w 10636"/>
                  <a:gd name="connsiteY3" fmla="*/ 2003 h 8142"/>
                  <a:gd name="connsiteX4" fmla="*/ 4670 w 10636"/>
                  <a:gd name="connsiteY4" fmla="*/ 8143 h 81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636" h="8142">
                    <a:moveTo>
                      <a:pt x="4670" y="8143"/>
                    </a:moveTo>
                    <a:cubicBezTo>
                      <a:pt x="3113" y="7191"/>
                      <a:pt x="1557" y="6240"/>
                      <a:pt x="0" y="5375"/>
                    </a:cubicBezTo>
                    <a:cubicBezTo>
                      <a:pt x="2248" y="3559"/>
                      <a:pt x="4410" y="1571"/>
                      <a:pt x="6918" y="14"/>
                    </a:cubicBezTo>
                    <a:cubicBezTo>
                      <a:pt x="7178" y="-159"/>
                      <a:pt x="9339" y="1311"/>
                      <a:pt x="10636" y="2003"/>
                    </a:cubicBezTo>
                    <a:cubicBezTo>
                      <a:pt x="8734" y="3992"/>
                      <a:pt x="6659" y="6067"/>
                      <a:pt x="4670" y="8143"/>
                    </a:cubicBezTo>
                    <a:close/>
                  </a:path>
                </a:pathLst>
              </a:custGeom>
              <a:solidFill>
                <a:srgbClr val="FFFFFF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230" name="图形 9"/>
              <p:cNvSpPr/>
              <p:nvPr/>
            </p:nvSpPr>
            <p:spPr>
              <a:xfrm>
                <a:off x="9924" y="6324"/>
                <a:ext cx="10" cy="6"/>
              </a:xfrm>
              <a:custGeom>
                <a:avLst/>
                <a:gdLst>
                  <a:gd name="connsiteX0" fmla="*/ 2508 w 6572"/>
                  <a:gd name="connsiteY0" fmla="*/ 3737 h 3756"/>
                  <a:gd name="connsiteX1" fmla="*/ 0 w 6572"/>
                  <a:gd name="connsiteY1" fmla="*/ 2440 h 3756"/>
                  <a:gd name="connsiteX2" fmla="*/ 3632 w 6572"/>
                  <a:gd name="connsiteY2" fmla="*/ 19 h 3756"/>
                  <a:gd name="connsiteX3" fmla="*/ 6572 w 6572"/>
                  <a:gd name="connsiteY3" fmla="*/ 1576 h 3756"/>
                  <a:gd name="connsiteX4" fmla="*/ 2508 w 6572"/>
                  <a:gd name="connsiteY4" fmla="*/ 3737 h 37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572" h="3756">
                    <a:moveTo>
                      <a:pt x="2508" y="3737"/>
                    </a:moveTo>
                    <a:cubicBezTo>
                      <a:pt x="1989" y="3910"/>
                      <a:pt x="865" y="2873"/>
                      <a:pt x="0" y="2440"/>
                    </a:cubicBezTo>
                    <a:cubicBezTo>
                      <a:pt x="1211" y="1576"/>
                      <a:pt x="2248" y="624"/>
                      <a:pt x="3632" y="19"/>
                    </a:cubicBezTo>
                    <a:cubicBezTo>
                      <a:pt x="3978" y="-154"/>
                      <a:pt x="5275" y="884"/>
                      <a:pt x="6572" y="1576"/>
                    </a:cubicBezTo>
                    <a:cubicBezTo>
                      <a:pt x="5102" y="2440"/>
                      <a:pt x="3978" y="3305"/>
                      <a:pt x="2508" y="3737"/>
                    </a:cubicBezTo>
                    <a:close/>
                  </a:path>
                </a:pathLst>
              </a:custGeom>
              <a:solidFill>
                <a:srgbClr val="FFFFFF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231" name="图形 9"/>
              <p:cNvSpPr/>
              <p:nvPr/>
            </p:nvSpPr>
            <p:spPr>
              <a:xfrm>
                <a:off x="9930" y="5481"/>
                <a:ext cx="17" cy="11"/>
              </a:xfrm>
              <a:custGeom>
                <a:avLst/>
                <a:gdLst>
                  <a:gd name="connsiteX0" fmla="*/ 10550 w 10746"/>
                  <a:gd name="connsiteY0" fmla="*/ 7187 h 7187"/>
                  <a:gd name="connsiteX1" fmla="*/ 0 w 10746"/>
                  <a:gd name="connsiteY1" fmla="*/ 702 h 7187"/>
                  <a:gd name="connsiteX2" fmla="*/ 10550 w 10746"/>
                  <a:gd name="connsiteY2" fmla="*/ 7187 h 71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0746" h="7187">
                    <a:moveTo>
                      <a:pt x="10550" y="7187"/>
                    </a:moveTo>
                    <a:lnTo>
                      <a:pt x="0" y="702"/>
                    </a:lnTo>
                    <a:cubicBezTo>
                      <a:pt x="7955" y="-1201"/>
                      <a:pt x="11674" y="702"/>
                      <a:pt x="10550" y="7187"/>
                    </a:cubicBezTo>
                    <a:close/>
                  </a:path>
                </a:pathLst>
              </a:custGeom>
              <a:solidFill>
                <a:srgbClr val="FFFFFF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232" name="图形 9"/>
              <p:cNvSpPr/>
              <p:nvPr/>
            </p:nvSpPr>
            <p:spPr>
              <a:xfrm>
                <a:off x="10662" y="4419"/>
                <a:ext cx="1" cy="1"/>
              </a:xfrm>
              <a:custGeom>
                <a:avLst/>
                <a:gdLst>
                  <a:gd name="connsiteX0" fmla="*/ 346 w 432"/>
                  <a:gd name="connsiteY0" fmla="*/ 0 h 605"/>
                  <a:gd name="connsiteX1" fmla="*/ 433 w 432"/>
                  <a:gd name="connsiteY1" fmla="*/ 86 h 605"/>
                  <a:gd name="connsiteX2" fmla="*/ 0 w 432"/>
                  <a:gd name="connsiteY2" fmla="*/ 605 h 6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2" h="605">
                    <a:moveTo>
                      <a:pt x="346" y="0"/>
                    </a:moveTo>
                    <a:lnTo>
                      <a:pt x="433" y="86"/>
                    </a:lnTo>
                    <a:lnTo>
                      <a:pt x="0" y="605"/>
                    </a:lnTo>
                    <a:close/>
                  </a:path>
                </a:pathLst>
              </a:custGeom>
              <a:solidFill>
                <a:srgbClr val="FFFFFF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233" name="图形 9"/>
              <p:cNvSpPr/>
              <p:nvPr/>
            </p:nvSpPr>
            <p:spPr>
              <a:xfrm>
                <a:off x="10650" y="5147"/>
                <a:ext cx="9" cy="17"/>
              </a:xfrm>
              <a:custGeom>
                <a:avLst/>
                <a:gdLst>
                  <a:gd name="connsiteX0" fmla="*/ 0 w 5537"/>
                  <a:gd name="connsiteY0" fmla="*/ 0 h 10895"/>
                  <a:gd name="connsiteX1" fmla="*/ 5534 w 5537"/>
                  <a:gd name="connsiteY1" fmla="*/ 5967 h 10895"/>
                  <a:gd name="connsiteX2" fmla="*/ 2940 w 5537"/>
                  <a:gd name="connsiteY2" fmla="*/ 10896 h 10895"/>
                  <a:gd name="connsiteX3" fmla="*/ 0 w 5537"/>
                  <a:gd name="connsiteY3" fmla="*/ 10377 h 10895"/>
                  <a:gd name="connsiteX4" fmla="*/ 0 w 5537"/>
                  <a:gd name="connsiteY4" fmla="*/ 0 h 108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537" h="10895">
                    <a:moveTo>
                      <a:pt x="0" y="0"/>
                    </a:moveTo>
                    <a:cubicBezTo>
                      <a:pt x="3372" y="3372"/>
                      <a:pt x="5534" y="4670"/>
                      <a:pt x="5534" y="5967"/>
                    </a:cubicBezTo>
                    <a:cubicBezTo>
                      <a:pt x="5621" y="7610"/>
                      <a:pt x="3805" y="9253"/>
                      <a:pt x="2940" y="10896"/>
                    </a:cubicBezTo>
                    <a:cubicBezTo>
                      <a:pt x="1989" y="10723"/>
                      <a:pt x="951" y="10550"/>
                      <a:pt x="0" y="10377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234" name="图形 9"/>
              <p:cNvSpPr/>
              <p:nvPr/>
            </p:nvSpPr>
            <p:spPr>
              <a:xfrm>
                <a:off x="10625" y="5281"/>
                <a:ext cx="11" cy="12"/>
              </a:xfrm>
              <a:custGeom>
                <a:avLst/>
                <a:gdLst>
                  <a:gd name="connsiteX0" fmla="*/ 3545 w 7004"/>
                  <a:gd name="connsiteY0" fmla="*/ 0 h 7350"/>
                  <a:gd name="connsiteX1" fmla="*/ 7004 w 7004"/>
                  <a:gd name="connsiteY1" fmla="*/ 1470 h 7350"/>
                  <a:gd name="connsiteX2" fmla="*/ 2681 w 7004"/>
                  <a:gd name="connsiteY2" fmla="*/ 7350 h 7350"/>
                  <a:gd name="connsiteX3" fmla="*/ 0 w 7004"/>
                  <a:gd name="connsiteY3" fmla="*/ 6226 h 7350"/>
                  <a:gd name="connsiteX4" fmla="*/ 3545 w 7004"/>
                  <a:gd name="connsiteY4" fmla="*/ 0 h 73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004" h="7350">
                    <a:moveTo>
                      <a:pt x="3545" y="0"/>
                    </a:moveTo>
                    <a:lnTo>
                      <a:pt x="7004" y="1470"/>
                    </a:lnTo>
                    <a:cubicBezTo>
                      <a:pt x="5534" y="3459"/>
                      <a:pt x="4151" y="5361"/>
                      <a:pt x="2681" y="7350"/>
                    </a:cubicBezTo>
                    <a:cubicBezTo>
                      <a:pt x="1816" y="7004"/>
                      <a:pt x="865" y="6572"/>
                      <a:pt x="0" y="6226"/>
                    </a:cubicBezTo>
                    <a:lnTo>
                      <a:pt x="3545" y="0"/>
                    </a:lnTo>
                    <a:close/>
                  </a:path>
                </a:pathLst>
              </a:custGeom>
              <a:solidFill>
                <a:srgbClr val="FFFFFF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235" name="图形 9"/>
              <p:cNvSpPr/>
              <p:nvPr/>
            </p:nvSpPr>
            <p:spPr>
              <a:xfrm>
                <a:off x="10586" y="5270"/>
                <a:ext cx="9" cy="6"/>
              </a:xfrm>
              <a:custGeom>
                <a:avLst/>
                <a:gdLst>
                  <a:gd name="connsiteX0" fmla="*/ 3125 w 5718"/>
                  <a:gd name="connsiteY0" fmla="*/ 5 h 3986"/>
                  <a:gd name="connsiteX1" fmla="*/ 5719 w 5718"/>
                  <a:gd name="connsiteY1" fmla="*/ 1735 h 3986"/>
                  <a:gd name="connsiteX2" fmla="*/ 1914 w 5718"/>
                  <a:gd name="connsiteY2" fmla="*/ 3983 h 3986"/>
                  <a:gd name="connsiteX3" fmla="*/ 12 w 5718"/>
                  <a:gd name="connsiteY3" fmla="*/ 2426 h 3986"/>
                  <a:gd name="connsiteX4" fmla="*/ 3125 w 5718"/>
                  <a:gd name="connsiteY4" fmla="*/ 5 h 39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718" h="3986">
                    <a:moveTo>
                      <a:pt x="3125" y="5"/>
                    </a:moveTo>
                    <a:cubicBezTo>
                      <a:pt x="3298" y="-81"/>
                      <a:pt x="4508" y="956"/>
                      <a:pt x="5719" y="1735"/>
                    </a:cubicBezTo>
                    <a:cubicBezTo>
                      <a:pt x="4335" y="2599"/>
                      <a:pt x="3211" y="3464"/>
                      <a:pt x="1914" y="3983"/>
                    </a:cubicBezTo>
                    <a:cubicBezTo>
                      <a:pt x="1655" y="4069"/>
                      <a:pt x="-161" y="2599"/>
                      <a:pt x="12" y="2426"/>
                    </a:cubicBezTo>
                    <a:cubicBezTo>
                      <a:pt x="790" y="1562"/>
                      <a:pt x="1914" y="697"/>
                      <a:pt x="3125" y="5"/>
                    </a:cubicBezTo>
                    <a:close/>
                  </a:path>
                </a:pathLst>
              </a:custGeom>
              <a:solidFill>
                <a:srgbClr val="FFFFFF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236" name="图形 9"/>
              <p:cNvSpPr/>
              <p:nvPr/>
            </p:nvSpPr>
            <p:spPr>
              <a:xfrm>
                <a:off x="10578" y="4293"/>
                <a:ext cx="3" cy="2"/>
              </a:xfrm>
              <a:custGeom>
                <a:avLst/>
                <a:gdLst>
                  <a:gd name="connsiteX0" fmla="*/ 1038 w 1729"/>
                  <a:gd name="connsiteY0" fmla="*/ 14 h 1224"/>
                  <a:gd name="connsiteX1" fmla="*/ 1730 w 1729"/>
                  <a:gd name="connsiteY1" fmla="*/ 792 h 1224"/>
                  <a:gd name="connsiteX2" fmla="*/ 605 w 1729"/>
                  <a:gd name="connsiteY2" fmla="*/ 1224 h 1224"/>
                  <a:gd name="connsiteX3" fmla="*/ 0 w 1729"/>
                  <a:gd name="connsiteY3" fmla="*/ 446 h 1224"/>
                  <a:gd name="connsiteX4" fmla="*/ 1038 w 1729"/>
                  <a:gd name="connsiteY4" fmla="*/ 14 h 12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29" h="1224">
                    <a:moveTo>
                      <a:pt x="1038" y="14"/>
                    </a:moveTo>
                    <a:cubicBezTo>
                      <a:pt x="1297" y="100"/>
                      <a:pt x="1470" y="533"/>
                      <a:pt x="1730" y="792"/>
                    </a:cubicBezTo>
                    <a:cubicBezTo>
                      <a:pt x="1384" y="965"/>
                      <a:pt x="1038" y="1138"/>
                      <a:pt x="605" y="1224"/>
                    </a:cubicBezTo>
                    <a:cubicBezTo>
                      <a:pt x="433" y="965"/>
                      <a:pt x="173" y="705"/>
                      <a:pt x="0" y="446"/>
                    </a:cubicBezTo>
                    <a:cubicBezTo>
                      <a:pt x="259" y="273"/>
                      <a:pt x="692" y="-73"/>
                      <a:pt x="1038" y="14"/>
                    </a:cubicBezTo>
                    <a:close/>
                  </a:path>
                </a:pathLst>
              </a:custGeom>
              <a:solidFill>
                <a:srgbClr val="FFFFFF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237" name="图形 9"/>
              <p:cNvSpPr/>
              <p:nvPr/>
            </p:nvSpPr>
            <p:spPr>
              <a:xfrm>
                <a:off x="10553" y="4677"/>
                <a:ext cx="6" cy="4"/>
              </a:xfrm>
              <a:custGeom>
                <a:avLst/>
                <a:gdLst>
                  <a:gd name="connsiteX0" fmla="*/ 1384 w 3932"/>
                  <a:gd name="connsiteY0" fmla="*/ 10 h 2776"/>
                  <a:gd name="connsiteX1" fmla="*/ 3891 w 3932"/>
                  <a:gd name="connsiteY1" fmla="*/ 961 h 2776"/>
                  <a:gd name="connsiteX2" fmla="*/ 2681 w 3932"/>
                  <a:gd name="connsiteY2" fmla="*/ 2777 h 2776"/>
                  <a:gd name="connsiteX3" fmla="*/ 0 w 3932"/>
                  <a:gd name="connsiteY3" fmla="*/ 1739 h 2776"/>
                  <a:gd name="connsiteX4" fmla="*/ 1384 w 3932"/>
                  <a:gd name="connsiteY4" fmla="*/ 10 h 27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932" h="2776">
                    <a:moveTo>
                      <a:pt x="1384" y="10"/>
                    </a:moveTo>
                    <a:cubicBezTo>
                      <a:pt x="2162" y="-77"/>
                      <a:pt x="3372" y="442"/>
                      <a:pt x="3891" y="961"/>
                    </a:cubicBezTo>
                    <a:cubicBezTo>
                      <a:pt x="4151" y="1307"/>
                      <a:pt x="3113" y="2171"/>
                      <a:pt x="2681" y="2777"/>
                    </a:cubicBezTo>
                    <a:cubicBezTo>
                      <a:pt x="1816" y="2431"/>
                      <a:pt x="865" y="2085"/>
                      <a:pt x="0" y="1739"/>
                    </a:cubicBezTo>
                    <a:cubicBezTo>
                      <a:pt x="432" y="1134"/>
                      <a:pt x="778" y="96"/>
                      <a:pt x="1384" y="10"/>
                    </a:cubicBezTo>
                    <a:close/>
                  </a:path>
                </a:pathLst>
              </a:custGeom>
              <a:solidFill>
                <a:srgbClr val="FFFFFF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238" name="图形 9"/>
              <p:cNvSpPr/>
              <p:nvPr/>
            </p:nvSpPr>
            <p:spPr>
              <a:xfrm>
                <a:off x="10485" y="4321"/>
                <a:ext cx="34" cy="36"/>
              </a:xfrm>
              <a:custGeom>
                <a:avLst/>
                <a:gdLst>
                  <a:gd name="connsiteX0" fmla="*/ 9827 w 21731"/>
                  <a:gd name="connsiteY0" fmla="*/ 1729 h 22656"/>
                  <a:gd name="connsiteX1" fmla="*/ 20291 w 21731"/>
                  <a:gd name="connsiteY1" fmla="*/ 0 h 22656"/>
                  <a:gd name="connsiteX2" fmla="*/ 21069 w 21731"/>
                  <a:gd name="connsiteY2" fmla="*/ 8215 h 22656"/>
                  <a:gd name="connsiteX3" fmla="*/ 661 w 21731"/>
                  <a:gd name="connsiteY3" fmla="*/ 22656 h 22656"/>
                  <a:gd name="connsiteX4" fmla="*/ 9827 w 21731"/>
                  <a:gd name="connsiteY4" fmla="*/ 1729 h 226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731" h="22656">
                    <a:moveTo>
                      <a:pt x="9827" y="1729"/>
                    </a:moveTo>
                    <a:cubicBezTo>
                      <a:pt x="11470" y="86"/>
                      <a:pt x="16659" y="519"/>
                      <a:pt x="20291" y="0"/>
                    </a:cubicBezTo>
                    <a:cubicBezTo>
                      <a:pt x="20637" y="2767"/>
                      <a:pt x="22799" y="6659"/>
                      <a:pt x="21069" y="8215"/>
                    </a:cubicBezTo>
                    <a:cubicBezTo>
                      <a:pt x="15967" y="12885"/>
                      <a:pt x="9395" y="16603"/>
                      <a:pt x="661" y="22656"/>
                    </a:cubicBezTo>
                    <a:cubicBezTo>
                      <a:pt x="-2192" y="11674"/>
                      <a:pt x="4812" y="6831"/>
                      <a:pt x="9827" y="1729"/>
                    </a:cubicBezTo>
                    <a:close/>
                  </a:path>
                </a:pathLst>
              </a:custGeom>
              <a:solidFill>
                <a:srgbClr val="FFFFFF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239" name="图形 9"/>
              <p:cNvSpPr/>
              <p:nvPr/>
            </p:nvSpPr>
            <p:spPr>
              <a:xfrm>
                <a:off x="10397" y="4222"/>
                <a:ext cx="3" cy="3"/>
              </a:xfrm>
              <a:custGeom>
                <a:avLst/>
                <a:gdLst>
                  <a:gd name="connsiteX0" fmla="*/ 1384 w 1643"/>
                  <a:gd name="connsiteY0" fmla="*/ 259 h 1643"/>
                  <a:gd name="connsiteX1" fmla="*/ 1643 w 1643"/>
                  <a:gd name="connsiteY1" fmla="*/ 1297 h 1643"/>
                  <a:gd name="connsiteX2" fmla="*/ 346 w 1643"/>
                  <a:gd name="connsiteY2" fmla="*/ 1643 h 1643"/>
                  <a:gd name="connsiteX3" fmla="*/ 0 w 1643"/>
                  <a:gd name="connsiteY3" fmla="*/ 0 h 1643"/>
                  <a:gd name="connsiteX4" fmla="*/ 1384 w 1643"/>
                  <a:gd name="connsiteY4" fmla="*/ 259 h 16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43" h="1643">
                    <a:moveTo>
                      <a:pt x="1384" y="259"/>
                    </a:moveTo>
                    <a:cubicBezTo>
                      <a:pt x="1643" y="432"/>
                      <a:pt x="1557" y="865"/>
                      <a:pt x="1643" y="1297"/>
                    </a:cubicBezTo>
                    <a:cubicBezTo>
                      <a:pt x="1211" y="1384"/>
                      <a:pt x="778" y="1557"/>
                      <a:pt x="346" y="1643"/>
                    </a:cubicBezTo>
                    <a:cubicBezTo>
                      <a:pt x="259" y="1124"/>
                      <a:pt x="173" y="519"/>
                      <a:pt x="0" y="0"/>
                    </a:cubicBezTo>
                    <a:cubicBezTo>
                      <a:pt x="519" y="86"/>
                      <a:pt x="1124" y="86"/>
                      <a:pt x="1384" y="259"/>
                    </a:cubicBezTo>
                    <a:close/>
                  </a:path>
                </a:pathLst>
              </a:custGeom>
              <a:solidFill>
                <a:srgbClr val="FFFFFF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240" name="图形 9"/>
              <p:cNvSpPr/>
              <p:nvPr/>
            </p:nvSpPr>
            <p:spPr>
              <a:xfrm>
                <a:off x="10223" y="4268"/>
                <a:ext cx="10" cy="9"/>
              </a:xfrm>
              <a:custGeom>
                <a:avLst/>
                <a:gdLst>
                  <a:gd name="connsiteX0" fmla="*/ 87 w 6572"/>
                  <a:gd name="connsiteY0" fmla="*/ 0 h 5534"/>
                  <a:gd name="connsiteX1" fmla="*/ 3719 w 6572"/>
                  <a:gd name="connsiteY1" fmla="*/ 2767 h 5534"/>
                  <a:gd name="connsiteX2" fmla="*/ 6572 w 6572"/>
                  <a:gd name="connsiteY2" fmla="*/ 5534 h 5534"/>
                  <a:gd name="connsiteX3" fmla="*/ 3632 w 6572"/>
                  <a:gd name="connsiteY3" fmla="*/ 2854 h 5534"/>
                  <a:gd name="connsiteX4" fmla="*/ 0 w 6572"/>
                  <a:gd name="connsiteY4" fmla="*/ 86 h 5534"/>
                  <a:gd name="connsiteX5" fmla="*/ 87 w 6572"/>
                  <a:gd name="connsiteY5" fmla="*/ 0 h 55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572" h="5534">
                    <a:moveTo>
                      <a:pt x="87" y="0"/>
                    </a:moveTo>
                    <a:cubicBezTo>
                      <a:pt x="1297" y="951"/>
                      <a:pt x="2508" y="1816"/>
                      <a:pt x="3719" y="2767"/>
                    </a:cubicBezTo>
                    <a:lnTo>
                      <a:pt x="6572" y="5534"/>
                    </a:lnTo>
                    <a:cubicBezTo>
                      <a:pt x="5534" y="4670"/>
                      <a:pt x="4583" y="3805"/>
                      <a:pt x="3632" y="2854"/>
                    </a:cubicBezTo>
                    <a:cubicBezTo>
                      <a:pt x="2421" y="1902"/>
                      <a:pt x="1211" y="1038"/>
                      <a:pt x="0" y="86"/>
                    </a:cubicBezTo>
                    <a:lnTo>
                      <a:pt x="87" y="0"/>
                    </a:lnTo>
                    <a:close/>
                  </a:path>
                </a:pathLst>
              </a:custGeom>
              <a:solidFill>
                <a:srgbClr val="FFFFFF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241" name="图形 9"/>
              <p:cNvSpPr/>
              <p:nvPr/>
            </p:nvSpPr>
            <p:spPr>
              <a:xfrm>
                <a:off x="10172" y="4308"/>
                <a:ext cx="7" cy="3"/>
              </a:xfrm>
              <a:custGeom>
                <a:avLst/>
                <a:gdLst>
                  <a:gd name="connsiteX0" fmla="*/ 4151 w 4150"/>
                  <a:gd name="connsiteY0" fmla="*/ 0 h 2075"/>
                  <a:gd name="connsiteX1" fmla="*/ 173 w 4150"/>
                  <a:gd name="connsiteY1" fmla="*/ 2075 h 2075"/>
                  <a:gd name="connsiteX2" fmla="*/ 0 w 4150"/>
                  <a:gd name="connsiteY2" fmla="*/ 1989 h 2075"/>
                  <a:gd name="connsiteX3" fmla="*/ 4151 w 4150"/>
                  <a:gd name="connsiteY3" fmla="*/ 0 h 20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150" h="2075">
                    <a:moveTo>
                      <a:pt x="4151" y="0"/>
                    </a:moveTo>
                    <a:cubicBezTo>
                      <a:pt x="2854" y="692"/>
                      <a:pt x="1470" y="1384"/>
                      <a:pt x="173" y="2075"/>
                    </a:cubicBezTo>
                    <a:lnTo>
                      <a:pt x="0" y="1989"/>
                    </a:lnTo>
                    <a:cubicBezTo>
                      <a:pt x="1384" y="1297"/>
                      <a:pt x="2767" y="605"/>
                      <a:pt x="4151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242" name="图形 9"/>
              <p:cNvSpPr/>
              <p:nvPr/>
            </p:nvSpPr>
            <p:spPr>
              <a:xfrm>
                <a:off x="10142" y="4254"/>
                <a:ext cx="1" cy="1"/>
              </a:xfrm>
              <a:custGeom>
                <a:avLst/>
                <a:gdLst>
                  <a:gd name="connsiteX0" fmla="*/ 519 w 518"/>
                  <a:gd name="connsiteY0" fmla="*/ 519 h 691"/>
                  <a:gd name="connsiteX1" fmla="*/ 346 w 518"/>
                  <a:gd name="connsiteY1" fmla="*/ 692 h 691"/>
                  <a:gd name="connsiteX2" fmla="*/ 0 w 518"/>
                  <a:gd name="connsiteY2" fmla="*/ 0 h 6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518" h="691">
                    <a:moveTo>
                      <a:pt x="519" y="519"/>
                    </a:moveTo>
                    <a:lnTo>
                      <a:pt x="346" y="69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243" name="图形 9"/>
              <p:cNvSpPr/>
              <p:nvPr/>
            </p:nvSpPr>
            <p:spPr>
              <a:xfrm>
                <a:off x="10075" y="4224"/>
                <a:ext cx="35" cy="47"/>
              </a:xfrm>
              <a:custGeom>
                <a:avLst/>
                <a:gdLst>
                  <a:gd name="connsiteX0" fmla="*/ 343 w 22315"/>
                  <a:gd name="connsiteY0" fmla="*/ 24386 h 29860"/>
                  <a:gd name="connsiteX1" fmla="*/ 14352 w 22315"/>
                  <a:gd name="connsiteY1" fmla="*/ 0 h 29860"/>
                  <a:gd name="connsiteX2" fmla="*/ 20751 w 22315"/>
                  <a:gd name="connsiteY2" fmla="*/ 23953 h 29860"/>
                  <a:gd name="connsiteX3" fmla="*/ 11585 w 22315"/>
                  <a:gd name="connsiteY3" fmla="*/ 29401 h 29860"/>
                  <a:gd name="connsiteX4" fmla="*/ 343 w 22315"/>
                  <a:gd name="connsiteY4" fmla="*/ 24386 h 29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315" h="29860">
                    <a:moveTo>
                      <a:pt x="343" y="24386"/>
                    </a:moveTo>
                    <a:cubicBezTo>
                      <a:pt x="3716" y="16344"/>
                      <a:pt x="3456" y="6659"/>
                      <a:pt x="14352" y="0"/>
                    </a:cubicBezTo>
                    <a:cubicBezTo>
                      <a:pt x="23778" y="7437"/>
                      <a:pt x="23259" y="15825"/>
                      <a:pt x="20751" y="23953"/>
                    </a:cubicBezTo>
                    <a:cubicBezTo>
                      <a:pt x="20060" y="26202"/>
                      <a:pt x="15130" y="28537"/>
                      <a:pt x="11585" y="29401"/>
                    </a:cubicBezTo>
                    <a:cubicBezTo>
                      <a:pt x="6051" y="30698"/>
                      <a:pt x="-1732" y="29315"/>
                      <a:pt x="343" y="24386"/>
                    </a:cubicBezTo>
                    <a:close/>
                  </a:path>
                </a:pathLst>
              </a:custGeom>
              <a:solidFill>
                <a:srgbClr val="FFFFFF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244" name="图形 9"/>
              <p:cNvSpPr/>
              <p:nvPr/>
            </p:nvSpPr>
            <p:spPr>
              <a:xfrm>
                <a:off x="10097" y="4512"/>
                <a:ext cx="6" cy="4"/>
              </a:xfrm>
              <a:custGeom>
                <a:avLst/>
                <a:gdLst>
                  <a:gd name="connsiteX0" fmla="*/ 3718 w 3718"/>
                  <a:gd name="connsiteY0" fmla="*/ 636 h 2538"/>
                  <a:gd name="connsiteX1" fmla="*/ 2594 w 3718"/>
                  <a:gd name="connsiteY1" fmla="*/ 2539 h 2538"/>
                  <a:gd name="connsiteX2" fmla="*/ 0 w 3718"/>
                  <a:gd name="connsiteY2" fmla="*/ 1155 h 2538"/>
                  <a:gd name="connsiteX3" fmla="*/ 2421 w 3718"/>
                  <a:gd name="connsiteY3" fmla="*/ 31 h 2538"/>
                  <a:gd name="connsiteX4" fmla="*/ 3718 w 3718"/>
                  <a:gd name="connsiteY4" fmla="*/ 636 h 25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718" h="2538">
                    <a:moveTo>
                      <a:pt x="3718" y="636"/>
                    </a:moveTo>
                    <a:cubicBezTo>
                      <a:pt x="3545" y="1328"/>
                      <a:pt x="3026" y="1933"/>
                      <a:pt x="2594" y="2539"/>
                    </a:cubicBezTo>
                    <a:cubicBezTo>
                      <a:pt x="1729" y="2106"/>
                      <a:pt x="865" y="1587"/>
                      <a:pt x="0" y="1155"/>
                    </a:cubicBezTo>
                    <a:cubicBezTo>
                      <a:pt x="778" y="723"/>
                      <a:pt x="1556" y="204"/>
                      <a:pt x="2421" y="31"/>
                    </a:cubicBezTo>
                    <a:cubicBezTo>
                      <a:pt x="2681" y="-142"/>
                      <a:pt x="3718" y="463"/>
                      <a:pt x="3718" y="636"/>
                    </a:cubicBezTo>
                    <a:close/>
                  </a:path>
                </a:pathLst>
              </a:custGeom>
              <a:solidFill>
                <a:srgbClr val="FFFFFF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245" name="图形 9"/>
              <p:cNvSpPr/>
              <p:nvPr/>
            </p:nvSpPr>
            <p:spPr>
              <a:xfrm>
                <a:off x="10070" y="4708"/>
                <a:ext cx="8" cy="7"/>
              </a:xfrm>
              <a:custGeom>
                <a:avLst/>
                <a:gdLst>
                  <a:gd name="connsiteX0" fmla="*/ 2508 w 4844"/>
                  <a:gd name="connsiteY0" fmla="*/ 19 h 4170"/>
                  <a:gd name="connsiteX1" fmla="*/ 4843 w 4844"/>
                  <a:gd name="connsiteY1" fmla="*/ 1143 h 4170"/>
                  <a:gd name="connsiteX2" fmla="*/ 3113 w 4844"/>
                  <a:gd name="connsiteY2" fmla="*/ 4170 h 4170"/>
                  <a:gd name="connsiteX3" fmla="*/ 0 w 4844"/>
                  <a:gd name="connsiteY3" fmla="*/ 2614 h 4170"/>
                  <a:gd name="connsiteX4" fmla="*/ 2508 w 4844"/>
                  <a:gd name="connsiteY4" fmla="*/ 19 h 41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844" h="4170">
                    <a:moveTo>
                      <a:pt x="2508" y="19"/>
                    </a:moveTo>
                    <a:cubicBezTo>
                      <a:pt x="2681" y="-154"/>
                      <a:pt x="4929" y="884"/>
                      <a:pt x="4843" y="1143"/>
                    </a:cubicBezTo>
                    <a:cubicBezTo>
                      <a:pt x="4583" y="2181"/>
                      <a:pt x="3718" y="3132"/>
                      <a:pt x="3113" y="4170"/>
                    </a:cubicBezTo>
                    <a:cubicBezTo>
                      <a:pt x="1729" y="3478"/>
                      <a:pt x="865" y="3046"/>
                      <a:pt x="0" y="2614"/>
                    </a:cubicBezTo>
                    <a:cubicBezTo>
                      <a:pt x="778" y="1749"/>
                      <a:pt x="1470" y="798"/>
                      <a:pt x="2508" y="19"/>
                    </a:cubicBezTo>
                    <a:close/>
                  </a:path>
                </a:pathLst>
              </a:custGeom>
              <a:solidFill>
                <a:srgbClr val="FFFFFF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246" name="图形 9"/>
              <p:cNvSpPr/>
              <p:nvPr/>
            </p:nvSpPr>
            <p:spPr>
              <a:xfrm>
                <a:off x="10034" y="5327"/>
                <a:ext cx="25" cy="23"/>
              </a:xfrm>
              <a:custGeom>
                <a:avLst/>
                <a:gdLst>
                  <a:gd name="connsiteX0" fmla="*/ 14701 w 15565"/>
                  <a:gd name="connsiteY0" fmla="*/ 3978 h 14354"/>
                  <a:gd name="connsiteX1" fmla="*/ 14701 w 15565"/>
                  <a:gd name="connsiteY1" fmla="*/ 3978 h 14354"/>
                  <a:gd name="connsiteX2" fmla="*/ 15566 w 15565"/>
                  <a:gd name="connsiteY2" fmla="*/ 3632 h 14354"/>
                  <a:gd name="connsiteX3" fmla="*/ 14874 w 15565"/>
                  <a:gd name="connsiteY3" fmla="*/ 3978 h 14354"/>
                  <a:gd name="connsiteX4" fmla="*/ 14701 w 15565"/>
                  <a:gd name="connsiteY4" fmla="*/ 3978 h 14354"/>
                  <a:gd name="connsiteX5" fmla="*/ 11934 w 15565"/>
                  <a:gd name="connsiteY5" fmla="*/ 14355 h 14354"/>
                  <a:gd name="connsiteX6" fmla="*/ 0 w 15565"/>
                  <a:gd name="connsiteY6" fmla="*/ 0 h 14354"/>
                  <a:gd name="connsiteX7" fmla="*/ 14701 w 15565"/>
                  <a:gd name="connsiteY7" fmla="*/ 3978 h 14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5565" h="14354">
                    <a:moveTo>
                      <a:pt x="14701" y="3978"/>
                    </a:moveTo>
                    <a:cubicBezTo>
                      <a:pt x="14701" y="3978"/>
                      <a:pt x="14701" y="3978"/>
                      <a:pt x="14701" y="3978"/>
                    </a:cubicBezTo>
                    <a:lnTo>
                      <a:pt x="15566" y="3632"/>
                    </a:lnTo>
                    <a:lnTo>
                      <a:pt x="14874" y="3978"/>
                    </a:lnTo>
                    <a:cubicBezTo>
                      <a:pt x="14787" y="4064"/>
                      <a:pt x="14701" y="4064"/>
                      <a:pt x="14701" y="3978"/>
                    </a:cubicBezTo>
                    <a:cubicBezTo>
                      <a:pt x="14009" y="6486"/>
                      <a:pt x="13317" y="9080"/>
                      <a:pt x="11934" y="14355"/>
                    </a:cubicBezTo>
                    <a:cubicBezTo>
                      <a:pt x="6745" y="8129"/>
                      <a:pt x="3891" y="4670"/>
                      <a:pt x="0" y="0"/>
                    </a:cubicBezTo>
                    <a:cubicBezTo>
                      <a:pt x="6140" y="1730"/>
                      <a:pt x="10377" y="2854"/>
                      <a:pt x="14701" y="3978"/>
                    </a:cubicBezTo>
                    <a:close/>
                  </a:path>
                </a:pathLst>
              </a:custGeom>
              <a:solidFill>
                <a:srgbClr val="FFFFFF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247" name="图形 9"/>
              <p:cNvSpPr/>
              <p:nvPr/>
            </p:nvSpPr>
            <p:spPr>
              <a:xfrm>
                <a:off x="9964" y="6107"/>
                <a:ext cx="4" cy="2"/>
              </a:xfrm>
              <a:custGeom>
                <a:avLst/>
                <a:gdLst>
                  <a:gd name="connsiteX0" fmla="*/ 1374 w 2238"/>
                  <a:gd name="connsiteY0" fmla="*/ 1297 h 1297"/>
                  <a:gd name="connsiteX1" fmla="*/ 77 w 2238"/>
                  <a:gd name="connsiteY1" fmla="*/ 1038 h 1297"/>
                  <a:gd name="connsiteX2" fmla="*/ 77 w 2238"/>
                  <a:gd name="connsiteY2" fmla="*/ 0 h 1297"/>
                  <a:gd name="connsiteX3" fmla="*/ 2239 w 2238"/>
                  <a:gd name="connsiteY3" fmla="*/ 519 h 1297"/>
                  <a:gd name="connsiteX4" fmla="*/ 1374 w 2238"/>
                  <a:gd name="connsiteY4" fmla="*/ 1297 h 12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38" h="1297">
                    <a:moveTo>
                      <a:pt x="1374" y="1297"/>
                    </a:moveTo>
                    <a:cubicBezTo>
                      <a:pt x="941" y="1211"/>
                      <a:pt x="250" y="1211"/>
                      <a:pt x="77" y="1038"/>
                    </a:cubicBezTo>
                    <a:cubicBezTo>
                      <a:pt x="-96" y="778"/>
                      <a:pt x="77" y="346"/>
                      <a:pt x="77" y="0"/>
                    </a:cubicBezTo>
                    <a:cubicBezTo>
                      <a:pt x="769" y="173"/>
                      <a:pt x="1547" y="346"/>
                      <a:pt x="2239" y="519"/>
                    </a:cubicBezTo>
                    <a:cubicBezTo>
                      <a:pt x="1893" y="692"/>
                      <a:pt x="1633" y="1038"/>
                      <a:pt x="1374" y="1297"/>
                    </a:cubicBezTo>
                    <a:close/>
                  </a:path>
                </a:pathLst>
              </a:custGeom>
              <a:solidFill>
                <a:srgbClr val="FFFFFF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248" name="图形 9"/>
              <p:cNvSpPr/>
              <p:nvPr/>
            </p:nvSpPr>
            <p:spPr>
              <a:xfrm>
                <a:off x="9988" y="6478"/>
                <a:ext cx="2" cy="1"/>
              </a:xfrm>
              <a:custGeom>
                <a:avLst/>
                <a:gdLst>
                  <a:gd name="connsiteX0" fmla="*/ 0 w 1210"/>
                  <a:gd name="connsiteY0" fmla="*/ 951 h 951"/>
                  <a:gd name="connsiteX1" fmla="*/ 86 w 1210"/>
                  <a:gd name="connsiteY1" fmla="*/ 0 h 951"/>
                  <a:gd name="connsiteX2" fmla="*/ 1211 w 1210"/>
                  <a:gd name="connsiteY2" fmla="*/ 519 h 9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210" h="951">
                    <a:moveTo>
                      <a:pt x="0" y="951"/>
                    </a:moveTo>
                    <a:lnTo>
                      <a:pt x="86" y="0"/>
                    </a:lnTo>
                    <a:lnTo>
                      <a:pt x="1211" y="519"/>
                    </a:lnTo>
                    <a:close/>
                  </a:path>
                </a:pathLst>
              </a:custGeom>
              <a:solidFill>
                <a:srgbClr val="CC0033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249" name="图形 9"/>
              <p:cNvSpPr/>
              <p:nvPr/>
            </p:nvSpPr>
            <p:spPr>
              <a:xfrm>
                <a:off x="9987" y="5252"/>
                <a:ext cx="16" cy="13"/>
              </a:xfrm>
              <a:custGeom>
                <a:avLst/>
                <a:gdLst>
                  <a:gd name="connsiteX0" fmla="*/ 7091 w 10311"/>
                  <a:gd name="connsiteY0" fmla="*/ 7956 h 7955"/>
                  <a:gd name="connsiteX1" fmla="*/ 0 w 10311"/>
                  <a:gd name="connsiteY1" fmla="*/ 0 h 7955"/>
                  <a:gd name="connsiteX2" fmla="*/ 7091 w 10311"/>
                  <a:gd name="connsiteY2" fmla="*/ 7956 h 79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0311" h="7955">
                    <a:moveTo>
                      <a:pt x="7091" y="7956"/>
                    </a:moveTo>
                    <a:cubicBezTo>
                      <a:pt x="4843" y="5361"/>
                      <a:pt x="2421" y="2681"/>
                      <a:pt x="0" y="0"/>
                    </a:cubicBezTo>
                    <a:cubicBezTo>
                      <a:pt x="11501" y="4324"/>
                      <a:pt x="12625" y="5967"/>
                      <a:pt x="7091" y="7956"/>
                    </a:cubicBezTo>
                    <a:close/>
                  </a:path>
                </a:pathLst>
              </a:custGeom>
              <a:solidFill>
                <a:srgbClr val="FFFFFF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250" name="图形 9"/>
              <p:cNvSpPr/>
              <p:nvPr/>
            </p:nvSpPr>
            <p:spPr>
              <a:xfrm>
                <a:off x="10048" y="6208"/>
                <a:ext cx="13" cy="12"/>
              </a:xfrm>
              <a:custGeom>
                <a:avLst/>
                <a:gdLst>
                  <a:gd name="connsiteX0" fmla="*/ 4343 w 8409"/>
                  <a:gd name="connsiteY0" fmla="*/ 7621 h 7620"/>
                  <a:gd name="connsiteX1" fmla="*/ 19 w 8409"/>
                  <a:gd name="connsiteY1" fmla="*/ 3211 h 7620"/>
                  <a:gd name="connsiteX2" fmla="*/ 4256 w 8409"/>
                  <a:gd name="connsiteY2" fmla="*/ 11 h 7620"/>
                  <a:gd name="connsiteX3" fmla="*/ 8407 w 8409"/>
                  <a:gd name="connsiteY3" fmla="*/ 2865 h 7620"/>
                  <a:gd name="connsiteX4" fmla="*/ 4343 w 8409"/>
                  <a:gd name="connsiteY4" fmla="*/ 7621 h 76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409" h="7620">
                    <a:moveTo>
                      <a:pt x="4343" y="7621"/>
                    </a:moveTo>
                    <a:cubicBezTo>
                      <a:pt x="2181" y="5545"/>
                      <a:pt x="-240" y="4248"/>
                      <a:pt x="19" y="3211"/>
                    </a:cubicBezTo>
                    <a:cubicBezTo>
                      <a:pt x="279" y="1913"/>
                      <a:pt x="2614" y="270"/>
                      <a:pt x="4256" y="11"/>
                    </a:cubicBezTo>
                    <a:cubicBezTo>
                      <a:pt x="5554" y="-162"/>
                      <a:pt x="8234" y="1740"/>
                      <a:pt x="8407" y="2865"/>
                    </a:cubicBezTo>
                    <a:cubicBezTo>
                      <a:pt x="8494" y="4075"/>
                      <a:pt x="6332" y="5459"/>
                      <a:pt x="4343" y="7621"/>
                    </a:cubicBezTo>
                    <a:close/>
                  </a:path>
                </a:pathLst>
              </a:custGeom>
              <a:solidFill>
                <a:srgbClr val="FFFFFF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251" name="图形 9"/>
              <p:cNvSpPr/>
              <p:nvPr/>
            </p:nvSpPr>
            <p:spPr>
              <a:xfrm>
                <a:off x="10135" y="6433"/>
                <a:ext cx="2" cy="0"/>
              </a:xfrm>
              <a:custGeom>
                <a:avLst/>
                <a:gdLst>
                  <a:gd name="connsiteX0" fmla="*/ 1153 w 1153"/>
                  <a:gd name="connsiteY0" fmla="*/ 38 h 38"/>
                  <a:gd name="connsiteX1" fmla="*/ 1153 w 1153"/>
                  <a:gd name="connsiteY1" fmla="*/ 38 h 38"/>
                  <a:gd name="connsiteX2" fmla="*/ 1153 w 1153"/>
                  <a:gd name="connsiteY2" fmla="*/ 38 h 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153" h="38">
                    <a:moveTo>
                      <a:pt x="1153" y="38"/>
                    </a:moveTo>
                    <a:cubicBezTo>
                      <a:pt x="-749" y="-48"/>
                      <a:pt x="29" y="38"/>
                      <a:pt x="1153" y="38"/>
                    </a:cubicBezTo>
                    <a:lnTo>
                      <a:pt x="1153" y="38"/>
                    </a:lnTo>
                    <a:close/>
                  </a:path>
                </a:pathLst>
              </a:custGeom>
              <a:solidFill>
                <a:srgbClr val="CC0033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252" name="图形 9"/>
              <p:cNvSpPr/>
              <p:nvPr/>
            </p:nvSpPr>
            <p:spPr>
              <a:xfrm>
                <a:off x="10135" y="6433"/>
                <a:ext cx="3" cy="1"/>
              </a:xfrm>
              <a:custGeom>
                <a:avLst/>
                <a:gdLst>
                  <a:gd name="connsiteX0" fmla="*/ 1289 w 1721"/>
                  <a:gd name="connsiteY0" fmla="*/ 327 h 413"/>
                  <a:gd name="connsiteX1" fmla="*/ 1289 w 1721"/>
                  <a:gd name="connsiteY1" fmla="*/ 327 h 413"/>
                  <a:gd name="connsiteX2" fmla="*/ 1289 w 1721"/>
                  <a:gd name="connsiteY2" fmla="*/ 327 h 413"/>
                  <a:gd name="connsiteX3" fmla="*/ 1548 w 1721"/>
                  <a:gd name="connsiteY3" fmla="*/ 327 h 413"/>
                  <a:gd name="connsiteX4" fmla="*/ 1721 w 1721"/>
                  <a:gd name="connsiteY4" fmla="*/ 414 h 413"/>
                  <a:gd name="connsiteX5" fmla="*/ 1289 w 1721"/>
                  <a:gd name="connsiteY5" fmla="*/ 327 h 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721" h="413">
                    <a:moveTo>
                      <a:pt x="1289" y="327"/>
                    </a:moveTo>
                    <a:lnTo>
                      <a:pt x="1289" y="327"/>
                    </a:lnTo>
                    <a:cubicBezTo>
                      <a:pt x="-873" y="-191"/>
                      <a:pt x="78" y="-18"/>
                      <a:pt x="1289" y="327"/>
                    </a:cubicBezTo>
                    <a:cubicBezTo>
                      <a:pt x="1375" y="327"/>
                      <a:pt x="1462" y="327"/>
                      <a:pt x="1548" y="327"/>
                    </a:cubicBezTo>
                    <a:lnTo>
                      <a:pt x="1721" y="414"/>
                    </a:lnTo>
                    <a:cubicBezTo>
                      <a:pt x="1462" y="414"/>
                      <a:pt x="1375" y="327"/>
                      <a:pt x="1289" y="327"/>
                    </a:cubicBezTo>
                    <a:close/>
                  </a:path>
                </a:pathLst>
              </a:custGeom>
              <a:solidFill>
                <a:srgbClr val="CC0033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253" name="图形 9"/>
              <p:cNvSpPr/>
              <p:nvPr/>
            </p:nvSpPr>
            <p:spPr>
              <a:xfrm>
                <a:off x="10140" y="6467"/>
                <a:ext cx="25" cy="24"/>
              </a:xfrm>
              <a:custGeom>
                <a:avLst/>
                <a:gdLst>
                  <a:gd name="connsiteX0" fmla="*/ 12634 w 15713"/>
                  <a:gd name="connsiteY0" fmla="*/ 9914 h 15448"/>
                  <a:gd name="connsiteX1" fmla="*/ 2084 w 15713"/>
                  <a:gd name="connsiteY1" fmla="*/ 15449 h 15448"/>
                  <a:gd name="connsiteX2" fmla="*/ 355 w 15713"/>
                  <a:gd name="connsiteY2" fmla="*/ 5591 h 15448"/>
                  <a:gd name="connsiteX3" fmla="*/ 9002 w 15713"/>
                  <a:gd name="connsiteY3" fmla="*/ 56 h 15448"/>
                  <a:gd name="connsiteX4" fmla="*/ 15661 w 15713"/>
                  <a:gd name="connsiteY4" fmla="*/ 2910 h 15448"/>
                  <a:gd name="connsiteX5" fmla="*/ 12634 w 15713"/>
                  <a:gd name="connsiteY5" fmla="*/ 9914 h 154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5713" h="15448">
                    <a:moveTo>
                      <a:pt x="12634" y="9914"/>
                    </a:moveTo>
                    <a:cubicBezTo>
                      <a:pt x="10645" y="11817"/>
                      <a:pt x="7100" y="12941"/>
                      <a:pt x="2084" y="15449"/>
                    </a:cubicBezTo>
                    <a:cubicBezTo>
                      <a:pt x="1046" y="10606"/>
                      <a:pt x="-770" y="7580"/>
                      <a:pt x="355" y="5591"/>
                    </a:cubicBezTo>
                    <a:cubicBezTo>
                      <a:pt x="1825" y="3169"/>
                      <a:pt x="5630" y="1094"/>
                      <a:pt x="9002" y="56"/>
                    </a:cubicBezTo>
                    <a:cubicBezTo>
                      <a:pt x="10559" y="-376"/>
                      <a:pt x="15488" y="1786"/>
                      <a:pt x="15661" y="2910"/>
                    </a:cubicBezTo>
                    <a:cubicBezTo>
                      <a:pt x="16007" y="5245"/>
                      <a:pt x="14623" y="8012"/>
                      <a:pt x="12634" y="9914"/>
                    </a:cubicBezTo>
                    <a:close/>
                  </a:path>
                </a:pathLst>
              </a:custGeom>
              <a:solidFill>
                <a:srgbClr val="CC0033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254" name="图形 9"/>
              <p:cNvSpPr/>
              <p:nvPr/>
            </p:nvSpPr>
            <p:spPr>
              <a:xfrm>
                <a:off x="10168" y="6196"/>
                <a:ext cx="16" cy="4"/>
              </a:xfrm>
              <a:custGeom>
                <a:avLst/>
                <a:gdLst>
                  <a:gd name="connsiteX0" fmla="*/ 9685 w 9944"/>
                  <a:gd name="connsiteY0" fmla="*/ 692 h 2853"/>
                  <a:gd name="connsiteX1" fmla="*/ 9166 w 9944"/>
                  <a:gd name="connsiteY1" fmla="*/ 692 h 2853"/>
                  <a:gd name="connsiteX2" fmla="*/ 605 w 9944"/>
                  <a:gd name="connsiteY2" fmla="*/ 2854 h 2853"/>
                  <a:gd name="connsiteX3" fmla="*/ 0 w 9944"/>
                  <a:gd name="connsiteY3" fmla="*/ 692 h 2853"/>
                  <a:gd name="connsiteX4" fmla="*/ 9080 w 9944"/>
                  <a:gd name="connsiteY4" fmla="*/ 692 h 2853"/>
                  <a:gd name="connsiteX5" fmla="*/ 9512 w 9944"/>
                  <a:gd name="connsiteY5" fmla="*/ 605 h 2853"/>
                  <a:gd name="connsiteX6" fmla="*/ 9944 w 9944"/>
                  <a:gd name="connsiteY6" fmla="*/ 0 h 2853"/>
                  <a:gd name="connsiteX7" fmla="*/ 9685 w 9944"/>
                  <a:gd name="connsiteY7" fmla="*/ 692 h 28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9944" h="2853">
                    <a:moveTo>
                      <a:pt x="9685" y="692"/>
                    </a:moveTo>
                    <a:lnTo>
                      <a:pt x="9166" y="692"/>
                    </a:lnTo>
                    <a:cubicBezTo>
                      <a:pt x="6313" y="1383"/>
                      <a:pt x="3459" y="2075"/>
                      <a:pt x="605" y="2854"/>
                    </a:cubicBezTo>
                    <a:cubicBezTo>
                      <a:pt x="433" y="2162"/>
                      <a:pt x="259" y="1470"/>
                      <a:pt x="0" y="692"/>
                    </a:cubicBezTo>
                    <a:lnTo>
                      <a:pt x="9080" y="692"/>
                    </a:lnTo>
                    <a:cubicBezTo>
                      <a:pt x="9166" y="692"/>
                      <a:pt x="9339" y="605"/>
                      <a:pt x="9512" y="605"/>
                    </a:cubicBezTo>
                    <a:lnTo>
                      <a:pt x="9944" y="0"/>
                    </a:lnTo>
                    <a:lnTo>
                      <a:pt x="9685" y="692"/>
                    </a:lnTo>
                    <a:close/>
                  </a:path>
                </a:pathLst>
              </a:custGeom>
              <a:solidFill>
                <a:srgbClr val="FFFFFF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255" name="图形 9"/>
              <p:cNvSpPr/>
              <p:nvPr/>
            </p:nvSpPr>
            <p:spPr>
              <a:xfrm>
                <a:off x="10217" y="6144"/>
                <a:ext cx="0" cy="5"/>
              </a:xfrm>
              <a:custGeom>
                <a:avLst/>
                <a:gdLst>
                  <a:gd name="connsiteX0" fmla="*/ 87 w 172"/>
                  <a:gd name="connsiteY0" fmla="*/ 2940 h 2940"/>
                  <a:gd name="connsiteX1" fmla="*/ 0 w 172"/>
                  <a:gd name="connsiteY1" fmla="*/ 0 h 2940"/>
                  <a:gd name="connsiteX2" fmla="*/ 173 w 172"/>
                  <a:gd name="connsiteY2" fmla="*/ 86 h 2940"/>
                  <a:gd name="connsiteX3" fmla="*/ 173 w 172"/>
                  <a:gd name="connsiteY3" fmla="*/ 2767 h 2940"/>
                  <a:gd name="connsiteX4" fmla="*/ 87 w 172"/>
                  <a:gd name="connsiteY4" fmla="*/ 2940 h 29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2" h="2940">
                    <a:moveTo>
                      <a:pt x="87" y="2940"/>
                    </a:moveTo>
                    <a:cubicBezTo>
                      <a:pt x="0" y="1989"/>
                      <a:pt x="0" y="951"/>
                      <a:pt x="0" y="0"/>
                    </a:cubicBezTo>
                    <a:lnTo>
                      <a:pt x="173" y="86"/>
                    </a:lnTo>
                    <a:cubicBezTo>
                      <a:pt x="173" y="1038"/>
                      <a:pt x="173" y="1902"/>
                      <a:pt x="173" y="2767"/>
                    </a:cubicBezTo>
                    <a:lnTo>
                      <a:pt x="87" y="2940"/>
                    </a:lnTo>
                    <a:close/>
                  </a:path>
                </a:pathLst>
              </a:custGeom>
              <a:solidFill>
                <a:srgbClr val="FFFFFF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256" name="图形 9"/>
              <p:cNvSpPr/>
              <p:nvPr/>
            </p:nvSpPr>
            <p:spPr>
              <a:xfrm>
                <a:off x="10256" y="6307"/>
                <a:ext cx="12" cy="36"/>
              </a:xfrm>
              <a:custGeom>
                <a:avLst/>
                <a:gdLst>
                  <a:gd name="connsiteX0" fmla="*/ 0 w 7819"/>
                  <a:gd name="connsiteY0" fmla="*/ 22743 h 22742"/>
                  <a:gd name="connsiteX1" fmla="*/ 1730 w 7819"/>
                  <a:gd name="connsiteY1" fmla="*/ 0 h 22742"/>
                  <a:gd name="connsiteX2" fmla="*/ 0 w 7819"/>
                  <a:gd name="connsiteY2" fmla="*/ 22743 h 227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819" h="22742">
                    <a:moveTo>
                      <a:pt x="0" y="22743"/>
                    </a:moveTo>
                    <a:cubicBezTo>
                      <a:pt x="692" y="14355"/>
                      <a:pt x="1211" y="7869"/>
                      <a:pt x="1730" y="0"/>
                    </a:cubicBezTo>
                    <a:cubicBezTo>
                      <a:pt x="10118" y="15306"/>
                      <a:pt x="10118" y="15306"/>
                      <a:pt x="0" y="22743"/>
                    </a:cubicBezTo>
                    <a:close/>
                  </a:path>
                </a:pathLst>
              </a:custGeom>
              <a:solidFill>
                <a:srgbClr val="FFFFFF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257" name="图形 9"/>
              <p:cNvSpPr/>
              <p:nvPr/>
            </p:nvSpPr>
            <p:spPr>
              <a:xfrm>
                <a:off x="10252" y="6126"/>
                <a:ext cx="4" cy="5"/>
              </a:xfrm>
              <a:custGeom>
                <a:avLst/>
                <a:gdLst>
                  <a:gd name="connsiteX0" fmla="*/ 0 w 2826"/>
                  <a:gd name="connsiteY0" fmla="*/ 1816 h 3113"/>
                  <a:gd name="connsiteX1" fmla="*/ 1470 w 2826"/>
                  <a:gd name="connsiteY1" fmla="*/ 0 h 3113"/>
                  <a:gd name="connsiteX2" fmla="*/ 2767 w 2826"/>
                  <a:gd name="connsiteY2" fmla="*/ 778 h 3113"/>
                  <a:gd name="connsiteX3" fmla="*/ 2681 w 2826"/>
                  <a:gd name="connsiteY3" fmla="*/ 3113 h 3113"/>
                  <a:gd name="connsiteX4" fmla="*/ 0 w 2826"/>
                  <a:gd name="connsiteY4" fmla="*/ 1816 h 31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826" h="3113">
                    <a:moveTo>
                      <a:pt x="0" y="1816"/>
                    </a:moveTo>
                    <a:cubicBezTo>
                      <a:pt x="433" y="1211"/>
                      <a:pt x="951" y="605"/>
                      <a:pt x="1470" y="0"/>
                    </a:cubicBezTo>
                    <a:cubicBezTo>
                      <a:pt x="1902" y="259"/>
                      <a:pt x="2681" y="519"/>
                      <a:pt x="2767" y="778"/>
                    </a:cubicBezTo>
                    <a:cubicBezTo>
                      <a:pt x="2940" y="1557"/>
                      <a:pt x="2681" y="2335"/>
                      <a:pt x="2681" y="3113"/>
                    </a:cubicBezTo>
                    <a:cubicBezTo>
                      <a:pt x="1816" y="2681"/>
                      <a:pt x="865" y="2248"/>
                      <a:pt x="0" y="1816"/>
                    </a:cubicBezTo>
                    <a:close/>
                  </a:path>
                </a:pathLst>
              </a:custGeom>
              <a:solidFill>
                <a:srgbClr val="FFFFFF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258" name="图形 9"/>
              <p:cNvSpPr/>
              <p:nvPr/>
            </p:nvSpPr>
            <p:spPr>
              <a:xfrm>
                <a:off x="10377" y="5859"/>
                <a:ext cx="7" cy="8"/>
              </a:xfrm>
              <a:custGeom>
                <a:avLst/>
                <a:gdLst>
                  <a:gd name="connsiteX0" fmla="*/ 346 w 4150"/>
                  <a:gd name="connsiteY0" fmla="*/ 2767 h 4929"/>
                  <a:gd name="connsiteX1" fmla="*/ 173 w 4150"/>
                  <a:gd name="connsiteY1" fmla="*/ 3027 h 4929"/>
                  <a:gd name="connsiteX2" fmla="*/ 0 w 4150"/>
                  <a:gd name="connsiteY2" fmla="*/ 4929 h 4929"/>
                  <a:gd name="connsiteX3" fmla="*/ 0 w 4150"/>
                  <a:gd name="connsiteY3" fmla="*/ 2940 h 4929"/>
                  <a:gd name="connsiteX4" fmla="*/ 0 w 4150"/>
                  <a:gd name="connsiteY4" fmla="*/ 2940 h 4929"/>
                  <a:gd name="connsiteX5" fmla="*/ 346 w 4150"/>
                  <a:gd name="connsiteY5" fmla="*/ 2767 h 4929"/>
                  <a:gd name="connsiteX6" fmla="*/ 2335 w 4150"/>
                  <a:gd name="connsiteY6" fmla="*/ 0 h 4929"/>
                  <a:gd name="connsiteX7" fmla="*/ 4151 w 4150"/>
                  <a:gd name="connsiteY7" fmla="*/ 1384 h 4929"/>
                  <a:gd name="connsiteX8" fmla="*/ 346 w 4150"/>
                  <a:gd name="connsiteY8" fmla="*/ 2767 h 49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150" h="4929">
                    <a:moveTo>
                      <a:pt x="346" y="2767"/>
                    </a:moveTo>
                    <a:cubicBezTo>
                      <a:pt x="259" y="2854"/>
                      <a:pt x="259" y="2940"/>
                      <a:pt x="173" y="3027"/>
                    </a:cubicBezTo>
                    <a:cubicBezTo>
                      <a:pt x="87" y="3632"/>
                      <a:pt x="87" y="4237"/>
                      <a:pt x="0" y="4929"/>
                    </a:cubicBezTo>
                    <a:lnTo>
                      <a:pt x="0" y="2940"/>
                    </a:lnTo>
                    <a:lnTo>
                      <a:pt x="0" y="2940"/>
                    </a:lnTo>
                    <a:cubicBezTo>
                      <a:pt x="87" y="2854"/>
                      <a:pt x="259" y="2854"/>
                      <a:pt x="346" y="2767"/>
                    </a:cubicBezTo>
                    <a:cubicBezTo>
                      <a:pt x="1038" y="1816"/>
                      <a:pt x="1730" y="865"/>
                      <a:pt x="2335" y="0"/>
                    </a:cubicBezTo>
                    <a:cubicBezTo>
                      <a:pt x="2940" y="519"/>
                      <a:pt x="3545" y="951"/>
                      <a:pt x="4151" y="1384"/>
                    </a:cubicBezTo>
                    <a:cubicBezTo>
                      <a:pt x="2940" y="1902"/>
                      <a:pt x="1643" y="2335"/>
                      <a:pt x="346" y="2767"/>
                    </a:cubicBezTo>
                    <a:close/>
                  </a:path>
                </a:pathLst>
              </a:custGeom>
              <a:solidFill>
                <a:srgbClr val="FFFFFF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259" name="图形 9"/>
              <p:cNvSpPr/>
              <p:nvPr/>
            </p:nvSpPr>
            <p:spPr>
              <a:xfrm>
                <a:off x="10435" y="6327"/>
                <a:ext cx="4" cy="2"/>
              </a:xfrm>
              <a:custGeom>
                <a:avLst/>
                <a:gdLst>
                  <a:gd name="connsiteX0" fmla="*/ 199 w 2533"/>
                  <a:gd name="connsiteY0" fmla="*/ 1470 h 1470"/>
                  <a:gd name="connsiteX1" fmla="*/ 112 w 2533"/>
                  <a:gd name="connsiteY1" fmla="*/ 346 h 1470"/>
                  <a:gd name="connsiteX2" fmla="*/ 1496 w 2533"/>
                  <a:gd name="connsiteY2" fmla="*/ 0 h 1470"/>
                  <a:gd name="connsiteX3" fmla="*/ 2534 w 2533"/>
                  <a:gd name="connsiteY3" fmla="*/ 951 h 1470"/>
                  <a:gd name="connsiteX4" fmla="*/ 199 w 2533"/>
                  <a:gd name="connsiteY4" fmla="*/ 1470 h 14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533" h="1470">
                    <a:moveTo>
                      <a:pt x="199" y="1470"/>
                    </a:moveTo>
                    <a:cubicBezTo>
                      <a:pt x="112" y="1038"/>
                      <a:pt x="-147" y="605"/>
                      <a:pt x="112" y="346"/>
                    </a:cubicBezTo>
                    <a:cubicBezTo>
                      <a:pt x="285" y="86"/>
                      <a:pt x="977" y="86"/>
                      <a:pt x="1496" y="0"/>
                    </a:cubicBezTo>
                    <a:cubicBezTo>
                      <a:pt x="1842" y="346"/>
                      <a:pt x="2188" y="605"/>
                      <a:pt x="2534" y="951"/>
                    </a:cubicBezTo>
                    <a:cubicBezTo>
                      <a:pt x="1755" y="1124"/>
                      <a:pt x="977" y="1297"/>
                      <a:pt x="199" y="1470"/>
                    </a:cubicBezTo>
                    <a:close/>
                  </a:path>
                </a:pathLst>
              </a:custGeom>
              <a:solidFill>
                <a:srgbClr val="FFFFFF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260" name="图形 9"/>
              <p:cNvSpPr/>
              <p:nvPr/>
            </p:nvSpPr>
            <p:spPr>
              <a:xfrm>
                <a:off x="10473" y="6077"/>
                <a:ext cx="2" cy="3"/>
              </a:xfrm>
              <a:custGeom>
                <a:avLst/>
                <a:gdLst>
                  <a:gd name="connsiteX0" fmla="*/ 865 w 1124"/>
                  <a:gd name="connsiteY0" fmla="*/ 1643 h 1643"/>
                  <a:gd name="connsiteX1" fmla="*/ 0 w 1124"/>
                  <a:gd name="connsiteY1" fmla="*/ 951 h 1643"/>
                  <a:gd name="connsiteX2" fmla="*/ 1124 w 1124"/>
                  <a:gd name="connsiteY2" fmla="*/ 0 h 1643"/>
                  <a:gd name="connsiteX3" fmla="*/ 865 w 1124"/>
                  <a:gd name="connsiteY3" fmla="*/ 1643 h 16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24" h="1643">
                    <a:moveTo>
                      <a:pt x="865" y="1643"/>
                    </a:moveTo>
                    <a:cubicBezTo>
                      <a:pt x="519" y="1384"/>
                      <a:pt x="0" y="1124"/>
                      <a:pt x="0" y="951"/>
                    </a:cubicBezTo>
                    <a:cubicBezTo>
                      <a:pt x="0" y="692"/>
                      <a:pt x="519" y="432"/>
                      <a:pt x="1124" y="0"/>
                    </a:cubicBezTo>
                    <a:cubicBezTo>
                      <a:pt x="1038" y="692"/>
                      <a:pt x="951" y="1211"/>
                      <a:pt x="865" y="1643"/>
                    </a:cubicBezTo>
                    <a:close/>
                  </a:path>
                </a:pathLst>
              </a:custGeom>
              <a:solidFill>
                <a:srgbClr val="FFFFFF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261" name="图形 9"/>
              <p:cNvSpPr/>
              <p:nvPr/>
            </p:nvSpPr>
            <p:spPr>
              <a:xfrm>
                <a:off x="10548" y="6199"/>
                <a:ext cx="2" cy="2"/>
              </a:xfrm>
              <a:custGeom>
                <a:avLst/>
                <a:gdLst>
                  <a:gd name="connsiteX0" fmla="*/ 1124 w 1383"/>
                  <a:gd name="connsiteY0" fmla="*/ 1124 h 1124"/>
                  <a:gd name="connsiteX1" fmla="*/ 0 w 1383"/>
                  <a:gd name="connsiteY1" fmla="*/ 432 h 1124"/>
                  <a:gd name="connsiteX2" fmla="*/ 1384 w 1383"/>
                  <a:gd name="connsiteY2" fmla="*/ 0 h 11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83" h="1124">
                    <a:moveTo>
                      <a:pt x="1124" y="1124"/>
                    </a:moveTo>
                    <a:lnTo>
                      <a:pt x="0" y="432"/>
                    </a:lnTo>
                    <a:lnTo>
                      <a:pt x="1384" y="0"/>
                    </a:lnTo>
                    <a:close/>
                  </a:path>
                </a:pathLst>
              </a:custGeom>
              <a:solidFill>
                <a:srgbClr val="FFFFFF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262" name="图形 9"/>
              <p:cNvSpPr/>
              <p:nvPr/>
            </p:nvSpPr>
            <p:spPr>
              <a:xfrm>
                <a:off x="10564" y="6176"/>
                <a:ext cx="13" cy="10"/>
              </a:xfrm>
              <a:custGeom>
                <a:avLst/>
                <a:gdLst>
                  <a:gd name="connsiteX0" fmla="*/ 6226 w 8128"/>
                  <a:gd name="connsiteY0" fmla="*/ 6140 h 6139"/>
                  <a:gd name="connsiteX1" fmla="*/ 0 w 8128"/>
                  <a:gd name="connsiteY1" fmla="*/ 1038 h 6139"/>
                  <a:gd name="connsiteX2" fmla="*/ 1384 w 8128"/>
                  <a:gd name="connsiteY2" fmla="*/ 0 h 6139"/>
                  <a:gd name="connsiteX3" fmla="*/ 8129 w 8128"/>
                  <a:gd name="connsiteY3" fmla="*/ 3978 h 6139"/>
                  <a:gd name="connsiteX4" fmla="*/ 6226 w 8128"/>
                  <a:gd name="connsiteY4" fmla="*/ 6140 h 61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128" h="6139">
                    <a:moveTo>
                      <a:pt x="6226" y="6140"/>
                    </a:moveTo>
                    <a:cubicBezTo>
                      <a:pt x="4151" y="4410"/>
                      <a:pt x="2075" y="2681"/>
                      <a:pt x="0" y="1038"/>
                    </a:cubicBezTo>
                    <a:cubicBezTo>
                      <a:pt x="432" y="692"/>
                      <a:pt x="951" y="346"/>
                      <a:pt x="1384" y="0"/>
                    </a:cubicBezTo>
                    <a:cubicBezTo>
                      <a:pt x="3632" y="1297"/>
                      <a:pt x="5880" y="2681"/>
                      <a:pt x="8129" y="3978"/>
                    </a:cubicBezTo>
                    <a:cubicBezTo>
                      <a:pt x="7523" y="4670"/>
                      <a:pt x="6832" y="5361"/>
                      <a:pt x="6226" y="6140"/>
                    </a:cubicBezTo>
                    <a:close/>
                  </a:path>
                </a:pathLst>
              </a:custGeom>
              <a:solidFill>
                <a:srgbClr val="FFFFFF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263" name="图形 9"/>
              <p:cNvSpPr/>
              <p:nvPr/>
            </p:nvSpPr>
            <p:spPr>
              <a:xfrm>
                <a:off x="10636" y="6243"/>
                <a:ext cx="20" cy="14"/>
              </a:xfrm>
              <a:custGeom>
                <a:avLst/>
                <a:gdLst>
                  <a:gd name="connsiteX0" fmla="*/ 6399 w 12414"/>
                  <a:gd name="connsiteY0" fmla="*/ 8474 h 8647"/>
                  <a:gd name="connsiteX1" fmla="*/ 6313 w 12414"/>
                  <a:gd name="connsiteY1" fmla="*/ 8647 h 8647"/>
                  <a:gd name="connsiteX2" fmla="*/ 2248 w 12414"/>
                  <a:gd name="connsiteY2" fmla="*/ 8647 h 8647"/>
                  <a:gd name="connsiteX3" fmla="*/ 2248 w 12414"/>
                  <a:gd name="connsiteY3" fmla="*/ 8647 h 8647"/>
                  <a:gd name="connsiteX4" fmla="*/ 0 w 12414"/>
                  <a:gd name="connsiteY4" fmla="*/ 7177 h 8647"/>
                  <a:gd name="connsiteX5" fmla="*/ 2421 w 12414"/>
                  <a:gd name="connsiteY5" fmla="*/ 8474 h 8647"/>
                  <a:gd name="connsiteX6" fmla="*/ 6140 w 12414"/>
                  <a:gd name="connsiteY6" fmla="*/ 8474 h 8647"/>
                  <a:gd name="connsiteX7" fmla="*/ 6399 w 12414"/>
                  <a:gd name="connsiteY7" fmla="*/ 8474 h 8647"/>
                  <a:gd name="connsiteX8" fmla="*/ 9772 w 12414"/>
                  <a:gd name="connsiteY8" fmla="*/ 432 h 8647"/>
                  <a:gd name="connsiteX9" fmla="*/ 9685 w 12414"/>
                  <a:gd name="connsiteY9" fmla="*/ 346 h 8647"/>
                  <a:gd name="connsiteX10" fmla="*/ 8993 w 12414"/>
                  <a:gd name="connsiteY10" fmla="*/ 0 h 8647"/>
                  <a:gd name="connsiteX11" fmla="*/ 9858 w 12414"/>
                  <a:gd name="connsiteY11" fmla="*/ 173 h 8647"/>
                  <a:gd name="connsiteX12" fmla="*/ 9685 w 12414"/>
                  <a:gd name="connsiteY12" fmla="*/ 346 h 8647"/>
                  <a:gd name="connsiteX13" fmla="*/ 9858 w 12414"/>
                  <a:gd name="connsiteY13" fmla="*/ 173 h 8647"/>
                  <a:gd name="connsiteX14" fmla="*/ 9772 w 12414"/>
                  <a:gd name="connsiteY14" fmla="*/ 432 h 8647"/>
                  <a:gd name="connsiteX15" fmla="*/ 6399 w 12414"/>
                  <a:gd name="connsiteY15" fmla="*/ 8474 h 86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2414" h="8647">
                    <a:moveTo>
                      <a:pt x="6399" y="8474"/>
                    </a:moveTo>
                    <a:cubicBezTo>
                      <a:pt x="6399" y="8561"/>
                      <a:pt x="6313" y="8647"/>
                      <a:pt x="6313" y="8647"/>
                    </a:cubicBezTo>
                    <a:cubicBezTo>
                      <a:pt x="4929" y="8647"/>
                      <a:pt x="3632" y="8647"/>
                      <a:pt x="2248" y="8647"/>
                    </a:cubicBezTo>
                    <a:lnTo>
                      <a:pt x="2248" y="8647"/>
                    </a:lnTo>
                    <a:cubicBezTo>
                      <a:pt x="1470" y="8129"/>
                      <a:pt x="692" y="7696"/>
                      <a:pt x="0" y="7177"/>
                    </a:cubicBezTo>
                    <a:cubicBezTo>
                      <a:pt x="778" y="7610"/>
                      <a:pt x="1643" y="8042"/>
                      <a:pt x="2421" y="8474"/>
                    </a:cubicBezTo>
                    <a:cubicBezTo>
                      <a:pt x="3632" y="8474"/>
                      <a:pt x="4929" y="8474"/>
                      <a:pt x="6140" y="8474"/>
                    </a:cubicBezTo>
                    <a:cubicBezTo>
                      <a:pt x="6226" y="8561"/>
                      <a:pt x="6313" y="8474"/>
                      <a:pt x="6399" y="8474"/>
                    </a:cubicBezTo>
                    <a:cubicBezTo>
                      <a:pt x="7523" y="5794"/>
                      <a:pt x="8647" y="3113"/>
                      <a:pt x="9772" y="432"/>
                    </a:cubicBezTo>
                    <a:cubicBezTo>
                      <a:pt x="9772" y="432"/>
                      <a:pt x="9685" y="432"/>
                      <a:pt x="9685" y="346"/>
                    </a:cubicBezTo>
                    <a:lnTo>
                      <a:pt x="8993" y="0"/>
                    </a:lnTo>
                    <a:lnTo>
                      <a:pt x="9858" y="173"/>
                    </a:lnTo>
                    <a:lnTo>
                      <a:pt x="9685" y="346"/>
                    </a:lnTo>
                    <a:lnTo>
                      <a:pt x="9858" y="173"/>
                    </a:lnTo>
                    <a:cubicBezTo>
                      <a:pt x="9858" y="259"/>
                      <a:pt x="9772" y="346"/>
                      <a:pt x="9772" y="432"/>
                    </a:cubicBezTo>
                    <a:cubicBezTo>
                      <a:pt x="15479" y="4843"/>
                      <a:pt x="10809" y="6659"/>
                      <a:pt x="6399" y="8474"/>
                    </a:cubicBezTo>
                    <a:close/>
                  </a:path>
                </a:pathLst>
              </a:custGeom>
              <a:solidFill>
                <a:srgbClr val="FFFFFF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264" name="图形 9"/>
              <p:cNvSpPr/>
              <p:nvPr/>
            </p:nvSpPr>
            <p:spPr>
              <a:xfrm>
                <a:off x="10658" y="4440"/>
                <a:ext cx="28" cy="6"/>
              </a:xfrm>
              <a:custGeom>
                <a:avLst/>
                <a:gdLst>
                  <a:gd name="connsiteX0" fmla="*/ 2594 w 17554"/>
                  <a:gd name="connsiteY0" fmla="*/ 3200 h 3631"/>
                  <a:gd name="connsiteX1" fmla="*/ 0 w 17554"/>
                  <a:gd name="connsiteY1" fmla="*/ 432 h 3631"/>
                  <a:gd name="connsiteX2" fmla="*/ 1211 w 17554"/>
                  <a:gd name="connsiteY2" fmla="*/ 0 h 3631"/>
                  <a:gd name="connsiteX3" fmla="*/ 2594 w 17554"/>
                  <a:gd name="connsiteY3" fmla="*/ 3200 h 3631"/>
                  <a:gd name="connsiteX4" fmla="*/ 2940 w 17554"/>
                  <a:gd name="connsiteY4" fmla="*/ 3545 h 3631"/>
                  <a:gd name="connsiteX5" fmla="*/ 17468 w 17554"/>
                  <a:gd name="connsiteY5" fmla="*/ 3459 h 3631"/>
                  <a:gd name="connsiteX6" fmla="*/ 17554 w 17554"/>
                  <a:gd name="connsiteY6" fmla="*/ 3545 h 3631"/>
                  <a:gd name="connsiteX7" fmla="*/ 2767 w 17554"/>
                  <a:gd name="connsiteY7" fmla="*/ 3632 h 3631"/>
                  <a:gd name="connsiteX8" fmla="*/ 2594 w 17554"/>
                  <a:gd name="connsiteY8" fmla="*/ 3200 h 36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554" h="3631">
                    <a:moveTo>
                      <a:pt x="2594" y="3200"/>
                    </a:moveTo>
                    <a:cubicBezTo>
                      <a:pt x="1729" y="2248"/>
                      <a:pt x="865" y="1384"/>
                      <a:pt x="0" y="432"/>
                    </a:cubicBezTo>
                    <a:cubicBezTo>
                      <a:pt x="432" y="259"/>
                      <a:pt x="778" y="86"/>
                      <a:pt x="1211" y="0"/>
                    </a:cubicBezTo>
                    <a:cubicBezTo>
                      <a:pt x="1643" y="951"/>
                      <a:pt x="2075" y="2075"/>
                      <a:pt x="2594" y="3200"/>
                    </a:cubicBezTo>
                    <a:cubicBezTo>
                      <a:pt x="2681" y="3286"/>
                      <a:pt x="2854" y="3459"/>
                      <a:pt x="2940" y="3545"/>
                    </a:cubicBezTo>
                    <a:cubicBezTo>
                      <a:pt x="7783" y="3545"/>
                      <a:pt x="12625" y="3545"/>
                      <a:pt x="17468" y="3459"/>
                    </a:cubicBezTo>
                    <a:lnTo>
                      <a:pt x="17554" y="3545"/>
                    </a:lnTo>
                    <a:lnTo>
                      <a:pt x="2767" y="3632"/>
                    </a:lnTo>
                    <a:cubicBezTo>
                      <a:pt x="2681" y="3459"/>
                      <a:pt x="2594" y="3286"/>
                      <a:pt x="2594" y="3200"/>
                    </a:cubicBezTo>
                    <a:close/>
                  </a:path>
                </a:pathLst>
              </a:custGeom>
              <a:solidFill>
                <a:srgbClr val="FFFFFF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265" name="图形 9"/>
              <p:cNvSpPr/>
              <p:nvPr/>
            </p:nvSpPr>
            <p:spPr>
              <a:xfrm>
                <a:off x="10684" y="5914"/>
                <a:ext cx="7" cy="6"/>
              </a:xfrm>
              <a:custGeom>
                <a:avLst/>
                <a:gdLst>
                  <a:gd name="connsiteX0" fmla="*/ 4237 w 4323"/>
                  <a:gd name="connsiteY0" fmla="*/ 3891 h 3891"/>
                  <a:gd name="connsiteX1" fmla="*/ 4064 w 4323"/>
                  <a:gd name="connsiteY1" fmla="*/ 3632 h 3891"/>
                  <a:gd name="connsiteX2" fmla="*/ 0 w 4323"/>
                  <a:gd name="connsiteY2" fmla="*/ 1124 h 3891"/>
                  <a:gd name="connsiteX3" fmla="*/ 1902 w 4323"/>
                  <a:gd name="connsiteY3" fmla="*/ 0 h 3891"/>
                  <a:gd name="connsiteX4" fmla="*/ 4064 w 4323"/>
                  <a:gd name="connsiteY4" fmla="*/ 3632 h 3891"/>
                  <a:gd name="connsiteX5" fmla="*/ 4324 w 4323"/>
                  <a:gd name="connsiteY5" fmla="*/ 3805 h 3891"/>
                  <a:gd name="connsiteX6" fmla="*/ 4237 w 4323"/>
                  <a:gd name="connsiteY6" fmla="*/ 3891 h 38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323" h="3891">
                    <a:moveTo>
                      <a:pt x="4237" y="3891"/>
                    </a:moveTo>
                    <a:cubicBezTo>
                      <a:pt x="4151" y="3805"/>
                      <a:pt x="4151" y="3718"/>
                      <a:pt x="4064" y="3632"/>
                    </a:cubicBezTo>
                    <a:cubicBezTo>
                      <a:pt x="2767" y="2767"/>
                      <a:pt x="1384" y="1989"/>
                      <a:pt x="0" y="1124"/>
                    </a:cubicBezTo>
                    <a:cubicBezTo>
                      <a:pt x="605" y="692"/>
                      <a:pt x="1211" y="346"/>
                      <a:pt x="1902" y="0"/>
                    </a:cubicBezTo>
                    <a:cubicBezTo>
                      <a:pt x="2594" y="1211"/>
                      <a:pt x="3286" y="2421"/>
                      <a:pt x="4064" y="3632"/>
                    </a:cubicBezTo>
                    <a:cubicBezTo>
                      <a:pt x="4151" y="3718"/>
                      <a:pt x="4237" y="3718"/>
                      <a:pt x="4324" y="3805"/>
                    </a:cubicBezTo>
                    <a:lnTo>
                      <a:pt x="4237" y="3891"/>
                    </a:lnTo>
                    <a:close/>
                  </a:path>
                </a:pathLst>
              </a:custGeom>
              <a:solidFill>
                <a:srgbClr val="FFFFFF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266" name="图形 9"/>
              <p:cNvSpPr/>
              <p:nvPr/>
            </p:nvSpPr>
            <p:spPr>
              <a:xfrm>
                <a:off x="10731" y="4925"/>
                <a:ext cx="14" cy="12"/>
              </a:xfrm>
              <a:custGeom>
                <a:avLst/>
                <a:gdLst>
                  <a:gd name="connsiteX0" fmla="*/ 259 w 8906"/>
                  <a:gd name="connsiteY0" fmla="*/ 7264 h 7523"/>
                  <a:gd name="connsiteX1" fmla="*/ 173 w 8906"/>
                  <a:gd name="connsiteY1" fmla="*/ 7523 h 7523"/>
                  <a:gd name="connsiteX2" fmla="*/ 0 w 8906"/>
                  <a:gd name="connsiteY2" fmla="*/ 7437 h 7523"/>
                  <a:gd name="connsiteX3" fmla="*/ 259 w 8906"/>
                  <a:gd name="connsiteY3" fmla="*/ 7264 h 7523"/>
                  <a:gd name="connsiteX4" fmla="*/ 8907 w 8906"/>
                  <a:gd name="connsiteY4" fmla="*/ 0 h 7523"/>
                  <a:gd name="connsiteX5" fmla="*/ 259 w 8906"/>
                  <a:gd name="connsiteY5" fmla="*/ 7264 h 75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8906" h="7523">
                    <a:moveTo>
                      <a:pt x="259" y="7264"/>
                    </a:moveTo>
                    <a:cubicBezTo>
                      <a:pt x="259" y="7350"/>
                      <a:pt x="173" y="7437"/>
                      <a:pt x="173" y="7523"/>
                    </a:cubicBezTo>
                    <a:lnTo>
                      <a:pt x="0" y="7437"/>
                    </a:lnTo>
                    <a:cubicBezTo>
                      <a:pt x="173" y="7350"/>
                      <a:pt x="259" y="7350"/>
                      <a:pt x="259" y="7264"/>
                    </a:cubicBezTo>
                    <a:cubicBezTo>
                      <a:pt x="1297" y="3805"/>
                      <a:pt x="1557" y="0"/>
                      <a:pt x="8907" y="0"/>
                    </a:cubicBezTo>
                    <a:cubicBezTo>
                      <a:pt x="6053" y="2421"/>
                      <a:pt x="3200" y="4843"/>
                      <a:pt x="259" y="7264"/>
                    </a:cubicBezTo>
                    <a:close/>
                  </a:path>
                </a:pathLst>
              </a:custGeom>
              <a:solidFill>
                <a:srgbClr val="FFFFFF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267" name="图形 9"/>
              <p:cNvSpPr/>
              <p:nvPr/>
            </p:nvSpPr>
            <p:spPr>
              <a:xfrm>
                <a:off x="10708" y="4195"/>
                <a:ext cx="40" cy="26"/>
              </a:xfrm>
              <a:custGeom>
                <a:avLst/>
                <a:gdLst>
                  <a:gd name="connsiteX0" fmla="*/ 0 w 25336"/>
                  <a:gd name="connsiteY0" fmla="*/ 16517 h 16516"/>
                  <a:gd name="connsiteX1" fmla="*/ 14182 w 25336"/>
                  <a:gd name="connsiteY1" fmla="*/ 0 h 16516"/>
                  <a:gd name="connsiteX2" fmla="*/ 25337 w 25336"/>
                  <a:gd name="connsiteY2" fmla="*/ 15133 h 16516"/>
                  <a:gd name="connsiteX3" fmla="*/ 0 w 25336"/>
                  <a:gd name="connsiteY3" fmla="*/ 16517 h 165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5336" h="16516">
                    <a:moveTo>
                      <a:pt x="0" y="16517"/>
                    </a:moveTo>
                    <a:cubicBezTo>
                      <a:pt x="5794" y="9685"/>
                      <a:pt x="9080" y="5967"/>
                      <a:pt x="14182" y="0"/>
                    </a:cubicBezTo>
                    <a:cubicBezTo>
                      <a:pt x="18678" y="6140"/>
                      <a:pt x="21273" y="9685"/>
                      <a:pt x="25337" y="15133"/>
                    </a:cubicBezTo>
                    <a:cubicBezTo>
                      <a:pt x="16430" y="15565"/>
                      <a:pt x="10636" y="15911"/>
                      <a:pt x="0" y="16517"/>
                    </a:cubicBezTo>
                    <a:close/>
                  </a:path>
                </a:pathLst>
              </a:custGeom>
              <a:solidFill>
                <a:srgbClr val="FFFFFF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268" name="图形 9"/>
              <p:cNvSpPr/>
              <p:nvPr/>
            </p:nvSpPr>
            <p:spPr>
              <a:xfrm>
                <a:off x="11072" y="5642"/>
                <a:ext cx="24" cy="26"/>
              </a:xfrm>
              <a:custGeom>
                <a:avLst/>
                <a:gdLst>
                  <a:gd name="connsiteX0" fmla="*/ 0 w 15144"/>
                  <a:gd name="connsiteY0" fmla="*/ 16517 h 16516"/>
                  <a:gd name="connsiteX1" fmla="*/ 14874 w 15144"/>
                  <a:gd name="connsiteY1" fmla="*/ 0 h 16516"/>
                  <a:gd name="connsiteX2" fmla="*/ 0 w 15144"/>
                  <a:gd name="connsiteY2" fmla="*/ 16517 h 165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5144" h="16516">
                    <a:moveTo>
                      <a:pt x="0" y="16517"/>
                    </a:moveTo>
                    <a:cubicBezTo>
                      <a:pt x="4929" y="10982"/>
                      <a:pt x="9944" y="5534"/>
                      <a:pt x="14874" y="0"/>
                    </a:cubicBezTo>
                    <a:cubicBezTo>
                      <a:pt x="15998" y="8647"/>
                      <a:pt x="14095" y="15738"/>
                      <a:pt x="0" y="16517"/>
                    </a:cubicBezTo>
                    <a:close/>
                  </a:path>
                </a:pathLst>
              </a:custGeom>
              <a:solidFill>
                <a:srgbClr val="FFFFFF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269" name="图形 9"/>
              <p:cNvSpPr/>
              <p:nvPr/>
            </p:nvSpPr>
            <p:spPr>
              <a:xfrm>
                <a:off x="11332" y="6373"/>
                <a:ext cx="1" cy="2"/>
              </a:xfrm>
              <a:custGeom>
                <a:avLst/>
                <a:gdLst>
                  <a:gd name="connsiteX0" fmla="*/ 519 w 951"/>
                  <a:gd name="connsiteY0" fmla="*/ 1383 h 1383"/>
                  <a:gd name="connsiteX1" fmla="*/ 0 w 951"/>
                  <a:gd name="connsiteY1" fmla="*/ 0 h 1383"/>
                  <a:gd name="connsiteX2" fmla="*/ 951 w 951"/>
                  <a:gd name="connsiteY2" fmla="*/ 432 h 1383"/>
                  <a:gd name="connsiteX3" fmla="*/ 519 w 951"/>
                  <a:gd name="connsiteY3" fmla="*/ 1383 h 13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1" h="1383">
                    <a:moveTo>
                      <a:pt x="519" y="1383"/>
                    </a:moveTo>
                    <a:cubicBezTo>
                      <a:pt x="346" y="951"/>
                      <a:pt x="173" y="432"/>
                      <a:pt x="0" y="0"/>
                    </a:cubicBezTo>
                    <a:cubicBezTo>
                      <a:pt x="346" y="173"/>
                      <a:pt x="692" y="259"/>
                      <a:pt x="951" y="432"/>
                    </a:cubicBezTo>
                    <a:lnTo>
                      <a:pt x="519" y="1383"/>
                    </a:lnTo>
                    <a:close/>
                  </a:path>
                </a:pathLst>
              </a:custGeom>
              <a:solidFill>
                <a:srgbClr val="FFFFFF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270" name="图形 9"/>
              <p:cNvSpPr/>
              <p:nvPr/>
            </p:nvSpPr>
            <p:spPr>
              <a:xfrm>
                <a:off x="11356" y="6207"/>
                <a:ext cx="20" cy="22"/>
              </a:xfrm>
              <a:custGeom>
                <a:avLst/>
                <a:gdLst>
                  <a:gd name="connsiteX0" fmla="*/ 4 w 12715"/>
                  <a:gd name="connsiteY0" fmla="*/ 0 h 14181"/>
                  <a:gd name="connsiteX1" fmla="*/ 12716 w 12715"/>
                  <a:gd name="connsiteY1" fmla="*/ 14182 h 14181"/>
                  <a:gd name="connsiteX2" fmla="*/ 4 w 12715"/>
                  <a:gd name="connsiteY2" fmla="*/ 0 h 141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2715" h="14181">
                    <a:moveTo>
                      <a:pt x="4" y="0"/>
                    </a:moveTo>
                    <a:cubicBezTo>
                      <a:pt x="8911" y="2594"/>
                      <a:pt x="11678" y="6745"/>
                      <a:pt x="12716" y="14182"/>
                    </a:cubicBezTo>
                    <a:cubicBezTo>
                      <a:pt x="5020" y="10290"/>
                      <a:pt x="-169" y="7350"/>
                      <a:pt x="4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271" name="图形 9"/>
              <p:cNvSpPr/>
              <p:nvPr/>
            </p:nvSpPr>
            <p:spPr>
              <a:xfrm>
                <a:off x="11525" y="4555"/>
                <a:ext cx="5" cy="3"/>
              </a:xfrm>
              <a:custGeom>
                <a:avLst/>
                <a:gdLst>
                  <a:gd name="connsiteX0" fmla="*/ 2248 w 3458"/>
                  <a:gd name="connsiteY0" fmla="*/ 10 h 1825"/>
                  <a:gd name="connsiteX1" fmla="*/ 3459 w 3458"/>
                  <a:gd name="connsiteY1" fmla="*/ 701 h 1825"/>
                  <a:gd name="connsiteX2" fmla="*/ 2854 w 3458"/>
                  <a:gd name="connsiteY2" fmla="*/ 1826 h 1825"/>
                  <a:gd name="connsiteX3" fmla="*/ 0 w 3458"/>
                  <a:gd name="connsiteY3" fmla="*/ 1480 h 1825"/>
                  <a:gd name="connsiteX4" fmla="*/ 2248 w 3458"/>
                  <a:gd name="connsiteY4" fmla="*/ 10 h 1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458" h="1825">
                    <a:moveTo>
                      <a:pt x="2248" y="10"/>
                    </a:moveTo>
                    <a:cubicBezTo>
                      <a:pt x="2421" y="-77"/>
                      <a:pt x="3027" y="442"/>
                      <a:pt x="3459" y="701"/>
                    </a:cubicBezTo>
                    <a:cubicBezTo>
                      <a:pt x="3286" y="1134"/>
                      <a:pt x="3027" y="1826"/>
                      <a:pt x="2854" y="1826"/>
                    </a:cubicBezTo>
                    <a:cubicBezTo>
                      <a:pt x="1902" y="1826"/>
                      <a:pt x="951" y="1566"/>
                      <a:pt x="0" y="1480"/>
                    </a:cubicBezTo>
                    <a:cubicBezTo>
                      <a:pt x="778" y="874"/>
                      <a:pt x="1470" y="356"/>
                      <a:pt x="2248" y="10"/>
                    </a:cubicBezTo>
                    <a:close/>
                  </a:path>
                </a:pathLst>
              </a:custGeom>
              <a:solidFill>
                <a:srgbClr val="FFFFFF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272" name="图形 9"/>
              <p:cNvSpPr/>
              <p:nvPr/>
            </p:nvSpPr>
            <p:spPr>
              <a:xfrm>
                <a:off x="11520" y="5846"/>
                <a:ext cx="2" cy="1"/>
              </a:xfrm>
              <a:custGeom>
                <a:avLst/>
                <a:gdLst>
                  <a:gd name="connsiteX0" fmla="*/ 951 w 1124"/>
                  <a:gd name="connsiteY0" fmla="*/ 0 h 951"/>
                  <a:gd name="connsiteX1" fmla="*/ 1124 w 1124"/>
                  <a:gd name="connsiteY1" fmla="*/ 951 h 951"/>
                  <a:gd name="connsiteX2" fmla="*/ 0 w 1124"/>
                  <a:gd name="connsiteY2" fmla="*/ 605 h 9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124" h="951">
                    <a:moveTo>
                      <a:pt x="951" y="0"/>
                    </a:moveTo>
                    <a:lnTo>
                      <a:pt x="1124" y="951"/>
                    </a:lnTo>
                    <a:lnTo>
                      <a:pt x="0" y="605"/>
                    </a:lnTo>
                    <a:close/>
                  </a:path>
                </a:pathLst>
              </a:custGeom>
              <a:solidFill>
                <a:srgbClr val="FFFFFF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273" name="图形 9"/>
              <p:cNvSpPr/>
              <p:nvPr/>
            </p:nvSpPr>
            <p:spPr>
              <a:xfrm>
                <a:off x="11496" y="4221"/>
                <a:ext cx="25" cy="19"/>
              </a:xfrm>
              <a:custGeom>
                <a:avLst/>
                <a:gdLst>
                  <a:gd name="connsiteX0" fmla="*/ 87 w 15565"/>
                  <a:gd name="connsiteY0" fmla="*/ 0 h 11760"/>
                  <a:gd name="connsiteX1" fmla="*/ 87 w 15565"/>
                  <a:gd name="connsiteY1" fmla="*/ 173 h 11760"/>
                  <a:gd name="connsiteX2" fmla="*/ 15565 w 15565"/>
                  <a:gd name="connsiteY2" fmla="*/ 1557 h 11760"/>
                  <a:gd name="connsiteX3" fmla="*/ 87 w 15565"/>
                  <a:gd name="connsiteY3" fmla="*/ 11761 h 11760"/>
                  <a:gd name="connsiteX4" fmla="*/ 87 w 15565"/>
                  <a:gd name="connsiteY4" fmla="*/ 173 h 11760"/>
                  <a:gd name="connsiteX5" fmla="*/ 0 w 15565"/>
                  <a:gd name="connsiteY5" fmla="*/ 173 h 11760"/>
                  <a:gd name="connsiteX6" fmla="*/ 87 w 15565"/>
                  <a:gd name="connsiteY6" fmla="*/ 0 h 117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5565" h="11760">
                    <a:moveTo>
                      <a:pt x="87" y="0"/>
                    </a:moveTo>
                    <a:lnTo>
                      <a:pt x="87" y="173"/>
                    </a:lnTo>
                    <a:cubicBezTo>
                      <a:pt x="5015" y="605"/>
                      <a:pt x="9944" y="1038"/>
                      <a:pt x="15565" y="1557"/>
                    </a:cubicBezTo>
                    <a:cubicBezTo>
                      <a:pt x="10117" y="5188"/>
                      <a:pt x="5880" y="7956"/>
                      <a:pt x="87" y="11761"/>
                    </a:cubicBezTo>
                    <a:lnTo>
                      <a:pt x="87" y="173"/>
                    </a:lnTo>
                    <a:cubicBezTo>
                      <a:pt x="0" y="173"/>
                      <a:pt x="0" y="173"/>
                      <a:pt x="0" y="173"/>
                    </a:cubicBezTo>
                    <a:lnTo>
                      <a:pt x="87" y="0"/>
                    </a:lnTo>
                    <a:close/>
                  </a:path>
                </a:pathLst>
              </a:custGeom>
              <a:solidFill>
                <a:srgbClr val="FFFFFF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274" name="图形 9"/>
              <p:cNvSpPr/>
              <p:nvPr/>
            </p:nvSpPr>
            <p:spPr>
              <a:xfrm>
                <a:off x="11494" y="4348"/>
                <a:ext cx="2" cy="2"/>
              </a:xfrm>
              <a:custGeom>
                <a:avLst/>
                <a:gdLst>
                  <a:gd name="connsiteX0" fmla="*/ 293 w 1071"/>
                  <a:gd name="connsiteY0" fmla="*/ 456 h 1321"/>
                  <a:gd name="connsiteX1" fmla="*/ 379 w 1071"/>
                  <a:gd name="connsiteY1" fmla="*/ 543 h 1321"/>
                  <a:gd name="connsiteX2" fmla="*/ 379 w 1071"/>
                  <a:gd name="connsiteY2" fmla="*/ 543 h 1321"/>
                  <a:gd name="connsiteX3" fmla="*/ 379 w 1071"/>
                  <a:gd name="connsiteY3" fmla="*/ 543 h 1321"/>
                  <a:gd name="connsiteX4" fmla="*/ 1071 w 1071"/>
                  <a:gd name="connsiteY4" fmla="*/ 1235 h 1321"/>
                  <a:gd name="connsiteX5" fmla="*/ 898 w 1071"/>
                  <a:gd name="connsiteY5" fmla="*/ 1321 h 1321"/>
                  <a:gd name="connsiteX6" fmla="*/ 379 w 1071"/>
                  <a:gd name="connsiteY6" fmla="*/ 543 h 1321"/>
                  <a:gd name="connsiteX7" fmla="*/ 379 w 1071"/>
                  <a:gd name="connsiteY7" fmla="*/ 543 h 1321"/>
                  <a:gd name="connsiteX8" fmla="*/ 379 w 1071"/>
                  <a:gd name="connsiteY8" fmla="*/ 543 h 1321"/>
                  <a:gd name="connsiteX9" fmla="*/ 120 w 1071"/>
                  <a:gd name="connsiteY9" fmla="*/ 197 h 1321"/>
                  <a:gd name="connsiteX10" fmla="*/ 379 w 1071"/>
                  <a:gd name="connsiteY10" fmla="*/ 543 h 1321"/>
                  <a:gd name="connsiteX11" fmla="*/ 293 w 1071"/>
                  <a:gd name="connsiteY11" fmla="*/ 456 h 1321"/>
                  <a:gd name="connsiteX12" fmla="*/ 293 w 1071"/>
                  <a:gd name="connsiteY12" fmla="*/ 456 h 13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071" h="1321">
                    <a:moveTo>
                      <a:pt x="293" y="456"/>
                    </a:moveTo>
                    <a:cubicBezTo>
                      <a:pt x="293" y="456"/>
                      <a:pt x="379" y="543"/>
                      <a:pt x="379" y="543"/>
                    </a:cubicBezTo>
                    <a:cubicBezTo>
                      <a:pt x="379" y="543"/>
                      <a:pt x="379" y="543"/>
                      <a:pt x="379" y="543"/>
                    </a:cubicBezTo>
                    <a:cubicBezTo>
                      <a:pt x="379" y="543"/>
                      <a:pt x="379" y="543"/>
                      <a:pt x="379" y="543"/>
                    </a:cubicBezTo>
                    <a:cubicBezTo>
                      <a:pt x="552" y="716"/>
                      <a:pt x="812" y="975"/>
                      <a:pt x="1071" y="1235"/>
                    </a:cubicBezTo>
                    <a:lnTo>
                      <a:pt x="898" y="1321"/>
                    </a:lnTo>
                    <a:cubicBezTo>
                      <a:pt x="725" y="1062"/>
                      <a:pt x="552" y="802"/>
                      <a:pt x="379" y="543"/>
                    </a:cubicBezTo>
                    <a:cubicBezTo>
                      <a:pt x="379" y="543"/>
                      <a:pt x="379" y="543"/>
                      <a:pt x="379" y="543"/>
                    </a:cubicBezTo>
                    <a:lnTo>
                      <a:pt x="379" y="543"/>
                    </a:lnTo>
                    <a:cubicBezTo>
                      <a:pt x="293" y="456"/>
                      <a:pt x="120" y="283"/>
                      <a:pt x="120" y="197"/>
                    </a:cubicBezTo>
                    <a:cubicBezTo>
                      <a:pt x="206" y="283"/>
                      <a:pt x="293" y="370"/>
                      <a:pt x="379" y="543"/>
                    </a:cubicBezTo>
                    <a:cubicBezTo>
                      <a:pt x="379" y="543"/>
                      <a:pt x="379" y="456"/>
                      <a:pt x="293" y="456"/>
                    </a:cubicBezTo>
                    <a:cubicBezTo>
                      <a:pt x="-53" y="-63"/>
                      <a:pt x="-140" y="-236"/>
                      <a:pt x="293" y="456"/>
                    </a:cubicBezTo>
                    <a:close/>
                  </a:path>
                </a:pathLst>
              </a:custGeom>
              <a:solidFill>
                <a:srgbClr val="FFFFFF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275" name="图形 9"/>
              <p:cNvSpPr/>
              <p:nvPr/>
            </p:nvSpPr>
            <p:spPr>
              <a:xfrm>
                <a:off x="11467" y="4310"/>
                <a:ext cx="20" cy="14"/>
              </a:xfrm>
              <a:custGeom>
                <a:avLst/>
                <a:gdLst>
                  <a:gd name="connsiteX0" fmla="*/ 173 w 12695"/>
                  <a:gd name="connsiteY0" fmla="*/ 3891 h 9102"/>
                  <a:gd name="connsiteX1" fmla="*/ 173 w 12695"/>
                  <a:gd name="connsiteY1" fmla="*/ 3891 h 9102"/>
                  <a:gd name="connsiteX2" fmla="*/ 11415 w 12695"/>
                  <a:gd name="connsiteY2" fmla="*/ 0 h 9102"/>
                  <a:gd name="connsiteX3" fmla="*/ 7869 w 12695"/>
                  <a:gd name="connsiteY3" fmla="*/ 9080 h 9102"/>
                  <a:gd name="connsiteX4" fmla="*/ 173 w 12695"/>
                  <a:gd name="connsiteY4" fmla="*/ 3891 h 9102"/>
                  <a:gd name="connsiteX5" fmla="*/ 0 w 12695"/>
                  <a:gd name="connsiteY5" fmla="*/ 4064 h 9102"/>
                  <a:gd name="connsiteX6" fmla="*/ 173 w 12695"/>
                  <a:gd name="connsiteY6" fmla="*/ 3891 h 91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695" h="9102">
                    <a:moveTo>
                      <a:pt x="173" y="3891"/>
                    </a:moveTo>
                    <a:cubicBezTo>
                      <a:pt x="173" y="3891"/>
                      <a:pt x="173" y="3891"/>
                      <a:pt x="173" y="3891"/>
                    </a:cubicBezTo>
                    <a:cubicBezTo>
                      <a:pt x="3719" y="2681"/>
                      <a:pt x="7264" y="1470"/>
                      <a:pt x="11415" y="0"/>
                    </a:cubicBezTo>
                    <a:cubicBezTo>
                      <a:pt x="13663" y="4324"/>
                      <a:pt x="13231" y="7956"/>
                      <a:pt x="7869" y="9080"/>
                    </a:cubicBezTo>
                    <a:cubicBezTo>
                      <a:pt x="6140" y="9426"/>
                      <a:pt x="2854" y="5794"/>
                      <a:pt x="173" y="3891"/>
                    </a:cubicBezTo>
                    <a:cubicBezTo>
                      <a:pt x="173" y="3978"/>
                      <a:pt x="87" y="3978"/>
                      <a:pt x="0" y="4064"/>
                    </a:cubicBezTo>
                    <a:lnTo>
                      <a:pt x="173" y="3891"/>
                    </a:lnTo>
                    <a:close/>
                  </a:path>
                </a:pathLst>
              </a:custGeom>
              <a:solidFill>
                <a:srgbClr val="FFFFFF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276" name="图形 9"/>
              <p:cNvSpPr/>
              <p:nvPr/>
            </p:nvSpPr>
            <p:spPr>
              <a:xfrm>
                <a:off x="11484" y="4533"/>
                <a:ext cx="2" cy="2"/>
              </a:xfrm>
              <a:custGeom>
                <a:avLst/>
                <a:gdLst>
                  <a:gd name="connsiteX0" fmla="*/ 1470 w 1470"/>
                  <a:gd name="connsiteY0" fmla="*/ 86 h 975"/>
                  <a:gd name="connsiteX1" fmla="*/ 1211 w 1470"/>
                  <a:gd name="connsiteY1" fmla="*/ 951 h 975"/>
                  <a:gd name="connsiteX2" fmla="*/ 0 w 1470"/>
                  <a:gd name="connsiteY2" fmla="*/ 865 h 975"/>
                  <a:gd name="connsiteX3" fmla="*/ 173 w 1470"/>
                  <a:gd name="connsiteY3" fmla="*/ 0 h 975"/>
                  <a:gd name="connsiteX4" fmla="*/ 1470 w 1470"/>
                  <a:gd name="connsiteY4" fmla="*/ 86 h 9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70" h="975">
                    <a:moveTo>
                      <a:pt x="1470" y="86"/>
                    </a:moveTo>
                    <a:cubicBezTo>
                      <a:pt x="1384" y="432"/>
                      <a:pt x="1470" y="865"/>
                      <a:pt x="1211" y="951"/>
                    </a:cubicBezTo>
                    <a:cubicBezTo>
                      <a:pt x="951" y="1038"/>
                      <a:pt x="433" y="865"/>
                      <a:pt x="0" y="865"/>
                    </a:cubicBezTo>
                    <a:cubicBezTo>
                      <a:pt x="87" y="605"/>
                      <a:pt x="173" y="259"/>
                      <a:pt x="173" y="0"/>
                    </a:cubicBezTo>
                    <a:cubicBezTo>
                      <a:pt x="605" y="0"/>
                      <a:pt x="1038" y="0"/>
                      <a:pt x="1470" y="86"/>
                    </a:cubicBezTo>
                    <a:close/>
                  </a:path>
                </a:pathLst>
              </a:custGeom>
              <a:solidFill>
                <a:srgbClr val="FFFFFF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277" name="图形 9"/>
              <p:cNvSpPr/>
              <p:nvPr/>
            </p:nvSpPr>
            <p:spPr>
              <a:xfrm>
                <a:off x="11438" y="4209"/>
                <a:ext cx="2" cy="1"/>
              </a:xfrm>
              <a:custGeom>
                <a:avLst/>
                <a:gdLst>
                  <a:gd name="connsiteX0" fmla="*/ 1038 w 1037"/>
                  <a:gd name="connsiteY0" fmla="*/ 173 h 778"/>
                  <a:gd name="connsiteX1" fmla="*/ 259 w 1037"/>
                  <a:gd name="connsiteY1" fmla="*/ 778 h 778"/>
                  <a:gd name="connsiteX2" fmla="*/ 0 w 1037"/>
                  <a:gd name="connsiteY2" fmla="*/ 0 h 7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037" h="778">
                    <a:moveTo>
                      <a:pt x="1038" y="173"/>
                    </a:moveTo>
                    <a:lnTo>
                      <a:pt x="259" y="77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278" name="图形 9"/>
              <p:cNvSpPr/>
              <p:nvPr/>
            </p:nvSpPr>
            <p:spPr>
              <a:xfrm>
                <a:off x="11435" y="4496"/>
                <a:ext cx="1" cy="1"/>
              </a:xfrm>
              <a:custGeom>
                <a:avLst/>
                <a:gdLst>
                  <a:gd name="connsiteX0" fmla="*/ 778 w 951"/>
                  <a:gd name="connsiteY0" fmla="*/ 0 h 691"/>
                  <a:gd name="connsiteX1" fmla="*/ 951 w 951"/>
                  <a:gd name="connsiteY1" fmla="*/ 692 h 691"/>
                  <a:gd name="connsiteX2" fmla="*/ 0 w 951"/>
                  <a:gd name="connsiteY2" fmla="*/ 432 h 6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51" h="691">
                    <a:moveTo>
                      <a:pt x="778" y="0"/>
                    </a:moveTo>
                    <a:lnTo>
                      <a:pt x="951" y="692"/>
                    </a:lnTo>
                    <a:lnTo>
                      <a:pt x="0" y="432"/>
                    </a:lnTo>
                    <a:close/>
                  </a:path>
                </a:pathLst>
              </a:custGeom>
              <a:solidFill>
                <a:srgbClr val="FFFFFF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279" name="图形 9"/>
              <p:cNvSpPr/>
              <p:nvPr/>
            </p:nvSpPr>
            <p:spPr>
              <a:xfrm>
                <a:off x="11141" y="4552"/>
                <a:ext cx="1" cy="1"/>
              </a:xfrm>
              <a:custGeom>
                <a:avLst/>
                <a:gdLst>
                  <a:gd name="connsiteX0" fmla="*/ 432 w 432"/>
                  <a:gd name="connsiteY0" fmla="*/ 519 h 691"/>
                  <a:gd name="connsiteX1" fmla="*/ 259 w 432"/>
                  <a:gd name="connsiteY1" fmla="*/ 692 h 691"/>
                  <a:gd name="connsiteX2" fmla="*/ 0 w 432"/>
                  <a:gd name="connsiteY2" fmla="*/ 0 h 6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2" h="691">
                    <a:moveTo>
                      <a:pt x="432" y="519"/>
                    </a:moveTo>
                    <a:lnTo>
                      <a:pt x="259" y="69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280" name="图形 9"/>
              <p:cNvSpPr/>
              <p:nvPr/>
            </p:nvSpPr>
            <p:spPr>
              <a:xfrm>
                <a:off x="11111" y="4247"/>
                <a:ext cx="21" cy="12"/>
              </a:xfrm>
              <a:custGeom>
                <a:avLst/>
                <a:gdLst>
                  <a:gd name="connsiteX0" fmla="*/ 1297 w 13286"/>
                  <a:gd name="connsiteY0" fmla="*/ 0 h 7350"/>
                  <a:gd name="connsiteX1" fmla="*/ 13231 w 13286"/>
                  <a:gd name="connsiteY1" fmla="*/ 4410 h 7350"/>
                  <a:gd name="connsiteX2" fmla="*/ 12279 w 13286"/>
                  <a:gd name="connsiteY2" fmla="*/ 7350 h 7350"/>
                  <a:gd name="connsiteX3" fmla="*/ 0 w 13286"/>
                  <a:gd name="connsiteY3" fmla="*/ 2767 h 7350"/>
                  <a:gd name="connsiteX4" fmla="*/ 1297 w 13286"/>
                  <a:gd name="connsiteY4" fmla="*/ 0 h 73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286" h="7350">
                    <a:moveTo>
                      <a:pt x="1297" y="0"/>
                    </a:moveTo>
                    <a:cubicBezTo>
                      <a:pt x="5275" y="1470"/>
                      <a:pt x="9339" y="2854"/>
                      <a:pt x="13231" y="4410"/>
                    </a:cubicBezTo>
                    <a:cubicBezTo>
                      <a:pt x="13490" y="4497"/>
                      <a:pt x="12798" y="5794"/>
                      <a:pt x="12279" y="7350"/>
                    </a:cubicBezTo>
                    <a:cubicBezTo>
                      <a:pt x="8042" y="5794"/>
                      <a:pt x="3978" y="4324"/>
                      <a:pt x="0" y="2767"/>
                    </a:cubicBezTo>
                    <a:cubicBezTo>
                      <a:pt x="432" y="1902"/>
                      <a:pt x="865" y="951"/>
                      <a:pt x="1297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281" name="图形 9"/>
              <p:cNvSpPr/>
              <p:nvPr/>
            </p:nvSpPr>
            <p:spPr>
              <a:xfrm>
                <a:off x="10884" y="4550"/>
                <a:ext cx="3" cy="2"/>
              </a:xfrm>
              <a:custGeom>
                <a:avLst/>
                <a:gdLst>
                  <a:gd name="connsiteX0" fmla="*/ 1989 w 1988"/>
                  <a:gd name="connsiteY0" fmla="*/ 605 h 1051"/>
                  <a:gd name="connsiteX1" fmla="*/ 865 w 1988"/>
                  <a:gd name="connsiteY1" fmla="*/ 1038 h 1051"/>
                  <a:gd name="connsiteX2" fmla="*/ 0 w 1988"/>
                  <a:gd name="connsiteY2" fmla="*/ 0 h 1051"/>
                  <a:gd name="connsiteX3" fmla="*/ 1989 w 1988"/>
                  <a:gd name="connsiteY3" fmla="*/ 605 h 10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88" h="1051">
                    <a:moveTo>
                      <a:pt x="1989" y="605"/>
                    </a:moveTo>
                    <a:cubicBezTo>
                      <a:pt x="1556" y="778"/>
                      <a:pt x="1124" y="1124"/>
                      <a:pt x="865" y="1038"/>
                    </a:cubicBezTo>
                    <a:cubicBezTo>
                      <a:pt x="519" y="951"/>
                      <a:pt x="346" y="519"/>
                      <a:pt x="0" y="0"/>
                    </a:cubicBezTo>
                    <a:cubicBezTo>
                      <a:pt x="778" y="259"/>
                      <a:pt x="1384" y="346"/>
                      <a:pt x="1989" y="605"/>
                    </a:cubicBezTo>
                    <a:close/>
                  </a:path>
                </a:pathLst>
              </a:custGeom>
              <a:solidFill>
                <a:srgbClr val="FFFFFF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282" name="图形 9"/>
              <p:cNvSpPr/>
              <p:nvPr/>
            </p:nvSpPr>
            <p:spPr>
              <a:xfrm>
                <a:off x="10752" y="6006"/>
                <a:ext cx="5" cy="6"/>
              </a:xfrm>
              <a:custGeom>
                <a:avLst/>
                <a:gdLst>
                  <a:gd name="connsiteX0" fmla="*/ 1044 w 3465"/>
                  <a:gd name="connsiteY0" fmla="*/ 3545 h 3545"/>
                  <a:gd name="connsiteX1" fmla="*/ 7 w 3465"/>
                  <a:gd name="connsiteY1" fmla="*/ 1211 h 3545"/>
                  <a:gd name="connsiteX2" fmla="*/ 2341 w 3465"/>
                  <a:gd name="connsiteY2" fmla="*/ 0 h 3545"/>
                  <a:gd name="connsiteX3" fmla="*/ 3466 w 3465"/>
                  <a:gd name="connsiteY3" fmla="*/ 2335 h 3545"/>
                  <a:gd name="connsiteX4" fmla="*/ 1044 w 3465"/>
                  <a:gd name="connsiteY4" fmla="*/ 3545 h 35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465" h="3545">
                    <a:moveTo>
                      <a:pt x="1044" y="3545"/>
                    </a:moveTo>
                    <a:cubicBezTo>
                      <a:pt x="699" y="2767"/>
                      <a:pt x="-80" y="1989"/>
                      <a:pt x="7" y="1211"/>
                    </a:cubicBezTo>
                    <a:cubicBezTo>
                      <a:pt x="93" y="692"/>
                      <a:pt x="1477" y="432"/>
                      <a:pt x="2341" y="0"/>
                    </a:cubicBezTo>
                    <a:cubicBezTo>
                      <a:pt x="2687" y="778"/>
                      <a:pt x="3033" y="1556"/>
                      <a:pt x="3466" y="2335"/>
                    </a:cubicBezTo>
                    <a:cubicBezTo>
                      <a:pt x="2601" y="2681"/>
                      <a:pt x="1823" y="3113"/>
                      <a:pt x="1044" y="3545"/>
                    </a:cubicBezTo>
                    <a:close/>
                  </a:path>
                </a:pathLst>
              </a:custGeom>
              <a:solidFill>
                <a:srgbClr val="FFFFFF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283" name="图形 9"/>
              <p:cNvSpPr/>
              <p:nvPr/>
            </p:nvSpPr>
            <p:spPr>
              <a:xfrm>
                <a:off x="10774" y="5111"/>
                <a:ext cx="3" cy="2"/>
              </a:xfrm>
              <a:custGeom>
                <a:avLst/>
                <a:gdLst>
                  <a:gd name="connsiteX0" fmla="*/ 1124 w 1988"/>
                  <a:gd name="connsiteY0" fmla="*/ 0 h 1124"/>
                  <a:gd name="connsiteX1" fmla="*/ 1989 w 1988"/>
                  <a:gd name="connsiteY1" fmla="*/ 1124 h 1124"/>
                  <a:gd name="connsiteX2" fmla="*/ 0 w 1988"/>
                  <a:gd name="connsiteY2" fmla="*/ 519 h 1124"/>
                  <a:gd name="connsiteX3" fmla="*/ 1124 w 1988"/>
                  <a:gd name="connsiteY3" fmla="*/ 0 h 11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88" h="1124">
                    <a:moveTo>
                      <a:pt x="1124" y="0"/>
                    </a:moveTo>
                    <a:cubicBezTo>
                      <a:pt x="1383" y="259"/>
                      <a:pt x="1556" y="605"/>
                      <a:pt x="1989" y="1124"/>
                    </a:cubicBezTo>
                    <a:cubicBezTo>
                      <a:pt x="1211" y="865"/>
                      <a:pt x="605" y="692"/>
                      <a:pt x="0" y="519"/>
                    </a:cubicBezTo>
                    <a:cubicBezTo>
                      <a:pt x="346" y="346"/>
                      <a:pt x="692" y="173"/>
                      <a:pt x="1124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grpSp>
            <p:nvGrpSpPr>
              <p:cNvPr id="284" name="图形 9"/>
              <p:cNvGrpSpPr/>
              <p:nvPr/>
            </p:nvGrpSpPr>
            <p:grpSpPr>
              <a:xfrm>
                <a:off x="5945" y="4055"/>
                <a:ext cx="2677" cy="82"/>
                <a:chOff x="3775238" y="2575121"/>
                <a:chExt cx="1699999" cy="52230"/>
              </a:xfrm>
              <a:solidFill>
                <a:srgbClr val="CC0033"/>
              </a:solidFill>
            </p:grpSpPr>
            <p:sp>
              <p:nvSpPr>
                <p:cNvPr id="285" name="任意多边形: 形状 281"/>
                <p:cNvSpPr/>
                <p:nvPr/>
              </p:nvSpPr>
              <p:spPr>
                <a:xfrm>
                  <a:off x="3775238" y="2575121"/>
                  <a:ext cx="1699999" cy="52230"/>
                </a:xfrm>
                <a:custGeom>
                  <a:avLst/>
                  <a:gdLst>
                    <a:gd name="connsiteX0" fmla="*/ 176148 w 1699999"/>
                    <a:gd name="connsiteY0" fmla="*/ 50155 h 52230"/>
                    <a:gd name="connsiteX1" fmla="*/ 250603 w 1699999"/>
                    <a:gd name="connsiteY1" fmla="*/ 45140 h 52230"/>
                    <a:gd name="connsiteX2" fmla="*/ 259510 w 1699999"/>
                    <a:gd name="connsiteY2" fmla="*/ 45831 h 52230"/>
                    <a:gd name="connsiteX3" fmla="*/ 260807 w 1699999"/>
                    <a:gd name="connsiteY3" fmla="*/ 45140 h 52230"/>
                    <a:gd name="connsiteX4" fmla="*/ 261325 w 1699999"/>
                    <a:gd name="connsiteY4" fmla="*/ 46004 h 52230"/>
                    <a:gd name="connsiteX5" fmla="*/ 340277 w 1699999"/>
                    <a:gd name="connsiteY5" fmla="*/ 52230 h 52230"/>
                    <a:gd name="connsiteX6" fmla="*/ 367170 w 1699999"/>
                    <a:gd name="connsiteY6" fmla="*/ 52230 h 52230"/>
                    <a:gd name="connsiteX7" fmla="*/ 359041 w 1699999"/>
                    <a:gd name="connsiteY7" fmla="*/ 39086 h 52230"/>
                    <a:gd name="connsiteX8" fmla="*/ 361982 w 1699999"/>
                    <a:gd name="connsiteY8" fmla="*/ 37962 h 52230"/>
                    <a:gd name="connsiteX9" fmla="*/ 371494 w 1699999"/>
                    <a:gd name="connsiteY9" fmla="*/ 52144 h 52230"/>
                    <a:gd name="connsiteX10" fmla="*/ 395793 w 1699999"/>
                    <a:gd name="connsiteY10" fmla="*/ 52144 h 52230"/>
                    <a:gd name="connsiteX11" fmla="*/ 477079 w 1699999"/>
                    <a:gd name="connsiteY11" fmla="*/ 40384 h 52230"/>
                    <a:gd name="connsiteX12" fmla="*/ 582318 w 1699999"/>
                    <a:gd name="connsiteY12" fmla="*/ 40124 h 52230"/>
                    <a:gd name="connsiteX13" fmla="*/ 674759 w 1699999"/>
                    <a:gd name="connsiteY13" fmla="*/ 45399 h 52230"/>
                    <a:gd name="connsiteX14" fmla="*/ 747398 w 1699999"/>
                    <a:gd name="connsiteY14" fmla="*/ 51971 h 52230"/>
                    <a:gd name="connsiteX15" fmla="*/ 809832 w 1699999"/>
                    <a:gd name="connsiteY15" fmla="*/ 50760 h 52230"/>
                    <a:gd name="connsiteX16" fmla="*/ 898382 w 1699999"/>
                    <a:gd name="connsiteY16" fmla="*/ 44448 h 52230"/>
                    <a:gd name="connsiteX17" fmla="*/ 974047 w 1699999"/>
                    <a:gd name="connsiteY17" fmla="*/ 47301 h 52230"/>
                    <a:gd name="connsiteX18" fmla="*/ 1062943 w 1699999"/>
                    <a:gd name="connsiteY18" fmla="*/ 36406 h 52230"/>
                    <a:gd name="connsiteX19" fmla="*/ 1155124 w 1699999"/>
                    <a:gd name="connsiteY19" fmla="*/ 45572 h 52230"/>
                    <a:gd name="connsiteX20" fmla="*/ 1226120 w 1699999"/>
                    <a:gd name="connsiteY20" fmla="*/ 43237 h 52230"/>
                    <a:gd name="connsiteX21" fmla="*/ 1315880 w 1699999"/>
                    <a:gd name="connsiteY21" fmla="*/ 44188 h 52230"/>
                    <a:gd name="connsiteX22" fmla="*/ 1392237 w 1699999"/>
                    <a:gd name="connsiteY22" fmla="*/ 46869 h 52230"/>
                    <a:gd name="connsiteX23" fmla="*/ 1455450 w 1699999"/>
                    <a:gd name="connsiteY23" fmla="*/ 44707 h 52230"/>
                    <a:gd name="connsiteX24" fmla="*/ 1565272 w 1699999"/>
                    <a:gd name="connsiteY24" fmla="*/ 31304 h 52230"/>
                    <a:gd name="connsiteX25" fmla="*/ 1646817 w 1699999"/>
                    <a:gd name="connsiteY25" fmla="*/ 48599 h 52230"/>
                    <a:gd name="connsiteX26" fmla="*/ 1600813 w 1699999"/>
                    <a:gd name="connsiteY26" fmla="*/ 21619 h 52230"/>
                    <a:gd name="connsiteX27" fmla="*/ 1699999 w 1699999"/>
                    <a:gd name="connsiteY27" fmla="*/ 11155 h 52230"/>
                    <a:gd name="connsiteX28" fmla="*/ 1633933 w 1699999"/>
                    <a:gd name="connsiteY28" fmla="*/ 3113 h 52230"/>
                    <a:gd name="connsiteX29" fmla="*/ 1568126 w 1699999"/>
                    <a:gd name="connsiteY29" fmla="*/ 7956 h 52230"/>
                    <a:gd name="connsiteX30" fmla="*/ 1485975 w 1699999"/>
                    <a:gd name="connsiteY30" fmla="*/ 8993 h 52230"/>
                    <a:gd name="connsiteX31" fmla="*/ 1385406 w 1699999"/>
                    <a:gd name="connsiteY31" fmla="*/ 15998 h 52230"/>
                    <a:gd name="connsiteX32" fmla="*/ 1312162 w 1699999"/>
                    <a:gd name="connsiteY32" fmla="*/ 5102 h 52230"/>
                    <a:gd name="connsiteX33" fmla="*/ 1227071 w 1699999"/>
                    <a:gd name="connsiteY33" fmla="*/ 17122 h 52230"/>
                    <a:gd name="connsiteX34" fmla="*/ 1150195 w 1699999"/>
                    <a:gd name="connsiteY34" fmla="*/ 3200 h 52230"/>
                    <a:gd name="connsiteX35" fmla="*/ 1091912 w 1699999"/>
                    <a:gd name="connsiteY35" fmla="*/ 13922 h 52230"/>
                    <a:gd name="connsiteX36" fmla="*/ 977247 w 1699999"/>
                    <a:gd name="connsiteY36" fmla="*/ 16603 h 52230"/>
                    <a:gd name="connsiteX37" fmla="*/ 893799 w 1699999"/>
                    <a:gd name="connsiteY37" fmla="*/ 8042 h 52230"/>
                    <a:gd name="connsiteX38" fmla="*/ 825225 w 1699999"/>
                    <a:gd name="connsiteY38" fmla="*/ 8561 h 52230"/>
                    <a:gd name="connsiteX39" fmla="*/ 738750 w 1699999"/>
                    <a:gd name="connsiteY39" fmla="*/ 9166 h 52230"/>
                    <a:gd name="connsiteX40" fmla="*/ 663345 w 1699999"/>
                    <a:gd name="connsiteY40" fmla="*/ 6745 h 52230"/>
                    <a:gd name="connsiteX41" fmla="*/ 572633 w 1699999"/>
                    <a:gd name="connsiteY41" fmla="*/ 12020 h 52230"/>
                    <a:gd name="connsiteX42" fmla="*/ 504664 w 1699999"/>
                    <a:gd name="connsiteY42" fmla="*/ 4583 h 52230"/>
                    <a:gd name="connsiteX43" fmla="*/ 408678 w 1699999"/>
                    <a:gd name="connsiteY43" fmla="*/ 21532 h 52230"/>
                    <a:gd name="connsiteX44" fmla="*/ 319523 w 1699999"/>
                    <a:gd name="connsiteY44" fmla="*/ 0 h 52230"/>
                    <a:gd name="connsiteX45" fmla="*/ 261412 w 1699999"/>
                    <a:gd name="connsiteY45" fmla="*/ 6313 h 52230"/>
                    <a:gd name="connsiteX46" fmla="*/ 177186 w 1699999"/>
                    <a:gd name="connsiteY46" fmla="*/ 3632 h 52230"/>
                    <a:gd name="connsiteX47" fmla="*/ 152022 w 1699999"/>
                    <a:gd name="connsiteY47" fmla="*/ 5794 h 52230"/>
                    <a:gd name="connsiteX48" fmla="*/ 0 w 1699999"/>
                    <a:gd name="connsiteY48" fmla="*/ 32341 h 52230"/>
                    <a:gd name="connsiteX49" fmla="*/ 176148 w 1699999"/>
                    <a:gd name="connsiteY49" fmla="*/ 50155 h 5223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</a:cxnLst>
                  <a:rect l="l" t="t" r="r" b="b"/>
                  <a:pathLst>
                    <a:path w="1699999" h="52230">
                      <a:moveTo>
                        <a:pt x="176148" y="50155"/>
                      </a:moveTo>
                      <a:lnTo>
                        <a:pt x="250603" y="45140"/>
                      </a:lnTo>
                      <a:lnTo>
                        <a:pt x="259510" y="45831"/>
                      </a:lnTo>
                      <a:cubicBezTo>
                        <a:pt x="259942" y="45572"/>
                        <a:pt x="260374" y="45313"/>
                        <a:pt x="260807" y="45140"/>
                      </a:cubicBezTo>
                      <a:cubicBezTo>
                        <a:pt x="260980" y="45399"/>
                        <a:pt x="261153" y="45745"/>
                        <a:pt x="261325" y="46004"/>
                      </a:cubicBezTo>
                      <a:lnTo>
                        <a:pt x="340277" y="52230"/>
                      </a:lnTo>
                      <a:lnTo>
                        <a:pt x="367170" y="52230"/>
                      </a:lnTo>
                      <a:cubicBezTo>
                        <a:pt x="364489" y="47907"/>
                        <a:pt x="361722" y="43497"/>
                        <a:pt x="359041" y="39086"/>
                      </a:cubicBezTo>
                      <a:cubicBezTo>
                        <a:pt x="359993" y="38740"/>
                        <a:pt x="361030" y="38395"/>
                        <a:pt x="361982" y="37962"/>
                      </a:cubicBezTo>
                      <a:cubicBezTo>
                        <a:pt x="365181" y="42718"/>
                        <a:pt x="368294" y="47388"/>
                        <a:pt x="371494" y="52144"/>
                      </a:cubicBezTo>
                      <a:lnTo>
                        <a:pt x="395793" y="52144"/>
                      </a:lnTo>
                      <a:lnTo>
                        <a:pt x="477079" y="40384"/>
                      </a:lnTo>
                      <a:lnTo>
                        <a:pt x="582318" y="40124"/>
                      </a:lnTo>
                      <a:lnTo>
                        <a:pt x="674759" y="45399"/>
                      </a:lnTo>
                      <a:lnTo>
                        <a:pt x="747398" y="51971"/>
                      </a:lnTo>
                      <a:lnTo>
                        <a:pt x="809832" y="50760"/>
                      </a:lnTo>
                      <a:lnTo>
                        <a:pt x="898382" y="44448"/>
                      </a:lnTo>
                      <a:lnTo>
                        <a:pt x="974047" y="47301"/>
                      </a:lnTo>
                      <a:lnTo>
                        <a:pt x="1062943" y="36406"/>
                      </a:lnTo>
                      <a:lnTo>
                        <a:pt x="1155124" y="45572"/>
                      </a:lnTo>
                      <a:lnTo>
                        <a:pt x="1226120" y="43237"/>
                      </a:lnTo>
                      <a:lnTo>
                        <a:pt x="1315880" y="44188"/>
                      </a:lnTo>
                      <a:lnTo>
                        <a:pt x="1392237" y="46869"/>
                      </a:lnTo>
                      <a:lnTo>
                        <a:pt x="1455450" y="44707"/>
                      </a:lnTo>
                      <a:lnTo>
                        <a:pt x="1565272" y="31304"/>
                      </a:lnTo>
                      <a:lnTo>
                        <a:pt x="1646817" y="48599"/>
                      </a:lnTo>
                      <a:lnTo>
                        <a:pt x="1600813" y="21619"/>
                      </a:lnTo>
                      <a:lnTo>
                        <a:pt x="1699999" y="11155"/>
                      </a:lnTo>
                      <a:lnTo>
                        <a:pt x="1633933" y="3113"/>
                      </a:lnTo>
                      <a:lnTo>
                        <a:pt x="1568126" y="7956"/>
                      </a:lnTo>
                      <a:lnTo>
                        <a:pt x="1485975" y="8993"/>
                      </a:lnTo>
                      <a:lnTo>
                        <a:pt x="1385406" y="15998"/>
                      </a:lnTo>
                      <a:lnTo>
                        <a:pt x="1312162" y="5102"/>
                      </a:lnTo>
                      <a:lnTo>
                        <a:pt x="1227071" y="17122"/>
                      </a:lnTo>
                      <a:lnTo>
                        <a:pt x="1150195" y="3200"/>
                      </a:lnTo>
                      <a:lnTo>
                        <a:pt x="1091912" y="13922"/>
                      </a:lnTo>
                      <a:lnTo>
                        <a:pt x="977247" y="16603"/>
                      </a:lnTo>
                      <a:lnTo>
                        <a:pt x="893799" y="8042"/>
                      </a:lnTo>
                      <a:lnTo>
                        <a:pt x="825225" y="8561"/>
                      </a:lnTo>
                      <a:lnTo>
                        <a:pt x="738750" y="9166"/>
                      </a:lnTo>
                      <a:lnTo>
                        <a:pt x="663345" y="6745"/>
                      </a:lnTo>
                      <a:lnTo>
                        <a:pt x="572633" y="12020"/>
                      </a:lnTo>
                      <a:lnTo>
                        <a:pt x="504664" y="4583"/>
                      </a:lnTo>
                      <a:lnTo>
                        <a:pt x="408678" y="21532"/>
                      </a:lnTo>
                      <a:lnTo>
                        <a:pt x="319523" y="0"/>
                      </a:lnTo>
                      <a:lnTo>
                        <a:pt x="261412" y="6313"/>
                      </a:lnTo>
                      <a:lnTo>
                        <a:pt x="177186" y="3632"/>
                      </a:lnTo>
                      <a:lnTo>
                        <a:pt x="152022" y="5794"/>
                      </a:lnTo>
                      <a:lnTo>
                        <a:pt x="0" y="32341"/>
                      </a:lnTo>
                      <a:lnTo>
                        <a:pt x="176148" y="50155"/>
                      </a:lnTo>
                      <a:close/>
                    </a:path>
                  </a:pathLst>
                </a:custGeom>
                <a:solidFill>
                  <a:srgbClr val="CC0033"/>
                </a:solidFill>
                <a:ln w="8637" cap="flat">
                  <a:noFill/>
                  <a:prstDash val="solid"/>
                  <a:miter/>
                </a:ln>
              </p:spPr>
              <p:txBody>
                <a:bodyPr vert="horz" rtlCol="0" anchor="ctr"/>
                <a:p>
                  <a:endParaRPr lang="zh-CN" altLang="en-US" sz="2400"/>
                </a:p>
              </p:txBody>
            </p:sp>
            <p:sp>
              <p:nvSpPr>
                <p:cNvPr id="286" name="任意多边形: 形状 282"/>
                <p:cNvSpPr/>
                <p:nvPr/>
              </p:nvSpPr>
              <p:spPr>
                <a:xfrm>
                  <a:off x="4994649" y="2594837"/>
                  <a:ext cx="13476" cy="20407"/>
                </a:xfrm>
                <a:custGeom>
                  <a:avLst/>
                  <a:gdLst>
                    <a:gd name="connsiteX0" fmla="*/ 5239 w 13476"/>
                    <a:gd name="connsiteY0" fmla="*/ 0 h 20407"/>
                    <a:gd name="connsiteX1" fmla="*/ 12157 w 13476"/>
                    <a:gd name="connsiteY1" fmla="*/ 20408 h 20407"/>
                    <a:gd name="connsiteX2" fmla="*/ 5239 w 13476"/>
                    <a:gd name="connsiteY2" fmla="*/ 0 h 204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3476" h="20407">
                      <a:moveTo>
                        <a:pt x="5239" y="0"/>
                      </a:moveTo>
                      <a:cubicBezTo>
                        <a:pt x="14405" y="4929"/>
                        <a:pt x="14578" y="11415"/>
                        <a:pt x="12157" y="20408"/>
                      </a:cubicBezTo>
                      <a:cubicBezTo>
                        <a:pt x="-2025" y="11674"/>
                        <a:pt x="-3063" y="8042"/>
                        <a:pt x="5239" y="0"/>
                      </a:cubicBezTo>
                      <a:close/>
                    </a:path>
                  </a:pathLst>
                </a:custGeom>
                <a:solidFill>
                  <a:srgbClr val="CC0033"/>
                </a:solidFill>
                <a:ln w="8637" cap="flat">
                  <a:noFill/>
                  <a:prstDash val="solid"/>
                  <a:miter/>
                </a:ln>
              </p:spPr>
              <p:txBody>
                <a:bodyPr vert="horz" rtlCol="0" anchor="ctr"/>
                <a:p>
                  <a:endParaRPr lang="zh-CN" altLang="en-US" sz="2400"/>
                </a:p>
              </p:txBody>
            </p:sp>
            <p:sp>
              <p:nvSpPr>
                <p:cNvPr id="287" name="任意多边形: 形状 283"/>
                <p:cNvSpPr/>
                <p:nvPr/>
              </p:nvSpPr>
              <p:spPr>
                <a:xfrm>
                  <a:off x="3990559" y="2611354"/>
                  <a:ext cx="8733" cy="10376"/>
                </a:xfrm>
                <a:custGeom>
                  <a:avLst/>
                  <a:gdLst>
                    <a:gd name="connsiteX0" fmla="*/ 2335 w 8733"/>
                    <a:gd name="connsiteY0" fmla="*/ 0 h 10376"/>
                    <a:gd name="connsiteX1" fmla="*/ 8734 w 8733"/>
                    <a:gd name="connsiteY1" fmla="*/ 1211 h 10376"/>
                    <a:gd name="connsiteX2" fmla="*/ 4929 w 8733"/>
                    <a:gd name="connsiteY2" fmla="*/ 10377 h 10376"/>
                    <a:gd name="connsiteX3" fmla="*/ 0 w 8733"/>
                    <a:gd name="connsiteY3" fmla="*/ 9426 h 10376"/>
                    <a:gd name="connsiteX4" fmla="*/ 2335 w 8733"/>
                    <a:gd name="connsiteY4" fmla="*/ 0 h 1037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733" h="10376">
                      <a:moveTo>
                        <a:pt x="2335" y="0"/>
                      </a:moveTo>
                      <a:cubicBezTo>
                        <a:pt x="4497" y="432"/>
                        <a:pt x="6572" y="865"/>
                        <a:pt x="8734" y="1211"/>
                      </a:cubicBezTo>
                      <a:cubicBezTo>
                        <a:pt x="7437" y="4237"/>
                        <a:pt x="6226" y="7264"/>
                        <a:pt x="4929" y="10377"/>
                      </a:cubicBezTo>
                      <a:cubicBezTo>
                        <a:pt x="3286" y="10031"/>
                        <a:pt x="1643" y="9772"/>
                        <a:pt x="0" y="9426"/>
                      </a:cubicBezTo>
                      <a:lnTo>
                        <a:pt x="2335" y="0"/>
                      </a:lnTo>
                      <a:close/>
                    </a:path>
                  </a:pathLst>
                </a:custGeom>
                <a:solidFill>
                  <a:srgbClr val="CC0033"/>
                </a:solidFill>
                <a:ln w="8637" cap="flat">
                  <a:noFill/>
                  <a:prstDash val="solid"/>
                  <a:miter/>
                </a:ln>
              </p:spPr>
              <p:txBody>
                <a:bodyPr vert="horz" rtlCol="0" anchor="ctr"/>
                <a:p>
                  <a:endParaRPr lang="zh-CN" altLang="en-US" sz="2400"/>
                </a:p>
              </p:txBody>
            </p:sp>
          </p:grpSp>
          <p:sp>
            <p:nvSpPr>
              <p:cNvPr id="288" name="图形 9"/>
              <p:cNvSpPr/>
              <p:nvPr/>
            </p:nvSpPr>
            <p:spPr>
              <a:xfrm>
                <a:off x="12980" y="6294"/>
                <a:ext cx="14" cy="14"/>
              </a:xfrm>
              <a:custGeom>
                <a:avLst/>
                <a:gdLst>
                  <a:gd name="connsiteX0" fmla="*/ 0 w 8647"/>
                  <a:gd name="connsiteY0" fmla="*/ 0 h 8647"/>
                  <a:gd name="connsiteX1" fmla="*/ 0 w 8647"/>
                  <a:gd name="connsiteY1" fmla="*/ 0 h 8647"/>
                  <a:gd name="connsiteX2" fmla="*/ 0 w 8647"/>
                  <a:gd name="connsiteY2" fmla="*/ 0 h 86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8647" h="8647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grpSp>
            <p:nvGrpSpPr>
              <p:cNvPr id="289" name="图形 9"/>
              <p:cNvGrpSpPr/>
              <p:nvPr/>
            </p:nvGrpSpPr>
            <p:grpSpPr>
              <a:xfrm>
                <a:off x="7511" y="6534"/>
                <a:ext cx="2100" cy="154"/>
                <a:chOff x="4769607" y="4149300"/>
                <a:chExt cx="1333434" cy="97949"/>
              </a:xfrm>
              <a:solidFill>
                <a:srgbClr val="CC0033"/>
              </a:solidFill>
            </p:grpSpPr>
            <p:sp>
              <p:nvSpPr>
                <p:cNvPr id="290" name="任意多边形: 形状 286"/>
                <p:cNvSpPr/>
                <p:nvPr/>
              </p:nvSpPr>
              <p:spPr>
                <a:xfrm>
                  <a:off x="4769607" y="4149300"/>
                  <a:ext cx="1333434" cy="97949"/>
                </a:xfrm>
                <a:custGeom>
                  <a:avLst/>
                  <a:gdLst>
                    <a:gd name="connsiteX0" fmla="*/ 1309308 w 1333434"/>
                    <a:gd name="connsiteY0" fmla="*/ 34590 h 97949"/>
                    <a:gd name="connsiteX1" fmla="*/ 1329024 w 1333434"/>
                    <a:gd name="connsiteY1" fmla="*/ 32601 h 97949"/>
                    <a:gd name="connsiteX2" fmla="*/ 1333434 w 1333434"/>
                    <a:gd name="connsiteY2" fmla="*/ 31304 h 97949"/>
                    <a:gd name="connsiteX3" fmla="*/ 1331445 w 1333434"/>
                    <a:gd name="connsiteY3" fmla="*/ 31217 h 97949"/>
                    <a:gd name="connsiteX4" fmla="*/ 1327035 w 1333434"/>
                    <a:gd name="connsiteY4" fmla="*/ 31390 h 97949"/>
                    <a:gd name="connsiteX5" fmla="*/ 1297807 w 1333434"/>
                    <a:gd name="connsiteY5" fmla="*/ 33552 h 97949"/>
                    <a:gd name="connsiteX6" fmla="*/ 1288208 w 1333434"/>
                    <a:gd name="connsiteY6" fmla="*/ 22916 h 97949"/>
                    <a:gd name="connsiteX7" fmla="*/ 1283193 w 1333434"/>
                    <a:gd name="connsiteY7" fmla="*/ 16776 h 97949"/>
                    <a:gd name="connsiteX8" fmla="*/ 1279301 w 1333434"/>
                    <a:gd name="connsiteY8" fmla="*/ 12020 h 97949"/>
                    <a:gd name="connsiteX9" fmla="*/ 1273335 w 1333434"/>
                    <a:gd name="connsiteY9" fmla="*/ 12885 h 97949"/>
                    <a:gd name="connsiteX10" fmla="*/ 1228628 w 1333434"/>
                    <a:gd name="connsiteY10" fmla="*/ 16949 h 97949"/>
                    <a:gd name="connsiteX11" fmla="*/ 1188849 w 1333434"/>
                    <a:gd name="connsiteY11" fmla="*/ 13577 h 97949"/>
                    <a:gd name="connsiteX12" fmla="*/ 1160140 w 1333434"/>
                    <a:gd name="connsiteY12" fmla="*/ 6226 h 97949"/>
                    <a:gd name="connsiteX13" fmla="*/ 1138002 w 1333434"/>
                    <a:gd name="connsiteY13" fmla="*/ 0 h 97949"/>
                    <a:gd name="connsiteX14" fmla="*/ 1087761 w 1333434"/>
                    <a:gd name="connsiteY14" fmla="*/ 6140 h 97949"/>
                    <a:gd name="connsiteX15" fmla="*/ 986932 w 1333434"/>
                    <a:gd name="connsiteY15" fmla="*/ 13836 h 97949"/>
                    <a:gd name="connsiteX16" fmla="*/ 913256 w 1333434"/>
                    <a:gd name="connsiteY16" fmla="*/ 10636 h 97949"/>
                    <a:gd name="connsiteX17" fmla="*/ 911872 w 1333434"/>
                    <a:gd name="connsiteY17" fmla="*/ 10550 h 97949"/>
                    <a:gd name="connsiteX18" fmla="*/ 888178 w 1333434"/>
                    <a:gd name="connsiteY18" fmla="*/ 9512 h 97949"/>
                    <a:gd name="connsiteX19" fmla="*/ 817096 w 1333434"/>
                    <a:gd name="connsiteY19" fmla="*/ 4670 h 97949"/>
                    <a:gd name="connsiteX20" fmla="*/ 739702 w 1333434"/>
                    <a:gd name="connsiteY20" fmla="*/ 8215 h 97949"/>
                    <a:gd name="connsiteX21" fmla="*/ 652535 w 1333434"/>
                    <a:gd name="connsiteY21" fmla="*/ 5361 h 97949"/>
                    <a:gd name="connsiteX22" fmla="*/ 593214 w 1333434"/>
                    <a:gd name="connsiteY22" fmla="*/ 5275 h 97949"/>
                    <a:gd name="connsiteX23" fmla="*/ 575833 w 1333434"/>
                    <a:gd name="connsiteY23" fmla="*/ 8042 h 97949"/>
                    <a:gd name="connsiteX24" fmla="*/ 529050 w 1333434"/>
                    <a:gd name="connsiteY24" fmla="*/ 15479 h 97949"/>
                    <a:gd name="connsiteX25" fmla="*/ 539340 w 1333434"/>
                    <a:gd name="connsiteY25" fmla="*/ 24299 h 97949"/>
                    <a:gd name="connsiteX26" fmla="*/ 540551 w 1333434"/>
                    <a:gd name="connsiteY26" fmla="*/ 26288 h 97949"/>
                    <a:gd name="connsiteX27" fmla="*/ 540811 w 1333434"/>
                    <a:gd name="connsiteY27" fmla="*/ 26202 h 97949"/>
                    <a:gd name="connsiteX28" fmla="*/ 540638 w 1333434"/>
                    <a:gd name="connsiteY28" fmla="*/ 26375 h 97949"/>
                    <a:gd name="connsiteX29" fmla="*/ 540551 w 1333434"/>
                    <a:gd name="connsiteY29" fmla="*/ 26288 h 97949"/>
                    <a:gd name="connsiteX30" fmla="*/ 528704 w 1333434"/>
                    <a:gd name="connsiteY30" fmla="*/ 28537 h 97949"/>
                    <a:gd name="connsiteX31" fmla="*/ 526456 w 1333434"/>
                    <a:gd name="connsiteY31" fmla="*/ 28796 h 97949"/>
                    <a:gd name="connsiteX32" fmla="*/ 520576 w 1333434"/>
                    <a:gd name="connsiteY32" fmla="*/ 28883 h 97949"/>
                    <a:gd name="connsiteX33" fmla="*/ 497227 w 1333434"/>
                    <a:gd name="connsiteY33" fmla="*/ 37184 h 97949"/>
                    <a:gd name="connsiteX34" fmla="*/ 497573 w 1333434"/>
                    <a:gd name="connsiteY34" fmla="*/ 37789 h 97949"/>
                    <a:gd name="connsiteX35" fmla="*/ 497141 w 1333434"/>
                    <a:gd name="connsiteY35" fmla="*/ 37184 h 97949"/>
                    <a:gd name="connsiteX36" fmla="*/ 497227 w 1333434"/>
                    <a:gd name="connsiteY36" fmla="*/ 37098 h 97949"/>
                    <a:gd name="connsiteX37" fmla="*/ 492731 w 1333434"/>
                    <a:gd name="connsiteY37" fmla="*/ 28450 h 97949"/>
                    <a:gd name="connsiteX38" fmla="*/ 489877 w 1333434"/>
                    <a:gd name="connsiteY38" fmla="*/ 21619 h 97949"/>
                    <a:gd name="connsiteX39" fmla="*/ 482873 w 1333434"/>
                    <a:gd name="connsiteY39" fmla="*/ 22743 h 97949"/>
                    <a:gd name="connsiteX40" fmla="*/ 402106 w 1333434"/>
                    <a:gd name="connsiteY40" fmla="*/ 1816 h 97949"/>
                    <a:gd name="connsiteX41" fmla="*/ 334396 w 1333434"/>
                    <a:gd name="connsiteY41" fmla="*/ 13058 h 97949"/>
                    <a:gd name="connsiteX42" fmla="*/ 248181 w 1333434"/>
                    <a:gd name="connsiteY42" fmla="*/ 1902 h 97949"/>
                    <a:gd name="connsiteX43" fmla="*/ 166896 w 1333434"/>
                    <a:gd name="connsiteY43" fmla="*/ 12020 h 97949"/>
                    <a:gd name="connsiteX44" fmla="*/ 94603 w 1333434"/>
                    <a:gd name="connsiteY44" fmla="*/ 2854 h 97949"/>
                    <a:gd name="connsiteX45" fmla="*/ 25510 w 1333434"/>
                    <a:gd name="connsiteY45" fmla="*/ 17295 h 97949"/>
                    <a:gd name="connsiteX46" fmla="*/ 2335 w 1333434"/>
                    <a:gd name="connsiteY46" fmla="*/ 16863 h 97949"/>
                    <a:gd name="connsiteX47" fmla="*/ 0 w 1333434"/>
                    <a:gd name="connsiteY47" fmla="*/ 47129 h 97949"/>
                    <a:gd name="connsiteX48" fmla="*/ 78259 w 1333434"/>
                    <a:gd name="connsiteY48" fmla="*/ 32255 h 97949"/>
                    <a:gd name="connsiteX49" fmla="*/ 101780 w 1333434"/>
                    <a:gd name="connsiteY49" fmla="*/ 35541 h 97949"/>
                    <a:gd name="connsiteX50" fmla="*/ 105239 w 1333434"/>
                    <a:gd name="connsiteY50" fmla="*/ 33293 h 97949"/>
                    <a:gd name="connsiteX51" fmla="*/ 109044 w 1333434"/>
                    <a:gd name="connsiteY51" fmla="*/ 36579 h 97949"/>
                    <a:gd name="connsiteX52" fmla="*/ 173122 w 1333434"/>
                    <a:gd name="connsiteY52" fmla="*/ 45486 h 97949"/>
                    <a:gd name="connsiteX53" fmla="*/ 239707 w 1333434"/>
                    <a:gd name="connsiteY53" fmla="*/ 40556 h 97949"/>
                    <a:gd name="connsiteX54" fmla="*/ 316323 w 1333434"/>
                    <a:gd name="connsiteY54" fmla="*/ 41335 h 97949"/>
                    <a:gd name="connsiteX55" fmla="*/ 373569 w 1333434"/>
                    <a:gd name="connsiteY55" fmla="*/ 34590 h 97949"/>
                    <a:gd name="connsiteX56" fmla="*/ 372013 w 1333434"/>
                    <a:gd name="connsiteY56" fmla="*/ 28018 h 97949"/>
                    <a:gd name="connsiteX57" fmla="*/ 376250 w 1333434"/>
                    <a:gd name="connsiteY57" fmla="*/ 26115 h 97949"/>
                    <a:gd name="connsiteX58" fmla="*/ 394582 w 1333434"/>
                    <a:gd name="connsiteY58" fmla="*/ 32168 h 97949"/>
                    <a:gd name="connsiteX59" fmla="*/ 409888 w 1333434"/>
                    <a:gd name="connsiteY59" fmla="*/ 30353 h 97949"/>
                    <a:gd name="connsiteX60" fmla="*/ 508210 w 1333434"/>
                    <a:gd name="connsiteY60" fmla="*/ 41421 h 97949"/>
                    <a:gd name="connsiteX61" fmla="*/ 511150 w 1333434"/>
                    <a:gd name="connsiteY61" fmla="*/ 41508 h 97949"/>
                    <a:gd name="connsiteX62" fmla="*/ 512015 w 1333434"/>
                    <a:gd name="connsiteY62" fmla="*/ 40643 h 97949"/>
                    <a:gd name="connsiteX63" fmla="*/ 512447 w 1333434"/>
                    <a:gd name="connsiteY63" fmla="*/ 41594 h 97949"/>
                    <a:gd name="connsiteX64" fmla="*/ 560181 w 1333434"/>
                    <a:gd name="connsiteY64" fmla="*/ 42805 h 97949"/>
                    <a:gd name="connsiteX65" fmla="*/ 663172 w 1333434"/>
                    <a:gd name="connsiteY65" fmla="*/ 28277 h 97949"/>
                    <a:gd name="connsiteX66" fmla="*/ 753105 w 1333434"/>
                    <a:gd name="connsiteY66" fmla="*/ 47474 h 97949"/>
                    <a:gd name="connsiteX67" fmla="*/ 796688 w 1333434"/>
                    <a:gd name="connsiteY67" fmla="*/ 44448 h 97949"/>
                    <a:gd name="connsiteX68" fmla="*/ 849178 w 1333434"/>
                    <a:gd name="connsiteY68" fmla="*/ 38135 h 97949"/>
                    <a:gd name="connsiteX69" fmla="*/ 845806 w 1333434"/>
                    <a:gd name="connsiteY69" fmla="*/ 39086 h 97949"/>
                    <a:gd name="connsiteX70" fmla="*/ 836120 w 1333434"/>
                    <a:gd name="connsiteY70" fmla="*/ 55171 h 97949"/>
                    <a:gd name="connsiteX71" fmla="*/ 823495 w 1333434"/>
                    <a:gd name="connsiteY71" fmla="*/ 52404 h 97949"/>
                    <a:gd name="connsiteX72" fmla="*/ 816837 w 1333434"/>
                    <a:gd name="connsiteY72" fmla="*/ 77913 h 97949"/>
                    <a:gd name="connsiteX73" fmla="*/ 816059 w 1333434"/>
                    <a:gd name="connsiteY73" fmla="*/ 78000 h 97949"/>
                    <a:gd name="connsiteX74" fmla="*/ 803692 w 1333434"/>
                    <a:gd name="connsiteY74" fmla="*/ 67796 h 97949"/>
                    <a:gd name="connsiteX75" fmla="*/ 805854 w 1333434"/>
                    <a:gd name="connsiteY75" fmla="*/ 76011 h 97949"/>
                    <a:gd name="connsiteX76" fmla="*/ 806806 w 1333434"/>
                    <a:gd name="connsiteY76" fmla="*/ 78605 h 97949"/>
                    <a:gd name="connsiteX77" fmla="*/ 826781 w 1333434"/>
                    <a:gd name="connsiteY77" fmla="*/ 97716 h 97949"/>
                    <a:gd name="connsiteX78" fmla="*/ 871143 w 1333434"/>
                    <a:gd name="connsiteY78" fmla="*/ 83880 h 97949"/>
                    <a:gd name="connsiteX79" fmla="*/ 874602 w 1333434"/>
                    <a:gd name="connsiteY79" fmla="*/ 70995 h 97949"/>
                    <a:gd name="connsiteX80" fmla="*/ 870105 w 1333434"/>
                    <a:gd name="connsiteY80" fmla="*/ 65375 h 97949"/>
                    <a:gd name="connsiteX81" fmla="*/ 855318 w 1333434"/>
                    <a:gd name="connsiteY81" fmla="*/ 45140 h 97949"/>
                    <a:gd name="connsiteX82" fmla="*/ 850994 w 1333434"/>
                    <a:gd name="connsiteY82" fmla="*/ 37703 h 97949"/>
                    <a:gd name="connsiteX83" fmla="*/ 908932 w 1333434"/>
                    <a:gd name="connsiteY83" fmla="*/ 30785 h 97949"/>
                    <a:gd name="connsiteX84" fmla="*/ 993763 w 1333434"/>
                    <a:gd name="connsiteY84" fmla="*/ 47561 h 97949"/>
                    <a:gd name="connsiteX85" fmla="*/ 1045475 w 1333434"/>
                    <a:gd name="connsiteY85" fmla="*/ 42805 h 97949"/>
                    <a:gd name="connsiteX86" fmla="*/ 1130566 w 1333434"/>
                    <a:gd name="connsiteY86" fmla="*/ 37530 h 97949"/>
                    <a:gd name="connsiteX87" fmla="*/ 1133419 w 1333434"/>
                    <a:gd name="connsiteY87" fmla="*/ 37357 h 97949"/>
                    <a:gd name="connsiteX88" fmla="*/ 1150628 w 1333434"/>
                    <a:gd name="connsiteY88" fmla="*/ 36319 h 97949"/>
                    <a:gd name="connsiteX89" fmla="*/ 1224304 w 1333434"/>
                    <a:gd name="connsiteY89" fmla="*/ 31823 h 97949"/>
                    <a:gd name="connsiteX90" fmla="*/ 1240907 w 1333434"/>
                    <a:gd name="connsiteY90" fmla="*/ 31390 h 97949"/>
                    <a:gd name="connsiteX91" fmla="*/ 1281204 w 1333434"/>
                    <a:gd name="connsiteY91" fmla="*/ 33120 h 97949"/>
                    <a:gd name="connsiteX92" fmla="*/ 1309308 w 1333434"/>
                    <a:gd name="connsiteY92" fmla="*/ 34590 h 979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</a:cxnLst>
                  <a:rect l="l" t="t" r="r" b="b"/>
                  <a:pathLst>
                    <a:path w="1333434" h="97949">
                      <a:moveTo>
                        <a:pt x="1309308" y="34590"/>
                      </a:moveTo>
                      <a:cubicBezTo>
                        <a:pt x="1317350" y="34590"/>
                        <a:pt x="1323231" y="33984"/>
                        <a:pt x="1329024" y="32601"/>
                      </a:cubicBezTo>
                      <a:cubicBezTo>
                        <a:pt x="1331100" y="32082"/>
                        <a:pt x="1332483" y="31650"/>
                        <a:pt x="1333434" y="31304"/>
                      </a:cubicBezTo>
                      <a:cubicBezTo>
                        <a:pt x="1332916" y="31304"/>
                        <a:pt x="1332224" y="31304"/>
                        <a:pt x="1331445" y="31217"/>
                      </a:cubicBezTo>
                      <a:cubicBezTo>
                        <a:pt x="1330062" y="31217"/>
                        <a:pt x="1328592" y="31304"/>
                        <a:pt x="1327035" y="31390"/>
                      </a:cubicBezTo>
                      <a:lnTo>
                        <a:pt x="1297807" y="33552"/>
                      </a:lnTo>
                      <a:lnTo>
                        <a:pt x="1288208" y="22916"/>
                      </a:lnTo>
                      <a:cubicBezTo>
                        <a:pt x="1286392" y="20927"/>
                        <a:pt x="1284836" y="18851"/>
                        <a:pt x="1283193" y="16776"/>
                      </a:cubicBezTo>
                      <a:cubicBezTo>
                        <a:pt x="1281982" y="15220"/>
                        <a:pt x="1280685" y="13577"/>
                        <a:pt x="1279301" y="12020"/>
                      </a:cubicBezTo>
                      <a:cubicBezTo>
                        <a:pt x="1277313" y="12279"/>
                        <a:pt x="1275324" y="12625"/>
                        <a:pt x="1273335" y="12885"/>
                      </a:cubicBezTo>
                      <a:cubicBezTo>
                        <a:pt x="1260709" y="14787"/>
                        <a:pt x="1246441" y="16949"/>
                        <a:pt x="1228628" y="16949"/>
                      </a:cubicBezTo>
                      <a:cubicBezTo>
                        <a:pt x="1215829" y="16949"/>
                        <a:pt x="1202858" y="15825"/>
                        <a:pt x="1188849" y="13577"/>
                      </a:cubicBezTo>
                      <a:cubicBezTo>
                        <a:pt x="1181240" y="12366"/>
                        <a:pt x="1173716" y="10204"/>
                        <a:pt x="1160140" y="6226"/>
                      </a:cubicBezTo>
                      <a:cubicBezTo>
                        <a:pt x="1154260" y="4497"/>
                        <a:pt x="1144661" y="1730"/>
                        <a:pt x="1138002" y="0"/>
                      </a:cubicBezTo>
                      <a:lnTo>
                        <a:pt x="1087761" y="6140"/>
                      </a:lnTo>
                      <a:lnTo>
                        <a:pt x="986932" y="13836"/>
                      </a:lnTo>
                      <a:lnTo>
                        <a:pt x="913256" y="10636"/>
                      </a:lnTo>
                      <a:lnTo>
                        <a:pt x="911872" y="10550"/>
                      </a:lnTo>
                      <a:lnTo>
                        <a:pt x="888178" y="9512"/>
                      </a:lnTo>
                      <a:lnTo>
                        <a:pt x="817096" y="4670"/>
                      </a:lnTo>
                      <a:lnTo>
                        <a:pt x="739702" y="8215"/>
                      </a:lnTo>
                      <a:lnTo>
                        <a:pt x="652535" y="5361"/>
                      </a:lnTo>
                      <a:lnTo>
                        <a:pt x="593214" y="5275"/>
                      </a:lnTo>
                      <a:lnTo>
                        <a:pt x="575833" y="8042"/>
                      </a:lnTo>
                      <a:lnTo>
                        <a:pt x="529050" y="15479"/>
                      </a:lnTo>
                      <a:cubicBezTo>
                        <a:pt x="533547" y="17295"/>
                        <a:pt x="536919" y="20322"/>
                        <a:pt x="539340" y="24299"/>
                      </a:cubicBezTo>
                      <a:cubicBezTo>
                        <a:pt x="539773" y="24905"/>
                        <a:pt x="540119" y="25596"/>
                        <a:pt x="540551" y="26288"/>
                      </a:cubicBezTo>
                      <a:cubicBezTo>
                        <a:pt x="540638" y="26288"/>
                        <a:pt x="540724" y="26288"/>
                        <a:pt x="540811" y="26202"/>
                      </a:cubicBezTo>
                      <a:lnTo>
                        <a:pt x="540638" y="26375"/>
                      </a:lnTo>
                      <a:cubicBezTo>
                        <a:pt x="540638" y="26375"/>
                        <a:pt x="540551" y="26288"/>
                        <a:pt x="540551" y="26288"/>
                      </a:cubicBezTo>
                      <a:cubicBezTo>
                        <a:pt x="536660" y="26894"/>
                        <a:pt x="532682" y="27931"/>
                        <a:pt x="528704" y="28537"/>
                      </a:cubicBezTo>
                      <a:cubicBezTo>
                        <a:pt x="527926" y="28623"/>
                        <a:pt x="527234" y="28710"/>
                        <a:pt x="526456" y="28796"/>
                      </a:cubicBezTo>
                      <a:cubicBezTo>
                        <a:pt x="524467" y="28969"/>
                        <a:pt x="522478" y="29055"/>
                        <a:pt x="520576" y="28883"/>
                      </a:cubicBezTo>
                      <a:cubicBezTo>
                        <a:pt x="509507" y="27499"/>
                        <a:pt x="502589" y="30525"/>
                        <a:pt x="497227" y="37184"/>
                      </a:cubicBezTo>
                      <a:lnTo>
                        <a:pt x="497573" y="37789"/>
                      </a:lnTo>
                      <a:lnTo>
                        <a:pt x="497141" y="37184"/>
                      </a:lnTo>
                      <a:lnTo>
                        <a:pt x="497227" y="37098"/>
                      </a:lnTo>
                      <a:cubicBezTo>
                        <a:pt x="495757" y="34244"/>
                        <a:pt x="494114" y="31390"/>
                        <a:pt x="492731" y="28450"/>
                      </a:cubicBezTo>
                      <a:cubicBezTo>
                        <a:pt x="491347" y="25510"/>
                        <a:pt x="490310" y="23348"/>
                        <a:pt x="489877" y="21619"/>
                      </a:cubicBezTo>
                      <a:lnTo>
                        <a:pt x="482873" y="22743"/>
                      </a:lnTo>
                      <a:lnTo>
                        <a:pt x="402106" y="1816"/>
                      </a:lnTo>
                      <a:lnTo>
                        <a:pt x="334396" y="13058"/>
                      </a:lnTo>
                      <a:lnTo>
                        <a:pt x="248181" y="1902"/>
                      </a:lnTo>
                      <a:lnTo>
                        <a:pt x="166896" y="12020"/>
                      </a:lnTo>
                      <a:lnTo>
                        <a:pt x="94603" y="2854"/>
                      </a:lnTo>
                      <a:lnTo>
                        <a:pt x="25510" y="17295"/>
                      </a:lnTo>
                      <a:lnTo>
                        <a:pt x="2335" y="16863"/>
                      </a:lnTo>
                      <a:lnTo>
                        <a:pt x="0" y="47129"/>
                      </a:lnTo>
                      <a:lnTo>
                        <a:pt x="78259" y="32255"/>
                      </a:lnTo>
                      <a:lnTo>
                        <a:pt x="101780" y="35541"/>
                      </a:lnTo>
                      <a:cubicBezTo>
                        <a:pt x="102904" y="34763"/>
                        <a:pt x="104029" y="34071"/>
                        <a:pt x="105239" y="33293"/>
                      </a:cubicBezTo>
                      <a:cubicBezTo>
                        <a:pt x="106796" y="34330"/>
                        <a:pt x="108007" y="35368"/>
                        <a:pt x="109044" y="36579"/>
                      </a:cubicBezTo>
                      <a:lnTo>
                        <a:pt x="173122" y="45486"/>
                      </a:lnTo>
                      <a:lnTo>
                        <a:pt x="239707" y="40556"/>
                      </a:lnTo>
                      <a:lnTo>
                        <a:pt x="316323" y="41335"/>
                      </a:lnTo>
                      <a:lnTo>
                        <a:pt x="373569" y="34590"/>
                      </a:lnTo>
                      <a:cubicBezTo>
                        <a:pt x="372877" y="32687"/>
                        <a:pt x="372704" y="29920"/>
                        <a:pt x="372013" y="28018"/>
                      </a:cubicBezTo>
                      <a:cubicBezTo>
                        <a:pt x="373396" y="27412"/>
                        <a:pt x="374866" y="26721"/>
                        <a:pt x="376250" y="26115"/>
                      </a:cubicBezTo>
                      <a:cubicBezTo>
                        <a:pt x="382044" y="28018"/>
                        <a:pt x="387924" y="29920"/>
                        <a:pt x="394582" y="32168"/>
                      </a:cubicBezTo>
                      <a:lnTo>
                        <a:pt x="409888" y="30353"/>
                      </a:lnTo>
                      <a:lnTo>
                        <a:pt x="508210" y="41421"/>
                      </a:lnTo>
                      <a:lnTo>
                        <a:pt x="511150" y="41508"/>
                      </a:lnTo>
                      <a:cubicBezTo>
                        <a:pt x="511409" y="41248"/>
                        <a:pt x="511669" y="40902"/>
                        <a:pt x="512015" y="40643"/>
                      </a:cubicBezTo>
                      <a:cubicBezTo>
                        <a:pt x="512188" y="40989"/>
                        <a:pt x="512274" y="41248"/>
                        <a:pt x="512447" y="41594"/>
                      </a:cubicBezTo>
                      <a:lnTo>
                        <a:pt x="560181" y="42805"/>
                      </a:lnTo>
                      <a:lnTo>
                        <a:pt x="663172" y="28277"/>
                      </a:lnTo>
                      <a:lnTo>
                        <a:pt x="753105" y="47474"/>
                      </a:lnTo>
                      <a:lnTo>
                        <a:pt x="796688" y="44448"/>
                      </a:lnTo>
                      <a:lnTo>
                        <a:pt x="849178" y="38135"/>
                      </a:lnTo>
                      <a:cubicBezTo>
                        <a:pt x="848054" y="38481"/>
                        <a:pt x="846930" y="38741"/>
                        <a:pt x="845806" y="39086"/>
                      </a:cubicBezTo>
                      <a:cubicBezTo>
                        <a:pt x="842692" y="44188"/>
                        <a:pt x="839666" y="49290"/>
                        <a:pt x="836120" y="55171"/>
                      </a:cubicBezTo>
                      <a:cubicBezTo>
                        <a:pt x="831451" y="54133"/>
                        <a:pt x="826608" y="53095"/>
                        <a:pt x="823495" y="52404"/>
                      </a:cubicBezTo>
                      <a:cubicBezTo>
                        <a:pt x="820987" y="62002"/>
                        <a:pt x="818912" y="69958"/>
                        <a:pt x="816837" y="77913"/>
                      </a:cubicBezTo>
                      <a:lnTo>
                        <a:pt x="816059" y="78000"/>
                      </a:lnTo>
                      <a:cubicBezTo>
                        <a:pt x="811908" y="74627"/>
                        <a:pt x="807843" y="71255"/>
                        <a:pt x="803692" y="67796"/>
                      </a:cubicBezTo>
                      <a:cubicBezTo>
                        <a:pt x="804384" y="70477"/>
                        <a:pt x="804817" y="73330"/>
                        <a:pt x="805854" y="76011"/>
                      </a:cubicBezTo>
                      <a:cubicBezTo>
                        <a:pt x="806200" y="76876"/>
                        <a:pt x="806460" y="77740"/>
                        <a:pt x="806806" y="78605"/>
                      </a:cubicBezTo>
                      <a:cubicBezTo>
                        <a:pt x="809919" y="87599"/>
                        <a:pt x="812945" y="96851"/>
                        <a:pt x="826781" y="97716"/>
                      </a:cubicBezTo>
                      <a:cubicBezTo>
                        <a:pt x="843817" y="98840"/>
                        <a:pt x="859641" y="96160"/>
                        <a:pt x="871143" y="83880"/>
                      </a:cubicBezTo>
                      <a:cubicBezTo>
                        <a:pt x="875034" y="79816"/>
                        <a:pt x="876072" y="75060"/>
                        <a:pt x="874602" y="70995"/>
                      </a:cubicBezTo>
                      <a:cubicBezTo>
                        <a:pt x="873823" y="68834"/>
                        <a:pt x="872353" y="66931"/>
                        <a:pt x="870105" y="65375"/>
                      </a:cubicBezTo>
                      <a:cubicBezTo>
                        <a:pt x="861890" y="59840"/>
                        <a:pt x="857480" y="53528"/>
                        <a:pt x="855318" y="45140"/>
                      </a:cubicBezTo>
                      <a:cubicBezTo>
                        <a:pt x="854626" y="42545"/>
                        <a:pt x="852551" y="40211"/>
                        <a:pt x="850994" y="37703"/>
                      </a:cubicBezTo>
                      <a:lnTo>
                        <a:pt x="908932" y="30785"/>
                      </a:lnTo>
                      <a:lnTo>
                        <a:pt x="993763" y="47561"/>
                      </a:lnTo>
                      <a:lnTo>
                        <a:pt x="1045475" y="42805"/>
                      </a:lnTo>
                      <a:lnTo>
                        <a:pt x="1130566" y="37530"/>
                      </a:lnTo>
                      <a:cubicBezTo>
                        <a:pt x="1131517" y="37443"/>
                        <a:pt x="1132468" y="37443"/>
                        <a:pt x="1133419" y="37357"/>
                      </a:cubicBezTo>
                      <a:cubicBezTo>
                        <a:pt x="1139559" y="37011"/>
                        <a:pt x="1145266" y="36665"/>
                        <a:pt x="1150628" y="36319"/>
                      </a:cubicBezTo>
                      <a:cubicBezTo>
                        <a:pt x="1223698" y="31823"/>
                        <a:pt x="1223871" y="31823"/>
                        <a:pt x="1224304" y="31823"/>
                      </a:cubicBezTo>
                      <a:cubicBezTo>
                        <a:pt x="1229665" y="31563"/>
                        <a:pt x="1235113" y="31390"/>
                        <a:pt x="1240907" y="31390"/>
                      </a:cubicBezTo>
                      <a:cubicBezTo>
                        <a:pt x="1255348" y="31390"/>
                        <a:pt x="1269097" y="32341"/>
                        <a:pt x="1281204" y="33120"/>
                      </a:cubicBezTo>
                      <a:cubicBezTo>
                        <a:pt x="1291408" y="33984"/>
                        <a:pt x="1301007" y="34590"/>
                        <a:pt x="1309308" y="34590"/>
                      </a:cubicBezTo>
                      <a:close/>
                    </a:path>
                  </a:pathLst>
                </a:custGeom>
                <a:solidFill>
                  <a:srgbClr val="CC0033"/>
                </a:solidFill>
                <a:ln w="8637" cap="flat">
                  <a:noFill/>
                  <a:prstDash val="solid"/>
                  <a:miter/>
                </a:ln>
              </p:spPr>
              <p:txBody>
                <a:bodyPr vert="horz" rtlCol="0" anchor="ctr"/>
                <a:p>
                  <a:endParaRPr lang="zh-CN" altLang="en-US" sz="2400"/>
                </a:p>
              </p:txBody>
            </p:sp>
            <p:sp>
              <p:nvSpPr>
                <p:cNvPr id="291" name="任意多边形: 形状 287"/>
                <p:cNvSpPr/>
                <p:nvPr/>
              </p:nvSpPr>
              <p:spPr>
                <a:xfrm>
                  <a:off x="5606851" y="4221160"/>
                  <a:ext cx="864" cy="518"/>
                </a:xfrm>
                <a:custGeom>
                  <a:avLst/>
                  <a:gdLst>
                    <a:gd name="connsiteX0" fmla="*/ 0 w 864"/>
                    <a:gd name="connsiteY0" fmla="*/ 519 h 518"/>
                    <a:gd name="connsiteX1" fmla="*/ 692 w 864"/>
                    <a:gd name="connsiteY1" fmla="*/ 0 h 518"/>
                    <a:gd name="connsiteX2" fmla="*/ 865 w 864"/>
                    <a:gd name="connsiteY2" fmla="*/ 173 h 5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864" h="518">
                      <a:moveTo>
                        <a:pt x="0" y="519"/>
                      </a:moveTo>
                      <a:lnTo>
                        <a:pt x="692" y="0"/>
                      </a:lnTo>
                      <a:lnTo>
                        <a:pt x="865" y="173"/>
                      </a:lnTo>
                      <a:close/>
                    </a:path>
                  </a:pathLst>
                </a:custGeom>
                <a:solidFill>
                  <a:srgbClr val="CC0033"/>
                </a:solidFill>
                <a:ln w="8637" cap="flat">
                  <a:noFill/>
                  <a:prstDash val="solid"/>
                  <a:miter/>
                </a:ln>
              </p:spPr>
              <p:txBody>
                <a:bodyPr vert="horz" rtlCol="0" anchor="ctr"/>
                <a:p>
                  <a:endParaRPr lang="zh-CN" altLang="en-US" sz="2400"/>
                </a:p>
              </p:txBody>
            </p:sp>
          </p:grpSp>
          <p:sp>
            <p:nvSpPr>
              <p:cNvPr id="292" name="图形 9"/>
              <p:cNvSpPr/>
              <p:nvPr/>
            </p:nvSpPr>
            <p:spPr>
              <a:xfrm>
                <a:off x="7535" y="6437"/>
                <a:ext cx="8" cy="7"/>
              </a:xfrm>
              <a:custGeom>
                <a:avLst/>
                <a:gdLst>
                  <a:gd name="connsiteX0" fmla="*/ 2596 w 5104"/>
                  <a:gd name="connsiteY0" fmla="*/ 21 h 4344"/>
                  <a:gd name="connsiteX1" fmla="*/ 2 w 5104"/>
                  <a:gd name="connsiteY1" fmla="*/ 1145 h 4344"/>
                  <a:gd name="connsiteX2" fmla="*/ 1645 w 5104"/>
                  <a:gd name="connsiteY2" fmla="*/ 4345 h 4344"/>
                  <a:gd name="connsiteX3" fmla="*/ 5104 w 5104"/>
                  <a:gd name="connsiteY3" fmla="*/ 2788 h 4344"/>
                  <a:gd name="connsiteX4" fmla="*/ 2596 w 5104"/>
                  <a:gd name="connsiteY4" fmla="*/ 21 h 43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104" h="4344">
                    <a:moveTo>
                      <a:pt x="2596" y="21"/>
                    </a:moveTo>
                    <a:cubicBezTo>
                      <a:pt x="2423" y="-152"/>
                      <a:pt x="-84" y="799"/>
                      <a:pt x="2" y="1145"/>
                    </a:cubicBezTo>
                    <a:cubicBezTo>
                      <a:pt x="175" y="2269"/>
                      <a:pt x="953" y="3220"/>
                      <a:pt x="1645" y="4345"/>
                    </a:cubicBezTo>
                    <a:cubicBezTo>
                      <a:pt x="3202" y="3653"/>
                      <a:pt x="4153" y="3220"/>
                      <a:pt x="5104" y="2788"/>
                    </a:cubicBezTo>
                    <a:cubicBezTo>
                      <a:pt x="4326" y="1837"/>
                      <a:pt x="3634" y="799"/>
                      <a:pt x="2596" y="21"/>
                    </a:cubicBezTo>
                    <a:close/>
                  </a:path>
                </a:pathLst>
              </a:custGeom>
              <a:solidFill>
                <a:srgbClr val="CC0033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293" name="图形 9"/>
              <p:cNvSpPr/>
              <p:nvPr/>
            </p:nvSpPr>
            <p:spPr>
              <a:xfrm>
                <a:off x="9136" y="4830"/>
                <a:ext cx="5" cy="3"/>
              </a:xfrm>
              <a:custGeom>
                <a:avLst/>
                <a:gdLst>
                  <a:gd name="connsiteX0" fmla="*/ 0 w 3199"/>
                  <a:gd name="connsiteY0" fmla="*/ 615 h 2171"/>
                  <a:gd name="connsiteX1" fmla="*/ 1902 w 3199"/>
                  <a:gd name="connsiteY1" fmla="*/ 2171 h 2171"/>
                  <a:gd name="connsiteX2" fmla="*/ 3200 w 3199"/>
                  <a:gd name="connsiteY2" fmla="*/ 1480 h 2171"/>
                  <a:gd name="connsiteX3" fmla="*/ 1297 w 3199"/>
                  <a:gd name="connsiteY3" fmla="*/ 10 h 2171"/>
                  <a:gd name="connsiteX4" fmla="*/ 0 w 3199"/>
                  <a:gd name="connsiteY4" fmla="*/ 615 h 21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199" h="2171">
                    <a:moveTo>
                      <a:pt x="0" y="615"/>
                    </a:moveTo>
                    <a:cubicBezTo>
                      <a:pt x="605" y="1134"/>
                      <a:pt x="1297" y="1653"/>
                      <a:pt x="1902" y="2171"/>
                    </a:cubicBezTo>
                    <a:cubicBezTo>
                      <a:pt x="2335" y="1912"/>
                      <a:pt x="2767" y="1739"/>
                      <a:pt x="3200" y="1480"/>
                    </a:cubicBezTo>
                    <a:cubicBezTo>
                      <a:pt x="2594" y="961"/>
                      <a:pt x="2075" y="442"/>
                      <a:pt x="1297" y="10"/>
                    </a:cubicBezTo>
                    <a:cubicBezTo>
                      <a:pt x="1124" y="-77"/>
                      <a:pt x="432" y="442"/>
                      <a:pt x="0" y="615"/>
                    </a:cubicBezTo>
                    <a:close/>
                  </a:path>
                </a:pathLst>
              </a:custGeom>
              <a:solidFill>
                <a:srgbClr val="FFFFFF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grpSp>
            <p:nvGrpSpPr>
              <p:cNvPr id="294" name="图形 9"/>
              <p:cNvGrpSpPr/>
              <p:nvPr/>
            </p:nvGrpSpPr>
            <p:grpSpPr>
              <a:xfrm>
                <a:off x="11024" y="4064"/>
                <a:ext cx="2692" cy="2562"/>
                <a:chOff x="7000358" y="2580915"/>
                <a:chExt cx="1709280" cy="1627014"/>
              </a:xfrm>
              <a:solidFill>
                <a:srgbClr val="CC0033"/>
              </a:solidFill>
            </p:grpSpPr>
            <p:sp>
              <p:nvSpPr>
                <p:cNvPr id="295" name="任意多边形: 形状 291"/>
                <p:cNvSpPr/>
                <p:nvPr/>
              </p:nvSpPr>
              <p:spPr>
                <a:xfrm>
                  <a:off x="7000358" y="2580915"/>
                  <a:ext cx="1709280" cy="1627014"/>
                </a:xfrm>
                <a:custGeom>
                  <a:avLst/>
                  <a:gdLst>
                    <a:gd name="connsiteX0" fmla="*/ 1706426 w 1709280"/>
                    <a:gd name="connsiteY0" fmla="*/ 424675 h 1627014"/>
                    <a:gd name="connsiteX1" fmla="*/ 1698816 w 1709280"/>
                    <a:gd name="connsiteY1" fmla="*/ 391988 h 1627014"/>
                    <a:gd name="connsiteX2" fmla="*/ 1707118 w 1709280"/>
                    <a:gd name="connsiteY2" fmla="*/ 353767 h 1627014"/>
                    <a:gd name="connsiteX3" fmla="*/ 1706253 w 1709280"/>
                    <a:gd name="connsiteY3" fmla="*/ 318312 h 1627014"/>
                    <a:gd name="connsiteX4" fmla="*/ 1699681 w 1709280"/>
                    <a:gd name="connsiteY4" fmla="*/ 306984 h 1627014"/>
                    <a:gd name="connsiteX5" fmla="*/ 1683597 w 1709280"/>
                    <a:gd name="connsiteY5" fmla="*/ 280177 h 1627014"/>
                    <a:gd name="connsiteX6" fmla="*/ 1682127 w 1709280"/>
                    <a:gd name="connsiteY6" fmla="*/ 244722 h 1627014"/>
                    <a:gd name="connsiteX7" fmla="*/ 1681781 w 1709280"/>
                    <a:gd name="connsiteY7" fmla="*/ 239188 h 1627014"/>
                    <a:gd name="connsiteX8" fmla="*/ 1681435 w 1709280"/>
                    <a:gd name="connsiteY8" fmla="*/ 233481 h 1627014"/>
                    <a:gd name="connsiteX9" fmla="*/ 1680657 w 1709280"/>
                    <a:gd name="connsiteY9" fmla="*/ 226822 h 1627014"/>
                    <a:gd name="connsiteX10" fmla="*/ 1679187 w 1709280"/>
                    <a:gd name="connsiteY10" fmla="*/ 214370 h 1627014"/>
                    <a:gd name="connsiteX11" fmla="*/ 1678668 w 1709280"/>
                    <a:gd name="connsiteY11" fmla="*/ 210306 h 1627014"/>
                    <a:gd name="connsiteX12" fmla="*/ 1678322 w 1709280"/>
                    <a:gd name="connsiteY12" fmla="*/ 208749 h 1627014"/>
                    <a:gd name="connsiteX13" fmla="*/ 1678841 w 1709280"/>
                    <a:gd name="connsiteY13" fmla="*/ 198804 h 1627014"/>
                    <a:gd name="connsiteX14" fmla="*/ 1679360 w 1709280"/>
                    <a:gd name="connsiteY14" fmla="*/ 188428 h 1627014"/>
                    <a:gd name="connsiteX15" fmla="*/ 1678841 w 1709280"/>
                    <a:gd name="connsiteY15" fmla="*/ 176494 h 1627014"/>
                    <a:gd name="connsiteX16" fmla="*/ 1678062 w 1709280"/>
                    <a:gd name="connsiteY16" fmla="*/ 164388 h 1627014"/>
                    <a:gd name="connsiteX17" fmla="*/ 1676419 w 1709280"/>
                    <a:gd name="connsiteY17" fmla="*/ 153924 h 1627014"/>
                    <a:gd name="connsiteX18" fmla="*/ 1674776 w 1709280"/>
                    <a:gd name="connsiteY18" fmla="*/ 143547 h 1627014"/>
                    <a:gd name="connsiteX19" fmla="*/ 1671923 w 1709280"/>
                    <a:gd name="connsiteY19" fmla="*/ 142683 h 1627014"/>
                    <a:gd name="connsiteX20" fmla="*/ 1665610 w 1709280"/>
                    <a:gd name="connsiteY20" fmla="*/ 141040 h 1627014"/>
                    <a:gd name="connsiteX21" fmla="*/ 1656617 w 1709280"/>
                    <a:gd name="connsiteY21" fmla="*/ 138878 h 1627014"/>
                    <a:gd name="connsiteX22" fmla="*/ 1655839 w 1709280"/>
                    <a:gd name="connsiteY22" fmla="*/ 127204 h 1627014"/>
                    <a:gd name="connsiteX23" fmla="*/ 1651169 w 1709280"/>
                    <a:gd name="connsiteY23" fmla="*/ 101348 h 1627014"/>
                    <a:gd name="connsiteX24" fmla="*/ 1647278 w 1709280"/>
                    <a:gd name="connsiteY24" fmla="*/ 87512 h 1627014"/>
                    <a:gd name="connsiteX25" fmla="*/ 1645375 w 1709280"/>
                    <a:gd name="connsiteY25" fmla="*/ 81026 h 1627014"/>
                    <a:gd name="connsiteX26" fmla="*/ 1643214 w 1709280"/>
                    <a:gd name="connsiteY26" fmla="*/ 75406 h 1627014"/>
                    <a:gd name="connsiteX27" fmla="*/ 1638458 w 1709280"/>
                    <a:gd name="connsiteY27" fmla="*/ 63645 h 1627014"/>
                    <a:gd name="connsiteX28" fmla="*/ 1634220 w 1709280"/>
                    <a:gd name="connsiteY28" fmla="*/ 58889 h 1627014"/>
                    <a:gd name="connsiteX29" fmla="*/ 1624016 w 1709280"/>
                    <a:gd name="connsiteY29" fmla="*/ 49290 h 1627014"/>
                    <a:gd name="connsiteX30" fmla="*/ 1613466 w 1709280"/>
                    <a:gd name="connsiteY30" fmla="*/ 40038 h 1627014"/>
                    <a:gd name="connsiteX31" fmla="*/ 1608451 w 1709280"/>
                    <a:gd name="connsiteY31" fmla="*/ 36146 h 1627014"/>
                    <a:gd name="connsiteX32" fmla="*/ 1603176 w 1709280"/>
                    <a:gd name="connsiteY32" fmla="*/ 32601 h 1627014"/>
                    <a:gd name="connsiteX33" fmla="*/ 1597728 w 1709280"/>
                    <a:gd name="connsiteY33" fmla="*/ 28969 h 1627014"/>
                    <a:gd name="connsiteX34" fmla="*/ 1591156 w 1709280"/>
                    <a:gd name="connsiteY34" fmla="*/ 25337 h 1627014"/>
                    <a:gd name="connsiteX35" fmla="*/ 1578877 w 1709280"/>
                    <a:gd name="connsiteY35" fmla="*/ 18592 h 1627014"/>
                    <a:gd name="connsiteX36" fmla="*/ 1574726 w 1709280"/>
                    <a:gd name="connsiteY36" fmla="*/ 16603 h 1627014"/>
                    <a:gd name="connsiteX37" fmla="*/ 1573083 w 1709280"/>
                    <a:gd name="connsiteY37" fmla="*/ 15911 h 1627014"/>
                    <a:gd name="connsiteX38" fmla="*/ 1554836 w 1709280"/>
                    <a:gd name="connsiteY38" fmla="*/ 7091 h 1627014"/>
                    <a:gd name="connsiteX39" fmla="*/ 1535813 w 1709280"/>
                    <a:gd name="connsiteY39" fmla="*/ 0 h 1627014"/>
                    <a:gd name="connsiteX40" fmla="*/ 1549994 w 1709280"/>
                    <a:gd name="connsiteY40" fmla="*/ 11155 h 1627014"/>
                    <a:gd name="connsiteX41" fmla="*/ 1558988 w 1709280"/>
                    <a:gd name="connsiteY41" fmla="*/ 19370 h 1627014"/>
                    <a:gd name="connsiteX42" fmla="*/ 1562965 w 1709280"/>
                    <a:gd name="connsiteY42" fmla="*/ 23175 h 1627014"/>
                    <a:gd name="connsiteX43" fmla="*/ 1558382 w 1709280"/>
                    <a:gd name="connsiteY43" fmla="*/ 22137 h 1627014"/>
                    <a:gd name="connsiteX44" fmla="*/ 1553107 w 1709280"/>
                    <a:gd name="connsiteY44" fmla="*/ 21013 h 1627014"/>
                    <a:gd name="connsiteX45" fmla="*/ 1549908 w 1709280"/>
                    <a:gd name="connsiteY45" fmla="*/ 20321 h 1627014"/>
                    <a:gd name="connsiteX46" fmla="*/ 1546276 w 1709280"/>
                    <a:gd name="connsiteY46" fmla="*/ 19889 h 1627014"/>
                    <a:gd name="connsiteX47" fmla="*/ 1529154 w 1709280"/>
                    <a:gd name="connsiteY47" fmla="*/ 17900 h 1627014"/>
                    <a:gd name="connsiteX48" fmla="*/ 1509697 w 1709280"/>
                    <a:gd name="connsiteY48" fmla="*/ 17381 h 1627014"/>
                    <a:gd name="connsiteX49" fmla="*/ 1490673 w 1709280"/>
                    <a:gd name="connsiteY49" fmla="*/ 18506 h 1627014"/>
                    <a:gd name="connsiteX50" fmla="*/ 1482112 w 1709280"/>
                    <a:gd name="connsiteY50" fmla="*/ 19284 h 1627014"/>
                    <a:gd name="connsiteX51" fmla="*/ 1474502 w 1709280"/>
                    <a:gd name="connsiteY51" fmla="*/ 20667 h 1627014"/>
                    <a:gd name="connsiteX52" fmla="*/ 1459196 w 1709280"/>
                    <a:gd name="connsiteY52" fmla="*/ 23694 h 1627014"/>
                    <a:gd name="connsiteX53" fmla="*/ 1459196 w 1709280"/>
                    <a:gd name="connsiteY53" fmla="*/ 45053 h 1627014"/>
                    <a:gd name="connsiteX54" fmla="*/ 1472427 w 1709280"/>
                    <a:gd name="connsiteY54" fmla="*/ 38827 h 1627014"/>
                    <a:gd name="connsiteX55" fmla="*/ 1482025 w 1709280"/>
                    <a:gd name="connsiteY55" fmla="*/ 34763 h 1627014"/>
                    <a:gd name="connsiteX56" fmla="*/ 1486522 w 1709280"/>
                    <a:gd name="connsiteY56" fmla="*/ 33293 h 1627014"/>
                    <a:gd name="connsiteX57" fmla="*/ 1494218 w 1709280"/>
                    <a:gd name="connsiteY57" fmla="*/ 43151 h 1627014"/>
                    <a:gd name="connsiteX58" fmla="*/ 1499061 w 1709280"/>
                    <a:gd name="connsiteY58" fmla="*/ 49982 h 1627014"/>
                    <a:gd name="connsiteX59" fmla="*/ 1501050 w 1709280"/>
                    <a:gd name="connsiteY59" fmla="*/ 53268 h 1627014"/>
                    <a:gd name="connsiteX60" fmla="*/ 1506843 w 1709280"/>
                    <a:gd name="connsiteY60" fmla="*/ 52836 h 1627014"/>
                    <a:gd name="connsiteX61" fmla="*/ 1512897 w 1709280"/>
                    <a:gd name="connsiteY61" fmla="*/ 52317 h 1627014"/>
                    <a:gd name="connsiteX62" fmla="*/ 1516356 w 1709280"/>
                    <a:gd name="connsiteY62" fmla="*/ 52058 h 1627014"/>
                    <a:gd name="connsiteX63" fmla="*/ 1519901 w 1709280"/>
                    <a:gd name="connsiteY63" fmla="*/ 52144 h 1627014"/>
                    <a:gd name="connsiteX64" fmla="*/ 1533218 w 1709280"/>
                    <a:gd name="connsiteY64" fmla="*/ 52490 h 1627014"/>
                    <a:gd name="connsiteX65" fmla="*/ 1537628 w 1709280"/>
                    <a:gd name="connsiteY65" fmla="*/ 52749 h 1627014"/>
                    <a:gd name="connsiteX66" fmla="*/ 1539271 w 1709280"/>
                    <a:gd name="connsiteY66" fmla="*/ 52922 h 1627014"/>
                    <a:gd name="connsiteX67" fmla="*/ 1549562 w 1709280"/>
                    <a:gd name="connsiteY67" fmla="*/ 63472 h 1627014"/>
                    <a:gd name="connsiteX68" fmla="*/ 1555874 w 1709280"/>
                    <a:gd name="connsiteY68" fmla="*/ 71168 h 1627014"/>
                    <a:gd name="connsiteX69" fmla="*/ 1558641 w 1709280"/>
                    <a:gd name="connsiteY69" fmla="*/ 74714 h 1627014"/>
                    <a:gd name="connsiteX70" fmla="*/ 1582855 w 1709280"/>
                    <a:gd name="connsiteY70" fmla="*/ 93911 h 1627014"/>
                    <a:gd name="connsiteX71" fmla="*/ 1586660 w 1709280"/>
                    <a:gd name="connsiteY71" fmla="*/ 96938 h 1627014"/>
                    <a:gd name="connsiteX72" fmla="*/ 1594788 w 1709280"/>
                    <a:gd name="connsiteY72" fmla="*/ 103769 h 1627014"/>
                    <a:gd name="connsiteX73" fmla="*/ 1602484 w 1709280"/>
                    <a:gd name="connsiteY73" fmla="*/ 111120 h 1627014"/>
                    <a:gd name="connsiteX74" fmla="*/ 1605078 w 1709280"/>
                    <a:gd name="connsiteY74" fmla="*/ 113541 h 1627014"/>
                    <a:gd name="connsiteX75" fmla="*/ 1606030 w 1709280"/>
                    <a:gd name="connsiteY75" fmla="*/ 114492 h 1627014"/>
                    <a:gd name="connsiteX76" fmla="*/ 1616060 w 1709280"/>
                    <a:gd name="connsiteY76" fmla="*/ 126512 h 1627014"/>
                    <a:gd name="connsiteX77" fmla="*/ 1622200 w 1709280"/>
                    <a:gd name="connsiteY77" fmla="*/ 135332 h 1627014"/>
                    <a:gd name="connsiteX78" fmla="*/ 1624968 w 1709280"/>
                    <a:gd name="connsiteY78" fmla="*/ 139397 h 1627014"/>
                    <a:gd name="connsiteX79" fmla="*/ 1626870 w 1709280"/>
                    <a:gd name="connsiteY79" fmla="*/ 143893 h 1627014"/>
                    <a:gd name="connsiteX80" fmla="*/ 1630156 w 1709280"/>
                    <a:gd name="connsiteY80" fmla="*/ 154184 h 1627014"/>
                    <a:gd name="connsiteX81" fmla="*/ 1633096 w 1709280"/>
                    <a:gd name="connsiteY81" fmla="*/ 164474 h 1627014"/>
                    <a:gd name="connsiteX82" fmla="*/ 1634134 w 1709280"/>
                    <a:gd name="connsiteY82" fmla="*/ 169230 h 1627014"/>
                    <a:gd name="connsiteX83" fmla="*/ 1639409 w 1709280"/>
                    <a:gd name="connsiteY83" fmla="*/ 174419 h 1627014"/>
                    <a:gd name="connsiteX84" fmla="*/ 1642003 w 1709280"/>
                    <a:gd name="connsiteY84" fmla="*/ 177013 h 1627014"/>
                    <a:gd name="connsiteX85" fmla="*/ 1644510 w 1709280"/>
                    <a:gd name="connsiteY85" fmla="*/ 180126 h 1627014"/>
                    <a:gd name="connsiteX86" fmla="*/ 1650045 w 1709280"/>
                    <a:gd name="connsiteY86" fmla="*/ 187044 h 1627014"/>
                    <a:gd name="connsiteX87" fmla="*/ 1655579 w 1709280"/>
                    <a:gd name="connsiteY87" fmla="*/ 194221 h 1627014"/>
                    <a:gd name="connsiteX88" fmla="*/ 1659816 w 1709280"/>
                    <a:gd name="connsiteY88" fmla="*/ 200880 h 1627014"/>
                    <a:gd name="connsiteX89" fmla="*/ 1664054 w 1709280"/>
                    <a:gd name="connsiteY89" fmla="*/ 207625 h 1627014"/>
                    <a:gd name="connsiteX90" fmla="*/ 1661805 w 1709280"/>
                    <a:gd name="connsiteY90" fmla="*/ 211170 h 1627014"/>
                    <a:gd name="connsiteX91" fmla="*/ 1656271 w 1709280"/>
                    <a:gd name="connsiteY91" fmla="*/ 218694 h 1627014"/>
                    <a:gd name="connsiteX92" fmla="*/ 1647970 w 1709280"/>
                    <a:gd name="connsiteY92" fmla="*/ 228898 h 1627014"/>
                    <a:gd name="connsiteX93" fmla="*/ 1658260 w 1709280"/>
                    <a:gd name="connsiteY93" fmla="*/ 272135 h 1627014"/>
                    <a:gd name="connsiteX94" fmla="*/ 1668377 w 1709280"/>
                    <a:gd name="connsiteY94" fmla="*/ 315977 h 1627014"/>
                    <a:gd name="connsiteX95" fmla="*/ 1649094 w 1709280"/>
                    <a:gd name="connsiteY95" fmla="*/ 299201 h 1627014"/>
                    <a:gd name="connsiteX96" fmla="*/ 1665870 w 1709280"/>
                    <a:gd name="connsiteY96" fmla="*/ 358350 h 1627014"/>
                    <a:gd name="connsiteX97" fmla="*/ 1658260 w 1709280"/>
                    <a:gd name="connsiteY97" fmla="*/ 378498 h 1627014"/>
                    <a:gd name="connsiteX98" fmla="*/ 1664659 w 1709280"/>
                    <a:gd name="connsiteY98" fmla="*/ 429345 h 1627014"/>
                    <a:gd name="connsiteX99" fmla="*/ 1648661 w 1709280"/>
                    <a:gd name="connsiteY99" fmla="*/ 441192 h 1627014"/>
                    <a:gd name="connsiteX100" fmla="*/ 1646153 w 1709280"/>
                    <a:gd name="connsiteY100" fmla="*/ 476733 h 1627014"/>
                    <a:gd name="connsiteX101" fmla="*/ 1646327 w 1709280"/>
                    <a:gd name="connsiteY101" fmla="*/ 512188 h 1627014"/>
                    <a:gd name="connsiteX102" fmla="*/ 1666389 w 1709280"/>
                    <a:gd name="connsiteY102" fmla="*/ 538216 h 1627014"/>
                    <a:gd name="connsiteX103" fmla="*/ 1661633 w 1709280"/>
                    <a:gd name="connsiteY103" fmla="*/ 573671 h 1627014"/>
                    <a:gd name="connsiteX104" fmla="*/ 1662065 w 1709280"/>
                    <a:gd name="connsiteY104" fmla="*/ 609125 h 1627014"/>
                    <a:gd name="connsiteX105" fmla="*/ 1665783 w 1709280"/>
                    <a:gd name="connsiteY105" fmla="*/ 644580 h 1627014"/>
                    <a:gd name="connsiteX106" fmla="*/ 1649439 w 1709280"/>
                    <a:gd name="connsiteY106" fmla="*/ 689546 h 1627014"/>
                    <a:gd name="connsiteX107" fmla="*/ 1649353 w 1709280"/>
                    <a:gd name="connsiteY107" fmla="*/ 725001 h 1627014"/>
                    <a:gd name="connsiteX108" fmla="*/ 1650737 w 1709280"/>
                    <a:gd name="connsiteY108" fmla="*/ 760455 h 1627014"/>
                    <a:gd name="connsiteX109" fmla="*/ 1649699 w 1709280"/>
                    <a:gd name="connsiteY109" fmla="*/ 795996 h 1627014"/>
                    <a:gd name="connsiteX110" fmla="*/ 1649180 w 1709280"/>
                    <a:gd name="connsiteY110" fmla="*/ 831451 h 1627014"/>
                    <a:gd name="connsiteX111" fmla="*/ 1647018 w 1709280"/>
                    <a:gd name="connsiteY111" fmla="*/ 866905 h 1627014"/>
                    <a:gd name="connsiteX112" fmla="*/ 1649958 w 1709280"/>
                    <a:gd name="connsiteY112" fmla="*/ 902360 h 1627014"/>
                    <a:gd name="connsiteX113" fmla="*/ 1647018 w 1709280"/>
                    <a:gd name="connsiteY113" fmla="*/ 937814 h 1627014"/>
                    <a:gd name="connsiteX114" fmla="*/ 1645721 w 1709280"/>
                    <a:gd name="connsiteY114" fmla="*/ 973269 h 1627014"/>
                    <a:gd name="connsiteX115" fmla="*/ 1647710 w 1709280"/>
                    <a:gd name="connsiteY115" fmla="*/ 1008723 h 1627014"/>
                    <a:gd name="connsiteX116" fmla="*/ 1647624 w 1709280"/>
                    <a:gd name="connsiteY116" fmla="*/ 1044178 h 1627014"/>
                    <a:gd name="connsiteX117" fmla="*/ 1648143 w 1709280"/>
                    <a:gd name="connsiteY117" fmla="*/ 1079632 h 1627014"/>
                    <a:gd name="connsiteX118" fmla="*/ 1648143 w 1709280"/>
                    <a:gd name="connsiteY118" fmla="*/ 1115087 h 1627014"/>
                    <a:gd name="connsiteX119" fmla="*/ 1650564 w 1709280"/>
                    <a:gd name="connsiteY119" fmla="*/ 1150541 h 1627014"/>
                    <a:gd name="connsiteX120" fmla="*/ 1646413 w 1709280"/>
                    <a:gd name="connsiteY120" fmla="*/ 1185995 h 1627014"/>
                    <a:gd name="connsiteX121" fmla="*/ 1648748 w 1709280"/>
                    <a:gd name="connsiteY121" fmla="*/ 1221450 h 1627014"/>
                    <a:gd name="connsiteX122" fmla="*/ 1649439 w 1709280"/>
                    <a:gd name="connsiteY122" fmla="*/ 1256905 h 1627014"/>
                    <a:gd name="connsiteX123" fmla="*/ 1648748 w 1709280"/>
                    <a:gd name="connsiteY123" fmla="*/ 1292359 h 1627014"/>
                    <a:gd name="connsiteX124" fmla="*/ 1661719 w 1709280"/>
                    <a:gd name="connsiteY124" fmla="*/ 1334385 h 1627014"/>
                    <a:gd name="connsiteX125" fmla="*/ 1658520 w 1709280"/>
                    <a:gd name="connsiteY125" fmla="*/ 1368283 h 1627014"/>
                    <a:gd name="connsiteX126" fmla="*/ 1658173 w 1709280"/>
                    <a:gd name="connsiteY126" fmla="*/ 1375374 h 1627014"/>
                    <a:gd name="connsiteX127" fmla="*/ 1658001 w 1709280"/>
                    <a:gd name="connsiteY127" fmla="*/ 1378833 h 1627014"/>
                    <a:gd name="connsiteX128" fmla="*/ 1657655 w 1709280"/>
                    <a:gd name="connsiteY128" fmla="*/ 1382379 h 1627014"/>
                    <a:gd name="connsiteX129" fmla="*/ 1656877 w 1709280"/>
                    <a:gd name="connsiteY129" fmla="*/ 1389989 h 1627014"/>
                    <a:gd name="connsiteX130" fmla="*/ 1656098 w 1709280"/>
                    <a:gd name="connsiteY130" fmla="*/ 1397512 h 1627014"/>
                    <a:gd name="connsiteX131" fmla="*/ 1654887 w 1709280"/>
                    <a:gd name="connsiteY131" fmla="*/ 1403997 h 1627014"/>
                    <a:gd name="connsiteX132" fmla="*/ 1653591 w 1709280"/>
                    <a:gd name="connsiteY132" fmla="*/ 1410310 h 1627014"/>
                    <a:gd name="connsiteX133" fmla="*/ 1653417 w 1709280"/>
                    <a:gd name="connsiteY133" fmla="*/ 1412731 h 1627014"/>
                    <a:gd name="connsiteX134" fmla="*/ 1652812 w 1709280"/>
                    <a:gd name="connsiteY134" fmla="*/ 1419130 h 1627014"/>
                    <a:gd name="connsiteX135" fmla="*/ 1649180 w 1709280"/>
                    <a:gd name="connsiteY135" fmla="*/ 1438414 h 1627014"/>
                    <a:gd name="connsiteX136" fmla="*/ 1643559 w 1709280"/>
                    <a:gd name="connsiteY136" fmla="*/ 1457439 h 1627014"/>
                    <a:gd name="connsiteX137" fmla="*/ 1640187 w 1709280"/>
                    <a:gd name="connsiteY137" fmla="*/ 1465826 h 1627014"/>
                    <a:gd name="connsiteX138" fmla="*/ 1636036 w 1709280"/>
                    <a:gd name="connsiteY138" fmla="*/ 1460897 h 1627014"/>
                    <a:gd name="connsiteX139" fmla="*/ 1631799 w 1709280"/>
                    <a:gd name="connsiteY139" fmla="*/ 1456055 h 1627014"/>
                    <a:gd name="connsiteX140" fmla="*/ 1629897 w 1709280"/>
                    <a:gd name="connsiteY140" fmla="*/ 1460551 h 1627014"/>
                    <a:gd name="connsiteX141" fmla="*/ 1625486 w 1709280"/>
                    <a:gd name="connsiteY141" fmla="*/ 1470323 h 1627014"/>
                    <a:gd name="connsiteX142" fmla="*/ 1617877 w 1709280"/>
                    <a:gd name="connsiteY142" fmla="*/ 1483986 h 1627014"/>
                    <a:gd name="connsiteX143" fmla="*/ 1617098 w 1709280"/>
                    <a:gd name="connsiteY143" fmla="*/ 1485110 h 1627014"/>
                    <a:gd name="connsiteX144" fmla="*/ 1615023 w 1709280"/>
                    <a:gd name="connsiteY144" fmla="*/ 1487964 h 1627014"/>
                    <a:gd name="connsiteX145" fmla="*/ 1608624 w 1709280"/>
                    <a:gd name="connsiteY145" fmla="*/ 1496611 h 1627014"/>
                    <a:gd name="connsiteX146" fmla="*/ 1606894 w 1709280"/>
                    <a:gd name="connsiteY146" fmla="*/ 1498946 h 1627014"/>
                    <a:gd name="connsiteX147" fmla="*/ 1604992 w 1709280"/>
                    <a:gd name="connsiteY147" fmla="*/ 1501022 h 1627014"/>
                    <a:gd name="connsiteX148" fmla="*/ 1601619 w 1709280"/>
                    <a:gd name="connsiteY148" fmla="*/ 1504740 h 1627014"/>
                    <a:gd name="connsiteX149" fmla="*/ 1598333 w 1709280"/>
                    <a:gd name="connsiteY149" fmla="*/ 1508372 h 1627014"/>
                    <a:gd name="connsiteX150" fmla="*/ 1573774 w 1709280"/>
                    <a:gd name="connsiteY150" fmla="*/ 1527829 h 1627014"/>
                    <a:gd name="connsiteX151" fmla="*/ 1569797 w 1709280"/>
                    <a:gd name="connsiteY151" fmla="*/ 1530596 h 1627014"/>
                    <a:gd name="connsiteX152" fmla="*/ 1565732 w 1709280"/>
                    <a:gd name="connsiteY152" fmla="*/ 1533449 h 1627014"/>
                    <a:gd name="connsiteX153" fmla="*/ 1560803 w 1709280"/>
                    <a:gd name="connsiteY153" fmla="*/ 1536303 h 1627014"/>
                    <a:gd name="connsiteX154" fmla="*/ 1551464 w 1709280"/>
                    <a:gd name="connsiteY154" fmla="*/ 1541491 h 1627014"/>
                    <a:gd name="connsiteX155" fmla="*/ 1547141 w 1709280"/>
                    <a:gd name="connsiteY155" fmla="*/ 1543653 h 1627014"/>
                    <a:gd name="connsiteX156" fmla="*/ 1533218 w 1709280"/>
                    <a:gd name="connsiteY156" fmla="*/ 1550312 h 1627014"/>
                    <a:gd name="connsiteX157" fmla="*/ 1518690 w 1709280"/>
                    <a:gd name="connsiteY157" fmla="*/ 1555673 h 1627014"/>
                    <a:gd name="connsiteX158" fmla="*/ 1517480 w 1709280"/>
                    <a:gd name="connsiteY158" fmla="*/ 1556279 h 1627014"/>
                    <a:gd name="connsiteX159" fmla="*/ 1514194 w 1709280"/>
                    <a:gd name="connsiteY159" fmla="*/ 1557662 h 1627014"/>
                    <a:gd name="connsiteX160" fmla="*/ 1504076 w 1709280"/>
                    <a:gd name="connsiteY160" fmla="*/ 1561208 h 1627014"/>
                    <a:gd name="connsiteX161" fmla="*/ 1498628 w 1709280"/>
                    <a:gd name="connsiteY161" fmla="*/ 1563110 h 1627014"/>
                    <a:gd name="connsiteX162" fmla="*/ 1493786 w 1709280"/>
                    <a:gd name="connsiteY162" fmla="*/ 1564407 h 1627014"/>
                    <a:gd name="connsiteX163" fmla="*/ 1489030 w 1709280"/>
                    <a:gd name="connsiteY163" fmla="*/ 1565531 h 1627014"/>
                    <a:gd name="connsiteX164" fmla="*/ 1484187 w 1709280"/>
                    <a:gd name="connsiteY164" fmla="*/ 1566310 h 1627014"/>
                    <a:gd name="connsiteX165" fmla="*/ 1479171 w 1709280"/>
                    <a:gd name="connsiteY165" fmla="*/ 1567088 h 1627014"/>
                    <a:gd name="connsiteX166" fmla="*/ 1479085 w 1709280"/>
                    <a:gd name="connsiteY166" fmla="*/ 1567088 h 1627014"/>
                    <a:gd name="connsiteX167" fmla="*/ 1479604 w 1709280"/>
                    <a:gd name="connsiteY167" fmla="*/ 1561727 h 1627014"/>
                    <a:gd name="connsiteX168" fmla="*/ 1470178 w 1709280"/>
                    <a:gd name="connsiteY168" fmla="*/ 1567520 h 1627014"/>
                    <a:gd name="connsiteX169" fmla="*/ 1457467 w 1709280"/>
                    <a:gd name="connsiteY169" fmla="*/ 1568126 h 1627014"/>
                    <a:gd name="connsiteX170" fmla="*/ 1422012 w 1709280"/>
                    <a:gd name="connsiteY170" fmla="*/ 1566569 h 1627014"/>
                    <a:gd name="connsiteX171" fmla="*/ 1386558 w 1709280"/>
                    <a:gd name="connsiteY171" fmla="*/ 1567866 h 1627014"/>
                    <a:gd name="connsiteX172" fmla="*/ 1351103 w 1709280"/>
                    <a:gd name="connsiteY172" fmla="*/ 1565099 h 1627014"/>
                    <a:gd name="connsiteX173" fmla="*/ 1315649 w 1709280"/>
                    <a:gd name="connsiteY173" fmla="*/ 1568126 h 1627014"/>
                    <a:gd name="connsiteX174" fmla="*/ 1280194 w 1709280"/>
                    <a:gd name="connsiteY174" fmla="*/ 1567347 h 1627014"/>
                    <a:gd name="connsiteX175" fmla="*/ 1244740 w 1709280"/>
                    <a:gd name="connsiteY175" fmla="*/ 1567693 h 1627014"/>
                    <a:gd name="connsiteX176" fmla="*/ 1209285 w 1709280"/>
                    <a:gd name="connsiteY176" fmla="*/ 1565272 h 1627014"/>
                    <a:gd name="connsiteX177" fmla="*/ 1173831 w 1709280"/>
                    <a:gd name="connsiteY177" fmla="*/ 1565618 h 1627014"/>
                    <a:gd name="connsiteX178" fmla="*/ 1138376 w 1709280"/>
                    <a:gd name="connsiteY178" fmla="*/ 1565099 h 1627014"/>
                    <a:gd name="connsiteX179" fmla="*/ 1102922 w 1709280"/>
                    <a:gd name="connsiteY179" fmla="*/ 1566742 h 1627014"/>
                    <a:gd name="connsiteX180" fmla="*/ 1067467 w 1709280"/>
                    <a:gd name="connsiteY180" fmla="*/ 1566310 h 1627014"/>
                    <a:gd name="connsiteX181" fmla="*/ 1031926 w 1709280"/>
                    <a:gd name="connsiteY181" fmla="*/ 1567174 h 1627014"/>
                    <a:gd name="connsiteX182" fmla="*/ 996472 w 1709280"/>
                    <a:gd name="connsiteY182" fmla="*/ 1564148 h 1627014"/>
                    <a:gd name="connsiteX183" fmla="*/ 961017 w 1709280"/>
                    <a:gd name="connsiteY183" fmla="*/ 1567001 h 1627014"/>
                    <a:gd name="connsiteX184" fmla="*/ 925563 w 1709280"/>
                    <a:gd name="connsiteY184" fmla="*/ 1563888 h 1627014"/>
                    <a:gd name="connsiteX185" fmla="*/ 890108 w 1709280"/>
                    <a:gd name="connsiteY185" fmla="*/ 1566915 h 1627014"/>
                    <a:gd name="connsiteX186" fmla="*/ 854654 w 1709280"/>
                    <a:gd name="connsiteY186" fmla="*/ 1566483 h 1627014"/>
                    <a:gd name="connsiteX187" fmla="*/ 819200 w 1709280"/>
                    <a:gd name="connsiteY187" fmla="*/ 1565791 h 1627014"/>
                    <a:gd name="connsiteX188" fmla="*/ 783745 w 1709280"/>
                    <a:gd name="connsiteY188" fmla="*/ 1567001 h 1627014"/>
                    <a:gd name="connsiteX189" fmla="*/ 748290 w 1709280"/>
                    <a:gd name="connsiteY189" fmla="*/ 1568126 h 1627014"/>
                    <a:gd name="connsiteX190" fmla="*/ 712836 w 1709280"/>
                    <a:gd name="connsiteY190" fmla="*/ 1563629 h 1627014"/>
                    <a:gd name="connsiteX191" fmla="*/ 677382 w 1709280"/>
                    <a:gd name="connsiteY191" fmla="*/ 1567953 h 1627014"/>
                    <a:gd name="connsiteX192" fmla="*/ 641927 w 1709280"/>
                    <a:gd name="connsiteY192" fmla="*/ 1567347 h 1627014"/>
                    <a:gd name="connsiteX193" fmla="*/ 606472 w 1709280"/>
                    <a:gd name="connsiteY193" fmla="*/ 1563802 h 1627014"/>
                    <a:gd name="connsiteX194" fmla="*/ 571018 w 1709280"/>
                    <a:gd name="connsiteY194" fmla="*/ 1565791 h 1627014"/>
                    <a:gd name="connsiteX195" fmla="*/ 533921 w 1709280"/>
                    <a:gd name="connsiteY195" fmla="*/ 1573919 h 1627014"/>
                    <a:gd name="connsiteX196" fmla="*/ 500109 w 1709280"/>
                    <a:gd name="connsiteY196" fmla="*/ 1568299 h 1627014"/>
                    <a:gd name="connsiteX197" fmla="*/ 464655 w 1709280"/>
                    <a:gd name="connsiteY197" fmla="*/ 1567953 h 1627014"/>
                    <a:gd name="connsiteX198" fmla="*/ 429200 w 1709280"/>
                    <a:gd name="connsiteY198" fmla="*/ 1563456 h 1627014"/>
                    <a:gd name="connsiteX199" fmla="*/ 360626 w 1709280"/>
                    <a:gd name="connsiteY199" fmla="*/ 1567347 h 1627014"/>
                    <a:gd name="connsiteX200" fmla="*/ 254263 w 1709280"/>
                    <a:gd name="connsiteY200" fmla="*/ 1573574 h 1627014"/>
                    <a:gd name="connsiteX201" fmla="*/ 179116 w 1709280"/>
                    <a:gd name="connsiteY201" fmla="*/ 1591993 h 1627014"/>
                    <a:gd name="connsiteX202" fmla="*/ 178338 w 1709280"/>
                    <a:gd name="connsiteY202" fmla="*/ 1572795 h 1627014"/>
                    <a:gd name="connsiteX203" fmla="*/ 3400 w 1709280"/>
                    <a:gd name="connsiteY203" fmla="*/ 1600294 h 1627014"/>
                    <a:gd name="connsiteX204" fmla="*/ 35396 w 1709280"/>
                    <a:gd name="connsiteY204" fmla="*/ 1616465 h 1627014"/>
                    <a:gd name="connsiteX205" fmla="*/ 48281 w 1709280"/>
                    <a:gd name="connsiteY205" fmla="*/ 1614822 h 1627014"/>
                    <a:gd name="connsiteX206" fmla="*/ 105181 w 1709280"/>
                    <a:gd name="connsiteY206" fmla="*/ 1624074 h 1627014"/>
                    <a:gd name="connsiteX207" fmla="*/ 162340 w 1709280"/>
                    <a:gd name="connsiteY207" fmla="*/ 1623556 h 1627014"/>
                    <a:gd name="connsiteX208" fmla="*/ 197795 w 1709280"/>
                    <a:gd name="connsiteY208" fmla="*/ 1625718 h 1627014"/>
                    <a:gd name="connsiteX209" fmla="*/ 233249 w 1709280"/>
                    <a:gd name="connsiteY209" fmla="*/ 1622777 h 1627014"/>
                    <a:gd name="connsiteX210" fmla="*/ 268704 w 1709280"/>
                    <a:gd name="connsiteY210" fmla="*/ 1625718 h 1627014"/>
                    <a:gd name="connsiteX211" fmla="*/ 304158 w 1709280"/>
                    <a:gd name="connsiteY211" fmla="*/ 1627015 h 1627014"/>
                    <a:gd name="connsiteX212" fmla="*/ 339613 w 1709280"/>
                    <a:gd name="connsiteY212" fmla="*/ 1625026 h 1627014"/>
                    <a:gd name="connsiteX213" fmla="*/ 375154 w 1709280"/>
                    <a:gd name="connsiteY213" fmla="*/ 1625112 h 1627014"/>
                    <a:gd name="connsiteX214" fmla="*/ 410608 w 1709280"/>
                    <a:gd name="connsiteY214" fmla="*/ 1624593 h 1627014"/>
                    <a:gd name="connsiteX215" fmla="*/ 446063 w 1709280"/>
                    <a:gd name="connsiteY215" fmla="*/ 1624593 h 1627014"/>
                    <a:gd name="connsiteX216" fmla="*/ 477712 w 1709280"/>
                    <a:gd name="connsiteY216" fmla="*/ 1615427 h 1627014"/>
                    <a:gd name="connsiteX217" fmla="*/ 479182 w 1709280"/>
                    <a:gd name="connsiteY217" fmla="*/ 1614995 h 1627014"/>
                    <a:gd name="connsiteX218" fmla="*/ 488608 w 1709280"/>
                    <a:gd name="connsiteY218" fmla="*/ 1612228 h 1627014"/>
                    <a:gd name="connsiteX219" fmla="*/ 525360 w 1709280"/>
                    <a:gd name="connsiteY219" fmla="*/ 1618627 h 1627014"/>
                    <a:gd name="connsiteX220" fmla="*/ 559258 w 1709280"/>
                    <a:gd name="connsiteY220" fmla="*/ 1614389 h 1627014"/>
                    <a:gd name="connsiteX221" fmla="*/ 588053 w 1709280"/>
                    <a:gd name="connsiteY221" fmla="*/ 1623296 h 1627014"/>
                    <a:gd name="connsiteX222" fmla="*/ 623594 w 1709280"/>
                    <a:gd name="connsiteY222" fmla="*/ 1623988 h 1627014"/>
                    <a:gd name="connsiteX223" fmla="*/ 659049 w 1709280"/>
                    <a:gd name="connsiteY223" fmla="*/ 1624161 h 1627014"/>
                    <a:gd name="connsiteX224" fmla="*/ 694503 w 1709280"/>
                    <a:gd name="connsiteY224" fmla="*/ 1623556 h 1627014"/>
                    <a:gd name="connsiteX225" fmla="*/ 729958 w 1709280"/>
                    <a:gd name="connsiteY225" fmla="*/ 1625458 h 1627014"/>
                    <a:gd name="connsiteX226" fmla="*/ 776740 w 1709280"/>
                    <a:gd name="connsiteY226" fmla="*/ 1611190 h 1627014"/>
                    <a:gd name="connsiteX227" fmla="*/ 800953 w 1709280"/>
                    <a:gd name="connsiteY227" fmla="*/ 1623815 h 1627014"/>
                    <a:gd name="connsiteX228" fmla="*/ 836408 w 1709280"/>
                    <a:gd name="connsiteY228" fmla="*/ 1622431 h 1627014"/>
                    <a:gd name="connsiteX229" fmla="*/ 871862 w 1709280"/>
                    <a:gd name="connsiteY229" fmla="*/ 1622086 h 1627014"/>
                    <a:gd name="connsiteX230" fmla="*/ 912246 w 1709280"/>
                    <a:gd name="connsiteY230" fmla="*/ 1611276 h 1627014"/>
                    <a:gd name="connsiteX231" fmla="*/ 957472 w 1709280"/>
                    <a:gd name="connsiteY231" fmla="*/ 1618713 h 1627014"/>
                    <a:gd name="connsiteX232" fmla="*/ 978312 w 1709280"/>
                    <a:gd name="connsiteY232" fmla="*/ 1624853 h 1627014"/>
                    <a:gd name="connsiteX233" fmla="*/ 1013767 w 1709280"/>
                    <a:gd name="connsiteY233" fmla="*/ 1621999 h 1627014"/>
                    <a:gd name="connsiteX234" fmla="*/ 1061933 w 1709280"/>
                    <a:gd name="connsiteY234" fmla="*/ 1612228 h 1627014"/>
                    <a:gd name="connsiteX235" fmla="*/ 1084762 w 1709280"/>
                    <a:gd name="connsiteY235" fmla="*/ 1623469 h 1627014"/>
                    <a:gd name="connsiteX236" fmla="*/ 1120217 w 1709280"/>
                    <a:gd name="connsiteY236" fmla="*/ 1622172 h 1627014"/>
                    <a:gd name="connsiteX237" fmla="*/ 1155671 w 1709280"/>
                    <a:gd name="connsiteY237" fmla="*/ 1624939 h 1627014"/>
                    <a:gd name="connsiteX238" fmla="*/ 1191125 w 1709280"/>
                    <a:gd name="connsiteY238" fmla="*/ 1621913 h 1627014"/>
                    <a:gd name="connsiteX239" fmla="*/ 1226580 w 1709280"/>
                    <a:gd name="connsiteY239" fmla="*/ 1622691 h 1627014"/>
                    <a:gd name="connsiteX240" fmla="*/ 1262034 w 1709280"/>
                    <a:gd name="connsiteY240" fmla="*/ 1622345 h 1627014"/>
                    <a:gd name="connsiteX241" fmla="*/ 1297489 w 1709280"/>
                    <a:gd name="connsiteY241" fmla="*/ 1624766 h 1627014"/>
                    <a:gd name="connsiteX242" fmla="*/ 1332944 w 1709280"/>
                    <a:gd name="connsiteY242" fmla="*/ 1624420 h 1627014"/>
                    <a:gd name="connsiteX243" fmla="*/ 1368398 w 1709280"/>
                    <a:gd name="connsiteY243" fmla="*/ 1624939 h 1627014"/>
                    <a:gd name="connsiteX244" fmla="*/ 1403853 w 1709280"/>
                    <a:gd name="connsiteY244" fmla="*/ 1623296 h 1627014"/>
                    <a:gd name="connsiteX245" fmla="*/ 1439307 w 1709280"/>
                    <a:gd name="connsiteY245" fmla="*/ 1623729 h 1627014"/>
                    <a:gd name="connsiteX246" fmla="*/ 1457034 w 1709280"/>
                    <a:gd name="connsiteY246" fmla="*/ 1623296 h 1627014"/>
                    <a:gd name="connsiteX247" fmla="*/ 1464125 w 1709280"/>
                    <a:gd name="connsiteY247" fmla="*/ 1622950 h 1627014"/>
                    <a:gd name="connsiteX248" fmla="*/ 1470611 w 1709280"/>
                    <a:gd name="connsiteY248" fmla="*/ 1622518 h 1627014"/>
                    <a:gd name="connsiteX249" fmla="*/ 1476924 w 1709280"/>
                    <a:gd name="connsiteY249" fmla="*/ 1622086 h 1627014"/>
                    <a:gd name="connsiteX250" fmla="*/ 1517480 w 1709280"/>
                    <a:gd name="connsiteY250" fmla="*/ 1618973 h 1627014"/>
                    <a:gd name="connsiteX251" fmla="*/ 1523533 w 1709280"/>
                    <a:gd name="connsiteY251" fmla="*/ 1616984 h 1627014"/>
                    <a:gd name="connsiteX252" fmla="*/ 1536677 w 1709280"/>
                    <a:gd name="connsiteY252" fmla="*/ 1612228 h 1627014"/>
                    <a:gd name="connsiteX253" fmla="*/ 1555269 w 1709280"/>
                    <a:gd name="connsiteY253" fmla="*/ 1603926 h 1627014"/>
                    <a:gd name="connsiteX254" fmla="*/ 1574293 w 1709280"/>
                    <a:gd name="connsiteY254" fmla="*/ 1596576 h 1627014"/>
                    <a:gd name="connsiteX255" fmla="*/ 1581125 w 1709280"/>
                    <a:gd name="connsiteY255" fmla="*/ 1593549 h 1627014"/>
                    <a:gd name="connsiteX256" fmla="*/ 1587005 w 1709280"/>
                    <a:gd name="connsiteY256" fmla="*/ 1590609 h 1627014"/>
                    <a:gd name="connsiteX257" fmla="*/ 1592712 w 1709280"/>
                    <a:gd name="connsiteY257" fmla="*/ 1587755 h 1627014"/>
                    <a:gd name="connsiteX258" fmla="*/ 1597901 w 1709280"/>
                    <a:gd name="connsiteY258" fmla="*/ 1584037 h 1627014"/>
                    <a:gd name="connsiteX259" fmla="*/ 1608624 w 1709280"/>
                    <a:gd name="connsiteY259" fmla="*/ 1574871 h 1627014"/>
                    <a:gd name="connsiteX260" fmla="*/ 1619001 w 1709280"/>
                    <a:gd name="connsiteY260" fmla="*/ 1565445 h 1627014"/>
                    <a:gd name="connsiteX261" fmla="*/ 1623411 w 1709280"/>
                    <a:gd name="connsiteY261" fmla="*/ 1560862 h 1627014"/>
                    <a:gd name="connsiteX262" fmla="*/ 1628167 w 1709280"/>
                    <a:gd name="connsiteY262" fmla="*/ 1556711 h 1627014"/>
                    <a:gd name="connsiteX263" fmla="*/ 1633010 w 1709280"/>
                    <a:gd name="connsiteY263" fmla="*/ 1552387 h 1627014"/>
                    <a:gd name="connsiteX264" fmla="*/ 1638198 w 1709280"/>
                    <a:gd name="connsiteY264" fmla="*/ 1547026 h 1627014"/>
                    <a:gd name="connsiteX265" fmla="*/ 1647710 w 1709280"/>
                    <a:gd name="connsiteY265" fmla="*/ 1536822 h 1627014"/>
                    <a:gd name="connsiteX266" fmla="*/ 1650737 w 1709280"/>
                    <a:gd name="connsiteY266" fmla="*/ 1533363 h 1627014"/>
                    <a:gd name="connsiteX267" fmla="*/ 1651774 w 1709280"/>
                    <a:gd name="connsiteY267" fmla="*/ 1531979 h 1627014"/>
                    <a:gd name="connsiteX268" fmla="*/ 1664227 w 1709280"/>
                    <a:gd name="connsiteY268" fmla="*/ 1515982 h 1627014"/>
                    <a:gd name="connsiteX269" fmla="*/ 1675209 w 1709280"/>
                    <a:gd name="connsiteY269" fmla="*/ 1498860 h 1627014"/>
                    <a:gd name="connsiteX270" fmla="*/ 1676074 w 1709280"/>
                    <a:gd name="connsiteY270" fmla="*/ 1497303 h 1627014"/>
                    <a:gd name="connsiteX271" fmla="*/ 1678149 w 1709280"/>
                    <a:gd name="connsiteY271" fmla="*/ 1493152 h 1627014"/>
                    <a:gd name="connsiteX272" fmla="*/ 1683943 w 1709280"/>
                    <a:gd name="connsiteY272" fmla="*/ 1480354 h 1627014"/>
                    <a:gd name="connsiteX273" fmla="*/ 1686883 w 1709280"/>
                    <a:gd name="connsiteY273" fmla="*/ 1473523 h 1627014"/>
                    <a:gd name="connsiteX274" fmla="*/ 1688958 w 1709280"/>
                    <a:gd name="connsiteY274" fmla="*/ 1467383 h 1627014"/>
                    <a:gd name="connsiteX275" fmla="*/ 1690948 w 1709280"/>
                    <a:gd name="connsiteY275" fmla="*/ 1461330 h 1627014"/>
                    <a:gd name="connsiteX276" fmla="*/ 1700460 w 1709280"/>
                    <a:gd name="connsiteY276" fmla="*/ 1422070 h 1627014"/>
                    <a:gd name="connsiteX277" fmla="*/ 1702103 w 1709280"/>
                    <a:gd name="connsiteY277" fmla="*/ 1415931 h 1627014"/>
                    <a:gd name="connsiteX278" fmla="*/ 1705562 w 1709280"/>
                    <a:gd name="connsiteY278" fmla="*/ 1402268 h 1627014"/>
                    <a:gd name="connsiteX279" fmla="*/ 1708847 w 1709280"/>
                    <a:gd name="connsiteY279" fmla="*/ 1381946 h 1627014"/>
                    <a:gd name="connsiteX280" fmla="*/ 1708761 w 1709280"/>
                    <a:gd name="connsiteY280" fmla="*/ 1380217 h 1627014"/>
                    <a:gd name="connsiteX281" fmla="*/ 1708328 w 1709280"/>
                    <a:gd name="connsiteY281" fmla="*/ 1375980 h 1627014"/>
                    <a:gd name="connsiteX282" fmla="*/ 1706859 w 1709280"/>
                    <a:gd name="connsiteY282" fmla="*/ 1363787 h 1627014"/>
                    <a:gd name="connsiteX283" fmla="*/ 1704697 w 1709280"/>
                    <a:gd name="connsiteY283" fmla="*/ 1346060 h 1627014"/>
                    <a:gd name="connsiteX284" fmla="*/ 1705302 w 1709280"/>
                    <a:gd name="connsiteY284" fmla="*/ 1310605 h 1627014"/>
                    <a:gd name="connsiteX285" fmla="*/ 1708847 w 1709280"/>
                    <a:gd name="connsiteY285" fmla="*/ 1275151 h 1627014"/>
                    <a:gd name="connsiteX286" fmla="*/ 1706859 w 1709280"/>
                    <a:gd name="connsiteY286" fmla="*/ 1239696 h 1627014"/>
                    <a:gd name="connsiteX287" fmla="*/ 1705821 w 1709280"/>
                    <a:gd name="connsiteY287" fmla="*/ 1204242 h 1627014"/>
                    <a:gd name="connsiteX288" fmla="*/ 1704351 w 1709280"/>
                    <a:gd name="connsiteY288" fmla="*/ 1168787 h 1627014"/>
                    <a:gd name="connsiteX289" fmla="*/ 1704697 w 1709280"/>
                    <a:gd name="connsiteY289" fmla="*/ 1133333 h 1627014"/>
                    <a:gd name="connsiteX290" fmla="*/ 1702189 w 1709280"/>
                    <a:gd name="connsiteY290" fmla="*/ 1102721 h 1627014"/>
                    <a:gd name="connsiteX291" fmla="*/ 1698990 w 1709280"/>
                    <a:gd name="connsiteY291" fmla="*/ 1065969 h 1627014"/>
                    <a:gd name="connsiteX292" fmla="*/ 1703227 w 1709280"/>
                    <a:gd name="connsiteY292" fmla="*/ 1012269 h 1627014"/>
                    <a:gd name="connsiteX293" fmla="*/ 1702881 w 1709280"/>
                    <a:gd name="connsiteY293" fmla="*/ 976814 h 1627014"/>
                    <a:gd name="connsiteX294" fmla="*/ 1708156 w 1709280"/>
                    <a:gd name="connsiteY294" fmla="*/ 955887 h 1627014"/>
                    <a:gd name="connsiteX295" fmla="*/ 1705042 w 1709280"/>
                    <a:gd name="connsiteY295" fmla="*/ 920433 h 1627014"/>
                    <a:gd name="connsiteX296" fmla="*/ 1707896 w 1709280"/>
                    <a:gd name="connsiteY296" fmla="*/ 884978 h 1627014"/>
                    <a:gd name="connsiteX297" fmla="*/ 1704956 w 1709280"/>
                    <a:gd name="connsiteY297" fmla="*/ 849524 h 1627014"/>
                    <a:gd name="connsiteX298" fmla="*/ 1707377 w 1709280"/>
                    <a:gd name="connsiteY298" fmla="*/ 814069 h 1627014"/>
                    <a:gd name="connsiteX299" fmla="*/ 1707118 w 1709280"/>
                    <a:gd name="connsiteY299" fmla="*/ 778615 h 1627014"/>
                    <a:gd name="connsiteX300" fmla="*/ 1707377 w 1709280"/>
                    <a:gd name="connsiteY300" fmla="*/ 743160 h 1627014"/>
                    <a:gd name="connsiteX301" fmla="*/ 1708675 w 1709280"/>
                    <a:gd name="connsiteY301" fmla="*/ 707706 h 1627014"/>
                    <a:gd name="connsiteX302" fmla="*/ 1709020 w 1709280"/>
                    <a:gd name="connsiteY302" fmla="*/ 672251 h 1627014"/>
                    <a:gd name="connsiteX303" fmla="*/ 1704956 w 1709280"/>
                    <a:gd name="connsiteY303" fmla="*/ 636797 h 1627014"/>
                    <a:gd name="connsiteX304" fmla="*/ 1707377 w 1709280"/>
                    <a:gd name="connsiteY304" fmla="*/ 601343 h 1627014"/>
                    <a:gd name="connsiteX305" fmla="*/ 1704956 w 1709280"/>
                    <a:gd name="connsiteY305" fmla="*/ 565888 h 1627014"/>
                    <a:gd name="connsiteX306" fmla="*/ 1707464 w 1709280"/>
                    <a:gd name="connsiteY306" fmla="*/ 530434 h 1627014"/>
                    <a:gd name="connsiteX307" fmla="*/ 1704264 w 1709280"/>
                    <a:gd name="connsiteY307" fmla="*/ 494979 h 1627014"/>
                    <a:gd name="connsiteX308" fmla="*/ 1709280 w 1709280"/>
                    <a:gd name="connsiteY308" fmla="*/ 459525 h 1627014"/>
                    <a:gd name="connsiteX309" fmla="*/ 1706426 w 1709280"/>
                    <a:gd name="connsiteY309" fmla="*/ 424675 h 16270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  <a:cxn ang="0">
                      <a:pos x="connsiteX151" y="connsiteY151"/>
                    </a:cxn>
                    <a:cxn ang="0">
                      <a:pos x="connsiteX152" y="connsiteY152"/>
                    </a:cxn>
                    <a:cxn ang="0">
                      <a:pos x="connsiteX153" y="connsiteY153"/>
                    </a:cxn>
                    <a:cxn ang="0">
                      <a:pos x="connsiteX154" y="connsiteY154"/>
                    </a:cxn>
                    <a:cxn ang="0">
                      <a:pos x="connsiteX155" y="connsiteY155"/>
                    </a:cxn>
                    <a:cxn ang="0">
                      <a:pos x="connsiteX156" y="connsiteY156"/>
                    </a:cxn>
                    <a:cxn ang="0">
                      <a:pos x="connsiteX157" y="connsiteY157"/>
                    </a:cxn>
                    <a:cxn ang="0">
                      <a:pos x="connsiteX158" y="connsiteY158"/>
                    </a:cxn>
                    <a:cxn ang="0">
                      <a:pos x="connsiteX159" y="connsiteY159"/>
                    </a:cxn>
                    <a:cxn ang="0">
                      <a:pos x="connsiteX160" y="connsiteY160"/>
                    </a:cxn>
                    <a:cxn ang="0">
                      <a:pos x="connsiteX161" y="connsiteY161"/>
                    </a:cxn>
                    <a:cxn ang="0">
                      <a:pos x="connsiteX162" y="connsiteY162"/>
                    </a:cxn>
                    <a:cxn ang="0">
                      <a:pos x="connsiteX163" y="connsiteY163"/>
                    </a:cxn>
                    <a:cxn ang="0">
                      <a:pos x="connsiteX164" y="connsiteY164"/>
                    </a:cxn>
                    <a:cxn ang="0">
                      <a:pos x="connsiteX165" y="connsiteY165"/>
                    </a:cxn>
                    <a:cxn ang="0">
                      <a:pos x="connsiteX166" y="connsiteY166"/>
                    </a:cxn>
                    <a:cxn ang="0">
                      <a:pos x="connsiteX167" y="connsiteY167"/>
                    </a:cxn>
                    <a:cxn ang="0">
                      <a:pos x="connsiteX168" y="connsiteY168"/>
                    </a:cxn>
                    <a:cxn ang="0">
                      <a:pos x="connsiteX169" y="connsiteY169"/>
                    </a:cxn>
                    <a:cxn ang="0">
                      <a:pos x="connsiteX170" y="connsiteY170"/>
                    </a:cxn>
                    <a:cxn ang="0">
                      <a:pos x="connsiteX171" y="connsiteY171"/>
                    </a:cxn>
                    <a:cxn ang="0">
                      <a:pos x="connsiteX172" y="connsiteY172"/>
                    </a:cxn>
                    <a:cxn ang="0">
                      <a:pos x="connsiteX173" y="connsiteY173"/>
                    </a:cxn>
                    <a:cxn ang="0">
                      <a:pos x="connsiteX174" y="connsiteY174"/>
                    </a:cxn>
                    <a:cxn ang="0">
                      <a:pos x="connsiteX175" y="connsiteY175"/>
                    </a:cxn>
                    <a:cxn ang="0">
                      <a:pos x="connsiteX176" y="connsiteY176"/>
                    </a:cxn>
                    <a:cxn ang="0">
                      <a:pos x="connsiteX177" y="connsiteY177"/>
                    </a:cxn>
                    <a:cxn ang="0">
                      <a:pos x="connsiteX178" y="connsiteY178"/>
                    </a:cxn>
                    <a:cxn ang="0">
                      <a:pos x="connsiteX179" y="connsiteY179"/>
                    </a:cxn>
                    <a:cxn ang="0">
                      <a:pos x="connsiteX180" y="connsiteY180"/>
                    </a:cxn>
                    <a:cxn ang="0">
                      <a:pos x="connsiteX181" y="connsiteY181"/>
                    </a:cxn>
                    <a:cxn ang="0">
                      <a:pos x="connsiteX182" y="connsiteY182"/>
                    </a:cxn>
                    <a:cxn ang="0">
                      <a:pos x="connsiteX183" y="connsiteY183"/>
                    </a:cxn>
                    <a:cxn ang="0">
                      <a:pos x="connsiteX184" y="connsiteY184"/>
                    </a:cxn>
                    <a:cxn ang="0">
                      <a:pos x="connsiteX185" y="connsiteY185"/>
                    </a:cxn>
                    <a:cxn ang="0">
                      <a:pos x="connsiteX186" y="connsiteY186"/>
                    </a:cxn>
                    <a:cxn ang="0">
                      <a:pos x="connsiteX187" y="connsiteY187"/>
                    </a:cxn>
                    <a:cxn ang="0">
                      <a:pos x="connsiteX188" y="connsiteY188"/>
                    </a:cxn>
                    <a:cxn ang="0">
                      <a:pos x="connsiteX189" y="connsiteY189"/>
                    </a:cxn>
                    <a:cxn ang="0">
                      <a:pos x="connsiteX190" y="connsiteY190"/>
                    </a:cxn>
                    <a:cxn ang="0">
                      <a:pos x="connsiteX191" y="connsiteY191"/>
                    </a:cxn>
                    <a:cxn ang="0">
                      <a:pos x="connsiteX192" y="connsiteY192"/>
                    </a:cxn>
                    <a:cxn ang="0">
                      <a:pos x="connsiteX193" y="connsiteY193"/>
                    </a:cxn>
                    <a:cxn ang="0">
                      <a:pos x="connsiteX194" y="connsiteY194"/>
                    </a:cxn>
                    <a:cxn ang="0">
                      <a:pos x="connsiteX195" y="connsiteY195"/>
                    </a:cxn>
                    <a:cxn ang="0">
                      <a:pos x="connsiteX196" y="connsiteY196"/>
                    </a:cxn>
                    <a:cxn ang="0">
                      <a:pos x="connsiteX197" y="connsiteY197"/>
                    </a:cxn>
                    <a:cxn ang="0">
                      <a:pos x="connsiteX198" y="connsiteY198"/>
                    </a:cxn>
                    <a:cxn ang="0">
                      <a:pos x="connsiteX199" y="connsiteY199"/>
                    </a:cxn>
                    <a:cxn ang="0">
                      <a:pos x="connsiteX200" y="connsiteY200"/>
                    </a:cxn>
                    <a:cxn ang="0">
                      <a:pos x="connsiteX201" y="connsiteY201"/>
                    </a:cxn>
                    <a:cxn ang="0">
                      <a:pos x="connsiteX202" y="connsiteY202"/>
                    </a:cxn>
                    <a:cxn ang="0">
                      <a:pos x="connsiteX203" y="connsiteY203"/>
                    </a:cxn>
                    <a:cxn ang="0">
                      <a:pos x="connsiteX204" y="connsiteY204"/>
                    </a:cxn>
                    <a:cxn ang="0">
                      <a:pos x="connsiteX205" y="connsiteY205"/>
                    </a:cxn>
                    <a:cxn ang="0">
                      <a:pos x="connsiteX206" y="connsiteY206"/>
                    </a:cxn>
                    <a:cxn ang="0">
                      <a:pos x="connsiteX207" y="connsiteY207"/>
                    </a:cxn>
                    <a:cxn ang="0">
                      <a:pos x="connsiteX208" y="connsiteY208"/>
                    </a:cxn>
                    <a:cxn ang="0">
                      <a:pos x="connsiteX209" y="connsiteY209"/>
                    </a:cxn>
                    <a:cxn ang="0">
                      <a:pos x="connsiteX210" y="connsiteY210"/>
                    </a:cxn>
                    <a:cxn ang="0">
                      <a:pos x="connsiteX211" y="connsiteY211"/>
                    </a:cxn>
                    <a:cxn ang="0">
                      <a:pos x="connsiteX212" y="connsiteY212"/>
                    </a:cxn>
                    <a:cxn ang="0">
                      <a:pos x="connsiteX213" y="connsiteY213"/>
                    </a:cxn>
                    <a:cxn ang="0">
                      <a:pos x="connsiteX214" y="connsiteY214"/>
                    </a:cxn>
                    <a:cxn ang="0">
                      <a:pos x="connsiteX215" y="connsiteY215"/>
                    </a:cxn>
                    <a:cxn ang="0">
                      <a:pos x="connsiteX216" y="connsiteY216"/>
                    </a:cxn>
                    <a:cxn ang="0">
                      <a:pos x="connsiteX217" y="connsiteY217"/>
                    </a:cxn>
                    <a:cxn ang="0">
                      <a:pos x="connsiteX218" y="connsiteY218"/>
                    </a:cxn>
                    <a:cxn ang="0">
                      <a:pos x="connsiteX219" y="connsiteY219"/>
                    </a:cxn>
                    <a:cxn ang="0">
                      <a:pos x="connsiteX220" y="connsiteY220"/>
                    </a:cxn>
                    <a:cxn ang="0">
                      <a:pos x="connsiteX221" y="connsiteY221"/>
                    </a:cxn>
                    <a:cxn ang="0">
                      <a:pos x="connsiteX222" y="connsiteY222"/>
                    </a:cxn>
                    <a:cxn ang="0">
                      <a:pos x="connsiteX223" y="connsiteY223"/>
                    </a:cxn>
                    <a:cxn ang="0">
                      <a:pos x="connsiteX224" y="connsiteY224"/>
                    </a:cxn>
                    <a:cxn ang="0">
                      <a:pos x="connsiteX225" y="connsiteY225"/>
                    </a:cxn>
                    <a:cxn ang="0">
                      <a:pos x="connsiteX226" y="connsiteY226"/>
                    </a:cxn>
                    <a:cxn ang="0">
                      <a:pos x="connsiteX227" y="connsiteY227"/>
                    </a:cxn>
                    <a:cxn ang="0">
                      <a:pos x="connsiteX228" y="connsiteY228"/>
                    </a:cxn>
                    <a:cxn ang="0">
                      <a:pos x="connsiteX229" y="connsiteY229"/>
                    </a:cxn>
                    <a:cxn ang="0">
                      <a:pos x="connsiteX230" y="connsiteY230"/>
                    </a:cxn>
                    <a:cxn ang="0">
                      <a:pos x="connsiteX231" y="connsiteY231"/>
                    </a:cxn>
                    <a:cxn ang="0">
                      <a:pos x="connsiteX232" y="connsiteY232"/>
                    </a:cxn>
                    <a:cxn ang="0">
                      <a:pos x="connsiteX233" y="connsiteY233"/>
                    </a:cxn>
                    <a:cxn ang="0">
                      <a:pos x="connsiteX234" y="connsiteY234"/>
                    </a:cxn>
                    <a:cxn ang="0">
                      <a:pos x="connsiteX235" y="connsiteY235"/>
                    </a:cxn>
                    <a:cxn ang="0">
                      <a:pos x="connsiteX236" y="connsiteY236"/>
                    </a:cxn>
                    <a:cxn ang="0">
                      <a:pos x="connsiteX237" y="connsiteY237"/>
                    </a:cxn>
                    <a:cxn ang="0">
                      <a:pos x="connsiteX238" y="connsiteY238"/>
                    </a:cxn>
                    <a:cxn ang="0">
                      <a:pos x="connsiteX239" y="connsiteY239"/>
                    </a:cxn>
                    <a:cxn ang="0">
                      <a:pos x="connsiteX240" y="connsiteY240"/>
                    </a:cxn>
                    <a:cxn ang="0">
                      <a:pos x="connsiteX241" y="connsiteY241"/>
                    </a:cxn>
                    <a:cxn ang="0">
                      <a:pos x="connsiteX242" y="connsiteY242"/>
                    </a:cxn>
                    <a:cxn ang="0">
                      <a:pos x="connsiteX243" y="connsiteY243"/>
                    </a:cxn>
                    <a:cxn ang="0">
                      <a:pos x="connsiteX244" y="connsiteY244"/>
                    </a:cxn>
                    <a:cxn ang="0">
                      <a:pos x="connsiteX245" y="connsiteY245"/>
                    </a:cxn>
                    <a:cxn ang="0">
                      <a:pos x="connsiteX246" y="connsiteY246"/>
                    </a:cxn>
                    <a:cxn ang="0">
                      <a:pos x="connsiteX247" y="connsiteY247"/>
                    </a:cxn>
                    <a:cxn ang="0">
                      <a:pos x="connsiteX248" y="connsiteY248"/>
                    </a:cxn>
                    <a:cxn ang="0">
                      <a:pos x="connsiteX249" y="connsiteY249"/>
                    </a:cxn>
                    <a:cxn ang="0">
                      <a:pos x="connsiteX250" y="connsiteY250"/>
                    </a:cxn>
                    <a:cxn ang="0">
                      <a:pos x="connsiteX251" y="connsiteY251"/>
                    </a:cxn>
                    <a:cxn ang="0">
                      <a:pos x="connsiteX252" y="connsiteY252"/>
                    </a:cxn>
                    <a:cxn ang="0">
                      <a:pos x="connsiteX253" y="connsiteY253"/>
                    </a:cxn>
                    <a:cxn ang="0">
                      <a:pos x="connsiteX254" y="connsiteY254"/>
                    </a:cxn>
                    <a:cxn ang="0">
                      <a:pos x="connsiteX255" y="connsiteY255"/>
                    </a:cxn>
                    <a:cxn ang="0">
                      <a:pos x="connsiteX256" y="connsiteY256"/>
                    </a:cxn>
                    <a:cxn ang="0">
                      <a:pos x="connsiteX257" y="connsiteY257"/>
                    </a:cxn>
                    <a:cxn ang="0">
                      <a:pos x="connsiteX258" y="connsiteY258"/>
                    </a:cxn>
                    <a:cxn ang="0">
                      <a:pos x="connsiteX259" y="connsiteY259"/>
                    </a:cxn>
                    <a:cxn ang="0">
                      <a:pos x="connsiteX260" y="connsiteY260"/>
                    </a:cxn>
                    <a:cxn ang="0">
                      <a:pos x="connsiteX261" y="connsiteY261"/>
                    </a:cxn>
                    <a:cxn ang="0">
                      <a:pos x="connsiteX262" y="connsiteY262"/>
                    </a:cxn>
                    <a:cxn ang="0">
                      <a:pos x="connsiteX263" y="connsiteY263"/>
                    </a:cxn>
                    <a:cxn ang="0">
                      <a:pos x="connsiteX264" y="connsiteY264"/>
                    </a:cxn>
                    <a:cxn ang="0">
                      <a:pos x="connsiteX265" y="connsiteY265"/>
                    </a:cxn>
                    <a:cxn ang="0">
                      <a:pos x="connsiteX266" y="connsiteY266"/>
                    </a:cxn>
                    <a:cxn ang="0">
                      <a:pos x="connsiteX267" y="connsiteY267"/>
                    </a:cxn>
                    <a:cxn ang="0">
                      <a:pos x="connsiteX268" y="connsiteY268"/>
                    </a:cxn>
                    <a:cxn ang="0">
                      <a:pos x="connsiteX269" y="connsiteY269"/>
                    </a:cxn>
                    <a:cxn ang="0">
                      <a:pos x="connsiteX270" y="connsiteY270"/>
                    </a:cxn>
                    <a:cxn ang="0">
                      <a:pos x="connsiteX271" y="connsiteY271"/>
                    </a:cxn>
                    <a:cxn ang="0">
                      <a:pos x="connsiteX272" y="connsiteY272"/>
                    </a:cxn>
                    <a:cxn ang="0">
                      <a:pos x="connsiteX273" y="connsiteY273"/>
                    </a:cxn>
                    <a:cxn ang="0">
                      <a:pos x="connsiteX274" y="connsiteY274"/>
                    </a:cxn>
                    <a:cxn ang="0">
                      <a:pos x="connsiteX275" y="connsiteY275"/>
                    </a:cxn>
                    <a:cxn ang="0">
                      <a:pos x="connsiteX276" y="connsiteY276"/>
                    </a:cxn>
                    <a:cxn ang="0">
                      <a:pos x="connsiteX277" y="connsiteY277"/>
                    </a:cxn>
                    <a:cxn ang="0">
                      <a:pos x="connsiteX278" y="connsiteY278"/>
                    </a:cxn>
                    <a:cxn ang="0">
                      <a:pos x="connsiteX279" y="connsiteY279"/>
                    </a:cxn>
                    <a:cxn ang="0">
                      <a:pos x="connsiteX280" y="connsiteY280"/>
                    </a:cxn>
                    <a:cxn ang="0">
                      <a:pos x="connsiteX281" y="connsiteY281"/>
                    </a:cxn>
                    <a:cxn ang="0">
                      <a:pos x="connsiteX282" y="connsiteY282"/>
                    </a:cxn>
                    <a:cxn ang="0">
                      <a:pos x="connsiteX283" y="connsiteY283"/>
                    </a:cxn>
                    <a:cxn ang="0">
                      <a:pos x="connsiteX284" y="connsiteY284"/>
                    </a:cxn>
                    <a:cxn ang="0">
                      <a:pos x="connsiteX285" y="connsiteY285"/>
                    </a:cxn>
                    <a:cxn ang="0">
                      <a:pos x="connsiteX286" y="connsiteY286"/>
                    </a:cxn>
                    <a:cxn ang="0">
                      <a:pos x="connsiteX287" y="connsiteY287"/>
                    </a:cxn>
                    <a:cxn ang="0">
                      <a:pos x="connsiteX288" y="connsiteY288"/>
                    </a:cxn>
                    <a:cxn ang="0">
                      <a:pos x="connsiteX289" y="connsiteY289"/>
                    </a:cxn>
                    <a:cxn ang="0">
                      <a:pos x="connsiteX290" y="connsiteY290"/>
                    </a:cxn>
                    <a:cxn ang="0">
                      <a:pos x="connsiteX291" y="connsiteY291"/>
                    </a:cxn>
                    <a:cxn ang="0">
                      <a:pos x="connsiteX292" y="connsiteY292"/>
                    </a:cxn>
                    <a:cxn ang="0">
                      <a:pos x="connsiteX293" y="connsiteY293"/>
                    </a:cxn>
                    <a:cxn ang="0">
                      <a:pos x="connsiteX294" y="connsiteY294"/>
                    </a:cxn>
                    <a:cxn ang="0">
                      <a:pos x="connsiteX295" y="connsiteY295"/>
                    </a:cxn>
                    <a:cxn ang="0">
                      <a:pos x="connsiteX296" y="connsiteY296"/>
                    </a:cxn>
                    <a:cxn ang="0">
                      <a:pos x="connsiteX297" y="connsiteY297"/>
                    </a:cxn>
                    <a:cxn ang="0">
                      <a:pos x="connsiteX298" y="connsiteY298"/>
                    </a:cxn>
                    <a:cxn ang="0">
                      <a:pos x="connsiteX299" y="connsiteY299"/>
                    </a:cxn>
                    <a:cxn ang="0">
                      <a:pos x="connsiteX300" y="connsiteY300"/>
                    </a:cxn>
                    <a:cxn ang="0">
                      <a:pos x="connsiteX301" y="connsiteY301"/>
                    </a:cxn>
                    <a:cxn ang="0">
                      <a:pos x="connsiteX302" y="connsiteY302"/>
                    </a:cxn>
                    <a:cxn ang="0">
                      <a:pos x="connsiteX303" y="connsiteY303"/>
                    </a:cxn>
                    <a:cxn ang="0">
                      <a:pos x="connsiteX304" y="connsiteY304"/>
                    </a:cxn>
                    <a:cxn ang="0">
                      <a:pos x="connsiteX305" y="connsiteY305"/>
                    </a:cxn>
                    <a:cxn ang="0">
                      <a:pos x="connsiteX306" y="connsiteY306"/>
                    </a:cxn>
                    <a:cxn ang="0">
                      <a:pos x="connsiteX307" y="connsiteY307"/>
                    </a:cxn>
                    <a:cxn ang="0">
                      <a:pos x="connsiteX308" y="connsiteY308"/>
                    </a:cxn>
                    <a:cxn ang="0">
                      <a:pos x="connsiteX309" y="connsiteY309"/>
                    </a:cxn>
                  </a:cxnLst>
                  <a:rect l="l" t="t" r="r" b="b"/>
                  <a:pathLst>
                    <a:path w="1709280" h="1627014">
                      <a:moveTo>
                        <a:pt x="1706426" y="424675"/>
                      </a:moveTo>
                      <a:lnTo>
                        <a:pt x="1698816" y="391988"/>
                      </a:lnTo>
                      <a:lnTo>
                        <a:pt x="1707118" y="353767"/>
                      </a:lnTo>
                      <a:lnTo>
                        <a:pt x="1706253" y="318312"/>
                      </a:lnTo>
                      <a:lnTo>
                        <a:pt x="1699681" y="306984"/>
                      </a:lnTo>
                      <a:lnTo>
                        <a:pt x="1683597" y="280177"/>
                      </a:lnTo>
                      <a:lnTo>
                        <a:pt x="1682127" y="244722"/>
                      </a:lnTo>
                      <a:cubicBezTo>
                        <a:pt x="1682127" y="244722"/>
                        <a:pt x="1681954" y="242474"/>
                        <a:pt x="1681781" y="239188"/>
                      </a:cubicBezTo>
                      <a:cubicBezTo>
                        <a:pt x="1681695" y="237545"/>
                        <a:pt x="1681522" y="235556"/>
                        <a:pt x="1681435" y="233481"/>
                      </a:cubicBezTo>
                      <a:cubicBezTo>
                        <a:pt x="1681176" y="231319"/>
                        <a:pt x="1680916" y="229071"/>
                        <a:pt x="1680657" y="226822"/>
                      </a:cubicBezTo>
                      <a:cubicBezTo>
                        <a:pt x="1680138" y="222326"/>
                        <a:pt x="1679619" y="217742"/>
                        <a:pt x="1679187" y="214370"/>
                      </a:cubicBezTo>
                      <a:cubicBezTo>
                        <a:pt x="1678928" y="212640"/>
                        <a:pt x="1678841" y="211257"/>
                        <a:pt x="1678668" y="210306"/>
                      </a:cubicBezTo>
                      <a:cubicBezTo>
                        <a:pt x="1678495" y="209354"/>
                        <a:pt x="1678322" y="208749"/>
                        <a:pt x="1678322" y="208749"/>
                      </a:cubicBezTo>
                      <a:cubicBezTo>
                        <a:pt x="1678322" y="208749"/>
                        <a:pt x="1678581" y="204771"/>
                        <a:pt x="1678841" y="198804"/>
                      </a:cubicBezTo>
                      <a:cubicBezTo>
                        <a:pt x="1679014" y="195778"/>
                        <a:pt x="1679187" y="192232"/>
                        <a:pt x="1679360" y="188428"/>
                      </a:cubicBezTo>
                      <a:cubicBezTo>
                        <a:pt x="1679187" y="184623"/>
                        <a:pt x="1679014" y="180558"/>
                        <a:pt x="1678841" y="176494"/>
                      </a:cubicBezTo>
                      <a:cubicBezTo>
                        <a:pt x="1678581" y="172430"/>
                        <a:pt x="1678495" y="168193"/>
                        <a:pt x="1678062" y="164388"/>
                      </a:cubicBezTo>
                      <a:cubicBezTo>
                        <a:pt x="1677458" y="160583"/>
                        <a:pt x="1676938" y="156951"/>
                        <a:pt x="1676419" y="153924"/>
                      </a:cubicBezTo>
                      <a:cubicBezTo>
                        <a:pt x="1675382" y="147698"/>
                        <a:pt x="1674776" y="143547"/>
                        <a:pt x="1674776" y="143547"/>
                      </a:cubicBezTo>
                      <a:cubicBezTo>
                        <a:pt x="1674776" y="143547"/>
                        <a:pt x="1673739" y="143201"/>
                        <a:pt x="1671923" y="142683"/>
                      </a:cubicBezTo>
                      <a:cubicBezTo>
                        <a:pt x="1670194" y="142250"/>
                        <a:pt x="1667945" y="141645"/>
                        <a:pt x="1665610" y="141040"/>
                      </a:cubicBezTo>
                      <a:cubicBezTo>
                        <a:pt x="1661027" y="139915"/>
                        <a:pt x="1656617" y="138878"/>
                        <a:pt x="1656617" y="138878"/>
                      </a:cubicBezTo>
                      <a:cubicBezTo>
                        <a:pt x="1656617" y="138878"/>
                        <a:pt x="1656271" y="134208"/>
                        <a:pt x="1655839" y="127204"/>
                      </a:cubicBezTo>
                      <a:cubicBezTo>
                        <a:pt x="1654715" y="120459"/>
                        <a:pt x="1653417" y="110860"/>
                        <a:pt x="1651169" y="101348"/>
                      </a:cubicBezTo>
                      <a:cubicBezTo>
                        <a:pt x="1649872" y="96592"/>
                        <a:pt x="1648488" y="91922"/>
                        <a:pt x="1647278" y="87512"/>
                      </a:cubicBezTo>
                      <a:cubicBezTo>
                        <a:pt x="1646586" y="85264"/>
                        <a:pt x="1645981" y="83102"/>
                        <a:pt x="1645375" y="81026"/>
                      </a:cubicBezTo>
                      <a:cubicBezTo>
                        <a:pt x="1644597" y="79038"/>
                        <a:pt x="1643905" y="77135"/>
                        <a:pt x="1643214" y="75406"/>
                      </a:cubicBezTo>
                      <a:cubicBezTo>
                        <a:pt x="1640360" y="68315"/>
                        <a:pt x="1638458" y="63645"/>
                        <a:pt x="1638458" y="63645"/>
                      </a:cubicBezTo>
                      <a:cubicBezTo>
                        <a:pt x="1638458" y="63645"/>
                        <a:pt x="1636728" y="61743"/>
                        <a:pt x="1634220" y="58889"/>
                      </a:cubicBezTo>
                      <a:cubicBezTo>
                        <a:pt x="1631453" y="56295"/>
                        <a:pt x="1627735" y="52749"/>
                        <a:pt x="1624016" y="49290"/>
                      </a:cubicBezTo>
                      <a:cubicBezTo>
                        <a:pt x="1620298" y="45831"/>
                        <a:pt x="1616579" y="42286"/>
                        <a:pt x="1613466" y="40038"/>
                      </a:cubicBezTo>
                      <a:cubicBezTo>
                        <a:pt x="1610440" y="37703"/>
                        <a:pt x="1608451" y="36146"/>
                        <a:pt x="1608451" y="36146"/>
                      </a:cubicBezTo>
                      <a:cubicBezTo>
                        <a:pt x="1608451" y="36146"/>
                        <a:pt x="1606375" y="34676"/>
                        <a:pt x="1603176" y="32601"/>
                      </a:cubicBezTo>
                      <a:cubicBezTo>
                        <a:pt x="1601619" y="31563"/>
                        <a:pt x="1599717" y="30266"/>
                        <a:pt x="1597728" y="28969"/>
                      </a:cubicBezTo>
                      <a:cubicBezTo>
                        <a:pt x="1595653" y="27845"/>
                        <a:pt x="1593404" y="26548"/>
                        <a:pt x="1591156" y="25337"/>
                      </a:cubicBezTo>
                      <a:cubicBezTo>
                        <a:pt x="1586660" y="22916"/>
                        <a:pt x="1582249" y="20494"/>
                        <a:pt x="1578877" y="18592"/>
                      </a:cubicBezTo>
                      <a:cubicBezTo>
                        <a:pt x="1577234" y="17641"/>
                        <a:pt x="1575764" y="17035"/>
                        <a:pt x="1574726" y="16603"/>
                      </a:cubicBezTo>
                      <a:cubicBezTo>
                        <a:pt x="1573688" y="16171"/>
                        <a:pt x="1573083" y="15911"/>
                        <a:pt x="1573083" y="15911"/>
                      </a:cubicBezTo>
                      <a:cubicBezTo>
                        <a:pt x="1573083" y="15911"/>
                        <a:pt x="1564003" y="11415"/>
                        <a:pt x="1554836" y="7091"/>
                      </a:cubicBezTo>
                      <a:cubicBezTo>
                        <a:pt x="1545325" y="3545"/>
                        <a:pt x="1535813" y="0"/>
                        <a:pt x="1535813" y="0"/>
                      </a:cubicBezTo>
                      <a:cubicBezTo>
                        <a:pt x="1535813" y="0"/>
                        <a:pt x="1543163" y="5621"/>
                        <a:pt x="1549994" y="11155"/>
                      </a:cubicBezTo>
                      <a:cubicBezTo>
                        <a:pt x="1553540" y="13749"/>
                        <a:pt x="1556566" y="17122"/>
                        <a:pt x="1558988" y="19370"/>
                      </a:cubicBezTo>
                      <a:cubicBezTo>
                        <a:pt x="1561322" y="21619"/>
                        <a:pt x="1562965" y="23175"/>
                        <a:pt x="1562965" y="23175"/>
                      </a:cubicBezTo>
                      <a:cubicBezTo>
                        <a:pt x="1562965" y="23175"/>
                        <a:pt x="1561322" y="22829"/>
                        <a:pt x="1558382" y="22137"/>
                      </a:cubicBezTo>
                      <a:cubicBezTo>
                        <a:pt x="1556912" y="21792"/>
                        <a:pt x="1555183" y="21446"/>
                        <a:pt x="1553107" y="21013"/>
                      </a:cubicBezTo>
                      <a:cubicBezTo>
                        <a:pt x="1552070" y="20754"/>
                        <a:pt x="1551032" y="20581"/>
                        <a:pt x="1549908" y="20321"/>
                      </a:cubicBezTo>
                      <a:cubicBezTo>
                        <a:pt x="1548784" y="20149"/>
                        <a:pt x="1547486" y="19976"/>
                        <a:pt x="1546276" y="19889"/>
                      </a:cubicBezTo>
                      <a:cubicBezTo>
                        <a:pt x="1541260" y="19284"/>
                        <a:pt x="1535380" y="18592"/>
                        <a:pt x="1529154" y="17900"/>
                      </a:cubicBezTo>
                      <a:cubicBezTo>
                        <a:pt x="1522927" y="17381"/>
                        <a:pt x="1516183" y="17554"/>
                        <a:pt x="1509697" y="17381"/>
                      </a:cubicBezTo>
                      <a:cubicBezTo>
                        <a:pt x="1503212" y="17035"/>
                        <a:pt x="1496639" y="18073"/>
                        <a:pt x="1490673" y="18506"/>
                      </a:cubicBezTo>
                      <a:cubicBezTo>
                        <a:pt x="1487733" y="18765"/>
                        <a:pt x="1484792" y="19024"/>
                        <a:pt x="1482112" y="19284"/>
                      </a:cubicBezTo>
                      <a:cubicBezTo>
                        <a:pt x="1479431" y="19630"/>
                        <a:pt x="1476837" y="20235"/>
                        <a:pt x="1474502" y="20667"/>
                      </a:cubicBezTo>
                      <a:cubicBezTo>
                        <a:pt x="1465336" y="22483"/>
                        <a:pt x="1459196" y="23694"/>
                        <a:pt x="1459196" y="23694"/>
                      </a:cubicBezTo>
                      <a:lnTo>
                        <a:pt x="1459196" y="45053"/>
                      </a:lnTo>
                      <a:cubicBezTo>
                        <a:pt x="1459196" y="45053"/>
                        <a:pt x="1465855" y="41940"/>
                        <a:pt x="1472427" y="38827"/>
                      </a:cubicBezTo>
                      <a:cubicBezTo>
                        <a:pt x="1475885" y="37357"/>
                        <a:pt x="1479431" y="35541"/>
                        <a:pt x="1482025" y="34763"/>
                      </a:cubicBezTo>
                      <a:cubicBezTo>
                        <a:pt x="1484706" y="33898"/>
                        <a:pt x="1486522" y="33293"/>
                        <a:pt x="1486522" y="33293"/>
                      </a:cubicBezTo>
                      <a:cubicBezTo>
                        <a:pt x="1486522" y="33293"/>
                        <a:pt x="1490586" y="38308"/>
                        <a:pt x="1494218" y="43151"/>
                      </a:cubicBezTo>
                      <a:cubicBezTo>
                        <a:pt x="1496034" y="45658"/>
                        <a:pt x="1497850" y="47907"/>
                        <a:pt x="1499061" y="49982"/>
                      </a:cubicBezTo>
                      <a:cubicBezTo>
                        <a:pt x="1500271" y="51971"/>
                        <a:pt x="1501050" y="53268"/>
                        <a:pt x="1501050" y="53268"/>
                      </a:cubicBezTo>
                      <a:cubicBezTo>
                        <a:pt x="1501050" y="53268"/>
                        <a:pt x="1503385" y="53095"/>
                        <a:pt x="1506843" y="52836"/>
                      </a:cubicBezTo>
                      <a:cubicBezTo>
                        <a:pt x="1508573" y="52663"/>
                        <a:pt x="1510648" y="52576"/>
                        <a:pt x="1512897" y="52317"/>
                      </a:cubicBezTo>
                      <a:cubicBezTo>
                        <a:pt x="1514021" y="52230"/>
                        <a:pt x="1515145" y="52144"/>
                        <a:pt x="1516356" y="52058"/>
                      </a:cubicBezTo>
                      <a:cubicBezTo>
                        <a:pt x="1517480" y="52058"/>
                        <a:pt x="1518690" y="52144"/>
                        <a:pt x="1519901" y="52144"/>
                      </a:cubicBezTo>
                      <a:cubicBezTo>
                        <a:pt x="1524744" y="52317"/>
                        <a:pt x="1529586" y="52403"/>
                        <a:pt x="1533218" y="52490"/>
                      </a:cubicBezTo>
                      <a:cubicBezTo>
                        <a:pt x="1535034" y="52576"/>
                        <a:pt x="1536591" y="52576"/>
                        <a:pt x="1537628" y="52749"/>
                      </a:cubicBezTo>
                      <a:cubicBezTo>
                        <a:pt x="1538666" y="52922"/>
                        <a:pt x="1539271" y="52922"/>
                        <a:pt x="1539271" y="52922"/>
                      </a:cubicBezTo>
                      <a:cubicBezTo>
                        <a:pt x="1539271" y="52922"/>
                        <a:pt x="1544373" y="58197"/>
                        <a:pt x="1549562" y="63472"/>
                      </a:cubicBezTo>
                      <a:cubicBezTo>
                        <a:pt x="1552156" y="65980"/>
                        <a:pt x="1554232" y="69179"/>
                        <a:pt x="1555874" y="71168"/>
                      </a:cubicBezTo>
                      <a:cubicBezTo>
                        <a:pt x="1557517" y="73244"/>
                        <a:pt x="1558641" y="74714"/>
                        <a:pt x="1558641" y="74714"/>
                      </a:cubicBezTo>
                      <a:cubicBezTo>
                        <a:pt x="1559074" y="74108"/>
                        <a:pt x="1583459" y="93306"/>
                        <a:pt x="1582855" y="93911"/>
                      </a:cubicBezTo>
                      <a:cubicBezTo>
                        <a:pt x="1582855" y="93911"/>
                        <a:pt x="1584411" y="95122"/>
                        <a:pt x="1586660" y="96938"/>
                      </a:cubicBezTo>
                      <a:cubicBezTo>
                        <a:pt x="1588907" y="98840"/>
                        <a:pt x="1592193" y="100916"/>
                        <a:pt x="1594788" y="103769"/>
                      </a:cubicBezTo>
                      <a:cubicBezTo>
                        <a:pt x="1597555" y="106450"/>
                        <a:pt x="1600409" y="109131"/>
                        <a:pt x="1602484" y="111120"/>
                      </a:cubicBezTo>
                      <a:cubicBezTo>
                        <a:pt x="1603522" y="112157"/>
                        <a:pt x="1604473" y="112935"/>
                        <a:pt x="1605078" y="113541"/>
                      </a:cubicBezTo>
                      <a:cubicBezTo>
                        <a:pt x="1605683" y="114146"/>
                        <a:pt x="1605943" y="114578"/>
                        <a:pt x="1606030" y="114492"/>
                      </a:cubicBezTo>
                      <a:cubicBezTo>
                        <a:pt x="1606030" y="114492"/>
                        <a:pt x="1611045" y="120459"/>
                        <a:pt x="1616060" y="126512"/>
                      </a:cubicBezTo>
                      <a:cubicBezTo>
                        <a:pt x="1618568" y="129539"/>
                        <a:pt x="1620471" y="132911"/>
                        <a:pt x="1622200" y="135332"/>
                      </a:cubicBezTo>
                      <a:cubicBezTo>
                        <a:pt x="1623843" y="137754"/>
                        <a:pt x="1624968" y="139397"/>
                        <a:pt x="1624968" y="139397"/>
                      </a:cubicBezTo>
                      <a:cubicBezTo>
                        <a:pt x="1624968" y="139397"/>
                        <a:pt x="1625832" y="141213"/>
                        <a:pt x="1626870" y="143893"/>
                      </a:cubicBezTo>
                      <a:cubicBezTo>
                        <a:pt x="1627735" y="146660"/>
                        <a:pt x="1628945" y="150465"/>
                        <a:pt x="1630156" y="154184"/>
                      </a:cubicBezTo>
                      <a:cubicBezTo>
                        <a:pt x="1631367" y="157902"/>
                        <a:pt x="1632663" y="161534"/>
                        <a:pt x="1633096" y="164474"/>
                      </a:cubicBezTo>
                      <a:cubicBezTo>
                        <a:pt x="1633701" y="167328"/>
                        <a:pt x="1634134" y="169230"/>
                        <a:pt x="1634134" y="169230"/>
                      </a:cubicBezTo>
                      <a:cubicBezTo>
                        <a:pt x="1634134" y="169230"/>
                        <a:pt x="1636209" y="171306"/>
                        <a:pt x="1639409" y="174419"/>
                      </a:cubicBezTo>
                      <a:cubicBezTo>
                        <a:pt x="1640187" y="175197"/>
                        <a:pt x="1641052" y="176062"/>
                        <a:pt x="1642003" y="177013"/>
                      </a:cubicBezTo>
                      <a:cubicBezTo>
                        <a:pt x="1642781" y="177964"/>
                        <a:pt x="1643646" y="179002"/>
                        <a:pt x="1644510" y="180126"/>
                      </a:cubicBezTo>
                      <a:cubicBezTo>
                        <a:pt x="1646327" y="182288"/>
                        <a:pt x="1648229" y="184623"/>
                        <a:pt x="1650045" y="187044"/>
                      </a:cubicBezTo>
                      <a:cubicBezTo>
                        <a:pt x="1651948" y="189465"/>
                        <a:pt x="1654023" y="191887"/>
                        <a:pt x="1655579" y="194221"/>
                      </a:cubicBezTo>
                      <a:cubicBezTo>
                        <a:pt x="1657136" y="196643"/>
                        <a:pt x="1658606" y="198977"/>
                        <a:pt x="1659816" y="200880"/>
                      </a:cubicBezTo>
                      <a:cubicBezTo>
                        <a:pt x="1662325" y="204944"/>
                        <a:pt x="1664054" y="207625"/>
                        <a:pt x="1664054" y="207625"/>
                      </a:cubicBezTo>
                      <a:cubicBezTo>
                        <a:pt x="1664054" y="207625"/>
                        <a:pt x="1663189" y="209008"/>
                        <a:pt x="1661805" y="211170"/>
                      </a:cubicBezTo>
                      <a:cubicBezTo>
                        <a:pt x="1660508" y="213246"/>
                        <a:pt x="1658260" y="216013"/>
                        <a:pt x="1656271" y="218694"/>
                      </a:cubicBezTo>
                      <a:cubicBezTo>
                        <a:pt x="1652120" y="224055"/>
                        <a:pt x="1647970" y="228898"/>
                        <a:pt x="1647970" y="228898"/>
                      </a:cubicBezTo>
                      <a:cubicBezTo>
                        <a:pt x="1648315" y="227946"/>
                        <a:pt x="1653244" y="250343"/>
                        <a:pt x="1658260" y="272135"/>
                      </a:cubicBezTo>
                      <a:cubicBezTo>
                        <a:pt x="1663276" y="294013"/>
                        <a:pt x="1668377" y="315977"/>
                        <a:pt x="1668377" y="315977"/>
                      </a:cubicBezTo>
                      <a:lnTo>
                        <a:pt x="1649094" y="299201"/>
                      </a:lnTo>
                      <a:lnTo>
                        <a:pt x="1665870" y="358350"/>
                      </a:lnTo>
                      <a:lnTo>
                        <a:pt x="1658260" y="378498"/>
                      </a:lnTo>
                      <a:lnTo>
                        <a:pt x="1664659" y="429345"/>
                      </a:lnTo>
                      <a:lnTo>
                        <a:pt x="1648661" y="441192"/>
                      </a:lnTo>
                      <a:lnTo>
                        <a:pt x="1646153" y="476733"/>
                      </a:lnTo>
                      <a:lnTo>
                        <a:pt x="1646327" y="512188"/>
                      </a:lnTo>
                      <a:lnTo>
                        <a:pt x="1666389" y="538216"/>
                      </a:lnTo>
                      <a:lnTo>
                        <a:pt x="1661633" y="573671"/>
                      </a:lnTo>
                      <a:lnTo>
                        <a:pt x="1662065" y="609125"/>
                      </a:lnTo>
                      <a:lnTo>
                        <a:pt x="1665783" y="644580"/>
                      </a:lnTo>
                      <a:lnTo>
                        <a:pt x="1649439" y="689546"/>
                      </a:lnTo>
                      <a:lnTo>
                        <a:pt x="1649353" y="725001"/>
                      </a:lnTo>
                      <a:lnTo>
                        <a:pt x="1650737" y="760455"/>
                      </a:lnTo>
                      <a:lnTo>
                        <a:pt x="1649699" y="795996"/>
                      </a:lnTo>
                      <a:lnTo>
                        <a:pt x="1649180" y="831451"/>
                      </a:lnTo>
                      <a:lnTo>
                        <a:pt x="1647018" y="866905"/>
                      </a:lnTo>
                      <a:lnTo>
                        <a:pt x="1649958" y="902360"/>
                      </a:lnTo>
                      <a:lnTo>
                        <a:pt x="1647018" y="937814"/>
                      </a:lnTo>
                      <a:lnTo>
                        <a:pt x="1645721" y="973269"/>
                      </a:lnTo>
                      <a:lnTo>
                        <a:pt x="1647710" y="1008723"/>
                      </a:lnTo>
                      <a:lnTo>
                        <a:pt x="1647624" y="1044178"/>
                      </a:lnTo>
                      <a:lnTo>
                        <a:pt x="1648143" y="1079632"/>
                      </a:lnTo>
                      <a:lnTo>
                        <a:pt x="1648143" y="1115087"/>
                      </a:lnTo>
                      <a:lnTo>
                        <a:pt x="1650564" y="1150541"/>
                      </a:lnTo>
                      <a:lnTo>
                        <a:pt x="1646413" y="1185995"/>
                      </a:lnTo>
                      <a:lnTo>
                        <a:pt x="1648748" y="1221450"/>
                      </a:lnTo>
                      <a:lnTo>
                        <a:pt x="1649439" y="1256905"/>
                      </a:lnTo>
                      <a:lnTo>
                        <a:pt x="1648748" y="1292359"/>
                      </a:lnTo>
                      <a:lnTo>
                        <a:pt x="1661719" y="1334385"/>
                      </a:lnTo>
                      <a:lnTo>
                        <a:pt x="1658520" y="1368283"/>
                      </a:lnTo>
                      <a:cubicBezTo>
                        <a:pt x="1658520" y="1368283"/>
                        <a:pt x="1658347" y="1371137"/>
                        <a:pt x="1658173" y="1375374"/>
                      </a:cubicBezTo>
                      <a:cubicBezTo>
                        <a:pt x="1658087" y="1376412"/>
                        <a:pt x="1658087" y="1377623"/>
                        <a:pt x="1658001" y="1378833"/>
                      </a:cubicBezTo>
                      <a:cubicBezTo>
                        <a:pt x="1657914" y="1379957"/>
                        <a:pt x="1657741" y="1381082"/>
                        <a:pt x="1657655" y="1382379"/>
                      </a:cubicBezTo>
                      <a:cubicBezTo>
                        <a:pt x="1657395" y="1384800"/>
                        <a:pt x="1657136" y="1387394"/>
                        <a:pt x="1656877" y="1389989"/>
                      </a:cubicBezTo>
                      <a:cubicBezTo>
                        <a:pt x="1656617" y="1392583"/>
                        <a:pt x="1656358" y="1395177"/>
                        <a:pt x="1656098" y="1397512"/>
                      </a:cubicBezTo>
                      <a:cubicBezTo>
                        <a:pt x="1655925" y="1399933"/>
                        <a:pt x="1655234" y="1402095"/>
                        <a:pt x="1654887" y="1403997"/>
                      </a:cubicBezTo>
                      <a:cubicBezTo>
                        <a:pt x="1654109" y="1407802"/>
                        <a:pt x="1653591" y="1410310"/>
                        <a:pt x="1653591" y="1410310"/>
                      </a:cubicBezTo>
                      <a:cubicBezTo>
                        <a:pt x="1653591" y="1410310"/>
                        <a:pt x="1653504" y="1411175"/>
                        <a:pt x="1653417" y="1412731"/>
                      </a:cubicBezTo>
                      <a:cubicBezTo>
                        <a:pt x="1653244" y="1414288"/>
                        <a:pt x="1653244" y="1416536"/>
                        <a:pt x="1652812" y="1419130"/>
                      </a:cubicBezTo>
                      <a:cubicBezTo>
                        <a:pt x="1651774" y="1424319"/>
                        <a:pt x="1650650" y="1431410"/>
                        <a:pt x="1649180" y="1438414"/>
                      </a:cubicBezTo>
                      <a:cubicBezTo>
                        <a:pt x="1647105" y="1445246"/>
                        <a:pt x="1645375" y="1452250"/>
                        <a:pt x="1643559" y="1457439"/>
                      </a:cubicBezTo>
                      <a:cubicBezTo>
                        <a:pt x="1641571" y="1462454"/>
                        <a:pt x="1640187" y="1465826"/>
                        <a:pt x="1640187" y="1465826"/>
                      </a:cubicBezTo>
                      <a:cubicBezTo>
                        <a:pt x="1640187" y="1465826"/>
                        <a:pt x="1638111" y="1463319"/>
                        <a:pt x="1636036" y="1460897"/>
                      </a:cubicBezTo>
                      <a:cubicBezTo>
                        <a:pt x="1633961" y="1458476"/>
                        <a:pt x="1631799" y="1456055"/>
                        <a:pt x="1631799" y="1456055"/>
                      </a:cubicBezTo>
                      <a:cubicBezTo>
                        <a:pt x="1631799" y="1456055"/>
                        <a:pt x="1631020" y="1457871"/>
                        <a:pt x="1629897" y="1460551"/>
                      </a:cubicBezTo>
                      <a:cubicBezTo>
                        <a:pt x="1628686" y="1463146"/>
                        <a:pt x="1627389" y="1466951"/>
                        <a:pt x="1625486" y="1470323"/>
                      </a:cubicBezTo>
                      <a:cubicBezTo>
                        <a:pt x="1621682" y="1477155"/>
                        <a:pt x="1617877" y="1483986"/>
                        <a:pt x="1617877" y="1483986"/>
                      </a:cubicBezTo>
                      <a:cubicBezTo>
                        <a:pt x="1617877" y="1483986"/>
                        <a:pt x="1617617" y="1484418"/>
                        <a:pt x="1617098" y="1485110"/>
                      </a:cubicBezTo>
                      <a:cubicBezTo>
                        <a:pt x="1616579" y="1485802"/>
                        <a:pt x="1615887" y="1486753"/>
                        <a:pt x="1615023" y="1487964"/>
                      </a:cubicBezTo>
                      <a:cubicBezTo>
                        <a:pt x="1613293" y="1490299"/>
                        <a:pt x="1610959" y="1493498"/>
                        <a:pt x="1608624" y="1496611"/>
                      </a:cubicBezTo>
                      <a:cubicBezTo>
                        <a:pt x="1608018" y="1497390"/>
                        <a:pt x="1607500" y="1498168"/>
                        <a:pt x="1606894" y="1498946"/>
                      </a:cubicBezTo>
                      <a:cubicBezTo>
                        <a:pt x="1606289" y="1499638"/>
                        <a:pt x="1605597" y="1500416"/>
                        <a:pt x="1604992" y="1501022"/>
                      </a:cubicBezTo>
                      <a:cubicBezTo>
                        <a:pt x="1603781" y="1502405"/>
                        <a:pt x="1602571" y="1503702"/>
                        <a:pt x="1601619" y="1504740"/>
                      </a:cubicBezTo>
                      <a:cubicBezTo>
                        <a:pt x="1599631" y="1506902"/>
                        <a:pt x="1598333" y="1508372"/>
                        <a:pt x="1598333" y="1508372"/>
                      </a:cubicBezTo>
                      <a:cubicBezTo>
                        <a:pt x="1598939" y="1509150"/>
                        <a:pt x="1574207" y="1528434"/>
                        <a:pt x="1573774" y="1527829"/>
                      </a:cubicBezTo>
                      <a:cubicBezTo>
                        <a:pt x="1573774" y="1527829"/>
                        <a:pt x="1572131" y="1528953"/>
                        <a:pt x="1569797" y="1530596"/>
                      </a:cubicBezTo>
                      <a:cubicBezTo>
                        <a:pt x="1568586" y="1531461"/>
                        <a:pt x="1567203" y="1532412"/>
                        <a:pt x="1565732" y="1533449"/>
                      </a:cubicBezTo>
                      <a:cubicBezTo>
                        <a:pt x="1564262" y="1534487"/>
                        <a:pt x="1562446" y="1535265"/>
                        <a:pt x="1560803" y="1536303"/>
                      </a:cubicBezTo>
                      <a:cubicBezTo>
                        <a:pt x="1557431" y="1538206"/>
                        <a:pt x="1554059" y="1540108"/>
                        <a:pt x="1551464" y="1541491"/>
                      </a:cubicBezTo>
                      <a:cubicBezTo>
                        <a:pt x="1548956" y="1542962"/>
                        <a:pt x="1547141" y="1543653"/>
                        <a:pt x="1547141" y="1543653"/>
                      </a:cubicBezTo>
                      <a:cubicBezTo>
                        <a:pt x="1547141" y="1543653"/>
                        <a:pt x="1540136" y="1547026"/>
                        <a:pt x="1533218" y="1550312"/>
                      </a:cubicBezTo>
                      <a:cubicBezTo>
                        <a:pt x="1525954" y="1552993"/>
                        <a:pt x="1518690" y="1555673"/>
                        <a:pt x="1518690" y="1555673"/>
                      </a:cubicBezTo>
                      <a:cubicBezTo>
                        <a:pt x="1518690" y="1555673"/>
                        <a:pt x="1518258" y="1555846"/>
                        <a:pt x="1517480" y="1556279"/>
                      </a:cubicBezTo>
                      <a:cubicBezTo>
                        <a:pt x="1516702" y="1556624"/>
                        <a:pt x="1515664" y="1557230"/>
                        <a:pt x="1514194" y="1557662"/>
                      </a:cubicBezTo>
                      <a:cubicBezTo>
                        <a:pt x="1511427" y="1558613"/>
                        <a:pt x="1507708" y="1559911"/>
                        <a:pt x="1504076" y="1561208"/>
                      </a:cubicBezTo>
                      <a:cubicBezTo>
                        <a:pt x="1502260" y="1561899"/>
                        <a:pt x="1500358" y="1562505"/>
                        <a:pt x="1498628" y="1563110"/>
                      </a:cubicBezTo>
                      <a:cubicBezTo>
                        <a:pt x="1496899" y="1563715"/>
                        <a:pt x="1495170" y="1563975"/>
                        <a:pt x="1493786" y="1564407"/>
                      </a:cubicBezTo>
                      <a:cubicBezTo>
                        <a:pt x="1490932" y="1565099"/>
                        <a:pt x="1489030" y="1565531"/>
                        <a:pt x="1489030" y="1565531"/>
                      </a:cubicBezTo>
                      <a:cubicBezTo>
                        <a:pt x="1489030" y="1565531"/>
                        <a:pt x="1487127" y="1565791"/>
                        <a:pt x="1484187" y="1566310"/>
                      </a:cubicBezTo>
                      <a:cubicBezTo>
                        <a:pt x="1482717" y="1566569"/>
                        <a:pt x="1480988" y="1566829"/>
                        <a:pt x="1479171" y="1567088"/>
                      </a:cubicBezTo>
                      <a:lnTo>
                        <a:pt x="1479085" y="1567088"/>
                      </a:lnTo>
                      <a:cubicBezTo>
                        <a:pt x="1479258" y="1565358"/>
                        <a:pt x="1479431" y="1563542"/>
                        <a:pt x="1479604" y="1561727"/>
                      </a:cubicBezTo>
                      <a:cubicBezTo>
                        <a:pt x="1475453" y="1563802"/>
                        <a:pt x="1472340" y="1565704"/>
                        <a:pt x="1470178" y="1567520"/>
                      </a:cubicBezTo>
                      <a:cubicBezTo>
                        <a:pt x="1463520" y="1567866"/>
                        <a:pt x="1457726" y="1568212"/>
                        <a:pt x="1457467" y="1568126"/>
                      </a:cubicBezTo>
                      <a:lnTo>
                        <a:pt x="1422012" y="1566569"/>
                      </a:lnTo>
                      <a:lnTo>
                        <a:pt x="1386558" y="1567866"/>
                      </a:lnTo>
                      <a:lnTo>
                        <a:pt x="1351103" y="1565099"/>
                      </a:lnTo>
                      <a:lnTo>
                        <a:pt x="1315649" y="1568126"/>
                      </a:lnTo>
                      <a:lnTo>
                        <a:pt x="1280194" y="1567347"/>
                      </a:lnTo>
                      <a:lnTo>
                        <a:pt x="1244740" y="1567693"/>
                      </a:lnTo>
                      <a:lnTo>
                        <a:pt x="1209285" y="1565272"/>
                      </a:lnTo>
                      <a:lnTo>
                        <a:pt x="1173831" y="1565618"/>
                      </a:lnTo>
                      <a:lnTo>
                        <a:pt x="1138376" y="1565099"/>
                      </a:lnTo>
                      <a:lnTo>
                        <a:pt x="1102922" y="1566742"/>
                      </a:lnTo>
                      <a:lnTo>
                        <a:pt x="1067467" y="1566310"/>
                      </a:lnTo>
                      <a:lnTo>
                        <a:pt x="1031926" y="1567174"/>
                      </a:lnTo>
                      <a:lnTo>
                        <a:pt x="996472" y="1564148"/>
                      </a:lnTo>
                      <a:lnTo>
                        <a:pt x="961017" y="1567001"/>
                      </a:lnTo>
                      <a:lnTo>
                        <a:pt x="925563" y="1563888"/>
                      </a:lnTo>
                      <a:lnTo>
                        <a:pt x="890108" y="1566915"/>
                      </a:lnTo>
                      <a:lnTo>
                        <a:pt x="854654" y="1566483"/>
                      </a:lnTo>
                      <a:lnTo>
                        <a:pt x="819200" y="1565791"/>
                      </a:lnTo>
                      <a:lnTo>
                        <a:pt x="783745" y="1567001"/>
                      </a:lnTo>
                      <a:lnTo>
                        <a:pt x="748290" y="1568126"/>
                      </a:lnTo>
                      <a:lnTo>
                        <a:pt x="712836" y="1563629"/>
                      </a:lnTo>
                      <a:lnTo>
                        <a:pt x="677382" y="1567953"/>
                      </a:lnTo>
                      <a:lnTo>
                        <a:pt x="641927" y="1567347"/>
                      </a:lnTo>
                      <a:lnTo>
                        <a:pt x="606472" y="1563802"/>
                      </a:lnTo>
                      <a:lnTo>
                        <a:pt x="571018" y="1565791"/>
                      </a:lnTo>
                      <a:lnTo>
                        <a:pt x="533921" y="1573919"/>
                      </a:lnTo>
                      <a:lnTo>
                        <a:pt x="500109" y="1568299"/>
                      </a:lnTo>
                      <a:lnTo>
                        <a:pt x="464655" y="1567953"/>
                      </a:lnTo>
                      <a:lnTo>
                        <a:pt x="429200" y="1563456"/>
                      </a:lnTo>
                      <a:cubicBezTo>
                        <a:pt x="405420" y="1564148"/>
                        <a:pt x="384060" y="1566137"/>
                        <a:pt x="360626" y="1567347"/>
                      </a:cubicBezTo>
                      <a:cubicBezTo>
                        <a:pt x="323961" y="1569250"/>
                        <a:pt x="289285" y="1566656"/>
                        <a:pt x="254263" y="1573574"/>
                      </a:cubicBezTo>
                      <a:cubicBezTo>
                        <a:pt x="220105" y="1580318"/>
                        <a:pt x="228234" y="1593636"/>
                        <a:pt x="179116" y="1591993"/>
                      </a:cubicBezTo>
                      <a:cubicBezTo>
                        <a:pt x="194076" y="1587323"/>
                        <a:pt x="189061" y="1578848"/>
                        <a:pt x="178338" y="1572795"/>
                      </a:cubicBezTo>
                      <a:cubicBezTo>
                        <a:pt x="128875" y="1575822"/>
                        <a:pt x="35828" y="1594587"/>
                        <a:pt x="3400" y="1600294"/>
                      </a:cubicBezTo>
                      <a:cubicBezTo>
                        <a:pt x="-9138" y="1602542"/>
                        <a:pt x="15593" y="1609547"/>
                        <a:pt x="35396" y="1616465"/>
                      </a:cubicBezTo>
                      <a:cubicBezTo>
                        <a:pt x="39201" y="1615773"/>
                        <a:pt x="43352" y="1615168"/>
                        <a:pt x="48281" y="1614822"/>
                      </a:cubicBezTo>
                      <a:cubicBezTo>
                        <a:pt x="71542" y="1613006"/>
                        <a:pt x="84254" y="1622604"/>
                        <a:pt x="105181" y="1624074"/>
                      </a:cubicBezTo>
                      <a:cubicBezTo>
                        <a:pt x="119881" y="1625112"/>
                        <a:pt x="145910" y="1623296"/>
                        <a:pt x="162340" y="1623556"/>
                      </a:cubicBezTo>
                      <a:lnTo>
                        <a:pt x="197795" y="1625718"/>
                      </a:lnTo>
                      <a:lnTo>
                        <a:pt x="233249" y="1622777"/>
                      </a:lnTo>
                      <a:lnTo>
                        <a:pt x="268704" y="1625718"/>
                      </a:lnTo>
                      <a:lnTo>
                        <a:pt x="304158" y="1627015"/>
                      </a:lnTo>
                      <a:lnTo>
                        <a:pt x="339613" y="1625026"/>
                      </a:lnTo>
                      <a:lnTo>
                        <a:pt x="375154" y="1625112"/>
                      </a:lnTo>
                      <a:lnTo>
                        <a:pt x="410608" y="1624593"/>
                      </a:lnTo>
                      <a:lnTo>
                        <a:pt x="446063" y="1624593"/>
                      </a:lnTo>
                      <a:lnTo>
                        <a:pt x="477712" y="1615427"/>
                      </a:lnTo>
                      <a:lnTo>
                        <a:pt x="479182" y="1614995"/>
                      </a:lnTo>
                      <a:lnTo>
                        <a:pt x="488608" y="1612228"/>
                      </a:lnTo>
                      <a:lnTo>
                        <a:pt x="525360" y="1618627"/>
                      </a:lnTo>
                      <a:lnTo>
                        <a:pt x="559258" y="1614389"/>
                      </a:lnTo>
                      <a:lnTo>
                        <a:pt x="588053" y="1623296"/>
                      </a:lnTo>
                      <a:lnTo>
                        <a:pt x="623594" y="1623988"/>
                      </a:lnTo>
                      <a:lnTo>
                        <a:pt x="659049" y="1624161"/>
                      </a:lnTo>
                      <a:lnTo>
                        <a:pt x="694503" y="1623556"/>
                      </a:lnTo>
                      <a:lnTo>
                        <a:pt x="729958" y="1625458"/>
                      </a:lnTo>
                      <a:lnTo>
                        <a:pt x="776740" y="1611190"/>
                      </a:lnTo>
                      <a:lnTo>
                        <a:pt x="800953" y="1623815"/>
                      </a:lnTo>
                      <a:lnTo>
                        <a:pt x="836408" y="1622431"/>
                      </a:lnTo>
                      <a:lnTo>
                        <a:pt x="871862" y="1622086"/>
                      </a:lnTo>
                      <a:lnTo>
                        <a:pt x="912246" y="1611276"/>
                      </a:lnTo>
                      <a:lnTo>
                        <a:pt x="957472" y="1618713"/>
                      </a:lnTo>
                      <a:lnTo>
                        <a:pt x="978312" y="1624853"/>
                      </a:lnTo>
                      <a:lnTo>
                        <a:pt x="1013767" y="1621999"/>
                      </a:lnTo>
                      <a:lnTo>
                        <a:pt x="1061933" y="1612228"/>
                      </a:lnTo>
                      <a:lnTo>
                        <a:pt x="1084762" y="1623469"/>
                      </a:lnTo>
                      <a:lnTo>
                        <a:pt x="1120217" y="1622172"/>
                      </a:lnTo>
                      <a:lnTo>
                        <a:pt x="1155671" y="1624939"/>
                      </a:lnTo>
                      <a:lnTo>
                        <a:pt x="1191125" y="1621913"/>
                      </a:lnTo>
                      <a:lnTo>
                        <a:pt x="1226580" y="1622691"/>
                      </a:lnTo>
                      <a:lnTo>
                        <a:pt x="1262034" y="1622345"/>
                      </a:lnTo>
                      <a:lnTo>
                        <a:pt x="1297489" y="1624766"/>
                      </a:lnTo>
                      <a:lnTo>
                        <a:pt x="1332944" y="1624420"/>
                      </a:lnTo>
                      <a:lnTo>
                        <a:pt x="1368398" y="1624939"/>
                      </a:lnTo>
                      <a:lnTo>
                        <a:pt x="1403853" y="1623296"/>
                      </a:lnTo>
                      <a:lnTo>
                        <a:pt x="1439307" y="1623729"/>
                      </a:lnTo>
                      <a:cubicBezTo>
                        <a:pt x="1439307" y="1623729"/>
                        <a:pt x="1448214" y="1623556"/>
                        <a:pt x="1457034" y="1623296"/>
                      </a:cubicBezTo>
                      <a:cubicBezTo>
                        <a:pt x="1459110" y="1623296"/>
                        <a:pt x="1461791" y="1623037"/>
                        <a:pt x="1464125" y="1622950"/>
                      </a:cubicBezTo>
                      <a:cubicBezTo>
                        <a:pt x="1466460" y="1622777"/>
                        <a:pt x="1468708" y="1622604"/>
                        <a:pt x="1470611" y="1622518"/>
                      </a:cubicBezTo>
                      <a:cubicBezTo>
                        <a:pt x="1474415" y="1622259"/>
                        <a:pt x="1476924" y="1622086"/>
                        <a:pt x="1476924" y="1622086"/>
                      </a:cubicBezTo>
                      <a:cubicBezTo>
                        <a:pt x="1476837" y="1623210"/>
                        <a:pt x="1517566" y="1620010"/>
                        <a:pt x="1517480" y="1618973"/>
                      </a:cubicBezTo>
                      <a:cubicBezTo>
                        <a:pt x="1517480" y="1618973"/>
                        <a:pt x="1519901" y="1618194"/>
                        <a:pt x="1523533" y="1616984"/>
                      </a:cubicBezTo>
                      <a:cubicBezTo>
                        <a:pt x="1527165" y="1615686"/>
                        <a:pt x="1532094" y="1614476"/>
                        <a:pt x="1536677" y="1612228"/>
                      </a:cubicBezTo>
                      <a:cubicBezTo>
                        <a:pt x="1546016" y="1608163"/>
                        <a:pt x="1555269" y="1603926"/>
                        <a:pt x="1555269" y="1603926"/>
                      </a:cubicBezTo>
                      <a:cubicBezTo>
                        <a:pt x="1555269" y="1603926"/>
                        <a:pt x="1564781" y="1600294"/>
                        <a:pt x="1574293" y="1596576"/>
                      </a:cubicBezTo>
                      <a:cubicBezTo>
                        <a:pt x="1576715" y="1595711"/>
                        <a:pt x="1579050" y="1594587"/>
                        <a:pt x="1581125" y="1593549"/>
                      </a:cubicBezTo>
                      <a:cubicBezTo>
                        <a:pt x="1583287" y="1592511"/>
                        <a:pt x="1585276" y="1591474"/>
                        <a:pt x="1587005" y="1590609"/>
                      </a:cubicBezTo>
                      <a:cubicBezTo>
                        <a:pt x="1590464" y="1588879"/>
                        <a:pt x="1592712" y="1587755"/>
                        <a:pt x="1592712" y="1587755"/>
                      </a:cubicBezTo>
                      <a:cubicBezTo>
                        <a:pt x="1592712" y="1587755"/>
                        <a:pt x="1594788" y="1586285"/>
                        <a:pt x="1597901" y="1584037"/>
                      </a:cubicBezTo>
                      <a:cubicBezTo>
                        <a:pt x="1600927" y="1581616"/>
                        <a:pt x="1604732" y="1578243"/>
                        <a:pt x="1608624" y="1574871"/>
                      </a:cubicBezTo>
                      <a:cubicBezTo>
                        <a:pt x="1612429" y="1571498"/>
                        <a:pt x="1616406" y="1568385"/>
                        <a:pt x="1619001" y="1565445"/>
                      </a:cubicBezTo>
                      <a:cubicBezTo>
                        <a:pt x="1621682" y="1562678"/>
                        <a:pt x="1623411" y="1560862"/>
                        <a:pt x="1623411" y="1560862"/>
                      </a:cubicBezTo>
                      <a:cubicBezTo>
                        <a:pt x="1623411" y="1560862"/>
                        <a:pt x="1625313" y="1559219"/>
                        <a:pt x="1628167" y="1556711"/>
                      </a:cubicBezTo>
                      <a:cubicBezTo>
                        <a:pt x="1629550" y="1555414"/>
                        <a:pt x="1631280" y="1553944"/>
                        <a:pt x="1633010" y="1552387"/>
                      </a:cubicBezTo>
                      <a:cubicBezTo>
                        <a:pt x="1634739" y="1550744"/>
                        <a:pt x="1636382" y="1548842"/>
                        <a:pt x="1638198" y="1547026"/>
                      </a:cubicBezTo>
                      <a:cubicBezTo>
                        <a:pt x="1641657" y="1543307"/>
                        <a:pt x="1645116" y="1539589"/>
                        <a:pt x="1647710" y="1536822"/>
                      </a:cubicBezTo>
                      <a:cubicBezTo>
                        <a:pt x="1649007" y="1535438"/>
                        <a:pt x="1650045" y="1534228"/>
                        <a:pt x="1650737" y="1533363"/>
                      </a:cubicBezTo>
                      <a:cubicBezTo>
                        <a:pt x="1651429" y="1532498"/>
                        <a:pt x="1651774" y="1531979"/>
                        <a:pt x="1651774" y="1531979"/>
                      </a:cubicBezTo>
                      <a:cubicBezTo>
                        <a:pt x="1651774" y="1531979"/>
                        <a:pt x="1658001" y="1523937"/>
                        <a:pt x="1664227" y="1515982"/>
                      </a:cubicBezTo>
                      <a:cubicBezTo>
                        <a:pt x="1669675" y="1507421"/>
                        <a:pt x="1675209" y="1498860"/>
                        <a:pt x="1675209" y="1498860"/>
                      </a:cubicBezTo>
                      <a:cubicBezTo>
                        <a:pt x="1675209" y="1498860"/>
                        <a:pt x="1675555" y="1498341"/>
                        <a:pt x="1676074" y="1497303"/>
                      </a:cubicBezTo>
                      <a:cubicBezTo>
                        <a:pt x="1676679" y="1496352"/>
                        <a:pt x="1677371" y="1494882"/>
                        <a:pt x="1678149" y="1493152"/>
                      </a:cubicBezTo>
                      <a:cubicBezTo>
                        <a:pt x="1679705" y="1489693"/>
                        <a:pt x="1681781" y="1485024"/>
                        <a:pt x="1683943" y="1480354"/>
                      </a:cubicBezTo>
                      <a:cubicBezTo>
                        <a:pt x="1684981" y="1478019"/>
                        <a:pt x="1686105" y="1475771"/>
                        <a:pt x="1686883" y="1473523"/>
                      </a:cubicBezTo>
                      <a:cubicBezTo>
                        <a:pt x="1687661" y="1471274"/>
                        <a:pt x="1688353" y="1469199"/>
                        <a:pt x="1688958" y="1467383"/>
                      </a:cubicBezTo>
                      <a:cubicBezTo>
                        <a:pt x="1690169" y="1463751"/>
                        <a:pt x="1690948" y="1461330"/>
                        <a:pt x="1690948" y="1461330"/>
                      </a:cubicBezTo>
                      <a:cubicBezTo>
                        <a:pt x="1691812" y="1461589"/>
                        <a:pt x="1701670" y="1422243"/>
                        <a:pt x="1700460" y="1422070"/>
                      </a:cubicBezTo>
                      <a:cubicBezTo>
                        <a:pt x="1700460" y="1422070"/>
                        <a:pt x="1701151" y="1419649"/>
                        <a:pt x="1702103" y="1415931"/>
                      </a:cubicBezTo>
                      <a:cubicBezTo>
                        <a:pt x="1703054" y="1412212"/>
                        <a:pt x="1704524" y="1407283"/>
                        <a:pt x="1705562" y="1402268"/>
                      </a:cubicBezTo>
                      <a:cubicBezTo>
                        <a:pt x="1707204" y="1392150"/>
                        <a:pt x="1708847" y="1381946"/>
                        <a:pt x="1708847" y="1381946"/>
                      </a:cubicBezTo>
                      <a:cubicBezTo>
                        <a:pt x="1708847" y="1381946"/>
                        <a:pt x="1708847" y="1381341"/>
                        <a:pt x="1708761" y="1380217"/>
                      </a:cubicBezTo>
                      <a:cubicBezTo>
                        <a:pt x="1708761" y="1379006"/>
                        <a:pt x="1708588" y="1377623"/>
                        <a:pt x="1708328" y="1375980"/>
                      </a:cubicBezTo>
                      <a:cubicBezTo>
                        <a:pt x="1707896" y="1372694"/>
                        <a:pt x="1707377" y="1368197"/>
                        <a:pt x="1706859" y="1363787"/>
                      </a:cubicBezTo>
                      <a:cubicBezTo>
                        <a:pt x="1705821" y="1354880"/>
                        <a:pt x="1704697" y="1346060"/>
                        <a:pt x="1704697" y="1346060"/>
                      </a:cubicBezTo>
                      <a:lnTo>
                        <a:pt x="1705302" y="1310605"/>
                      </a:lnTo>
                      <a:lnTo>
                        <a:pt x="1708847" y="1275151"/>
                      </a:lnTo>
                      <a:lnTo>
                        <a:pt x="1706859" y="1239696"/>
                      </a:lnTo>
                      <a:lnTo>
                        <a:pt x="1705821" y="1204242"/>
                      </a:lnTo>
                      <a:lnTo>
                        <a:pt x="1704351" y="1168787"/>
                      </a:lnTo>
                      <a:lnTo>
                        <a:pt x="1704697" y="1133333"/>
                      </a:lnTo>
                      <a:lnTo>
                        <a:pt x="1702189" y="1102721"/>
                      </a:lnTo>
                      <a:lnTo>
                        <a:pt x="1698990" y="1065969"/>
                      </a:lnTo>
                      <a:lnTo>
                        <a:pt x="1703227" y="1012269"/>
                      </a:lnTo>
                      <a:lnTo>
                        <a:pt x="1702881" y="976814"/>
                      </a:lnTo>
                      <a:lnTo>
                        <a:pt x="1708156" y="955887"/>
                      </a:lnTo>
                      <a:lnTo>
                        <a:pt x="1705042" y="920433"/>
                      </a:lnTo>
                      <a:lnTo>
                        <a:pt x="1707896" y="884978"/>
                      </a:lnTo>
                      <a:lnTo>
                        <a:pt x="1704956" y="849524"/>
                      </a:lnTo>
                      <a:lnTo>
                        <a:pt x="1707377" y="814069"/>
                      </a:lnTo>
                      <a:lnTo>
                        <a:pt x="1707118" y="778615"/>
                      </a:lnTo>
                      <a:lnTo>
                        <a:pt x="1707377" y="743160"/>
                      </a:lnTo>
                      <a:lnTo>
                        <a:pt x="1708675" y="707706"/>
                      </a:lnTo>
                      <a:lnTo>
                        <a:pt x="1709020" y="672251"/>
                      </a:lnTo>
                      <a:lnTo>
                        <a:pt x="1704956" y="636797"/>
                      </a:lnTo>
                      <a:lnTo>
                        <a:pt x="1707377" y="601343"/>
                      </a:lnTo>
                      <a:lnTo>
                        <a:pt x="1704956" y="565888"/>
                      </a:lnTo>
                      <a:lnTo>
                        <a:pt x="1707464" y="530434"/>
                      </a:lnTo>
                      <a:lnTo>
                        <a:pt x="1704264" y="494979"/>
                      </a:lnTo>
                      <a:lnTo>
                        <a:pt x="1709280" y="459525"/>
                      </a:lnTo>
                      <a:lnTo>
                        <a:pt x="1706426" y="424675"/>
                      </a:lnTo>
                      <a:close/>
                    </a:path>
                  </a:pathLst>
                </a:custGeom>
                <a:solidFill>
                  <a:srgbClr val="CC0033"/>
                </a:solidFill>
                <a:ln w="8637" cap="flat">
                  <a:noFill/>
                  <a:prstDash val="solid"/>
                  <a:miter/>
                </a:ln>
              </p:spPr>
              <p:txBody>
                <a:bodyPr vert="horz" rtlCol="0" anchor="ctr"/>
                <a:p>
                  <a:endParaRPr lang="zh-CN" altLang="en-US" sz="2400"/>
                </a:p>
              </p:txBody>
            </p:sp>
            <p:sp>
              <p:nvSpPr>
                <p:cNvPr id="296" name="任意多边形: 形状 292"/>
                <p:cNvSpPr/>
                <p:nvPr/>
              </p:nvSpPr>
              <p:spPr>
                <a:xfrm>
                  <a:off x="8047330" y="4165038"/>
                  <a:ext cx="1614" cy="1815"/>
                </a:xfrm>
                <a:custGeom>
                  <a:avLst/>
                  <a:gdLst>
                    <a:gd name="connsiteX0" fmla="*/ 1556 w 1614"/>
                    <a:gd name="connsiteY0" fmla="*/ 1384 h 1815"/>
                    <a:gd name="connsiteX1" fmla="*/ 260 w 1614"/>
                    <a:gd name="connsiteY1" fmla="*/ 1816 h 1815"/>
                    <a:gd name="connsiteX2" fmla="*/ 0 w 1614"/>
                    <a:gd name="connsiteY2" fmla="*/ 0 h 1815"/>
                    <a:gd name="connsiteX3" fmla="*/ 1384 w 1614"/>
                    <a:gd name="connsiteY3" fmla="*/ 259 h 1815"/>
                    <a:gd name="connsiteX4" fmla="*/ 1556 w 1614"/>
                    <a:gd name="connsiteY4" fmla="*/ 1384 h 18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614" h="1815">
                      <a:moveTo>
                        <a:pt x="1556" y="1384"/>
                      </a:moveTo>
                      <a:cubicBezTo>
                        <a:pt x="1384" y="1643"/>
                        <a:pt x="692" y="1729"/>
                        <a:pt x="260" y="1816"/>
                      </a:cubicBezTo>
                      <a:cubicBezTo>
                        <a:pt x="173" y="1211"/>
                        <a:pt x="87" y="605"/>
                        <a:pt x="0" y="0"/>
                      </a:cubicBezTo>
                      <a:cubicBezTo>
                        <a:pt x="432" y="86"/>
                        <a:pt x="951" y="173"/>
                        <a:pt x="1384" y="259"/>
                      </a:cubicBezTo>
                      <a:cubicBezTo>
                        <a:pt x="1470" y="692"/>
                        <a:pt x="1730" y="1124"/>
                        <a:pt x="1556" y="1384"/>
                      </a:cubicBezTo>
                      <a:close/>
                    </a:path>
                  </a:pathLst>
                </a:custGeom>
                <a:solidFill>
                  <a:srgbClr val="CC0033"/>
                </a:solidFill>
                <a:ln w="8637" cap="flat">
                  <a:noFill/>
                  <a:prstDash val="solid"/>
                  <a:miter/>
                </a:ln>
              </p:spPr>
              <p:txBody>
                <a:bodyPr vert="horz" rtlCol="0" anchor="ctr"/>
                <a:p>
                  <a:endParaRPr lang="zh-CN" altLang="en-US" sz="2400"/>
                </a:p>
              </p:txBody>
            </p:sp>
          </p:grpSp>
          <p:sp>
            <p:nvSpPr>
              <p:cNvPr id="297" name="图形 9"/>
              <p:cNvSpPr/>
              <p:nvPr/>
            </p:nvSpPr>
            <p:spPr>
              <a:xfrm>
                <a:off x="13866" y="4886"/>
                <a:ext cx="10" cy="4"/>
              </a:xfrm>
              <a:custGeom>
                <a:avLst/>
                <a:gdLst>
                  <a:gd name="connsiteX0" fmla="*/ 0 w 6139"/>
                  <a:gd name="connsiteY0" fmla="*/ 0 h 2507"/>
                  <a:gd name="connsiteX1" fmla="*/ 3718 w 6139"/>
                  <a:gd name="connsiteY1" fmla="*/ 2508 h 2507"/>
                  <a:gd name="connsiteX2" fmla="*/ 6139 w 6139"/>
                  <a:gd name="connsiteY2" fmla="*/ 605 h 2507"/>
                  <a:gd name="connsiteX3" fmla="*/ 0 w 6139"/>
                  <a:gd name="connsiteY3" fmla="*/ 0 h 25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139" h="2507">
                    <a:moveTo>
                      <a:pt x="0" y="0"/>
                    </a:moveTo>
                    <a:cubicBezTo>
                      <a:pt x="1902" y="1384"/>
                      <a:pt x="2854" y="2508"/>
                      <a:pt x="3718" y="2508"/>
                    </a:cubicBezTo>
                    <a:cubicBezTo>
                      <a:pt x="4497" y="2508"/>
                      <a:pt x="5361" y="1297"/>
                      <a:pt x="6139" y="605"/>
                    </a:cubicBezTo>
                    <a:cubicBezTo>
                      <a:pt x="4583" y="432"/>
                      <a:pt x="2940" y="259"/>
                      <a:pt x="0" y="0"/>
                    </a:cubicBezTo>
                    <a:close/>
                  </a:path>
                </a:pathLst>
              </a:custGeom>
              <a:solidFill>
                <a:srgbClr val="CC0033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298" name="图形 9"/>
              <p:cNvSpPr/>
              <p:nvPr/>
            </p:nvSpPr>
            <p:spPr>
              <a:xfrm>
                <a:off x="12926" y="6680"/>
                <a:ext cx="11" cy="13"/>
              </a:xfrm>
              <a:custGeom>
                <a:avLst/>
                <a:gdLst>
                  <a:gd name="connsiteX0" fmla="*/ 0 w 7085"/>
                  <a:gd name="connsiteY0" fmla="*/ 3459 h 8042"/>
                  <a:gd name="connsiteX1" fmla="*/ 3718 w 7085"/>
                  <a:gd name="connsiteY1" fmla="*/ 8042 h 8042"/>
                  <a:gd name="connsiteX2" fmla="*/ 6918 w 7085"/>
                  <a:gd name="connsiteY2" fmla="*/ 5967 h 8042"/>
                  <a:gd name="connsiteX3" fmla="*/ 6659 w 7085"/>
                  <a:gd name="connsiteY3" fmla="*/ 0 h 8042"/>
                  <a:gd name="connsiteX4" fmla="*/ 0 w 7085"/>
                  <a:gd name="connsiteY4" fmla="*/ 3459 h 80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085" h="8042">
                    <a:moveTo>
                      <a:pt x="0" y="3459"/>
                    </a:moveTo>
                    <a:lnTo>
                      <a:pt x="3718" y="8042"/>
                    </a:lnTo>
                    <a:cubicBezTo>
                      <a:pt x="4843" y="7350"/>
                      <a:pt x="6745" y="6831"/>
                      <a:pt x="6918" y="5967"/>
                    </a:cubicBezTo>
                    <a:cubicBezTo>
                      <a:pt x="7351" y="3978"/>
                      <a:pt x="6831" y="1989"/>
                      <a:pt x="6659" y="0"/>
                    </a:cubicBezTo>
                    <a:cubicBezTo>
                      <a:pt x="4410" y="1211"/>
                      <a:pt x="2162" y="2335"/>
                      <a:pt x="0" y="3459"/>
                    </a:cubicBezTo>
                    <a:close/>
                  </a:path>
                </a:pathLst>
              </a:custGeom>
              <a:solidFill>
                <a:srgbClr val="CC0033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299" name="图形 9"/>
              <p:cNvSpPr/>
              <p:nvPr/>
            </p:nvSpPr>
            <p:spPr>
              <a:xfrm>
                <a:off x="13774" y="6875"/>
                <a:ext cx="5" cy="4"/>
              </a:xfrm>
              <a:custGeom>
                <a:avLst/>
                <a:gdLst>
                  <a:gd name="connsiteX0" fmla="*/ 2681 w 3112"/>
                  <a:gd name="connsiteY0" fmla="*/ 2681 h 2680"/>
                  <a:gd name="connsiteX1" fmla="*/ 3113 w 3112"/>
                  <a:gd name="connsiteY1" fmla="*/ 0 h 2680"/>
                  <a:gd name="connsiteX2" fmla="*/ 0 w 3112"/>
                  <a:gd name="connsiteY2" fmla="*/ 951 h 26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112" h="2680">
                    <a:moveTo>
                      <a:pt x="2681" y="2681"/>
                    </a:moveTo>
                    <a:lnTo>
                      <a:pt x="3113" y="0"/>
                    </a:lnTo>
                    <a:lnTo>
                      <a:pt x="0" y="951"/>
                    </a:lnTo>
                    <a:close/>
                  </a:path>
                </a:pathLst>
              </a:custGeom>
              <a:solidFill>
                <a:srgbClr val="CC0033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300" name="图形 9"/>
              <p:cNvSpPr/>
              <p:nvPr/>
            </p:nvSpPr>
            <p:spPr>
              <a:xfrm>
                <a:off x="13801" y="6827"/>
                <a:ext cx="10" cy="10"/>
              </a:xfrm>
              <a:custGeom>
                <a:avLst/>
                <a:gdLst>
                  <a:gd name="connsiteX0" fmla="*/ 3 w 6488"/>
                  <a:gd name="connsiteY0" fmla="*/ 4756 h 6572"/>
                  <a:gd name="connsiteX1" fmla="*/ 3116 w 6488"/>
                  <a:gd name="connsiteY1" fmla="*/ 6572 h 6572"/>
                  <a:gd name="connsiteX2" fmla="*/ 6488 w 6488"/>
                  <a:gd name="connsiteY2" fmla="*/ 1816 h 6572"/>
                  <a:gd name="connsiteX3" fmla="*/ 3289 w 6488"/>
                  <a:gd name="connsiteY3" fmla="*/ 0 h 6572"/>
                  <a:gd name="connsiteX4" fmla="*/ 3 w 6488"/>
                  <a:gd name="connsiteY4" fmla="*/ 4756 h 65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488" h="6572">
                    <a:moveTo>
                      <a:pt x="3" y="4756"/>
                    </a:moveTo>
                    <a:cubicBezTo>
                      <a:pt x="-84" y="5016"/>
                      <a:pt x="1991" y="5967"/>
                      <a:pt x="3116" y="6572"/>
                    </a:cubicBezTo>
                    <a:cubicBezTo>
                      <a:pt x="4240" y="5016"/>
                      <a:pt x="5364" y="3372"/>
                      <a:pt x="6488" y="1816"/>
                    </a:cubicBezTo>
                    <a:cubicBezTo>
                      <a:pt x="5451" y="1211"/>
                      <a:pt x="4326" y="605"/>
                      <a:pt x="3289" y="0"/>
                    </a:cubicBezTo>
                    <a:cubicBezTo>
                      <a:pt x="2164" y="1556"/>
                      <a:pt x="868" y="3113"/>
                      <a:pt x="3" y="4756"/>
                    </a:cubicBezTo>
                    <a:close/>
                  </a:path>
                </a:pathLst>
              </a:custGeom>
              <a:solidFill>
                <a:srgbClr val="CC0033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301" name="图形 9"/>
              <p:cNvSpPr/>
              <p:nvPr/>
            </p:nvSpPr>
            <p:spPr>
              <a:xfrm>
                <a:off x="13640" y="6929"/>
                <a:ext cx="1" cy="1"/>
              </a:xfrm>
              <a:custGeom>
                <a:avLst/>
                <a:gdLst>
                  <a:gd name="connsiteX0" fmla="*/ 260 w 778"/>
                  <a:gd name="connsiteY0" fmla="*/ 692 h 691"/>
                  <a:gd name="connsiteX1" fmla="*/ 779 w 778"/>
                  <a:gd name="connsiteY1" fmla="*/ 173 h 691"/>
                  <a:gd name="connsiteX2" fmla="*/ 0 w 778"/>
                  <a:gd name="connsiteY2" fmla="*/ 0 h 6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78" h="691">
                    <a:moveTo>
                      <a:pt x="260" y="692"/>
                    </a:moveTo>
                    <a:lnTo>
                      <a:pt x="779" y="17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C0033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302" name="图形 9"/>
              <p:cNvSpPr/>
              <p:nvPr/>
            </p:nvSpPr>
            <p:spPr>
              <a:xfrm>
                <a:off x="9785" y="6861"/>
                <a:ext cx="12" cy="17"/>
              </a:xfrm>
              <a:custGeom>
                <a:avLst/>
                <a:gdLst>
                  <a:gd name="connsiteX0" fmla="*/ 82 w 7627"/>
                  <a:gd name="connsiteY0" fmla="*/ 3632 h 11068"/>
                  <a:gd name="connsiteX1" fmla="*/ 1725 w 7627"/>
                  <a:gd name="connsiteY1" fmla="*/ 10982 h 11068"/>
                  <a:gd name="connsiteX2" fmla="*/ 1639 w 7627"/>
                  <a:gd name="connsiteY2" fmla="*/ 11069 h 11068"/>
                  <a:gd name="connsiteX3" fmla="*/ 7519 w 7627"/>
                  <a:gd name="connsiteY3" fmla="*/ 5448 h 11068"/>
                  <a:gd name="connsiteX4" fmla="*/ 5184 w 7627"/>
                  <a:gd name="connsiteY4" fmla="*/ 0 h 11068"/>
                  <a:gd name="connsiteX5" fmla="*/ 82 w 7627"/>
                  <a:gd name="connsiteY5" fmla="*/ 3632 h 11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627" h="11068">
                    <a:moveTo>
                      <a:pt x="82" y="3632"/>
                    </a:moveTo>
                    <a:cubicBezTo>
                      <a:pt x="-350" y="5967"/>
                      <a:pt x="1033" y="8561"/>
                      <a:pt x="1725" y="10982"/>
                    </a:cubicBezTo>
                    <a:lnTo>
                      <a:pt x="1639" y="11069"/>
                    </a:lnTo>
                    <a:cubicBezTo>
                      <a:pt x="3714" y="9166"/>
                      <a:pt x="6568" y="7610"/>
                      <a:pt x="7519" y="5448"/>
                    </a:cubicBezTo>
                    <a:cubicBezTo>
                      <a:pt x="8124" y="4064"/>
                      <a:pt x="6049" y="1816"/>
                      <a:pt x="5184" y="0"/>
                    </a:cubicBezTo>
                    <a:cubicBezTo>
                      <a:pt x="3368" y="1211"/>
                      <a:pt x="342" y="2248"/>
                      <a:pt x="82" y="3632"/>
                    </a:cubicBezTo>
                    <a:close/>
                  </a:path>
                </a:pathLst>
              </a:custGeom>
              <a:solidFill>
                <a:srgbClr val="CC0033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303" name="图形 9"/>
              <p:cNvSpPr/>
              <p:nvPr/>
            </p:nvSpPr>
            <p:spPr>
              <a:xfrm>
                <a:off x="9843" y="6899"/>
                <a:ext cx="1" cy="1"/>
              </a:xfrm>
              <a:custGeom>
                <a:avLst/>
                <a:gdLst>
                  <a:gd name="connsiteX0" fmla="*/ 259 w 345"/>
                  <a:gd name="connsiteY0" fmla="*/ 519 h 518"/>
                  <a:gd name="connsiteX1" fmla="*/ 346 w 345"/>
                  <a:gd name="connsiteY1" fmla="*/ 432 h 518"/>
                  <a:gd name="connsiteX2" fmla="*/ 0 w 345"/>
                  <a:gd name="connsiteY2" fmla="*/ 0 h 5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45" h="518">
                    <a:moveTo>
                      <a:pt x="259" y="519"/>
                    </a:moveTo>
                    <a:lnTo>
                      <a:pt x="346" y="43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C0033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304" name="图形 9"/>
              <p:cNvSpPr/>
              <p:nvPr/>
            </p:nvSpPr>
            <p:spPr>
              <a:xfrm>
                <a:off x="9910" y="6852"/>
                <a:ext cx="17" cy="23"/>
              </a:xfrm>
              <a:custGeom>
                <a:avLst/>
                <a:gdLst>
                  <a:gd name="connsiteX0" fmla="*/ 0 w 10722"/>
                  <a:gd name="connsiteY0" fmla="*/ 865 h 14614"/>
                  <a:gd name="connsiteX1" fmla="*/ 7869 w 10722"/>
                  <a:gd name="connsiteY1" fmla="*/ 14614 h 14614"/>
                  <a:gd name="connsiteX2" fmla="*/ 10723 w 10722"/>
                  <a:gd name="connsiteY2" fmla="*/ 13749 h 14614"/>
                  <a:gd name="connsiteX3" fmla="*/ 2248 w 10722"/>
                  <a:gd name="connsiteY3" fmla="*/ 0 h 14614"/>
                  <a:gd name="connsiteX4" fmla="*/ 0 w 10722"/>
                  <a:gd name="connsiteY4" fmla="*/ 865 h 146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722" h="14614">
                    <a:moveTo>
                      <a:pt x="0" y="865"/>
                    </a:moveTo>
                    <a:cubicBezTo>
                      <a:pt x="2594" y="5448"/>
                      <a:pt x="5275" y="10031"/>
                      <a:pt x="7869" y="14614"/>
                    </a:cubicBezTo>
                    <a:cubicBezTo>
                      <a:pt x="8820" y="14355"/>
                      <a:pt x="9771" y="14095"/>
                      <a:pt x="10723" y="13749"/>
                    </a:cubicBezTo>
                    <a:cubicBezTo>
                      <a:pt x="7869" y="9166"/>
                      <a:pt x="5102" y="4583"/>
                      <a:pt x="2248" y="0"/>
                    </a:cubicBezTo>
                    <a:cubicBezTo>
                      <a:pt x="1470" y="346"/>
                      <a:pt x="692" y="605"/>
                      <a:pt x="0" y="865"/>
                    </a:cubicBezTo>
                    <a:close/>
                  </a:path>
                </a:pathLst>
              </a:custGeom>
              <a:solidFill>
                <a:srgbClr val="CC0033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305" name="图形 9"/>
              <p:cNvSpPr/>
              <p:nvPr/>
            </p:nvSpPr>
            <p:spPr>
              <a:xfrm>
                <a:off x="9739" y="6849"/>
                <a:ext cx="10" cy="13"/>
              </a:xfrm>
              <a:custGeom>
                <a:avLst/>
                <a:gdLst>
                  <a:gd name="connsiteX0" fmla="*/ 0 w 6572"/>
                  <a:gd name="connsiteY0" fmla="*/ 7783 h 8561"/>
                  <a:gd name="connsiteX1" fmla="*/ 3718 w 6572"/>
                  <a:gd name="connsiteY1" fmla="*/ 8561 h 8561"/>
                  <a:gd name="connsiteX2" fmla="*/ 6572 w 6572"/>
                  <a:gd name="connsiteY2" fmla="*/ 1038 h 8561"/>
                  <a:gd name="connsiteX3" fmla="*/ 1730 w 6572"/>
                  <a:gd name="connsiteY3" fmla="*/ 0 h 8561"/>
                  <a:gd name="connsiteX4" fmla="*/ 0 w 6572"/>
                  <a:gd name="connsiteY4" fmla="*/ 7783 h 85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572" h="8561">
                    <a:moveTo>
                      <a:pt x="0" y="7783"/>
                    </a:moveTo>
                    <a:cubicBezTo>
                      <a:pt x="1211" y="8042"/>
                      <a:pt x="2421" y="8302"/>
                      <a:pt x="3718" y="8561"/>
                    </a:cubicBezTo>
                    <a:cubicBezTo>
                      <a:pt x="4670" y="6053"/>
                      <a:pt x="5621" y="3545"/>
                      <a:pt x="6572" y="1038"/>
                    </a:cubicBezTo>
                    <a:cubicBezTo>
                      <a:pt x="4929" y="692"/>
                      <a:pt x="3373" y="346"/>
                      <a:pt x="1730" y="0"/>
                    </a:cubicBezTo>
                    <a:lnTo>
                      <a:pt x="0" y="7783"/>
                    </a:lnTo>
                    <a:close/>
                  </a:path>
                </a:pathLst>
              </a:custGeom>
              <a:solidFill>
                <a:srgbClr val="CC0033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306" name="图形 9"/>
              <p:cNvSpPr/>
              <p:nvPr/>
            </p:nvSpPr>
            <p:spPr>
              <a:xfrm>
                <a:off x="13232" y="6892"/>
                <a:ext cx="10" cy="16"/>
              </a:xfrm>
              <a:custGeom>
                <a:avLst/>
                <a:gdLst>
                  <a:gd name="connsiteX0" fmla="*/ 3546 w 6282"/>
                  <a:gd name="connsiteY0" fmla="*/ 0 h 10376"/>
                  <a:gd name="connsiteX1" fmla="*/ 0 w 6282"/>
                  <a:gd name="connsiteY1" fmla="*/ 346 h 10376"/>
                  <a:gd name="connsiteX2" fmla="*/ 1816 w 6282"/>
                  <a:gd name="connsiteY2" fmla="*/ 10377 h 10376"/>
                  <a:gd name="connsiteX3" fmla="*/ 3546 w 6282"/>
                  <a:gd name="connsiteY3" fmla="*/ 0 h 103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282" h="10376">
                    <a:moveTo>
                      <a:pt x="3546" y="0"/>
                    </a:moveTo>
                    <a:lnTo>
                      <a:pt x="0" y="346"/>
                    </a:lnTo>
                    <a:cubicBezTo>
                      <a:pt x="519" y="3113"/>
                      <a:pt x="1038" y="5794"/>
                      <a:pt x="1816" y="10377"/>
                    </a:cubicBezTo>
                    <a:cubicBezTo>
                      <a:pt x="8129" y="5448"/>
                      <a:pt x="6832" y="2681"/>
                      <a:pt x="3546" y="0"/>
                    </a:cubicBezTo>
                    <a:close/>
                  </a:path>
                </a:pathLst>
              </a:custGeom>
              <a:solidFill>
                <a:srgbClr val="CC0033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307" name="图形 9"/>
              <p:cNvSpPr/>
              <p:nvPr/>
            </p:nvSpPr>
            <p:spPr>
              <a:xfrm>
                <a:off x="9280" y="6916"/>
                <a:ext cx="72" cy="37"/>
              </a:xfrm>
              <a:custGeom>
                <a:avLst/>
                <a:gdLst>
                  <a:gd name="connsiteX0" fmla="*/ 41508 w 45687"/>
                  <a:gd name="connsiteY0" fmla="*/ 0 h 23525"/>
                  <a:gd name="connsiteX1" fmla="*/ 0 w 45687"/>
                  <a:gd name="connsiteY1" fmla="*/ 7869 h 23525"/>
                  <a:gd name="connsiteX2" fmla="*/ 18159 w 45687"/>
                  <a:gd name="connsiteY2" fmla="*/ 13404 h 23525"/>
                  <a:gd name="connsiteX3" fmla="*/ 33466 w 45687"/>
                  <a:gd name="connsiteY3" fmla="*/ 21532 h 23525"/>
                  <a:gd name="connsiteX4" fmla="*/ 34590 w 45687"/>
                  <a:gd name="connsiteY4" fmla="*/ 23521 h 23525"/>
                  <a:gd name="connsiteX5" fmla="*/ 45572 w 45687"/>
                  <a:gd name="connsiteY5" fmla="*/ 16690 h 23525"/>
                  <a:gd name="connsiteX6" fmla="*/ 41508 w 45687"/>
                  <a:gd name="connsiteY6" fmla="*/ 0 h 23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5687" h="23525">
                    <a:moveTo>
                      <a:pt x="41508" y="0"/>
                    </a:moveTo>
                    <a:cubicBezTo>
                      <a:pt x="28018" y="5275"/>
                      <a:pt x="13576" y="-86"/>
                      <a:pt x="0" y="7869"/>
                    </a:cubicBezTo>
                    <a:cubicBezTo>
                      <a:pt x="5707" y="12971"/>
                      <a:pt x="11328" y="14614"/>
                      <a:pt x="18159" y="13404"/>
                    </a:cubicBezTo>
                    <a:cubicBezTo>
                      <a:pt x="31217" y="11155"/>
                      <a:pt x="31217" y="11155"/>
                      <a:pt x="33466" y="21532"/>
                    </a:cubicBezTo>
                    <a:cubicBezTo>
                      <a:pt x="33638" y="22224"/>
                      <a:pt x="34157" y="22829"/>
                      <a:pt x="34590" y="23521"/>
                    </a:cubicBezTo>
                    <a:cubicBezTo>
                      <a:pt x="44015" y="23608"/>
                      <a:pt x="46264" y="22397"/>
                      <a:pt x="45572" y="16690"/>
                    </a:cubicBezTo>
                    <a:cubicBezTo>
                      <a:pt x="44967" y="11588"/>
                      <a:pt x="43237" y="6572"/>
                      <a:pt x="41508" y="0"/>
                    </a:cubicBezTo>
                    <a:close/>
                  </a:path>
                </a:pathLst>
              </a:custGeom>
              <a:solidFill>
                <a:srgbClr val="CC0033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308" name="图形 9"/>
              <p:cNvSpPr/>
              <p:nvPr/>
            </p:nvSpPr>
            <p:spPr>
              <a:xfrm>
                <a:off x="13155" y="6852"/>
                <a:ext cx="4" cy="4"/>
              </a:xfrm>
              <a:custGeom>
                <a:avLst/>
                <a:gdLst>
                  <a:gd name="connsiteX0" fmla="*/ 173 w 2507"/>
                  <a:gd name="connsiteY0" fmla="*/ 0 h 2507"/>
                  <a:gd name="connsiteX1" fmla="*/ 0 w 2507"/>
                  <a:gd name="connsiteY1" fmla="*/ 2508 h 2507"/>
                  <a:gd name="connsiteX2" fmla="*/ 2248 w 2507"/>
                  <a:gd name="connsiteY2" fmla="*/ 2075 h 2507"/>
                  <a:gd name="connsiteX3" fmla="*/ 2508 w 2507"/>
                  <a:gd name="connsiteY3" fmla="*/ 259 h 2507"/>
                  <a:gd name="connsiteX4" fmla="*/ 173 w 2507"/>
                  <a:gd name="connsiteY4" fmla="*/ 0 h 25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507" h="2507">
                    <a:moveTo>
                      <a:pt x="173" y="0"/>
                    </a:moveTo>
                    <a:cubicBezTo>
                      <a:pt x="87" y="865"/>
                      <a:pt x="87" y="1643"/>
                      <a:pt x="0" y="2508"/>
                    </a:cubicBezTo>
                    <a:cubicBezTo>
                      <a:pt x="779" y="2421"/>
                      <a:pt x="1816" y="2508"/>
                      <a:pt x="2248" y="2075"/>
                    </a:cubicBezTo>
                    <a:cubicBezTo>
                      <a:pt x="2681" y="1729"/>
                      <a:pt x="2422" y="865"/>
                      <a:pt x="2508" y="259"/>
                    </a:cubicBezTo>
                    <a:cubicBezTo>
                      <a:pt x="1730" y="259"/>
                      <a:pt x="951" y="86"/>
                      <a:pt x="173" y="0"/>
                    </a:cubicBezTo>
                    <a:close/>
                  </a:path>
                </a:pathLst>
              </a:custGeom>
              <a:solidFill>
                <a:srgbClr val="CC0033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309" name="图形 9"/>
              <p:cNvSpPr/>
              <p:nvPr/>
            </p:nvSpPr>
            <p:spPr>
              <a:xfrm>
                <a:off x="9544" y="6933"/>
                <a:ext cx="32" cy="18"/>
              </a:xfrm>
              <a:custGeom>
                <a:avLst/>
                <a:gdLst>
                  <a:gd name="connsiteX0" fmla="*/ 14787 w 20381"/>
                  <a:gd name="connsiteY0" fmla="*/ 465 h 11220"/>
                  <a:gd name="connsiteX1" fmla="*/ 0 w 20381"/>
                  <a:gd name="connsiteY1" fmla="*/ 206 h 11220"/>
                  <a:gd name="connsiteX2" fmla="*/ 9599 w 20381"/>
                  <a:gd name="connsiteY2" fmla="*/ 9805 h 11220"/>
                  <a:gd name="connsiteX3" fmla="*/ 16862 w 20381"/>
                  <a:gd name="connsiteY3" fmla="*/ 10929 h 11220"/>
                  <a:gd name="connsiteX4" fmla="*/ 20321 w 20381"/>
                  <a:gd name="connsiteY4" fmla="*/ 5654 h 11220"/>
                  <a:gd name="connsiteX5" fmla="*/ 14787 w 20381"/>
                  <a:gd name="connsiteY5" fmla="*/ 465 h 112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0381" h="11220">
                    <a:moveTo>
                      <a:pt x="14787" y="465"/>
                    </a:moveTo>
                    <a:cubicBezTo>
                      <a:pt x="11155" y="-399"/>
                      <a:pt x="7091" y="206"/>
                      <a:pt x="0" y="206"/>
                    </a:cubicBezTo>
                    <a:cubicBezTo>
                      <a:pt x="4497" y="4876"/>
                      <a:pt x="6572" y="7729"/>
                      <a:pt x="9599" y="9805"/>
                    </a:cubicBezTo>
                    <a:cubicBezTo>
                      <a:pt x="11328" y="11015"/>
                      <a:pt x="14960" y="11621"/>
                      <a:pt x="16862" y="10929"/>
                    </a:cubicBezTo>
                    <a:cubicBezTo>
                      <a:pt x="18765" y="10151"/>
                      <a:pt x="20754" y="7210"/>
                      <a:pt x="20321" y="5654"/>
                    </a:cubicBezTo>
                    <a:cubicBezTo>
                      <a:pt x="19716" y="3578"/>
                      <a:pt x="17122" y="1071"/>
                      <a:pt x="14787" y="465"/>
                    </a:cubicBezTo>
                    <a:close/>
                  </a:path>
                </a:pathLst>
              </a:custGeom>
              <a:solidFill>
                <a:srgbClr val="CC0033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310" name="图形 9"/>
              <p:cNvSpPr/>
              <p:nvPr/>
            </p:nvSpPr>
            <p:spPr>
              <a:xfrm>
                <a:off x="11616" y="6931"/>
                <a:ext cx="3" cy="5"/>
              </a:xfrm>
              <a:custGeom>
                <a:avLst/>
                <a:gdLst>
                  <a:gd name="connsiteX0" fmla="*/ 951 w 2161"/>
                  <a:gd name="connsiteY0" fmla="*/ 0 h 3372"/>
                  <a:gd name="connsiteX1" fmla="*/ 0 w 2161"/>
                  <a:gd name="connsiteY1" fmla="*/ 1989 h 3372"/>
                  <a:gd name="connsiteX2" fmla="*/ 1038 w 2161"/>
                  <a:gd name="connsiteY2" fmla="*/ 3372 h 3372"/>
                  <a:gd name="connsiteX3" fmla="*/ 2162 w 2161"/>
                  <a:gd name="connsiteY3" fmla="*/ 1297 h 3372"/>
                  <a:gd name="connsiteX4" fmla="*/ 951 w 2161"/>
                  <a:gd name="connsiteY4" fmla="*/ 0 h 3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61" h="3372">
                    <a:moveTo>
                      <a:pt x="951" y="0"/>
                    </a:moveTo>
                    <a:cubicBezTo>
                      <a:pt x="605" y="692"/>
                      <a:pt x="86" y="1297"/>
                      <a:pt x="0" y="1989"/>
                    </a:cubicBezTo>
                    <a:cubicBezTo>
                      <a:pt x="0" y="2421"/>
                      <a:pt x="605" y="2854"/>
                      <a:pt x="1038" y="3372"/>
                    </a:cubicBezTo>
                    <a:cubicBezTo>
                      <a:pt x="1470" y="2594"/>
                      <a:pt x="2075" y="1989"/>
                      <a:pt x="2162" y="1297"/>
                    </a:cubicBezTo>
                    <a:cubicBezTo>
                      <a:pt x="2162" y="951"/>
                      <a:pt x="1384" y="432"/>
                      <a:pt x="951" y="0"/>
                    </a:cubicBezTo>
                    <a:close/>
                  </a:path>
                </a:pathLst>
              </a:custGeom>
              <a:solidFill>
                <a:srgbClr val="CC0033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311" name="图形 9"/>
              <p:cNvSpPr/>
              <p:nvPr/>
            </p:nvSpPr>
            <p:spPr>
              <a:xfrm>
                <a:off x="9300" y="6903"/>
                <a:ext cx="7" cy="6"/>
              </a:xfrm>
              <a:custGeom>
                <a:avLst/>
                <a:gdLst>
                  <a:gd name="connsiteX0" fmla="*/ 2421 w 4410"/>
                  <a:gd name="connsiteY0" fmla="*/ 7 h 3638"/>
                  <a:gd name="connsiteX1" fmla="*/ 0 w 4410"/>
                  <a:gd name="connsiteY1" fmla="*/ 2169 h 3638"/>
                  <a:gd name="connsiteX2" fmla="*/ 2421 w 4410"/>
                  <a:gd name="connsiteY2" fmla="*/ 3639 h 3638"/>
                  <a:gd name="connsiteX3" fmla="*/ 4410 w 4410"/>
                  <a:gd name="connsiteY3" fmla="*/ 1217 h 3638"/>
                  <a:gd name="connsiteX4" fmla="*/ 2421 w 4410"/>
                  <a:gd name="connsiteY4" fmla="*/ 7 h 36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10" h="3638">
                    <a:moveTo>
                      <a:pt x="2421" y="7"/>
                    </a:moveTo>
                    <a:cubicBezTo>
                      <a:pt x="1470" y="612"/>
                      <a:pt x="778" y="1390"/>
                      <a:pt x="0" y="2169"/>
                    </a:cubicBezTo>
                    <a:cubicBezTo>
                      <a:pt x="865" y="2687"/>
                      <a:pt x="1643" y="3120"/>
                      <a:pt x="2421" y="3639"/>
                    </a:cubicBezTo>
                    <a:cubicBezTo>
                      <a:pt x="3113" y="2860"/>
                      <a:pt x="3718" y="1996"/>
                      <a:pt x="4410" y="1217"/>
                    </a:cubicBezTo>
                    <a:cubicBezTo>
                      <a:pt x="3545" y="698"/>
                      <a:pt x="2594" y="-80"/>
                      <a:pt x="2421" y="7"/>
                    </a:cubicBezTo>
                    <a:close/>
                  </a:path>
                </a:pathLst>
              </a:custGeom>
              <a:solidFill>
                <a:srgbClr val="CC0033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313" name="图形 9"/>
              <p:cNvSpPr/>
              <p:nvPr/>
            </p:nvSpPr>
            <p:spPr>
              <a:xfrm>
                <a:off x="10979" y="6926"/>
                <a:ext cx="4" cy="6"/>
              </a:xfrm>
              <a:custGeom>
                <a:avLst/>
                <a:gdLst>
                  <a:gd name="connsiteX0" fmla="*/ 2681 w 2680"/>
                  <a:gd name="connsiteY0" fmla="*/ 3632 h 3631"/>
                  <a:gd name="connsiteX1" fmla="*/ 2681 w 2680"/>
                  <a:gd name="connsiteY1" fmla="*/ 0 h 3631"/>
                  <a:gd name="connsiteX2" fmla="*/ 0 w 2680"/>
                  <a:gd name="connsiteY2" fmla="*/ 3027 h 3631"/>
                  <a:gd name="connsiteX3" fmla="*/ 2681 w 2680"/>
                  <a:gd name="connsiteY3" fmla="*/ 3632 h 36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80" h="3631">
                    <a:moveTo>
                      <a:pt x="2681" y="3632"/>
                    </a:moveTo>
                    <a:lnTo>
                      <a:pt x="2681" y="0"/>
                    </a:lnTo>
                    <a:cubicBezTo>
                      <a:pt x="1816" y="1038"/>
                      <a:pt x="865" y="1989"/>
                      <a:pt x="0" y="3027"/>
                    </a:cubicBezTo>
                    <a:cubicBezTo>
                      <a:pt x="865" y="3286"/>
                      <a:pt x="1816" y="3459"/>
                      <a:pt x="2681" y="3632"/>
                    </a:cubicBezTo>
                    <a:close/>
                  </a:path>
                </a:pathLst>
              </a:custGeom>
              <a:solidFill>
                <a:srgbClr val="CC0033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314" name="图形 9"/>
              <p:cNvSpPr/>
              <p:nvPr/>
            </p:nvSpPr>
            <p:spPr>
              <a:xfrm>
                <a:off x="11522" y="6931"/>
                <a:ext cx="4" cy="1"/>
              </a:xfrm>
              <a:custGeom>
                <a:avLst/>
                <a:gdLst>
                  <a:gd name="connsiteX0" fmla="*/ 1297 w 2767"/>
                  <a:gd name="connsiteY0" fmla="*/ 259 h 691"/>
                  <a:gd name="connsiteX1" fmla="*/ 0 w 2767"/>
                  <a:gd name="connsiteY1" fmla="*/ 0 h 691"/>
                  <a:gd name="connsiteX2" fmla="*/ 1211 w 2767"/>
                  <a:gd name="connsiteY2" fmla="*/ 432 h 691"/>
                  <a:gd name="connsiteX3" fmla="*/ 2767 w 2767"/>
                  <a:gd name="connsiteY3" fmla="*/ 692 h 691"/>
                  <a:gd name="connsiteX4" fmla="*/ 1297 w 2767"/>
                  <a:gd name="connsiteY4" fmla="*/ 259 h 6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767" h="691">
                    <a:moveTo>
                      <a:pt x="1297" y="259"/>
                    </a:moveTo>
                    <a:cubicBezTo>
                      <a:pt x="865" y="173"/>
                      <a:pt x="433" y="86"/>
                      <a:pt x="0" y="0"/>
                    </a:cubicBezTo>
                    <a:cubicBezTo>
                      <a:pt x="346" y="173"/>
                      <a:pt x="779" y="259"/>
                      <a:pt x="1211" y="432"/>
                    </a:cubicBezTo>
                    <a:cubicBezTo>
                      <a:pt x="1902" y="519"/>
                      <a:pt x="2594" y="692"/>
                      <a:pt x="2767" y="692"/>
                    </a:cubicBezTo>
                    <a:cubicBezTo>
                      <a:pt x="2594" y="605"/>
                      <a:pt x="1902" y="432"/>
                      <a:pt x="1297" y="259"/>
                    </a:cubicBezTo>
                    <a:close/>
                  </a:path>
                </a:pathLst>
              </a:custGeom>
              <a:solidFill>
                <a:srgbClr val="CC0033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315" name="图形 9"/>
              <p:cNvSpPr/>
              <p:nvPr/>
            </p:nvSpPr>
            <p:spPr>
              <a:xfrm>
                <a:off x="11043" y="6940"/>
                <a:ext cx="1" cy="1"/>
              </a:xfrm>
              <a:custGeom>
                <a:avLst/>
                <a:gdLst>
                  <a:gd name="connsiteX0" fmla="*/ 865 w 951"/>
                  <a:gd name="connsiteY0" fmla="*/ 865 h 864"/>
                  <a:gd name="connsiteX1" fmla="*/ 951 w 951"/>
                  <a:gd name="connsiteY1" fmla="*/ 0 h 864"/>
                  <a:gd name="connsiteX2" fmla="*/ 0 w 951"/>
                  <a:gd name="connsiteY2" fmla="*/ 346 h 8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51" h="864">
                    <a:moveTo>
                      <a:pt x="865" y="865"/>
                    </a:moveTo>
                    <a:lnTo>
                      <a:pt x="951" y="0"/>
                    </a:lnTo>
                    <a:lnTo>
                      <a:pt x="0" y="346"/>
                    </a:lnTo>
                    <a:close/>
                  </a:path>
                </a:pathLst>
              </a:custGeom>
              <a:solidFill>
                <a:srgbClr val="CC0033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316" name="图形 9"/>
              <p:cNvSpPr/>
              <p:nvPr/>
            </p:nvSpPr>
            <p:spPr>
              <a:xfrm>
                <a:off x="11435" y="6940"/>
                <a:ext cx="3" cy="2"/>
              </a:xfrm>
              <a:custGeom>
                <a:avLst/>
                <a:gdLst>
                  <a:gd name="connsiteX0" fmla="*/ 187 w 1829"/>
                  <a:gd name="connsiteY0" fmla="*/ 951 h 1059"/>
                  <a:gd name="connsiteX1" fmla="*/ 1311 w 1829"/>
                  <a:gd name="connsiteY1" fmla="*/ 1038 h 1059"/>
                  <a:gd name="connsiteX2" fmla="*/ 1830 w 1829"/>
                  <a:gd name="connsiteY2" fmla="*/ 173 h 1059"/>
                  <a:gd name="connsiteX3" fmla="*/ 14 w 1829"/>
                  <a:gd name="connsiteY3" fmla="*/ 0 h 1059"/>
                  <a:gd name="connsiteX4" fmla="*/ 187 w 1829"/>
                  <a:gd name="connsiteY4" fmla="*/ 951 h 10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29" h="1059">
                    <a:moveTo>
                      <a:pt x="187" y="951"/>
                    </a:moveTo>
                    <a:cubicBezTo>
                      <a:pt x="360" y="1124"/>
                      <a:pt x="879" y="1038"/>
                      <a:pt x="1311" y="1038"/>
                    </a:cubicBezTo>
                    <a:lnTo>
                      <a:pt x="1830" y="173"/>
                    </a:lnTo>
                    <a:cubicBezTo>
                      <a:pt x="1224" y="86"/>
                      <a:pt x="619" y="86"/>
                      <a:pt x="14" y="0"/>
                    </a:cubicBezTo>
                    <a:cubicBezTo>
                      <a:pt x="14" y="346"/>
                      <a:pt x="-73" y="692"/>
                      <a:pt x="187" y="951"/>
                    </a:cubicBezTo>
                    <a:close/>
                  </a:path>
                </a:pathLst>
              </a:custGeom>
              <a:solidFill>
                <a:srgbClr val="CC0033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317" name="图形 9"/>
              <p:cNvSpPr/>
              <p:nvPr/>
            </p:nvSpPr>
            <p:spPr>
              <a:xfrm>
                <a:off x="11481" y="6901"/>
                <a:ext cx="4" cy="3"/>
              </a:xfrm>
              <a:custGeom>
                <a:avLst/>
                <a:gdLst>
                  <a:gd name="connsiteX0" fmla="*/ 8 w 2602"/>
                  <a:gd name="connsiteY0" fmla="*/ 1470 h 2161"/>
                  <a:gd name="connsiteX1" fmla="*/ 787 w 2602"/>
                  <a:gd name="connsiteY1" fmla="*/ 2162 h 2161"/>
                  <a:gd name="connsiteX2" fmla="*/ 2603 w 2602"/>
                  <a:gd name="connsiteY2" fmla="*/ 1556 h 2161"/>
                  <a:gd name="connsiteX3" fmla="*/ 960 w 2602"/>
                  <a:gd name="connsiteY3" fmla="*/ 0 h 2161"/>
                  <a:gd name="connsiteX4" fmla="*/ 8 w 2602"/>
                  <a:gd name="connsiteY4" fmla="*/ 1470 h 21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02" h="2161">
                    <a:moveTo>
                      <a:pt x="8" y="1470"/>
                    </a:moveTo>
                    <a:cubicBezTo>
                      <a:pt x="-78" y="1643"/>
                      <a:pt x="527" y="2162"/>
                      <a:pt x="787" y="2162"/>
                    </a:cubicBezTo>
                    <a:cubicBezTo>
                      <a:pt x="1392" y="2075"/>
                      <a:pt x="1997" y="1816"/>
                      <a:pt x="2603" y="1556"/>
                    </a:cubicBezTo>
                    <a:cubicBezTo>
                      <a:pt x="1997" y="1038"/>
                      <a:pt x="1479" y="519"/>
                      <a:pt x="960" y="0"/>
                    </a:cubicBezTo>
                    <a:cubicBezTo>
                      <a:pt x="614" y="519"/>
                      <a:pt x="181" y="951"/>
                      <a:pt x="8" y="1470"/>
                    </a:cubicBezTo>
                    <a:close/>
                  </a:path>
                </a:pathLst>
              </a:custGeom>
              <a:solidFill>
                <a:srgbClr val="CC0033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318" name="图形 9"/>
              <p:cNvSpPr/>
              <p:nvPr/>
            </p:nvSpPr>
            <p:spPr>
              <a:xfrm>
                <a:off x="13684" y="6939"/>
                <a:ext cx="18" cy="15"/>
              </a:xfrm>
              <a:custGeom>
                <a:avLst/>
                <a:gdLst>
                  <a:gd name="connsiteX0" fmla="*/ 0 w 11674"/>
                  <a:gd name="connsiteY0" fmla="*/ 9512 h 9512"/>
                  <a:gd name="connsiteX1" fmla="*/ 11674 w 11674"/>
                  <a:gd name="connsiteY1" fmla="*/ 1124 h 9512"/>
                  <a:gd name="connsiteX2" fmla="*/ 0 w 11674"/>
                  <a:gd name="connsiteY2" fmla="*/ 0 h 9512"/>
                  <a:gd name="connsiteX3" fmla="*/ 0 w 11674"/>
                  <a:gd name="connsiteY3" fmla="*/ 9512 h 95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674" h="9512">
                    <a:moveTo>
                      <a:pt x="0" y="9512"/>
                    </a:moveTo>
                    <a:cubicBezTo>
                      <a:pt x="4324" y="6399"/>
                      <a:pt x="7610" y="4064"/>
                      <a:pt x="11674" y="1124"/>
                    </a:cubicBezTo>
                    <a:cubicBezTo>
                      <a:pt x="7437" y="692"/>
                      <a:pt x="3719" y="346"/>
                      <a:pt x="0" y="0"/>
                    </a:cubicBezTo>
                    <a:lnTo>
                      <a:pt x="0" y="9512"/>
                    </a:lnTo>
                    <a:close/>
                  </a:path>
                </a:pathLst>
              </a:custGeom>
              <a:solidFill>
                <a:srgbClr val="CC0033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319" name="图形 9"/>
              <p:cNvSpPr/>
              <p:nvPr/>
            </p:nvSpPr>
            <p:spPr>
              <a:xfrm>
                <a:off x="11372" y="6920"/>
                <a:ext cx="1" cy="1"/>
              </a:xfrm>
              <a:custGeom>
                <a:avLst/>
                <a:gdLst>
                  <a:gd name="connsiteX0" fmla="*/ 0 w 951"/>
                  <a:gd name="connsiteY0" fmla="*/ 692 h 691"/>
                  <a:gd name="connsiteX1" fmla="*/ 433 w 951"/>
                  <a:gd name="connsiteY1" fmla="*/ 346 h 691"/>
                  <a:gd name="connsiteX2" fmla="*/ 951 w 951"/>
                  <a:gd name="connsiteY2" fmla="*/ 0 h 691"/>
                  <a:gd name="connsiteX3" fmla="*/ 346 w 951"/>
                  <a:gd name="connsiteY3" fmla="*/ 259 h 6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1" h="691">
                    <a:moveTo>
                      <a:pt x="0" y="692"/>
                    </a:moveTo>
                    <a:lnTo>
                      <a:pt x="433" y="346"/>
                    </a:lnTo>
                    <a:lnTo>
                      <a:pt x="951" y="0"/>
                    </a:lnTo>
                    <a:lnTo>
                      <a:pt x="346" y="259"/>
                    </a:lnTo>
                    <a:close/>
                  </a:path>
                </a:pathLst>
              </a:custGeom>
              <a:solidFill>
                <a:srgbClr val="CC0033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320" name="图形 9"/>
              <p:cNvSpPr/>
              <p:nvPr/>
            </p:nvSpPr>
            <p:spPr>
              <a:xfrm>
                <a:off x="11398" y="6897"/>
                <a:ext cx="1" cy="1"/>
              </a:xfrm>
              <a:custGeom>
                <a:avLst/>
                <a:gdLst>
                  <a:gd name="connsiteX0" fmla="*/ 519 w 864"/>
                  <a:gd name="connsiteY0" fmla="*/ 605 h 605"/>
                  <a:gd name="connsiteX1" fmla="*/ 865 w 864"/>
                  <a:gd name="connsiteY1" fmla="*/ 87 h 605"/>
                  <a:gd name="connsiteX2" fmla="*/ 0 w 864"/>
                  <a:gd name="connsiteY2" fmla="*/ 0 h 6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864" h="605">
                    <a:moveTo>
                      <a:pt x="519" y="605"/>
                    </a:moveTo>
                    <a:lnTo>
                      <a:pt x="865" y="8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C0033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321" name="图形 9"/>
              <p:cNvSpPr/>
              <p:nvPr/>
            </p:nvSpPr>
            <p:spPr>
              <a:xfrm>
                <a:off x="10988" y="6864"/>
                <a:ext cx="40" cy="46"/>
              </a:xfrm>
              <a:custGeom>
                <a:avLst/>
                <a:gdLst>
                  <a:gd name="connsiteX0" fmla="*/ 0 w 25336"/>
                  <a:gd name="connsiteY0" fmla="*/ 0 h 29205"/>
                  <a:gd name="connsiteX1" fmla="*/ 0 w 25336"/>
                  <a:gd name="connsiteY1" fmla="*/ 16430 h 29205"/>
                  <a:gd name="connsiteX2" fmla="*/ 19976 w 25336"/>
                  <a:gd name="connsiteY2" fmla="*/ 29055 h 29205"/>
                  <a:gd name="connsiteX3" fmla="*/ 25337 w 25336"/>
                  <a:gd name="connsiteY3" fmla="*/ 28537 h 29205"/>
                  <a:gd name="connsiteX4" fmla="*/ 6140 w 25336"/>
                  <a:gd name="connsiteY4" fmla="*/ 692 h 29205"/>
                  <a:gd name="connsiteX5" fmla="*/ 0 w 25336"/>
                  <a:gd name="connsiteY5" fmla="*/ 0 h 29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5336" h="29205">
                    <a:moveTo>
                      <a:pt x="0" y="0"/>
                    </a:moveTo>
                    <a:lnTo>
                      <a:pt x="0" y="16430"/>
                    </a:lnTo>
                    <a:cubicBezTo>
                      <a:pt x="5966" y="20235"/>
                      <a:pt x="12885" y="24732"/>
                      <a:pt x="19976" y="29055"/>
                    </a:cubicBezTo>
                    <a:cubicBezTo>
                      <a:pt x="20754" y="29488"/>
                      <a:pt x="22483" y="28882"/>
                      <a:pt x="25337" y="28537"/>
                    </a:cubicBezTo>
                    <a:cubicBezTo>
                      <a:pt x="21532" y="17641"/>
                      <a:pt x="14182" y="8993"/>
                      <a:pt x="6140" y="692"/>
                    </a:cubicBezTo>
                    <a:cubicBezTo>
                      <a:pt x="5102" y="-346"/>
                      <a:pt x="1643" y="173"/>
                      <a:pt x="0" y="0"/>
                    </a:cubicBezTo>
                    <a:close/>
                  </a:path>
                </a:pathLst>
              </a:custGeom>
              <a:solidFill>
                <a:srgbClr val="CC0033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322" name="图形 9"/>
              <p:cNvSpPr/>
              <p:nvPr/>
            </p:nvSpPr>
            <p:spPr>
              <a:xfrm>
                <a:off x="10936" y="6828"/>
                <a:ext cx="16" cy="26"/>
              </a:xfrm>
              <a:custGeom>
                <a:avLst/>
                <a:gdLst>
                  <a:gd name="connsiteX0" fmla="*/ 3986 w 10237"/>
                  <a:gd name="connsiteY0" fmla="*/ 0 h 16689"/>
                  <a:gd name="connsiteX1" fmla="*/ 9261 w 10237"/>
                  <a:gd name="connsiteY1" fmla="*/ 16690 h 16689"/>
                  <a:gd name="connsiteX2" fmla="*/ 3986 w 10237"/>
                  <a:gd name="connsiteY2" fmla="*/ 0 h 166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0237" h="16689">
                    <a:moveTo>
                      <a:pt x="3986" y="0"/>
                    </a:moveTo>
                    <a:cubicBezTo>
                      <a:pt x="-2327" y="6572"/>
                      <a:pt x="-1548" y="9599"/>
                      <a:pt x="9261" y="16690"/>
                    </a:cubicBezTo>
                    <a:cubicBezTo>
                      <a:pt x="11077" y="9339"/>
                      <a:pt x="10904" y="3978"/>
                      <a:pt x="3986" y="0"/>
                    </a:cubicBezTo>
                    <a:close/>
                  </a:path>
                </a:pathLst>
              </a:custGeom>
              <a:solidFill>
                <a:srgbClr val="CC0033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323" name="图形 9"/>
              <p:cNvSpPr/>
              <p:nvPr/>
            </p:nvSpPr>
            <p:spPr>
              <a:xfrm>
                <a:off x="12050" y="6883"/>
                <a:ext cx="82" cy="47"/>
              </a:xfrm>
              <a:custGeom>
                <a:avLst/>
                <a:gdLst>
                  <a:gd name="connsiteX0" fmla="*/ 29153 w 51809"/>
                  <a:gd name="connsiteY0" fmla="*/ 828 h 29637"/>
                  <a:gd name="connsiteX1" fmla="*/ 7534 w 51809"/>
                  <a:gd name="connsiteY1" fmla="*/ 7313 h 29637"/>
                  <a:gd name="connsiteX2" fmla="*/ 7188 w 51809"/>
                  <a:gd name="connsiteY2" fmla="*/ 24868 h 29637"/>
                  <a:gd name="connsiteX3" fmla="*/ 46015 w 51809"/>
                  <a:gd name="connsiteY3" fmla="*/ 25906 h 29637"/>
                  <a:gd name="connsiteX4" fmla="*/ 51809 w 51809"/>
                  <a:gd name="connsiteY4" fmla="*/ 17258 h 29637"/>
                  <a:gd name="connsiteX5" fmla="*/ 29153 w 51809"/>
                  <a:gd name="connsiteY5" fmla="*/ 828 h 296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1809" h="29637">
                    <a:moveTo>
                      <a:pt x="29153" y="828"/>
                    </a:moveTo>
                    <a:cubicBezTo>
                      <a:pt x="21802" y="2557"/>
                      <a:pt x="14193" y="4373"/>
                      <a:pt x="7534" y="7313"/>
                    </a:cubicBezTo>
                    <a:cubicBezTo>
                      <a:pt x="-2670" y="11897"/>
                      <a:pt x="-2237" y="19161"/>
                      <a:pt x="7188" y="24868"/>
                    </a:cubicBezTo>
                    <a:cubicBezTo>
                      <a:pt x="19986" y="32564"/>
                      <a:pt x="33303" y="29451"/>
                      <a:pt x="46015" y="25906"/>
                    </a:cubicBezTo>
                    <a:cubicBezTo>
                      <a:pt x="49474" y="24954"/>
                      <a:pt x="50858" y="18815"/>
                      <a:pt x="51809" y="17258"/>
                    </a:cubicBezTo>
                    <a:cubicBezTo>
                      <a:pt x="51549" y="3422"/>
                      <a:pt x="42470" y="-2285"/>
                      <a:pt x="29153" y="828"/>
                    </a:cubicBezTo>
                    <a:close/>
                  </a:path>
                </a:pathLst>
              </a:custGeom>
              <a:solidFill>
                <a:srgbClr val="CC0033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324" name="图形 9"/>
              <p:cNvSpPr/>
              <p:nvPr/>
            </p:nvSpPr>
            <p:spPr>
              <a:xfrm>
                <a:off x="12852" y="6939"/>
                <a:ext cx="2" cy="2"/>
              </a:xfrm>
              <a:custGeom>
                <a:avLst/>
                <a:gdLst>
                  <a:gd name="connsiteX0" fmla="*/ 0 w 1210"/>
                  <a:gd name="connsiteY0" fmla="*/ 0 h 1297"/>
                  <a:gd name="connsiteX1" fmla="*/ 260 w 1210"/>
                  <a:gd name="connsiteY1" fmla="*/ 1297 h 1297"/>
                  <a:gd name="connsiteX2" fmla="*/ 1211 w 1210"/>
                  <a:gd name="connsiteY2" fmla="*/ 1038 h 1297"/>
                  <a:gd name="connsiteX3" fmla="*/ 951 w 1210"/>
                  <a:gd name="connsiteY3" fmla="*/ 259 h 1297"/>
                  <a:gd name="connsiteX4" fmla="*/ 0 w 1210"/>
                  <a:gd name="connsiteY4" fmla="*/ 0 h 12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10" h="1297">
                    <a:moveTo>
                      <a:pt x="0" y="0"/>
                    </a:moveTo>
                    <a:cubicBezTo>
                      <a:pt x="87" y="432"/>
                      <a:pt x="173" y="865"/>
                      <a:pt x="260" y="1297"/>
                    </a:cubicBezTo>
                    <a:cubicBezTo>
                      <a:pt x="605" y="1211"/>
                      <a:pt x="865" y="1124"/>
                      <a:pt x="1211" y="1038"/>
                    </a:cubicBezTo>
                    <a:cubicBezTo>
                      <a:pt x="1124" y="778"/>
                      <a:pt x="1211" y="346"/>
                      <a:pt x="951" y="259"/>
                    </a:cubicBezTo>
                    <a:cubicBezTo>
                      <a:pt x="779" y="86"/>
                      <a:pt x="346" y="86"/>
                      <a:pt x="0" y="0"/>
                    </a:cubicBezTo>
                    <a:close/>
                  </a:path>
                </a:pathLst>
              </a:custGeom>
              <a:solidFill>
                <a:srgbClr val="CC0033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325" name="图形 9"/>
              <p:cNvSpPr/>
              <p:nvPr/>
            </p:nvSpPr>
            <p:spPr>
              <a:xfrm>
                <a:off x="13027" y="6853"/>
                <a:ext cx="2" cy="1"/>
              </a:xfrm>
              <a:custGeom>
                <a:avLst/>
                <a:gdLst>
                  <a:gd name="connsiteX0" fmla="*/ 0 w 1037"/>
                  <a:gd name="connsiteY0" fmla="*/ 86 h 691"/>
                  <a:gd name="connsiteX1" fmla="*/ 1038 w 1037"/>
                  <a:gd name="connsiteY1" fmla="*/ 692 h 691"/>
                  <a:gd name="connsiteX2" fmla="*/ 87 w 1037"/>
                  <a:gd name="connsiteY2" fmla="*/ 0 h 691"/>
                  <a:gd name="connsiteX3" fmla="*/ 0 w 1037"/>
                  <a:gd name="connsiteY3" fmla="*/ 86 h 6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37" h="691">
                    <a:moveTo>
                      <a:pt x="0" y="86"/>
                    </a:moveTo>
                    <a:lnTo>
                      <a:pt x="1038" y="692"/>
                    </a:lnTo>
                    <a:cubicBezTo>
                      <a:pt x="692" y="432"/>
                      <a:pt x="432" y="259"/>
                      <a:pt x="87" y="0"/>
                    </a:cubicBezTo>
                    <a:lnTo>
                      <a:pt x="0" y="86"/>
                    </a:lnTo>
                    <a:close/>
                  </a:path>
                </a:pathLst>
              </a:custGeom>
              <a:solidFill>
                <a:srgbClr val="CC0033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326" name="图形 9"/>
              <p:cNvSpPr/>
              <p:nvPr/>
            </p:nvSpPr>
            <p:spPr>
              <a:xfrm>
                <a:off x="11841" y="6850"/>
                <a:ext cx="1" cy="1"/>
              </a:xfrm>
              <a:custGeom>
                <a:avLst/>
                <a:gdLst>
                  <a:gd name="connsiteX0" fmla="*/ 0 w 951"/>
                  <a:gd name="connsiteY0" fmla="*/ 778 h 778"/>
                  <a:gd name="connsiteX1" fmla="*/ 951 w 951"/>
                  <a:gd name="connsiteY1" fmla="*/ 605 h 778"/>
                  <a:gd name="connsiteX2" fmla="*/ 259 w 951"/>
                  <a:gd name="connsiteY2" fmla="*/ 0 h 7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51" h="778">
                    <a:moveTo>
                      <a:pt x="0" y="778"/>
                    </a:moveTo>
                    <a:lnTo>
                      <a:pt x="951" y="605"/>
                    </a:lnTo>
                    <a:lnTo>
                      <a:pt x="259" y="0"/>
                    </a:lnTo>
                    <a:close/>
                  </a:path>
                </a:pathLst>
              </a:custGeom>
              <a:solidFill>
                <a:srgbClr val="CC0033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327" name="图形 9"/>
              <p:cNvSpPr/>
              <p:nvPr/>
            </p:nvSpPr>
            <p:spPr>
              <a:xfrm>
                <a:off x="13087" y="6917"/>
                <a:ext cx="30" cy="21"/>
              </a:xfrm>
              <a:custGeom>
                <a:avLst/>
                <a:gdLst>
                  <a:gd name="connsiteX0" fmla="*/ 0 w 19111"/>
                  <a:gd name="connsiteY0" fmla="*/ 13490 h 13490"/>
                  <a:gd name="connsiteX1" fmla="*/ 19111 w 19111"/>
                  <a:gd name="connsiteY1" fmla="*/ 12366 h 13490"/>
                  <a:gd name="connsiteX2" fmla="*/ 10636 w 19111"/>
                  <a:gd name="connsiteY2" fmla="*/ 0 h 13490"/>
                  <a:gd name="connsiteX3" fmla="*/ 0 w 19111"/>
                  <a:gd name="connsiteY3" fmla="*/ 13490 h 134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111" h="13490">
                    <a:moveTo>
                      <a:pt x="0" y="13490"/>
                    </a:moveTo>
                    <a:cubicBezTo>
                      <a:pt x="8042" y="12971"/>
                      <a:pt x="12452" y="12712"/>
                      <a:pt x="19111" y="12366"/>
                    </a:cubicBezTo>
                    <a:cubicBezTo>
                      <a:pt x="16084" y="7956"/>
                      <a:pt x="14095" y="5016"/>
                      <a:pt x="10636" y="0"/>
                    </a:cubicBezTo>
                    <a:cubicBezTo>
                      <a:pt x="6831" y="4843"/>
                      <a:pt x="4410" y="7956"/>
                      <a:pt x="0" y="13490"/>
                    </a:cubicBezTo>
                    <a:close/>
                  </a:path>
                </a:pathLst>
              </a:custGeom>
              <a:solidFill>
                <a:srgbClr val="CC0033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328" name="图形 9"/>
              <p:cNvSpPr/>
              <p:nvPr/>
            </p:nvSpPr>
            <p:spPr>
              <a:xfrm>
                <a:off x="12418" y="6867"/>
                <a:ext cx="1" cy="0"/>
              </a:xfrm>
              <a:custGeom>
                <a:avLst/>
                <a:gdLst>
                  <a:gd name="connsiteX0" fmla="*/ 87 w 691"/>
                  <a:gd name="connsiteY0" fmla="*/ 259 h 259"/>
                  <a:gd name="connsiteX1" fmla="*/ 692 w 691"/>
                  <a:gd name="connsiteY1" fmla="*/ 0 h 259"/>
                  <a:gd name="connsiteX2" fmla="*/ 0 w 691"/>
                  <a:gd name="connsiteY2" fmla="*/ 173 h 2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91" h="259">
                    <a:moveTo>
                      <a:pt x="87" y="259"/>
                    </a:moveTo>
                    <a:lnTo>
                      <a:pt x="692" y="0"/>
                    </a:lnTo>
                    <a:lnTo>
                      <a:pt x="0" y="173"/>
                    </a:lnTo>
                    <a:close/>
                  </a:path>
                </a:pathLst>
              </a:custGeom>
              <a:solidFill>
                <a:srgbClr val="CC0033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329" name="图形 9"/>
              <p:cNvSpPr/>
              <p:nvPr/>
            </p:nvSpPr>
            <p:spPr>
              <a:xfrm>
                <a:off x="11687" y="6936"/>
                <a:ext cx="8" cy="7"/>
              </a:xfrm>
              <a:custGeom>
                <a:avLst/>
                <a:gdLst>
                  <a:gd name="connsiteX0" fmla="*/ 29 w 5390"/>
                  <a:gd name="connsiteY0" fmla="*/ 2080 h 4587"/>
                  <a:gd name="connsiteX1" fmla="*/ 3142 w 5390"/>
                  <a:gd name="connsiteY1" fmla="*/ 4588 h 4587"/>
                  <a:gd name="connsiteX2" fmla="*/ 5390 w 5390"/>
                  <a:gd name="connsiteY2" fmla="*/ 1821 h 4587"/>
                  <a:gd name="connsiteX3" fmla="*/ 2277 w 5390"/>
                  <a:gd name="connsiteY3" fmla="*/ 5 h 4587"/>
                  <a:gd name="connsiteX4" fmla="*/ 29 w 5390"/>
                  <a:gd name="connsiteY4" fmla="*/ 2080 h 45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390" h="4587">
                    <a:moveTo>
                      <a:pt x="29" y="2080"/>
                    </a:moveTo>
                    <a:cubicBezTo>
                      <a:pt x="807" y="3031"/>
                      <a:pt x="2104" y="3810"/>
                      <a:pt x="3142" y="4588"/>
                    </a:cubicBezTo>
                    <a:cubicBezTo>
                      <a:pt x="3834" y="3723"/>
                      <a:pt x="4525" y="2945"/>
                      <a:pt x="5390" y="1821"/>
                    </a:cubicBezTo>
                    <a:cubicBezTo>
                      <a:pt x="4180" y="1042"/>
                      <a:pt x="3055" y="-82"/>
                      <a:pt x="2277" y="5"/>
                    </a:cubicBezTo>
                    <a:cubicBezTo>
                      <a:pt x="1326" y="264"/>
                      <a:pt x="-231" y="1821"/>
                      <a:pt x="29" y="2080"/>
                    </a:cubicBezTo>
                    <a:close/>
                  </a:path>
                </a:pathLst>
              </a:custGeom>
              <a:solidFill>
                <a:srgbClr val="CC0033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330" name="图形 9"/>
              <p:cNvSpPr/>
              <p:nvPr/>
            </p:nvSpPr>
            <p:spPr>
              <a:xfrm>
                <a:off x="12609" y="6941"/>
                <a:ext cx="26" cy="39"/>
              </a:xfrm>
              <a:custGeom>
                <a:avLst/>
                <a:gdLst>
                  <a:gd name="connsiteX0" fmla="*/ 10806 w 16785"/>
                  <a:gd name="connsiteY0" fmla="*/ 0 h 24489"/>
                  <a:gd name="connsiteX1" fmla="*/ 256 w 16785"/>
                  <a:gd name="connsiteY1" fmla="*/ 19976 h 24489"/>
                  <a:gd name="connsiteX2" fmla="*/ 8730 w 16785"/>
                  <a:gd name="connsiteY2" fmla="*/ 24126 h 24489"/>
                  <a:gd name="connsiteX3" fmla="*/ 15649 w 16785"/>
                  <a:gd name="connsiteY3" fmla="*/ 19716 h 24489"/>
                  <a:gd name="connsiteX4" fmla="*/ 10806 w 16785"/>
                  <a:gd name="connsiteY4" fmla="*/ 0 h 244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785" h="24489">
                    <a:moveTo>
                      <a:pt x="10806" y="0"/>
                    </a:moveTo>
                    <a:cubicBezTo>
                      <a:pt x="2591" y="5448"/>
                      <a:pt x="2764" y="13404"/>
                      <a:pt x="256" y="19976"/>
                    </a:cubicBezTo>
                    <a:cubicBezTo>
                      <a:pt x="-1300" y="24040"/>
                      <a:pt x="4580" y="25164"/>
                      <a:pt x="8730" y="24126"/>
                    </a:cubicBezTo>
                    <a:cubicBezTo>
                      <a:pt x="11411" y="23434"/>
                      <a:pt x="15130" y="21532"/>
                      <a:pt x="15649" y="19716"/>
                    </a:cubicBezTo>
                    <a:cubicBezTo>
                      <a:pt x="17464" y="12885"/>
                      <a:pt x="17897" y="6053"/>
                      <a:pt x="10806" y="0"/>
                    </a:cubicBezTo>
                    <a:close/>
                  </a:path>
                </a:pathLst>
              </a:custGeom>
              <a:solidFill>
                <a:srgbClr val="CC0033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331" name="图形 9"/>
              <p:cNvSpPr/>
              <p:nvPr/>
            </p:nvSpPr>
            <p:spPr>
              <a:xfrm>
                <a:off x="7264" y="6896"/>
                <a:ext cx="64" cy="54"/>
              </a:xfrm>
              <a:custGeom>
                <a:avLst/>
                <a:gdLst>
                  <a:gd name="connsiteX0" fmla="*/ 0 w 40470"/>
                  <a:gd name="connsiteY0" fmla="*/ 2030 h 34111"/>
                  <a:gd name="connsiteX1" fmla="*/ 6053 w 40470"/>
                  <a:gd name="connsiteY1" fmla="*/ 1251 h 34111"/>
                  <a:gd name="connsiteX2" fmla="*/ 13577 w 40470"/>
                  <a:gd name="connsiteY2" fmla="*/ 4710 h 34111"/>
                  <a:gd name="connsiteX3" fmla="*/ 11155 w 40470"/>
                  <a:gd name="connsiteY3" fmla="*/ 10158 h 34111"/>
                  <a:gd name="connsiteX4" fmla="*/ 2162 w 40470"/>
                  <a:gd name="connsiteY4" fmla="*/ 24859 h 34111"/>
                  <a:gd name="connsiteX5" fmla="*/ 30093 w 40470"/>
                  <a:gd name="connsiteY5" fmla="*/ 34112 h 34111"/>
                  <a:gd name="connsiteX6" fmla="*/ 40470 w 40470"/>
                  <a:gd name="connsiteY6" fmla="*/ 18460 h 34111"/>
                  <a:gd name="connsiteX7" fmla="*/ 0 w 40470"/>
                  <a:gd name="connsiteY7" fmla="*/ 2030 h 341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0470" h="34111">
                    <a:moveTo>
                      <a:pt x="0" y="2030"/>
                    </a:moveTo>
                    <a:cubicBezTo>
                      <a:pt x="2075" y="1770"/>
                      <a:pt x="4237" y="905"/>
                      <a:pt x="6053" y="1251"/>
                    </a:cubicBezTo>
                    <a:cubicBezTo>
                      <a:pt x="8820" y="1857"/>
                      <a:pt x="12020" y="2981"/>
                      <a:pt x="13577" y="4710"/>
                    </a:cubicBezTo>
                    <a:cubicBezTo>
                      <a:pt x="14441" y="5661"/>
                      <a:pt x="12798" y="9553"/>
                      <a:pt x="11155" y="10158"/>
                    </a:cubicBezTo>
                    <a:cubicBezTo>
                      <a:pt x="4237" y="12925"/>
                      <a:pt x="3632" y="17941"/>
                      <a:pt x="2162" y="24859"/>
                    </a:cubicBezTo>
                    <a:cubicBezTo>
                      <a:pt x="11761" y="28058"/>
                      <a:pt x="20754" y="30998"/>
                      <a:pt x="30093" y="34112"/>
                    </a:cubicBezTo>
                    <a:cubicBezTo>
                      <a:pt x="34157" y="27972"/>
                      <a:pt x="37270" y="23216"/>
                      <a:pt x="40470" y="18460"/>
                    </a:cubicBezTo>
                    <a:cubicBezTo>
                      <a:pt x="30007" y="1857"/>
                      <a:pt x="17987" y="-3332"/>
                      <a:pt x="0" y="2030"/>
                    </a:cubicBezTo>
                    <a:close/>
                  </a:path>
                </a:pathLst>
              </a:custGeom>
              <a:solidFill>
                <a:srgbClr val="CC0033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333" name="图形 9"/>
              <p:cNvSpPr/>
              <p:nvPr/>
            </p:nvSpPr>
            <p:spPr>
              <a:xfrm>
                <a:off x="10144" y="6851"/>
                <a:ext cx="5" cy="7"/>
              </a:xfrm>
              <a:custGeom>
                <a:avLst/>
                <a:gdLst>
                  <a:gd name="connsiteX0" fmla="*/ 0 w 3378"/>
                  <a:gd name="connsiteY0" fmla="*/ 1384 h 4323"/>
                  <a:gd name="connsiteX1" fmla="*/ 951 w 3378"/>
                  <a:gd name="connsiteY1" fmla="*/ 4324 h 4323"/>
                  <a:gd name="connsiteX2" fmla="*/ 3372 w 3378"/>
                  <a:gd name="connsiteY2" fmla="*/ 2854 h 4323"/>
                  <a:gd name="connsiteX3" fmla="*/ 2075 w 3378"/>
                  <a:gd name="connsiteY3" fmla="*/ 0 h 4323"/>
                  <a:gd name="connsiteX4" fmla="*/ 0 w 3378"/>
                  <a:gd name="connsiteY4" fmla="*/ 1384 h 43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378" h="4323">
                    <a:moveTo>
                      <a:pt x="0" y="1384"/>
                    </a:moveTo>
                    <a:cubicBezTo>
                      <a:pt x="0" y="2421"/>
                      <a:pt x="605" y="3372"/>
                      <a:pt x="951" y="4324"/>
                    </a:cubicBezTo>
                    <a:cubicBezTo>
                      <a:pt x="1816" y="3805"/>
                      <a:pt x="3372" y="3372"/>
                      <a:pt x="3372" y="2854"/>
                    </a:cubicBezTo>
                    <a:cubicBezTo>
                      <a:pt x="3459" y="1989"/>
                      <a:pt x="2594" y="951"/>
                      <a:pt x="2075" y="0"/>
                    </a:cubicBezTo>
                    <a:cubicBezTo>
                      <a:pt x="1124" y="519"/>
                      <a:pt x="0" y="951"/>
                      <a:pt x="0" y="1384"/>
                    </a:cubicBezTo>
                    <a:close/>
                  </a:path>
                </a:pathLst>
              </a:custGeom>
              <a:solidFill>
                <a:srgbClr val="CC0033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334" name="图形 9"/>
              <p:cNvSpPr/>
              <p:nvPr/>
            </p:nvSpPr>
            <p:spPr>
              <a:xfrm>
                <a:off x="10257" y="6834"/>
                <a:ext cx="14" cy="8"/>
              </a:xfrm>
              <a:custGeom>
                <a:avLst/>
                <a:gdLst>
                  <a:gd name="connsiteX0" fmla="*/ 6053 w 8906"/>
                  <a:gd name="connsiteY0" fmla="*/ 2508 h 4929"/>
                  <a:gd name="connsiteX1" fmla="*/ 692 w 8906"/>
                  <a:gd name="connsiteY1" fmla="*/ 259 h 4929"/>
                  <a:gd name="connsiteX2" fmla="*/ 0 w 8906"/>
                  <a:gd name="connsiteY2" fmla="*/ 0 h 4929"/>
                  <a:gd name="connsiteX3" fmla="*/ 605 w 8906"/>
                  <a:gd name="connsiteY3" fmla="*/ 346 h 4929"/>
                  <a:gd name="connsiteX4" fmla="*/ 5967 w 8906"/>
                  <a:gd name="connsiteY4" fmla="*/ 2594 h 4929"/>
                  <a:gd name="connsiteX5" fmla="*/ 8820 w 8906"/>
                  <a:gd name="connsiteY5" fmla="*/ 4929 h 4929"/>
                  <a:gd name="connsiteX6" fmla="*/ 8907 w 8906"/>
                  <a:gd name="connsiteY6" fmla="*/ 4843 h 4929"/>
                  <a:gd name="connsiteX7" fmla="*/ 6053 w 8906"/>
                  <a:gd name="connsiteY7" fmla="*/ 2508 h 49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8906" h="4929">
                    <a:moveTo>
                      <a:pt x="6053" y="2508"/>
                    </a:moveTo>
                    <a:cubicBezTo>
                      <a:pt x="4237" y="1730"/>
                      <a:pt x="2508" y="1038"/>
                      <a:pt x="692" y="259"/>
                    </a:cubicBezTo>
                    <a:cubicBezTo>
                      <a:pt x="692" y="259"/>
                      <a:pt x="0" y="0"/>
                      <a:pt x="0" y="0"/>
                    </a:cubicBezTo>
                    <a:lnTo>
                      <a:pt x="605" y="346"/>
                    </a:lnTo>
                    <a:lnTo>
                      <a:pt x="5967" y="2594"/>
                    </a:lnTo>
                    <a:cubicBezTo>
                      <a:pt x="6918" y="3372"/>
                      <a:pt x="7869" y="4151"/>
                      <a:pt x="8820" y="4929"/>
                    </a:cubicBezTo>
                    <a:cubicBezTo>
                      <a:pt x="8820" y="4929"/>
                      <a:pt x="8907" y="4843"/>
                      <a:pt x="8907" y="4843"/>
                    </a:cubicBezTo>
                    <a:cubicBezTo>
                      <a:pt x="7955" y="4064"/>
                      <a:pt x="7004" y="3286"/>
                      <a:pt x="6053" y="2508"/>
                    </a:cubicBezTo>
                    <a:close/>
                  </a:path>
                </a:pathLst>
              </a:custGeom>
              <a:solidFill>
                <a:srgbClr val="CC0033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335" name="图形 9"/>
              <p:cNvSpPr/>
              <p:nvPr/>
            </p:nvSpPr>
            <p:spPr>
              <a:xfrm>
                <a:off x="10138" y="6891"/>
                <a:ext cx="1" cy="1"/>
              </a:xfrm>
              <a:custGeom>
                <a:avLst/>
                <a:gdLst>
                  <a:gd name="connsiteX0" fmla="*/ 173 w 864"/>
                  <a:gd name="connsiteY0" fmla="*/ 692 h 691"/>
                  <a:gd name="connsiteX1" fmla="*/ 865 w 864"/>
                  <a:gd name="connsiteY1" fmla="*/ 259 h 691"/>
                  <a:gd name="connsiteX2" fmla="*/ 0 w 864"/>
                  <a:gd name="connsiteY2" fmla="*/ 0 h 6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864" h="691">
                    <a:moveTo>
                      <a:pt x="173" y="692"/>
                    </a:moveTo>
                    <a:lnTo>
                      <a:pt x="865" y="25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C0033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336" name="图形 9"/>
              <p:cNvSpPr/>
              <p:nvPr/>
            </p:nvSpPr>
            <p:spPr>
              <a:xfrm>
                <a:off x="10404" y="6719"/>
                <a:ext cx="5" cy="4"/>
              </a:xfrm>
              <a:custGeom>
                <a:avLst/>
                <a:gdLst>
                  <a:gd name="connsiteX0" fmla="*/ 7 w 3033"/>
                  <a:gd name="connsiteY0" fmla="*/ 1470 h 2853"/>
                  <a:gd name="connsiteX1" fmla="*/ 1477 w 3033"/>
                  <a:gd name="connsiteY1" fmla="*/ 2854 h 2853"/>
                  <a:gd name="connsiteX2" fmla="*/ 3033 w 3033"/>
                  <a:gd name="connsiteY2" fmla="*/ 951 h 2853"/>
                  <a:gd name="connsiteX3" fmla="*/ 1044 w 3033"/>
                  <a:gd name="connsiteY3" fmla="*/ 0 h 2853"/>
                  <a:gd name="connsiteX4" fmla="*/ 7 w 3033"/>
                  <a:gd name="connsiteY4" fmla="*/ 1470 h 28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33" h="2853">
                    <a:moveTo>
                      <a:pt x="7" y="1470"/>
                    </a:moveTo>
                    <a:cubicBezTo>
                      <a:pt x="93" y="1989"/>
                      <a:pt x="958" y="2421"/>
                      <a:pt x="1477" y="2854"/>
                    </a:cubicBezTo>
                    <a:cubicBezTo>
                      <a:pt x="1995" y="2162"/>
                      <a:pt x="2514" y="1556"/>
                      <a:pt x="3033" y="951"/>
                    </a:cubicBezTo>
                    <a:cubicBezTo>
                      <a:pt x="2341" y="605"/>
                      <a:pt x="1736" y="346"/>
                      <a:pt x="1044" y="0"/>
                    </a:cubicBezTo>
                    <a:cubicBezTo>
                      <a:pt x="698" y="519"/>
                      <a:pt x="-80" y="1038"/>
                      <a:pt x="7" y="1470"/>
                    </a:cubicBezTo>
                    <a:close/>
                  </a:path>
                </a:pathLst>
              </a:custGeom>
              <a:solidFill>
                <a:srgbClr val="CC0033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337" name="图形 9"/>
              <p:cNvSpPr/>
              <p:nvPr/>
            </p:nvSpPr>
            <p:spPr>
              <a:xfrm>
                <a:off x="7216" y="6806"/>
                <a:ext cx="5" cy="5"/>
              </a:xfrm>
              <a:custGeom>
                <a:avLst/>
                <a:gdLst>
                  <a:gd name="connsiteX0" fmla="*/ 1556 w 2940"/>
                  <a:gd name="connsiteY0" fmla="*/ 3027 h 3026"/>
                  <a:gd name="connsiteX1" fmla="*/ 2940 w 2940"/>
                  <a:gd name="connsiteY1" fmla="*/ 0 h 3026"/>
                  <a:gd name="connsiteX2" fmla="*/ 0 w 2940"/>
                  <a:gd name="connsiteY2" fmla="*/ 2162 h 3026"/>
                  <a:gd name="connsiteX3" fmla="*/ 1556 w 2940"/>
                  <a:gd name="connsiteY3" fmla="*/ 3027 h 30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940" h="3026">
                    <a:moveTo>
                      <a:pt x="1556" y="3027"/>
                    </a:moveTo>
                    <a:cubicBezTo>
                      <a:pt x="2075" y="1989"/>
                      <a:pt x="2508" y="1038"/>
                      <a:pt x="2940" y="0"/>
                    </a:cubicBezTo>
                    <a:cubicBezTo>
                      <a:pt x="1989" y="692"/>
                      <a:pt x="951" y="1470"/>
                      <a:pt x="0" y="2162"/>
                    </a:cubicBezTo>
                    <a:cubicBezTo>
                      <a:pt x="519" y="2421"/>
                      <a:pt x="1038" y="2681"/>
                      <a:pt x="1556" y="3027"/>
                    </a:cubicBezTo>
                    <a:close/>
                  </a:path>
                </a:pathLst>
              </a:custGeom>
              <a:solidFill>
                <a:srgbClr val="CC0033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338" name="图形 9"/>
              <p:cNvSpPr/>
              <p:nvPr/>
            </p:nvSpPr>
            <p:spPr>
              <a:xfrm>
                <a:off x="10503" y="6733"/>
                <a:ext cx="19" cy="17"/>
              </a:xfrm>
              <a:custGeom>
                <a:avLst/>
                <a:gdLst>
                  <a:gd name="connsiteX0" fmla="*/ 12064 w 12063"/>
                  <a:gd name="connsiteY0" fmla="*/ 10982 h 10982"/>
                  <a:gd name="connsiteX1" fmla="*/ 649 w 12063"/>
                  <a:gd name="connsiteY1" fmla="*/ 0 h 10982"/>
                  <a:gd name="connsiteX2" fmla="*/ 12064 w 12063"/>
                  <a:gd name="connsiteY2" fmla="*/ 10982 h 109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2063" h="10982">
                    <a:moveTo>
                      <a:pt x="12064" y="10982"/>
                    </a:moveTo>
                    <a:cubicBezTo>
                      <a:pt x="7740" y="6831"/>
                      <a:pt x="4713" y="3891"/>
                      <a:pt x="649" y="0"/>
                    </a:cubicBezTo>
                    <a:cubicBezTo>
                      <a:pt x="-908" y="9426"/>
                      <a:pt x="-562" y="9772"/>
                      <a:pt x="12064" y="10982"/>
                    </a:cubicBezTo>
                    <a:close/>
                  </a:path>
                </a:pathLst>
              </a:custGeom>
              <a:solidFill>
                <a:srgbClr val="CC0033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339" name="图形 9"/>
              <p:cNvSpPr/>
              <p:nvPr/>
            </p:nvSpPr>
            <p:spPr>
              <a:xfrm>
                <a:off x="10235" y="6841"/>
                <a:ext cx="66" cy="36"/>
              </a:xfrm>
              <a:custGeom>
                <a:avLst/>
                <a:gdLst>
                  <a:gd name="connsiteX0" fmla="*/ 10204 w 41680"/>
                  <a:gd name="connsiteY0" fmla="*/ 2421 h 22569"/>
                  <a:gd name="connsiteX1" fmla="*/ 0 w 41680"/>
                  <a:gd name="connsiteY1" fmla="*/ 3373 h 22569"/>
                  <a:gd name="connsiteX2" fmla="*/ 22656 w 41680"/>
                  <a:gd name="connsiteY2" fmla="*/ 8734 h 22569"/>
                  <a:gd name="connsiteX3" fmla="*/ 26288 w 41680"/>
                  <a:gd name="connsiteY3" fmla="*/ 10896 h 22569"/>
                  <a:gd name="connsiteX4" fmla="*/ 26288 w 41680"/>
                  <a:gd name="connsiteY4" fmla="*/ 10896 h 22569"/>
                  <a:gd name="connsiteX5" fmla="*/ 29401 w 41680"/>
                  <a:gd name="connsiteY5" fmla="*/ 13404 h 22569"/>
                  <a:gd name="connsiteX6" fmla="*/ 29488 w 41680"/>
                  <a:gd name="connsiteY6" fmla="*/ 13317 h 22569"/>
                  <a:gd name="connsiteX7" fmla="*/ 39346 w 41680"/>
                  <a:gd name="connsiteY7" fmla="*/ 22570 h 22569"/>
                  <a:gd name="connsiteX8" fmla="*/ 41681 w 41680"/>
                  <a:gd name="connsiteY8" fmla="*/ 20927 h 22569"/>
                  <a:gd name="connsiteX9" fmla="*/ 22570 w 41680"/>
                  <a:gd name="connsiteY9" fmla="*/ 0 h 22569"/>
                  <a:gd name="connsiteX10" fmla="*/ 10204 w 41680"/>
                  <a:gd name="connsiteY10" fmla="*/ 2421 h 225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41680" h="22569">
                    <a:moveTo>
                      <a:pt x="10204" y="2421"/>
                    </a:moveTo>
                    <a:cubicBezTo>
                      <a:pt x="6918" y="1989"/>
                      <a:pt x="3545" y="1902"/>
                      <a:pt x="0" y="3373"/>
                    </a:cubicBezTo>
                    <a:cubicBezTo>
                      <a:pt x="7610" y="5102"/>
                      <a:pt x="16171" y="5621"/>
                      <a:pt x="22656" y="8734"/>
                    </a:cubicBezTo>
                    <a:cubicBezTo>
                      <a:pt x="23953" y="9339"/>
                      <a:pt x="25078" y="10118"/>
                      <a:pt x="26288" y="10896"/>
                    </a:cubicBezTo>
                    <a:cubicBezTo>
                      <a:pt x="26288" y="10896"/>
                      <a:pt x="26288" y="10896"/>
                      <a:pt x="26288" y="10896"/>
                    </a:cubicBezTo>
                    <a:cubicBezTo>
                      <a:pt x="27067" y="11847"/>
                      <a:pt x="28364" y="12625"/>
                      <a:pt x="29401" y="13404"/>
                    </a:cubicBezTo>
                    <a:cubicBezTo>
                      <a:pt x="29401" y="13404"/>
                      <a:pt x="29488" y="13317"/>
                      <a:pt x="29488" y="13317"/>
                    </a:cubicBezTo>
                    <a:cubicBezTo>
                      <a:pt x="32860" y="16257"/>
                      <a:pt x="35973" y="19630"/>
                      <a:pt x="39346" y="22570"/>
                    </a:cubicBezTo>
                    <a:cubicBezTo>
                      <a:pt x="40124" y="21965"/>
                      <a:pt x="40902" y="21446"/>
                      <a:pt x="41681" y="20927"/>
                    </a:cubicBezTo>
                    <a:cubicBezTo>
                      <a:pt x="35281" y="13922"/>
                      <a:pt x="28969" y="7005"/>
                      <a:pt x="22570" y="0"/>
                    </a:cubicBezTo>
                    <a:cubicBezTo>
                      <a:pt x="19284" y="3459"/>
                      <a:pt x="14787" y="3027"/>
                      <a:pt x="10204" y="2421"/>
                    </a:cubicBezTo>
                    <a:close/>
                  </a:path>
                </a:pathLst>
              </a:custGeom>
              <a:solidFill>
                <a:srgbClr val="CC0033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340" name="图形 9"/>
              <p:cNvSpPr/>
              <p:nvPr/>
            </p:nvSpPr>
            <p:spPr>
              <a:xfrm>
                <a:off x="10536" y="6731"/>
                <a:ext cx="2" cy="2"/>
              </a:xfrm>
              <a:custGeom>
                <a:avLst/>
                <a:gdLst>
                  <a:gd name="connsiteX0" fmla="*/ 778 w 1383"/>
                  <a:gd name="connsiteY0" fmla="*/ 0 h 1297"/>
                  <a:gd name="connsiteX1" fmla="*/ 0 w 1383"/>
                  <a:gd name="connsiteY1" fmla="*/ 432 h 1297"/>
                  <a:gd name="connsiteX2" fmla="*/ 1384 w 1383"/>
                  <a:gd name="connsiteY2" fmla="*/ 1297 h 1297"/>
                  <a:gd name="connsiteX3" fmla="*/ 778 w 1383"/>
                  <a:gd name="connsiteY3" fmla="*/ 0 h 12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83" h="1297">
                    <a:moveTo>
                      <a:pt x="778" y="0"/>
                    </a:moveTo>
                    <a:cubicBezTo>
                      <a:pt x="519" y="173"/>
                      <a:pt x="259" y="259"/>
                      <a:pt x="0" y="432"/>
                    </a:cubicBezTo>
                    <a:cubicBezTo>
                      <a:pt x="346" y="605"/>
                      <a:pt x="692" y="865"/>
                      <a:pt x="1384" y="1297"/>
                    </a:cubicBezTo>
                    <a:cubicBezTo>
                      <a:pt x="1124" y="605"/>
                      <a:pt x="951" y="259"/>
                      <a:pt x="778" y="0"/>
                    </a:cubicBezTo>
                    <a:close/>
                  </a:path>
                </a:pathLst>
              </a:custGeom>
              <a:solidFill>
                <a:srgbClr val="CC0033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342" name="图形 9"/>
              <p:cNvSpPr/>
              <p:nvPr/>
            </p:nvSpPr>
            <p:spPr>
              <a:xfrm>
                <a:off x="9913" y="6930"/>
                <a:ext cx="3" cy="2"/>
              </a:xfrm>
              <a:custGeom>
                <a:avLst/>
                <a:gdLst>
                  <a:gd name="connsiteX0" fmla="*/ 1211 w 1825"/>
                  <a:gd name="connsiteY0" fmla="*/ 0 h 1556"/>
                  <a:gd name="connsiteX1" fmla="*/ 0 w 1825"/>
                  <a:gd name="connsiteY1" fmla="*/ 346 h 1556"/>
                  <a:gd name="connsiteX2" fmla="*/ 1038 w 1825"/>
                  <a:gd name="connsiteY2" fmla="*/ 1557 h 1556"/>
                  <a:gd name="connsiteX3" fmla="*/ 1816 w 1825"/>
                  <a:gd name="connsiteY3" fmla="*/ 778 h 1556"/>
                  <a:gd name="connsiteX4" fmla="*/ 1211 w 1825"/>
                  <a:gd name="connsiteY4" fmla="*/ 0 h 15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25" h="1556">
                    <a:moveTo>
                      <a:pt x="1211" y="0"/>
                    </a:moveTo>
                    <a:cubicBezTo>
                      <a:pt x="778" y="86"/>
                      <a:pt x="432" y="173"/>
                      <a:pt x="0" y="346"/>
                    </a:cubicBezTo>
                    <a:cubicBezTo>
                      <a:pt x="346" y="778"/>
                      <a:pt x="692" y="1211"/>
                      <a:pt x="1038" y="1557"/>
                    </a:cubicBezTo>
                    <a:cubicBezTo>
                      <a:pt x="1297" y="1297"/>
                      <a:pt x="1816" y="1038"/>
                      <a:pt x="1816" y="778"/>
                    </a:cubicBezTo>
                    <a:cubicBezTo>
                      <a:pt x="1902" y="519"/>
                      <a:pt x="1384" y="259"/>
                      <a:pt x="1211" y="0"/>
                    </a:cubicBezTo>
                    <a:close/>
                  </a:path>
                </a:pathLst>
              </a:custGeom>
              <a:solidFill>
                <a:srgbClr val="CC0033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343" name="图形 9"/>
              <p:cNvSpPr/>
              <p:nvPr/>
            </p:nvSpPr>
            <p:spPr>
              <a:xfrm>
                <a:off x="9819" y="6728"/>
                <a:ext cx="7" cy="6"/>
              </a:xfrm>
              <a:custGeom>
                <a:avLst/>
                <a:gdLst>
                  <a:gd name="connsiteX0" fmla="*/ 0 w 4153"/>
                  <a:gd name="connsiteY0" fmla="*/ 1297 h 3550"/>
                  <a:gd name="connsiteX1" fmla="*/ 2421 w 4153"/>
                  <a:gd name="connsiteY1" fmla="*/ 3545 h 3550"/>
                  <a:gd name="connsiteX2" fmla="*/ 4151 w 4153"/>
                  <a:gd name="connsiteY2" fmla="*/ 2508 h 3550"/>
                  <a:gd name="connsiteX3" fmla="*/ 2248 w 4153"/>
                  <a:gd name="connsiteY3" fmla="*/ 0 h 3550"/>
                  <a:gd name="connsiteX4" fmla="*/ 0 w 4153"/>
                  <a:gd name="connsiteY4" fmla="*/ 1297 h 3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153" h="3550">
                    <a:moveTo>
                      <a:pt x="0" y="1297"/>
                    </a:moveTo>
                    <a:cubicBezTo>
                      <a:pt x="778" y="2075"/>
                      <a:pt x="1470" y="2854"/>
                      <a:pt x="2421" y="3545"/>
                    </a:cubicBezTo>
                    <a:cubicBezTo>
                      <a:pt x="2508" y="3632"/>
                      <a:pt x="4237" y="2594"/>
                      <a:pt x="4151" y="2508"/>
                    </a:cubicBezTo>
                    <a:cubicBezTo>
                      <a:pt x="3718" y="1643"/>
                      <a:pt x="2940" y="865"/>
                      <a:pt x="2248" y="0"/>
                    </a:cubicBezTo>
                    <a:cubicBezTo>
                      <a:pt x="1297" y="519"/>
                      <a:pt x="605" y="951"/>
                      <a:pt x="0" y="1297"/>
                    </a:cubicBezTo>
                    <a:close/>
                  </a:path>
                </a:pathLst>
              </a:custGeom>
              <a:solidFill>
                <a:srgbClr val="CC0033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344" name="图形 9"/>
              <p:cNvSpPr/>
              <p:nvPr/>
            </p:nvSpPr>
            <p:spPr>
              <a:xfrm>
                <a:off x="9804" y="6837"/>
                <a:ext cx="1" cy="3"/>
              </a:xfrm>
              <a:custGeom>
                <a:avLst/>
                <a:gdLst>
                  <a:gd name="connsiteX0" fmla="*/ 0 w 345"/>
                  <a:gd name="connsiteY0" fmla="*/ 86 h 1729"/>
                  <a:gd name="connsiteX1" fmla="*/ 0 w 345"/>
                  <a:gd name="connsiteY1" fmla="*/ 1729 h 1729"/>
                  <a:gd name="connsiteX2" fmla="*/ 173 w 345"/>
                  <a:gd name="connsiteY2" fmla="*/ 173 h 1729"/>
                  <a:gd name="connsiteX3" fmla="*/ 346 w 345"/>
                  <a:gd name="connsiteY3" fmla="*/ 0 h 1729"/>
                  <a:gd name="connsiteX4" fmla="*/ 0 w 345"/>
                  <a:gd name="connsiteY4" fmla="*/ 86 h 1729"/>
                  <a:gd name="connsiteX5" fmla="*/ 0 w 345"/>
                  <a:gd name="connsiteY5" fmla="*/ 86 h 1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45" h="1729">
                    <a:moveTo>
                      <a:pt x="0" y="86"/>
                    </a:moveTo>
                    <a:lnTo>
                      <a:pt x="0" y="1729"/>
                    </a:lnTo>
                    <a:cubicBezTo>
                      <a:pt x="87" y="1211"/>
                      <a:pt x="87" y="692"/>
                      <a:pt x="173" y="173"/>
                    </a:cubicBezTo>
                    <a:cubicBezTo>
                      <a:pt x="259" y="86"/>
                      <a:pt x="259" y="0"/>
                      <a:pt x="346" y="0"/>
                    </a:cubicBezTo>
                    <a:cubicBezTo>
                      <a:pt x="173" y="0"/>
                      <a:pt x="87" y="86"/>
                      <a:pt x="0" y="86"/>
                    </a:cubicBezTo>
                    <a:lnTo>
                      <a:pt x="0" y="86"/>
                    </a:lnTo>
                    <a:close/>
                  </a:path>
                </a:pathLst>
              </a:custGeom>
              <a:solidFill>
                <a:srgbClr val="CC0033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345" name="图形 9"/>
              <p:cNvSpPr/>
              <p:nvPr/>
            </p:nvSpPr>
            <p:spPr>
              <a:xfrm>
                <a:off x="10037" y="6879"/>
                <a:ext cx="5" cy="5"/>
              </a:xfrm>
              <a:custGeom>
                <a:avLst/>
                <a:gdLst>
                  <a:gd name="connsiteX0" fmla="*/ 0 w 3026"/>
                  <a:gd name="connsiteY0" fmla="*/ 951 h 2940"/>
                  <a:gd name="connsiteX1" fmla="*/ 3027 w 3026"/>
                  <a:gd name="connsiteY1" fmla="*/ 2940 h 2940"/>
                  <a:gd name="connsiteX2" fmla="*/ 1384 w 3026"/>
                  <a:gd name="connsiteY2" fmla="*/ 0 h 2940"/>
                  <a:gd name="connsiteX3" fmla="*/ 0 w 3026"/>
                  <a:gd name="connsiteY3" fmla="*/ 951 h 29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026" h="2940">
                    <a:moveTo>
                      <a:pt x="0" y="951"/>
                    </a:moveTo>
                    <a:cubicBezTo>
                      <a:pt x="1038" y="1643"/>
                      <a:pt x="2075" y="2335"/>
                      <a:pt x="3027" y="2940"/>
                    </a:cubicBezTo>
                    <a:cubicBezTo>
                      <a:pt x="2508" y="1989"/>
                      <a:pt x="1989" y="951"/>
                      <a:pt x="1384" y="0"/>
                    </a:cubicBezTo>
                    <a:cubicBezTo>
                      <a:pt x="951" y="346"/>
                      <a:pt x="519" y="605"/>
                      <a:pt x="0" y="951"/>
                    </a:cubicBezTo>
                    <a:close/>
                  </a:path>
                </a:pathLst>
              </a:custGeom>
              <a:solidFill>
                <a:srgbClr val="CC0033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346" name="图形 9"/>
              <p:cNvSpPr/>
              <p:nvPr/>
            </p:nvSpPr>
            <p:spPr>
              <a:xfrm>
                <a:off x="10126" y="6696"/>
                <a:ext cx="1" cy="1"/>
              </a:xfrm>
              <a:custGeom>
                <a:avLst/>
                <a:gdLst>
                  <a:gd name="connsiteX0" fmla="*/ 0 w 691"/>
                  <a:gd name="connsiteY0" fmla="*/ 692 h 691"/>
                  <a:gd name="connsiteX1" fmla="*/ 692 w 691"/>
                  <a:gd name="connsiteY1" fmla="*/ 432 h 691"/>
                  <a:gd name="connsiteX2" fmla="*/ 173 w 691"/>
                  <a:gd name="connsiteY2" fmla="*/ 0 h 6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91" h="691">
                    <a:moveTo>
                      <a:pt x="0" y="692"/>
                    </a:moveTo>
                    <a:lnTo>
                      <a:pt x="692" y="432"/>
                    </a:lnTo>
                    <a:lnTo>
                      <a:pt x="173" y="0"/>
                    </a:lnTo>
                    <a:close/>
                  </a:path>
                </a:pathLst>
              </a:custGeom>
              <a:solidFill>
                <a:srgbClr val="CC0033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347" name="图形 9"/>
              <p:cNvSpPr/>
              <p:nvPr/>
            </p:nvSpPr>
            <p:spPr>
              <a:xfrm>
                <a:off x="10105" y="6771"/>
                <a:ext cx="25" cy="12"/>
              </a:xfrm>
              <a:custGeom>
                <a:avLst/>
                <a:gdLst>
                  <a:gd name="connsiteX0" fmla="*/ 0 w 15911"/>
                  <a:gd name="connsiteY0" fmla="*/ 2294 h 7796"/>
                  <a:gd name="connsiteX1" fmla="*/ 15912 w 15911"/>
                  <a:gd name="connsiteY1" fmla="*/ 7137 h 7796"/>
                  <a:gd name="connsiteX2" fmla="*/ 0 w 15911"/>
                  <a:gd name="connsiteY2" fmla="*/ 2294 h 77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5911" h="7796">
                    <a:moveTo>
                      <a:pt x="0" y="2294"/>
                    </a:moveTo>
                    <a:cubicBezTo>
                      <a:pt x="3891" y="7656"/>
                      <a:pt x="8993" y="8694"/>
                      <a:pt x="15912" y="7137"/>
                    </a:cubicBezTo>
                    <a:cubicBezTo>
                      <a:pt x="12885" y="-1165"/>
                      <a:pt x="11934" y="-1424"/>
                      <a:pt x="0" y="2294"/>
                    </a:cubicBezTo>
                    <a:close/>
                  </a:path>
                </a:pathLst>
              </a:custGeom>
              <a:solidFill>
                <a:srgbClr val="CC0033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348" name="图形 9"/>
              <p:cNvSpPr/>
              <p:nvPr/>
            </p:nvSpPr>
            <p:spPr>
              <a:xfrm>
                <a:off x="11441" y="6808"/>
                <a:ext cx="1" cy="2"/>
              </a:xfrm>
              <a:custGeom>
                <a:avLst/>
                <a:gdLst>
                  <a:gd name="connsiteX0" fmla="*/ 0 w 778"/>
                  <a:gd name="connsiteY0" fmla="*/ 0 h 1297"/>
                  <a:gd name="connsiteX1" fmla="*/ 87 w 778"/>
                  <a:gd name="connsiteY1" fmla="*/ 1124 h 1297"/>
                  <a:gd name="connsiteX2" fmla="*/ 778 w 778"/>
                  <a:gd name="connsiteY2" fmla="*/ 1297 h 1297"/>
                  <a:gd name="connsiteX3" fmla="*/ 173 w 778"/>
                  <a:gd name="connsiteY3" fmla="*/ 1038 h 1297"/>
                  <a:gd name="connsiteX4" fmla="*/ 0 w 778"/>
                  <a:gd name="connsiteY4" fmla="*/ 0 h 12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78" h="1297">
                    <a:moveTo>
                      <a:pt x="0" y="0"/>
                    </a:moveTo>
                    <a:cubicBezTo>
                      <a:pt x="0" y="86"/>
                      <a:pt x="0" y="605"/>
                      <a:pt x="87" y="1124"/>
                    </a:cubicBezTo>
                    <a:lnTo>
                      <a:pt x="778" y="1297"/>
                    </a:lnTo>
                    <a:lnTo>
                      <a:pt x="173" y="1038"/>
                    </a:lnTo>
                    <a:cubicBezTo>
                      <a:pt x="87" y="519"/>
                      <a:pt x="0" y="86"/>
                      <a:pt x="0" y="0"/>
                    </a:cubicBezTo>
                    <a:close/>
                  </a:path>
                </a:pathLst>
              </a:custGeom>
              <a:solidFill>
                <a:srgbClr val="CC0033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349" name="图形 9"/>
              <p:cNvSpPr/>
              <p:nvPr/>
            </p:nvSpPr>
            <p:spPr>
              <a:xfrm>
                <a:off x="6889" y="6855"/>
                <a:ext cx="8" cy="4"/>
              </a:xfrm>
              <a:custGeom>
                <a:avLst/>
                <a:gdLst>
                  <a:gd name="connsiteX0" fmla="*/ 0 w 4929"/>
                  <a:gd name="connsiteY0" fmla="*/ 1643 h 2421"/>
                  <a:gd name="connsiteX1" fmla="*/ 4929 w 4929"/>
                  <a:gd name="connsiteY1" fmla="*/ 2421 h 2421"/>
                  <a:gd name="connsiteX2" fmla="*/ 951 w 4929"/>
                  <a:gd name="connsiteY2" fmla="*/ 0 h 2421"/>
                  <a:gd name="connsiteX3" fmla="*/ 0 w 4929"/>
                  <a:gd name="connsiteY3" fmla="*/ 1643 h 24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929" h="2421">
                    <a:moveTo>
                      <a:pt x="0" y="1643"/>
                    </a:moveTo>
                    <a:cubicBezTo>
                      <a:pt x="1643" y="1902"/>
                      <a:pt x="3286" y="2162"/>
                      <a:pt x="4929" y="2421"/>
                    </a:cubicBezTo>
                    <a:cubicBezTo>
                      <a:pt x="3632" y="1643"/>
                      <a:pt x="2248" y="778"/>
                      <a:pt x="951" y="0"/>
                    </a:cubicBezTo>
                    <a:cubicBezTo>
                      <a:pt x="605" y="605"/>
                      <a:pt x="346" y="1124"/>
                      <a:pt x="0" y="1643"/>
                    </a:cubicBezTo>
                    <a:close/>
                  </a:path>
                </a:pathLst>
              </a:custGeom>
              <a:solidFill>
                <a:srgbClr val="CC0033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350" name="图形 9"/>
              <p:cNvSpPr/>
              <p:nvPr/>
            </p:nvSpPr>
            <p:spPr>
              <a:xfrm>
                <a:off x="6854" y="6876"/>
                <a:ext cx="17" cy="15"/>
              </a:xfrm>
              <a:custGeom>
                <a:avLst/>
                <a:gdLst>
                  <a:gd name="connsiteX0" fmla="*/ 2 w 10984"/>
                  <a:gd name="connsiteY0" fmla="*/ 9803 h 9803"/>
                  <a:gd name="connsiteX1" fmla="*/ 10984 w 10984"/>
                  <a:gd name="connsiteY1" fmla="*/ 2626 h 9803"/>
                  <a:gd name="connsiteX2" fmla="*/ 8736 w 10984"/>
                  <a:gd name="connsiteY2" fmla="*/ 32 h 9803"/>
                  <a:gd name="connsiteX3" fmla="*/ 2 w 10984"/>
                  <a:gd name="connsiteY3" fmla="*/ 9803 h 98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984" h="9803">
                    <a:moveTo>
                      <a:pt x="2" y="9803"/>
                    </a:moveTo>
                    <a:cubicBezTo>
                      <a:pt x="4845" y="6604"/>
                      <a:pt x="7958" y="4615"/>
                      <a:pt x="10984" y="2626"/>
                    </a:cubicBezTo>
                    <a:cubicBezTo>
                      <a:pt x="10206" y="1761"/>
                      <a:pt x="9514" y="897"/>
                      <a:pt x="8736" y="32"/>
                    </a:cubicBezTo>
                    <a:cubicBezTo>
                      <a:pt x="2683" y="-314"/>
                      <a:pt x="-85" y="2107"/>
                      <a:pt x="2" y="9803"/>
                    </a:cubicBezTo>
                    <a:close/>
                  </a:path>
                </a:pathLst>
              </a:custGeom>
              <a:solidFill>
                <a:srgbClr val="CC0033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351" name="图形 9"/>
              <p:cNvSpPr/>
              <p:nvPr/>
            </p:nvSpPr>
            <p:spPr>
              <a:xfrm>
                <a:off x="6897" y="6859"/>
                <a:ext cx="1" cy="0"/>
              </a:xfrm>
              <a:custGeom>
                <a:avLst/>
                <a:gdLst>
                  <a:gd name="connsiteX0" fmla="*/ 259 w 345"/>
                  <a:gd name="connsiteY0" fmla="*/ 173 h 172"/>
                  <a:gd name="connsiteX1" fmla="*/ 346 w 345"/>
                  <a:gd name="connsiteY1" fmla="*/ 86 h 172"/>
                  <a:gd name="connsiteX2" fmla="*/ 0 w 345"/>
                  <a:gd name="connsiteY2" fmla="*/ 0 h 172"/>
                  <a:gd name="connsiteX3" fmla="*/ 259 w 345"/>
                  <a:gd name="connsiteY3" fmla="*/ 173 h 1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45" h="172">
                    <a:moveTo>
                      <a:pt x="259" y="173"/>
                    </a:moveTo>
                    <a:lnTo>
                      <a:pt x="346" y="86"/>
                    </a:lnTo>
                    <a:cubicBezTo>
                      <a:pt x="259" y="86"/>
                      <a:pt x="86" y="86"/>
                      <a:pt x="0" y="0"/>
                    </a:cubicBezTo>
                    <a:cubicBezTo>
                      <a:pt x="86" y="86"/>
                      <a:pt x="173" y="173"/>
                      <a:pt x="259" y="173"/>
                    </a:cubicBezTo>
                    <a:close/>
                  </a:path>
                </a:pathLst>
              </a:custGeom>
              <a:solidFill>
                <a:srgbClr val="CC0033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352" name="图形 9"/>
              <p:cNvSpPr/>
              <p:nvPr/>
            </p:nvSpPr>
            <p:spPr>
              <a:xfrm>
                <a:off x="9805" y="6834"/>
                <a:ext cx="5" cy="4"/>
              </a:xfrm>
              <a:custGeom>
                <a:avLst/>
                <a:gdLst>
                  <a:gd name="connsiteX0" fmla="*/ 0 w 2940"/>
                  <a:gd name="connsiteY0" fmla="*/ 2248 h 2248"/>
                  <a:gd name="connsiteX1" fmla="*/ 2940 w 2940"/>
                  <a:gd name="connsiteY1" fmla="*/ 1124 h 2248"/>
                  <a:gd name="connsiteX2" fmla="*/ 1556 w 2940"/>
                  <a:gd name="connsiteY2" fmla="*/ 0 h 2248"/>
                  <a:gd name="connsiteX3" fmla="*/ 0 w 2940"/>
                  <a:gd name="connsiteY3" fmla="*/ 2248 h 22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940" h="2248">
                    <a:moveTo>
                      <a:pt x="0" y="2248"/>
                    </a:moveTo>
                    <a:cubicBezTo>
                      <a:pt x="951" y="1902"/>
                      <a:pt x="1902" y="1470"/>
                      <a:pt x="2940" y="1124"/>
                    </a:cubicBezTo>
                    <a:cubicBezTo>
                      <a:pt x="2508" y="778"/>
                      <a:pt x="1989" y="346"/>
                      <a:pt x="1556" y="0"/>
                    </a:cubicBezTo>
                    <a:cubicBezTo>
                      <a:pt x="1038" y="692"/>
                      <a:pt x="519" y="1470"/>
                      <a:pt x="0" y="2248"/>
                    </a:cubicBezTo>
                    <a:close/>
                  </a:path>
                </a:pathLst>
              </a:custGeom>
              <a:solidFill>
                <a:srgbClr val="CC0033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353" name="图形 9"/>
              <p:cNvSpPr/>
              <p:nvPr/>
            </p:nvSpPr>
            <p:spPr>
              <a:xfrm>
                <a:off x="10550" y="6747"/>
                <a:ext cx="14" cy="8"/>
              </a:xfrm>
              <a:custGeom>
                <a:avLst/>
                <a:gdLst>
                  <a:gd name="connsiteX0" fmla="*/ 8993 w 8993"/>
                  <a:gd name="connsiteY0" fmla="*/ 3027 h 4814"/>
                  <a:gd name="connsiteX1" fmla="*/ 0 w 8993"/>
                  <a:gd name="connsiteY1" fmla="*/ 0 h 4814"/>
                  <a:gd name="connsiteX2" fmla="*/ 8993 w 8993"/>
                  <a:gd name="connsiteY2" fmla="*/ 3027 h 48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8993" h="4814">
                    <a:moveTo>
                      <a:pt x="8993" y="3027"/>
                    </a:moveTo>
                    <a:cubicBezTo>
                      <a:pt x="6486" y="2162"/>
                      <a:pt x="3978" y="1297"/>
                      <a:pt x="0" y="0"/>
                    </a:cubicBezTo>
                    <a:cubicBezTo>
                      <a:pt x="1384" y="5361"/>
                      <a:pt x="4237" y="6053"/>
                      <a:pt x="8993" y="3027"/>
                    </a:cubicBezTo>
                    <a:close/>
                  </a:path>
                </a:pathLst>
              </a:custGeom>
              <a:solidFill>
                <a:srgbClr val="CC0033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354" name="图形 9"/>
              <p:cNvSpPr/>
              <p:nvPr/>
            </p:nvSpPr>
            <p:spPr>
              <a:xfrm>
                <a:off x="10952" y="6930"/>
                <a:ext cx="2" cy="2"/>
              </a:xfrm>
              <a:custGeom>
                <a:avLst/>
                <a:gdLst>
                  <a:gd name="connsiteX0" fmla="*/ 346 w 1383"/>
                  <a:gd name="connsiteY0" fmla="*/ 1124 h 1124"/>
                  <a:gd name="connsiteX1" fmla="*/ 1384 w 1383"/>
                  <a:gd name="connsiteY1" fmla="*/ 865 h 1124"/>
                  <a:gd name="connsiteX2" fmla="*/ 0 w 1383"/>
                  <a:gd name="connsiteY2" fmla="*/ 0 h 1124"/>
                  <a:gd name="connsiteX3" fmla="*/ 346 w 1383"/>
                  <a:gd name="connsiteY3" fmla="*/ 1124 h 11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83" h="1124">
                    <a:moveTo>
                      <a:pt x="346" y="1124"/>
                    </a:moveTo>
                    <a:cubicBezTo>
                      <a:pt x="692" y="1038"/>
                      <a:pt x="1038" y="951"/>
                      <a:pt x="1384" y="865"/>
                    </a:cubicBezTo>
                    <a:cubicBezTo>
                      <a:pt x="951" y="605"/>
                      <a:pt x="605" y="346"/>
                      <a:pt x="0" y="0"/>
                    </a:cubicBezTo>
                    <a:cubicBezTo>
                      <a:pt x="173" y="519"/>
                      <a:pt x="259" y="778"/>
                      <a:pt x="346" y="1124"/>
                    </a:cubicBezTo>
                    <a:close/>
                  </a:path>
                </a:pathLst>
              </a:custGeom>
              <a:solidFill>
                <a:srgbClr val="CC0033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355" name="图形 9"/>
              <p:cNvSpPr/>
              <p:nvPr/>
            </p:nvSpPr>
            <p:spPr>
              <a:xfrm>
                <a:off x="6931" y="6793"/>
                <a:ext cx="2" cy="1"/>
              </a:xfrm>
              <a:custGeom>
                <a:avLst/>
                <a:gdLst>
                  <a:gd name="connsiteX0" fmla="*/ 259 w 1037"/>
                  <a:gd name="connsiteY0" fmla="*/ 778 h 778"/>
                  <a:gd name="connsiteX1" fmla="*/ 1038 w 1037"/>
                  <a:gd name="connsiteY1" fmla="*/ 173 h 778"/>
                  <a:gd name="connsiteX2" fmla="*/ 0 w 1037"/>
                  <a:gd name="connsiteY2" fmla="*/ 0 h 7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037" h="778">
                    <a:moveTo>
                      <a:pt x="259" y="778"/>
                    </a:moveTo>
                    <a:lnTo>
                      <a:pt x="1038" y="17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C0033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356" name="图形 9"/>
              <p:cNvSpPr/>
              <p:nvPr/>
            </p:nvSpPr>
            <p:spPr>
              <a:xfrm>
                <a:off x="8657" y="6794"/>
                <a:ext cx="3" cy="2"/>
              </a:xfrm>
              <a:custGeom>
                <a:avLst/>
                <a:gdLst>
                  <a:gd name="connsiteX0" fmla="*/ 0 w 1816"/>
                  <a:gd name="connsiteY0" fmla="*/ 0 h 1124"/>
                  <a:gd name="connsiteX1" fmla="*/ 1556 w 1816"/>
                  <a:gd name="connsiteY1" fmla="*/ 1124 h 1124"/>
                  <a:gd name="connsiteX2" fmla="*/ 1816 w 1816"/>
                  <a:gd name="connsiteY2" fmla="*/ 1124 h 1124"/>
                  <a:gd name="connsiteX3" fmla="*/ 1643 w 1816"/>
                  <a:gd name="connsiteY3" fmla="*/ 951 h 1124"/>
                  <a:gd name="connsiteX4" fmla="*/ 0 w 1816"/>
                  <a:gd name="connsiteY4" fmla="*/ 0 h 11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16" h="1124">
                    <a:moveTo>
                      <a:pt x="0" y="0"/>
                    </a:moveTo>
                    <a:cubicBezTo>
                      <a:pt x="519" y="346"/>
                      <a:pt x="1038" y="692"/>
                      <a:pt x="1556" y="1124"/>
                    </a:cubicBezTo>
                    <a:lnTo>
                      <a:pt x="1816" y="1124"/>
                    </a:lnTo>
                    <a:cubicBezTo>
                      <a:pt x="1729" y="1038"/>
                      <a:pt x="1729" y="1038"/>
                      <a:pt x="1643" y="951"/>
                    </a:cubicBezTo>
                    <a:cubicBezTo>
                      <a:pt x="1124" y="605"/>
                      <a:pt x="519" y="259"/>
                      <a:pt x="0" y="0"/>
                    </a:cubicBezTo>
                    <a:close/>
                  </a:path>
                </a:pathLst>
              </a:custGeom>
              <a:solidFill>
                <a:srgbClr val="CC0033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357" name="图形 9"/>
              <p:cNvSpPr/>
              <p:nvPr/>
            </p:nvSpPr>
            <p:spPr>
              <a:xfrm>
                <a:off x="8660" y="6795"/>
                <a:ext cx="64" cy="15"/>
              </a:xfrm>
              <a:custGeom>
                <a:avLst/>
                <a:gdLst>
                  <a:gd name="connsiteX0" fmla="*/ 0 w 40729"/>
                  <a:gd name="connsiteY0" fmla="*/ 0 h 9623"/>
                  <a:gd name="connsiteX1" fmla="*/ 40729 w 40729"/>
                  <a:gd name="connsiteY1" fmla="*/ 9512 h 9623"/>
                  <a:gd name="connsiteX2" fmla="*/ 14441 w 40729"/>
                  <a:gd name="connsiteY2" fmla="*/ 778 h 9623"/>
                  <a:gd name="connsiteX3" fmla="*/ 0 w 40729"/>
                  <a:gd name="connsiteY3" fmla="*/ 0 h 96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729" h="9623">
                    <a:moveTo>
                      <a:pt x="0" y="0"/>
                    </a:moveTo>
                    <a:cubicBezTo>
                      <a:pt x="9944" y="11847"/>
                      <a:pt x="24645" y="9339"/>
                      <a:pt x="40729" y="9512"/>
                    </a:cubicBezTo>
                    <a:cubicBezTo>
                      <a:pt x="33120" y="951"/>
                      <a:pt x="23002" y="2335"/>
                      <a:pt x="14441" y="778"/>
                    </a:cubicBezTo>
                    <a:cubicBezTo>
                      <a:pt x="9858" y="0"/>
                      <a:pt x="4843" y="259"/>
                      <a:pt x="0" y="0"/>
                    </a:cubicBezTo>
                    <a:close/>
                  </a:path>
                </a:pathLst>
              </a:custGeom>
              <a:solidFill>
                <a:srgbClr val="CC0033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358" name="图形 9"/>
              <p:cNvSpPr/>
              <p:nvPr/>
            </p:nvSpPr>
            <p:spPr>
              <a:xfrm>
                <a:off x="8704" y="6785"/>
                <a:ext cx="2" cy="3"/>
              </a:xfrm>
              <a:custGeom>
                <a:avLst/>
                <a:gdLst>
                  <a:gd name="connsiteX0" fmla="*/ 1038 w 1210"/>
                  <a:gd name="connsiteY0" fmla="*/ 38 h 1681"/>
                  <a:gd name="connsiteX1" fmla="*/ 0 w 1210"/>
                  <a:gd name="connsiteY1" fmla="*/ 38 h 1681"/>
                  <a:gd name="connsiteX2" fmla="*/ 87 w 1210"/>
                  <a:gd name="connsiteY2" fmla="*/ 1681 h 1681"/>
                  <a:gd name="connsiteX3" fmla="*/ 1211 w 1210"/>
                  <a:gd name="connsiteY3" fmla="*/ 1681 h 1681"/>
                  <a:gd name="connsiteX4" fmla="*/ 1038 w 1210"/>
                  <a:gd name="connsiteY4" fmla="*/ 38 h 16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10" h="1681">
                    <a:moveTo>
                      <a:pt x="1038" y="38"/>
                    </a:moveTo>
                    <a:cubicBezTo>
                      <a:pt x="1038" y="-48"/>
                      <a:pt x="346" y="38"/>
                      <a:pt x="0" y="38"/>
                    </a:cubicBezTo>
                    <a:cubicBezTo>
                      <a:pt x="0" y="557"/>
                      <a:pt x="87" y="1076"/>
                      <a:pt x="87" y="1681"/>
                    </a:cubicBezTo>
                    <a:lnTo>
                      <a:pt x="1211" y="1681"/>
                    </a:lnTo>
                    <a:cubicBezTo>
                      <a:pt x="1124" y="1076"/>
                      <a:pt x="1124" y="557"/>
                      <a:pt x="1038" y="38"/>
                    </a:cubicBezTo>
                    <a:close/>
                  </a:path>
                </a:pathLst>
              </a:custGeom>
              <a:solidFill>
                <a:srgbClr val="CC0033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359" name="图形 9"/>
              <p:cNvSpPr/>
              <p:nvPr/>
            </p:nvSpPr>
            <p:spPr>
              <a:xfrm>
                <a:off x="8738" y="6793"/>
                <a:ext cx="3" cy="4"/>
              </a:xfrm>
              <a:custGeom>
                <a:avLst/>
                <a:gdLst>
                  <a:gd name="connsiteX0" fmla="*/ 24 w 2098"/>
                  <a:gd name="connsiteY0" fmla="*/ 530 h 2259"/>
                  <a:gd name="connsiteX1" fmla="*/ 197 w 2098"/>
                  <a:gd name="connsiteY1" fmla="*/ 2260 h 2259"/>
                  <a:gd name="connsiteX2" fmla="*/ 2099 w 2098"/>
                  <a:gd name="connsiteY2" fmla="*/ 1222 h 2259"/>
                  <a:gd name="connsiteX3" fmla="*/ 888 w 2098"/>
                  <a:gd name="connsiteY3" fmla="*/ 11 h 2259"/>
                  <a:gd name="connsiteX4" fmla="*/ 24 w 2098"/>
                  <a:gd name="connsiteY4" fmla="*/ 530 h 22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098" h="2259">
                    <a:moveTo>
                      <a:pt x="24" y="530"/>
                    </a:moveTo>
                    <a:cubicBezTo>
                      <a:pt x="-63" y="1049"/>
                      <a:pt x="110" y="1654"/>
                      <a:pt x="197" y="2260"/>
                    </a:cubicBezTo>
                    <a:cubicBezTo>
                      <a:pt x="802" y="1914"/>
                      <a:pt x="1494" y="1568"/>
                      <a:pt x="2099" y="1222"/>
                    </a:cubicBezTo>
                    <a:cubicBezTo>
                      <a:pt x="1753" y="790"/>
                      <a:pt x="1321" y="357"/>
                      <a:pt x="888" y="11"/>
                    </a:cubicBezTo>
                    <a:cubicBezTo>
                      <a:pt x="888" y="-75"/>
                      <a:pt x="24" y="357"/>
                      <a:pt x="24" y="530"/>
                    </a:cubicBezTo>
                    <a:close/>
                  </a:path>
                </a:pathLst>
              </a:custGeom>
              <a:solidFill>
                <a:srgbClr val="CC0033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360" name="图形 9"/>
              <p:cNvSpPr/>
              <p:nvPr/>
            </p:nvSpPr>
            <p:spPr>
              <a:xfrm>
                <a:off x="8513" y="6733"/>
                <a:ext cx="4" cy="6"/>
              </a:xfrm>
              <a:custGeom>
                <a:avLst/>
                <a:gdLst>
                  <a:gd name="connsiteX0" fmla="*/ 1038 w 2334"/>
                  <a:gd name="connsiteY0" fmla="*/ 0 h 3804"/>
                  <a:gd name="connsiteX1" fmla="*/ 0 w 2334"/>
                  <a:gd name="connsiteY1" fmla="*/ 3545 h 3804"/>
                  <a:gd name="connsiteX2" fmla="*/ 1470 w 2334"/>
                  <a:gd name="connsiteY2" fmla="*/ 3805 h 3804"/>
                  <a:gd name="connsiteX3" fmla="*/ 2335 w 2334"/>
                  <a:gd name="connsiteY3" fmla="*/ 259 h 3804"/>
                  <a:gd name="connsiteX4" fmla="*/ 1038 w 2334"/>
                  <a:gd name="connsiteY4" fmla="*/ 0 h 38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334" h="3804">
                    <a:moveTo>
                      <a:pt x="1038" y="0"/>
                    </a:moveTo>
                    <a:cubicBezTo>
                      <a:pt x="692" y="1211"/>
                      <a:pt x="346" y="2335"/>
                      <a:pt x="0" y="3545"/>
                    </a:cubicBezTo>
                    <a:lnTo>
                      <a:pt x="1470" y="3805"/>
                    </a:lnTo>
                    <a:lnTo>
                      <a:pt x="2335" y="259"/>
                    </a:lnTo>
                    <a:cubicBezTo>
                      <a:pt x="1989" y="173"/>
                      <a:pt x="1470" y="87"/>
                      <a:pt x="1038" y="0"/>
                    </a:cubicBezTo>
                    <a:close/>
                  </a:path>
                </a:pathLst>
              </a:custGeom>
              <a:solidFill>
                <a:srgbClr val="CC0033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361" name="图形 9"/>
              <p:cNvSpPr/>
              <p:nvPr/>
            </p:nvSpPr>
            <p:spPr>
              <a:xfrm>
                <a:off x="8774" y="6912"/>
                <a:ext cx="6" cy="4"/>
              </a:xfrm>
              <a:custGeom>
                <a:avLst/>
                <a:gdLst>
                  <a:gd name="connsiteX0" fmla="*/ 0 w 3545"/>
                  <a:gd name="connsiteY0" fmla="*/ 873 h 2516"/>
                  <a:gd name="connsiteX1" fmla="*/ 1989 w 3545"/>
                  <a:gd name="connsiteY1" fmla="*/ 2516 h 2516"/>
                  <a:gd name="connsiteX2" fmla="*/ 3545 w 3545"/>
                  <a:gd name="connsiteY2" fmla="*/ 1133 h 2516"/>
                  <a:gd name="connsiteX3" fmla="*/ 1989 w 3545"/>
                  <a:gd name="connsiteY3" fmla="*/ 8 h 2516"/>
                  <a:gd name="connsiteX4" fmla="*/ 0 w 3545"/>
                  <a:gd name="connsiteY4" fmla="*/ 873 h 25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545" h="2516">
                    <a:moveTo>
                      <a:pt x="0" y="873"/>
                    </a:moveTo>
                    <a:cubicBezTo>
                      <a:pt x="692" y="1392"/>
                      <a:pt x="1297" y="1997"/>
                      <a:pt x="1989" y="2516"/>
                    </a:cubicBezTo>
                    <a:cubicBezTo>
                      <a:pt x="2508" y="2084"/>
                      <a:pt x="3027" y="1565"/>
                      <a:pt x="3545" y="1133"/>
                    </a:cubicBezTo>
                    <a:cubicBezTo>
                      <a:pt x="3027" y="700"/>
                      <a:pt x="2508" y="8"/>
                      <a:pt x="1989" y="8"/>
                    </a:cubicBezTo>
                    <a:cubicBezTo>
                      <a:pt x="1384" y="-78"/>
                      <a:pt x="692" y="527"/>
                      <a:pt x="0" y="873"/>
                    </a:cubicBezTo>
                    <a:close/>
                  </a:path>
                </a:pathLst>
              </a:custGeom>
              <a:solidFill>
                <a:srgbClr val="CC0033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362" name="图形 9"/>
              <p:cNvSpPr/>
              <p:nvPr/>
            </p:nvSpPr>
            <p:spPr>
              <a:xfrm>
                <a:off x="8897" y="6681"/>
                <a:ext cx="2" cy="1"/>
              </a:xfrm>
              <a:custGeom>
                <a:avLst/>
                <a:gdLst>
                  <a:gd name="connsiteX0" fmla="*/ 173 w 1210"/>
                  <a:gd name="connsiteY0" fmla="*/ 778 h 778"/>
                  <a:gd name="connsiteX1" fmla="*/ 1211 w 1210"/>
                  <a:gd name="connsiteY1" fmla="*/ 0 h 778"/>
                  <a:gd name="connsiteX2" fmla="*/ 0 w 1210"/>
                  <a:gd name="connsiteY2" fmla="*/ 692 h 778"/>
                  <a:gd name="connsiteX3" fmla="*/ 173 w 1210"/>
                  <a:gd name="connsiteY3" fmla="*/ 778 h 7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10" h="778">
                    <a:moveTo>
                      <a:pt x="173" y="778"/>
                    </a:moveTo>
                    <a:cubicBezTo>
                      <a:pt x="692" y="432"/>
                      <a:pt x="1124" y="86"/>
                      <a:pt x="1211" y="0"/>
                    </a:cubicBezTo>
                    <a:cubicBezTo>
                      <a:pt x="1124" y="86"/>
                      <a:pt x="605" y="346"/>
                      <a:pt x="0" y="692"/>
                    </a:cubicBezTo>
                    <a:lnTo>
                      <a:pt x="173" y="778"/>
                    </a:lnTo>
                    <a:close/>
                  </a:path>
                </a:pathLst>
              </a:custGeom>
              <a:solidFill>
                <a:srgbClr val="CC0033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363" name="图形 9"/>
              <p:cNvSpPr/>
              <p:nvPr/>
            </p:nvSpPr>
            <p:spPr>
              <a:xfrm>
                <a:off x="8915" y="6671"/>
                <a:ext cx="1" cy="1"/>
              </a:xfrm>
              <a:custGeom>
                <a:avLst/>
                <a:gdLst>
                  <a:gd name="connsiteX0" fmla="*/ 86 w 691"/>
                  <a:gd name="connsiteY0" fmla="*/ 346 h 345"/>
                  <a:gd name="connsiteX1" fmla="*/ 692 w 691"/>
                  <a:gd name="connsiteY1" fmla="*/ 0 h 345"/>
                  <a:gd name="connsiteX2" fmla="*/ 0 w 691"/>
                  <a:gd name="connsiteY2" fmla="*/ 260 h 3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91" h="345">
                    <a:moveTo>
                      <a:pt x="86" y="346"/>
                    </a:moveTo>
                    <a:lnTo>
                      <a:pt x="692" y="0"/>
                    </a:lnTo>
                    <a:lnTo>
                      <a:pt x="0" y="260"/>
                    </a:lnTo>
                    <a:close/>
                  </a:path>
                </a:pathLst>
              </a:custGeom>
              <a:solidFill>
                <a:srgbClr val="CC0033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364" name="图形 9"/>
              <p:cNvSpPr/>
              <p:nvPr/>
            </p:nvSpPr>
            <p:spPr>
              <a:xfrm>
                <a:off x="8541" y="6799"/>
                <a:ext cx="1" cy="2"/>
              </a:xfrm>
              <a:custGeom>
                <a:avLst/>
                <a:gdLst>
                  <a:gd name="connsiteX0" fmla="*/ 432 w 864"/>
                  <a:gd name="connsiteY0" fmla="*/ 1470 h 1470"/>
                  <a:gd name="connsiteX1" fmla="*/ 865 w 864"/>
                  <a:gd name="connsiteY1" fmla="*/ 605 h 1470"/>
                  <a:gd name="connsiteX2" fmla="*/ 0 w 864"/>
                  <a:gd name="connsiteY2" fmla="*/ 0 h 1470"/>
                  <a:gd name="connsiteX3" fmla="*/ 432 w 864"/>
                  <a:gd name="connsiteY3" fmla="*/ 1470 h 14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64" h="1470">
                    <a:moveTo>
                      <a:pt x="432" y="1470"/>
                    </a:moveTo>
                    <a:cubicBezTo>
                      <a:pt x="605" y="1211"/>
                      <a:pt x="778" y="865"/>
                      <a:pt x="865" y="605"/>
                    </a:cubicBezTo>
                    <a:cubicBezTo>
                      <a:pt x="605" y="432"/>
                      <a:pt x="346" y="173"/>
                      <a:pt x="0" y="0"/>
                    </a:cubicBezTo>
                    <a:cubicBezTo>
                      <a:pt x="173" y="519"/>
                      <a:pt x="259" y="1038"/>
                      <a:pt x="432" y="1470"/>
                    </a:cubicBezTo>
                    <a:close/>
                  </a:path>
                </a:pathLst>
              </a:custGeom>
              <a:solidFill>
                <a:srgbClr val="CC0033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365" name="图形 9"/>
              <p:cNvSpPr/>
              <p:nvPr/>
            </p:nvSpPr>
            <p:spPr>
              <a:xfrm>
                <a:off x="8092" y="6741"/>
                <a:ext cx="4" cy="3"/>
              </a:xfrm>
              <a:custGeom>
                <a:avLst/>
                <a:gdLst>
                  <a:gd name="connsiteX0" fmla="*/ 1729 w 2594"/>
                  <a:gd name="connsiteY0" fmla="*/ 10 h 1998"/>
                  <a:gd name="connsiteX1" fmla="*/ 0 w 2594"/>
                  <a:gd name="connsiteY1" fmla="*/ 1307 h 1998"/>
                  <a:gd name="connsiteX2" fmla="*/ 951 w 2594"/>
                  <a:gd name="connsiteY2" fmla="*/ 1998 h 1998"/>
                  <a:gd name="connsiteX3" fmla="*/ 2594 w 2594"/>
                  <a:gd name="connsiteY3" fmla="*/ 701 h 1998"/>
                  <a:gd name="connsiteX4" fmla="*/ 1729 w 2594"/>
                  <a:gd name="connsiteY4" fmla="*/ 10 h 19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594" h="1998">
                    <a:moveTo>
                      <a:pt x="1729" y="10"/>
                    </a:moveTo>
                    <a:cubicBezTo>
                      <a:pt x="1124" y="356"/>
                      <a:pt x="605" y="788"/>
                      <a:pt x="0" y="1307"/>
                    </a:cubicBezTo>
                    <a:cubicBezTo>
                      <a:pt x="346" y="1566"/>
                      <a:pt x="692" y="1739"/>
                      <a:pt x="951" y="1998"/>
                    </a:cubicBezTo>
                    <a:cubicBezTo>
                      <a:pt x="1470" y="1566"/>
                      <a:pt x="2075" y="1134"/>
                      <a:pt x="2594" y="701"/>
                    </a:cubicBezTo>
                    <a:cubicBezTo>
                      <a:pt x="2335" y="442"/>
                      <a:pt x="1816" y="-77"/>
                      <a:pt x="1729" y="10"/>
                    </a:cubicBezTo>
                    <a:close/>
                  </a:path>
                </a:pathLst>
              </a:custGeom>
              <a:solidFill>
                <a:srgbClr val="CC0033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366" name="图形 9"/>
              <p:cNvSpPr/>
              <p:nvPr/>
            </p:nvSpPr>
            <p:spPr>
              <a:xfrm>
                <a:off x="8030" y="6664"/>
                <a:ext cx="2" cy="1"/>
              </a:xfrm>
              <a:custGeom>
                <a:avLst/>
                <a:gdLst>
                  <a:gd name="connsiteX0" fmla="*/ 0 w 1037"/>
                  <a:gd name="connsiteY0" fmla="*/ 0 h 778"/>
                  <a:gd name="connsiteX1" fmla="*/ 346 w 1037"/>
                  <a:gd name="connsiteY1" fmla="*/ 778 h 778"/>
                  <a:gd name="connsiteX2" fmla="*/ 1038 w 1037"/>
                  <a:gd name="connsiteY2" fmla="*/ 173 h 7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037" h="778">
                    <a:moveTo>
                      <a:pt x="0" y="0"/>
                    </a:moveTo>
                    <a:lnTo>
                      <a:pt x="346" y="778"/>
                    </a:lnTo>
                    <a:lnTo>
                      <a:pt x="1038" y="173"/>
                    </a:lnTo>
                    <a:close/>
                  </a:path>
                </a:pathLst>
              </a:custGeom>
              <a:solidFill>
                <a:srgbClr val="CC0033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367" name="图形 9"/>
              <p:cNvSpPr/>
              <p:nvPr/>
            </p:nvSpPr>
            <p:spPr>
              <a:xfrm>
                <a:off x="7952" y="6718"/>
                <a:ext cx="9" cy="8"/>
              </a:xfrm>
              <a:custGeom>
                <a:avLst/>
                <a:gdLst>
                  <a:gd name="connsiteX0" fmla="*/ 103 w 5724"/>
                  <a:gd name="connsiteY0" fmla="*/ 2940 h 5015"/>
                  <a:gd name="connsiteX1" fmla="*/ 3908 w 5724"/>
                  <a:gd name="connsiteY1" fmla="*/ 5016 h 5015"/>
                  <a:gd name="connsiteX2" fmla="*/ 5724 w 5724"/>
                  <a:gd name="connsiteY2" fmla="*/ 1557 h 5015"/>
                  <a:gd name="connsiteX3" fmla="*/ 1141 w 5724"/>
                  <a:gd name="connsiteY3" fmla="*/ 0 h 5015"/>
                  <a:gd name="connsiteX4" fmla="*/ 103 w 5724"/>
                  <a:gd name="connsiteY4" fmla="*/ 2940 h 50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724" h="5015">
                    <a:moveTo>
                      <a:pt x="103" y="2940"/>
                    </a:moveTo>
                    <a:cubicBezTo>
                      <a:pt x="882" y="3891"/>
                      <a:pt x="2611" y="4324"/>
                      <a:pt x="3908" y="5016"/>
                    </a:cubicBezTo>
                    <a:cubicBezTo>
                      <a:pt x="4427" y="4064"/>
                      <a:pt x="4859" y="3200"/>
                      <a:pt x="5724" y="1557"/>
                    </a:cubicBezTo>
                    <a:cubicBezTo>
                      <a:pt x="3908" y="951"/>
                      <a:pt x="2525" y="519"/>
                      <a:pt x="1141" y="0"/>
                    </a:cubicBezTo>
                    <a:cubicBezTo>
                      <a:pt x="709" y="1038"/>
                      <a:pt x="-329" y="2421"/>
                      <a:pt x="103" y="2940"/>
                    </a:cubicBezTo>
                    <a:close/>
                  </a:path>
                </a:pathLst>
              </a:custGeom>
              <a:solidFill>
                <a:srgbClr val="CC0033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369" name="图形 9"/>
              <p:cNvSpPr/>
              <p:nvPr/>
            </p:nvSpPr>
            <p:spPr>
              <a:xfrm>
                <a:off x="7866" y="6844"/>
                <a:ext cx="2" cy="2"/>
              </a:xfrm>
              <a:custGeom>
                <a:avLst/>
                <a:gdLst>
                  <a:gd name="connsiteX0" fmla="*/ 778 w 1297"/>
                  <a:gd name="connsiteY0" fmla="*/ 17 h 1054"/>
                  <a:gd name="connsiteX1" fmla="*/ 0 w 1297"/>
                  <a:gd name="connsiteY1" fmla="*/ 363 h 1054"/>
                  <a:gd name="connsiteX2" fmla="*/ 519 w 1297"/>
                  <a:gd name="connsiteY2" fmla="*/ 1055 h 1054"/>
                  <a:gd name="connsiteX3" fmla="*/ 1297 w 1297"/>
                  <a:gd name="connsiteY3" fmla="*/ 709 h 1054"/>
                  <a:gd name="connsiteX4" fmla="*/ 778 w 1297"/>
                  <a:gd name="connsiteY4" fmla="*/ 17 h 10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97" h="1054">
                    <a:moveTo>
                      <a:pt x="778" y="17"/>
                    </a:moveTo>
                    <a:cubicBezTo>
                      <a:pt x="605" y="-69"/>
                      <a:pt x="259" y="190"/>
                      <a:pt x="0" y="363"/>
                    </a:cubicBezTo>
                    <a:cubicBezTo>
                      <a:pt x="173" y="623"/>
                      <a:pt x="346" y="795"/>
                      <a:pt x="519" y="1055"/>
                    </a:cubicBezTo>
                    <a:cubicBezTo>
                      <a:pt x="778" y="968"/>
                      <a:pt x="1038" y="795"/>
                      <a:pt x="1297" y="709"/>
                    </a:cubicBezTo>
                    <a:cubicBezTo>
                      <a:pt x="1124" y="450"/>
                      <a:pt x="1038" y="104"/>
                      <a:pt x="778" y="17"/>
                    </a:cubicBezTo>
                    <a:close/>
                  </a:path>
                </a:pathLst>
              </a:custGeom>
              <a:solidFill>
                <a:srgbClr val="CC0033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370" name="图形 9"/>
              <p:cNvSpPr/>
              <p:nvPr/>
            </p:nvSpPr>
            <p:spPr>
              <a:xfrm>
                <a:off x="8077" y="6784"/>
                <a:ext cx="10" cy="10"/>
              </a:xfrm>
              <a:custGeom>
                <a:avLst/>
                <a:gdLst>
                  <a:gd name="connsiteX0" fmla="*/ 6229 w 6241"/>
                  <a:gd name="connsiteY0" fmla="*/ 3891 h 6226"/>
                  <a:gd name="connsiteX1" fmla="*/ 3289 w 6241"/>
                  <a:gd name="connsiteY1" fmla="*/ 0 h 6226"/>
                  <a:gd name="connsiteX2" fmla="*/ 3 w 6241"/>
                  <a:gd name="connsiteY2" fmla="*/ 3718 h 6226"/>
                  <a:gd name="connsiteX3" fmla="*/ 3030 w 6241"/>
                  <a:gd name="connsiteY3" fmla="*/ 6226 h 6226"/>
                  <a:gd name="connsiteX4" fmla="*/ 6229 w 6241"/>
                  <a:gd name="connsiteY4" fmla="*/ 3891 h 62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241" h="6226">
                    <a:moveTo>
                      <a:pt x="6229" y="3891"/>
                    </a:moveTo>
                    <a:cubicBezTo>
                      <a:pt x="6402" y="2940"/>
                      <a:pt x="4759" y="1816"/>
                      <a:pt x="3289" y="0"/>
                    </a:cubicBezTo>
                    <a:cubicBezTo>
                      <a:pt x="1646" y="1729"/>
                      <a:pt x="-83" y="2767"/>
                      <a:pt x="3" y="3718"/>
                    </a:cubicBezTo>
                    <a:cubicBezTo>
                      <a:pt x="90" y="4670"/>
                      <a:pt x="1906" y="6140"/>
                      <a:pt x="3030" y="6226"/>
                    </a:cubicBezTo>
                    <a:cubicBezTo>
                      <a:pt x="4154" y="6226"/>
                      <a:pt x="6143" y="4756"/>
                      <a:pt x="6229" y="3891"/>
                    </a:cubicBezTo>
                    <a:close/>
                  </a:path>
                </a:pathLst>
              </a:custGeom>
              <a:solidFill>
                <a:srgbClr val="CC0033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371" name="图形 9"/>
              <p:cNvSpPr/>
              <p:nvPr/>
            </p:nvSpPr>
            <p:spPr>
              <a:xfrm>
                <a:off x="8440" y="6859"/>
                <a:ext cx="3" cy="1"/>
              </a:xfrm>
              <a:custGeom>
                <a:avLst/>
                <a:gdLst>
                  <a:gd name="connsiteX0" fmla="*/ 0 w 2075"/>
                  <a:gd name="connsiteY0" fmla="*/ 792 h 791"/>
                  <a:gd name="connsiteX1" fmla="*/ 2075 w 2075"/>
                  <a:gd name="connsiteY1" fmla="*/ 446 h 791"/>
                  <a:gd name="connsiteX2" fmla="*/ 778 w 2075"/>
                  <a:gd name="connsiteY2" fmla="*/ 14 h 791"/>
                  <a:gd name="connsiteX3" fmla="*/ 0 w 2075"/>
                  <a:gd name="connsiteY3" fmla="*/ 792 h 7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75" h="791">
                    <a:moveTo>
                      <a:pt x="0" y="792"/>
                    </a:moveTo>
                    <a:cubicBezTo>
                      <a:pt x="605" y="705"/>
                      <a:pt x="1211" y="619"/>
                      <a:pt x="2075" y="446"/>
                    </a:cubicBezTo>
                    <a:cubicBezTo>
                      <a:pt x="1470" y="273"/>
                      <a:pt x="1038" y="-73"/>
                      <a:pt x="778" y="14"/>
                    </a:cubicBezTo>
                    <a:cubicBezTo>
                      <a:pt x="432" y="100"/>
                      <a:pt x="173" y="532"/>
                      <a:pt x="0" y="792"/>
                    </a:cubicBezTo>
                    <a:close/>
                  </a:path>
                </a:pathLst>
              </a:custGeom>
              <a:solidFill>
                <a:srgbClr val="CC0033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372" name="图形 9"/>
              <p:cNvSpPr/>
              <p:nvPr/>
            </p:nvSpPr>
            <p:spPr>
              <a:xfrm>
                <a:off x="8362" y="6685"/>
                <a:ext cx="8" cy="4"/>
              </a:xfrm>
              <a:custGeom>
                <a:avLst/>
                <a:gdLst>
                  <a:gd name="connsiteX0" fmla="*/ 0 w 5101"/>
                  <a:gd name="connsiteY0" fmla="*/ 2594 h 2594"/>
                  <a:gd name="connsiteX1" fmla="*/ 5102 w 5101"/>
                  <a:gd name="connsiteY1" fmla="*/ 1124 h 2594"/>
                  <a:gd name="connsiteX2" fmla="*/ 4410 w 5101"/>
                  <a:gd name="connsiteY2" fmla="*/ 0 h 2594"/>
                  <a:gd name="connsiteX3" fmla="*/ 0 w 5101"/>
                  <a:gd name="connsiteY3" fmla="*/ 2594 h 25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101" h="2594">
                    <a:moveTo>
                      <a:pt x="0" y="2594"/>
                    </a:moveTo>
                    <a:cubicBezTo>
                      <a:pt x="1729" y="2075"/>
                      <a:pt x="3372" y="1643"/>
                      <a:pt x="5102" y="1124"/>
                    </a:cubicBezTo>
                    <a:cubicBezTo>
                      <a:pt x="4843" y="778"/>
                      <a:pt x="4583" y="346"/>
                      <a:pt x="4410" y="0"/>
                    </a:cubicBezTo>
                    <a:cubicBezTo>
                      <a:pt x="2940" y="865"/>
                      <a:pt x="1470" y="1729"/>
                      <a:pt x="0" y="2594"/>
                    </a:cubicBezTo>
                    <a:close/>
                  </a:path>
                </a:pathLst>
              </a:custGeom>
              <a:solidFill>
                <a:srgbClr val="CC0033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373" name="图形 9"/>
              <p:cNvSpPr/>
              <p:nvPr/>
            </p:nvSpPr>
            <p:spPr>
              <a:xfrm>
                <a:off x="8428" y="6849"/>
                <a:ext cx="2" cy="2"/>
              </a:xfrm>
              <a:custGeom>
                <a:avLst/>
                <a:gdLst>
                  <a:gd name="connsiteX0" fmla="*/ 0 w 1556"/>
                  <a:gd name="connsiteY0" fmla="*/ 802 h 998"/>
                  <a:gd name="connsiteX1" fmla="*/ 1038 w 1556"/>
                  <a:gd name="connsiteY1" fmla="*/ 975 h 998"/>
                  <a:gd name="connsiteX2" fmla="*/ 1557 w 1556"/>
                  <a:gd name="connsiteY2" fmla="*/ 197 h 998"/>
                  <a:gd name="connsiteX3" fmla="*/ 519 w 1556"/>
                  <a:gd name="connsiteY3" fmla="*/ 24 h 998"/>
                  <a:gd name="connsiteX4" fmla="*/ 0 w 1556"/>
                  <a:gd name="connsiteY4" fmla="*/ 802 h 9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56" h="998">
                    <a:moveTo>
                      <a:pt x="0" y="802"/>
                    </a:moveTo>
                    <a:cubicBezTo>
                      <a:pt x="346" y="888"/>
                      <a:pt x="778" y="1061"/>
                      <a:pt x="1038" y="975"/>
                    </a:cubicBezTo>
                    <a:cubicBezTo>
                      <a:pt x="1297" y="888"/>
                      <a:pt x="1384" y="456"/>
                      <a:pt x="1557" y="197"/>
                    </a:cubicBezTo>
                    <a:cubicBezTo>
                      <a:pt x="1211" y="110"/>
                      <a:pt x="778" y="-63"/>
                      <a:pt x="519" y="24"/>
                    </a:cubicBezTo>
                    <a:cubicBezTo>
                      <a:pt x="173" y="110"/>
                      <a:pt x="86" y="542"/>
                      <a:pt x="0" y="802"/>
                    </a:cubicBezTo>
                    <a:close/>
                  </a:path>
                </a:pathLst>
              </a:custGeom>
              <a:solidFill>
                <a:srgbClr val="CC0033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374" name="图形 9"/>
              <p:cNvSpPr/>
              <p:nvPr/>
            </p:nvSpPr>
            <p:spPr>
              <a:xfrm>
                <a:off x="8431" y="6831"/>
                <a:ext cx="30" cy="12"/>
              </a:xfrm>
              <a:custGeom>
                <a:avLst/>
                <a:gdLst>
                  <a:gd name="connsiteX0" fmla="*/ 0 w 19110"/>
                  <a:gd name="connsiteY0" fmla="*/ 0 h 7670"/>
                  <a:gd name="connsiteX1" fmla="*/ 19111 w 19110"/>
                  <a:gd name="connsiteY1" fmla="*/ 6226 h 7670"/>
                  <a:gd name="connsiteX2" fmla="*/ 0 w 19110"/>
                  <a:gd name="connsiteY2" fmla="*/ 0 h 7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9110" h="7670">
                    <a:moveTo>
                      <a:pt x="0" y="0"/>
                    </a:moveTo>
                    <a:cubicBezTo>
                      <a:pt x="7696" y="8734"/>
                      <a:pt x="7696" y="8734"/>
                      <a:pt x="19111" y="6226"/>
                    </a:cubicBezTo>
                    <a:cubicBezTo>
                      <a:pt x="15220" y="1297"/>
                      <a:pt x="15220" y="1297"/>
                      <a:pt x="0" y="0"/>
                    </a:cubicBezTo>
                    <a:close/>
                  </a:path>
                </a:pathLst>
              </a:custGeom>
              <a:solidFill>
                <a:srgbClr val="CC0033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375" name="图形 9"/>
              <p:cNvSpPr/>
              <p:nvPr/>
            </p:nvSpPr>
            <p:spPr>
              <a:xfrm>
                <a:off x="7832" y="6754"/>
                <a:ext cx="20" cy="25"/>
              </a:xfrm>
              <a:custGeom>
                <a:avLst/>
                <a:gdLst>
                  <a:gd name="connsiteX0" fmla="*/ 690 w 12406"/>
                  <a:gd name="connsiteY0" fmla="*/ 15652 h 15651"/>
                  <a:gd name="connsiteX1" fmla="*/ 7435 w 12406"/>
                  <a:gd name="connsiteY1" fmla="*/ 0 h 15651"/>
                  <a:gd name="connsiteX2" fmla="*/ 690 w 12406"/>
                  <a:gd name="connsiteY2" fmla="*/ 15652 h 156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2406" h="15651">
                    <a:moveTo>
                      <a:pt x="690" y="15652"/>
                    </a:moveTo>
                    <a:cubicBezTo>
                      <a:pt x="14872" y="11761"/>
                      <a:pt x="14958" y="11415"/>
                      <a:pt x="7435" y="0"/>
                    </a:cubicBezTo>
                    <a:cubicBezTo>
                      <a:pt x="-693" y="3286"/>
                      <a:pt x="-693" y="8734"/>
                      <a:pt x="690" y="15652"/>
                    </a:cubicBezTo>
                    <a:close/>
                  </a:path>
                </a:pathLst>
              </a:custGeom>
              <a:solidFill>
                <a:srgbClr val="CC0033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376" name="图形 9"/>
              <p:cNvSpPr/>
              <p:nvPr/>
            </p:nvSpPr>
            <p:spPr>
              <a:xfrm>
                <a:off x="9456" y="6821"/>
                <a:ext cx="4" cy="3"/>
              </a:xfrm>
              <a:custGeom>
                <a:avLst/>
                <a:gdLst>
                  <a:gd name="connsiteX0" fmla="*/ 1902 w 2594"/>
                  <a:gd name="connsiteY0" fmla="*/ 0 h 1816"/>
                  <a:gd name="connsiteX1" fmla="*/ 0 w 2594"/>
                  <a:gd name="connsiteY1" fmla="*/ 951 h 1816"/>
                  <a:gd name="connsiteX2" fmla="*/ 605 w 2594"/>
                  <a:gd name="connsiteY2" fmla="*/ 1816 h 1816"/>
                  <a:gd name="connsiteX3" fmla="*/ 2594 w 2594"/>
                  <a:gd name="connsiteY3" fmla="*/ 865 h 1816"/>
                  <a:gd name="connsiteX4" fmla="*/ 1902 w 2594"/>
                  <a:gd name="connsiteY4" fmla="*/ 0 h 18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594" h="1816">
                    <a:moveTo>
                      <a:pt x="1902" y="0"/>
                    </a:moveTo>
                    <a:cubicBezTo>
                      <a:pt x="1211" y="259"/>
                      <a:pt x="519" y="605"/>
                      <a:pt x="0" y="951"/>
                    </a:cubicBezTo>
                    <a:cubicBezTo>
                      <a:pt x="0" y="951"/>
                      <a:pt x="432" y="1557"/>
                      <a:pt x="605" y="1816"/>
                    </a:cubicBezTo>
                    <a:cubicBezTo>
                      <a:pt x="1297" y="1470"/>
                      <a:pt x="1902" y="1211"/>
                      <a:pt x="2594" y="865"/>
                    </a:cubicBezTo>
                    <a:cubicBezTo>
                      <a:pt x="2335" y="519"/>
                      <a:pt x="1989" y="0"/>
                      <a:pt x="1902" y="0"/>
                    </a:cubicBezTo>
                    <a:close/>
                  </a:path>
                </a:pathLst>
              </a:custGeom>
              <a:solidFill>
                <a:srgbClr val="CC0033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377" name="图形 9"/>
              <p:cNvSpPr/>
              <p:nvPr/>
            </p:nvSpPr>
            <p:spPr>
              <a:xfrm>
                <a:off x="9438" y="6880"/>
                <a:ext cx="12" cy="6"/>
              </a:xfrm>
              <a:custGeom>
                <a:avLst/>
                <a:gdLst>
                  <a:gd name="connsiteX0" fmla="*/ 0 w 7696"/>
                  <a:gd name="connsiteY0" fmla="*/ 1734 h 4113"/>
                  <a:gd name="connsiteX1" fmla="*/ 3286 w 7696"/>
                  <a:gd name="connsiteY1" fmla="*/ 4069 h 4113"/>
                  <a:gd name="connsiteX2" fmla="*/ 7696 w 7696"/>
                  <a:gd name="connsiteY2" fmla="*/ 2686 h 4113"/>
                  <a:gd name="connsiteX3" fmla="*/ 2940 w 7696"/>
                  <a:gd name="connsiteY3" fmla="*/ 5 h 4113"/>
                  <a:gd name="connsiteX4" fmla="*/ 0 w 7696"/>
                  <a:gd name="connsiteY4" fmla="*/ 1734 h 41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696" h="4113">
                    <a:moveTo>
                      <a:pt x="0" y="1734"/>
                    </a:moveTo>
                    <a:cubicBezTo>
                      <a:pt x="1038" y="2599"/>
                      <a:pt x="1989" y="3810"/>
                      <a:pt x="3286" y="4069"/>
                    </a:cubicBezTo>
                    <a:cubicBezTo>
                      <a:pt x="4237" y="4329"/>
                      <a:pt x="5621" y="3378"/>
                      <a:pt x="7696" y="2686"/>
                    </a:cubicBezTo>
                    <a:cubicBezTo>
                      <a:pt x="4843" y="956"/>
                      <a:pt x="3805" y="-82"/>
                      <a:pt x="2940" y="5"/>
                    </a:cubicBezTo>
                    <a:cubicBezTo>
                      <a:pt x="1902" y="91"/>
                      <a:pt x="1038" y="1129"/>
                      <a:pt x="0" y="1734"/>
                    </a:cubicBezTo>
                    <a:close/>
                  </a:path>
                </a:pathLst>
              </a:custGeom>
              <a:solidFill>
                <a:srgbClr val="CC0033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378" name="图形 9"/>
              <p:cNvSpPr/>
              <p:nvPr/>
            </p:nvSpPr>
            <p:spPr>
              <a:xfrm>
                <a:off x="9673" y="6836"/>
                <a:ext cx="9" cy="9"/>
              </a:xfrm>
              <a:custGeom>
                <a:avLst/>
                <a:gdLst>
                  <a:gd name="connsiteX0" fmla="*/ 5534 w 5538"/>
                  <a:gd name="connsiteY0" fmla="*/ 1902 h 5880"/>
                  <a:gd name="connsiteX1" fmla="*/ 3545 w 5538"/>
                  <a:gd name="connsiteY1" fmla="*/ 0 h 5880"/>
                  <a:gd name="connsiteX2" fmla="*/ 0 w 5538"/>
                  <a:gd name="connsiteY2" fmla="*/ 2854 h 5880"/>
                  <a:gd name="connsiteX3" fmla="*/ 3891 w 5538"/>
                  <a:gd name="connsiteY3" fmla="*/ 5880 h 5880"/>
                  <a:gd name="connsiteX4" fmla="*/ 5534 w 5538"/>
                  <a:gd name="connsiteY4" fmla="*/ 1902 h 58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538" h="5880">
                    <a:moveTo>
                      <a:pt x="5534" y="1902"/>
                    </a:moveTo>
                    <a:cubicBezTo>
                      <a:pt x="5621" y="1297"/>
                      <a:pt x="4237" y="605"/>
                      <a:pt x="3545" y="0"/>
                    </a:cubicBezTo>
                    <a:cubicBezTo>
                      <a:pt x="2421" y="951"/>
                      <a:pt x="1211" y="1902"/>
                      <a:pt x="0" y="2854"/>
                    </a:cubicBezTo>
                    <a:cubicBezTo>
                      <a:pt x="605" y="3286"/>
                      <a:pt x="1211" y="3805"/>
                      <a:pt x="3891" y="5880"/>
                    </a:cubicBezTo>
                    <a:cubicBezTo>
                      <a:pt x="4410" y="4670"/>
                      <a:pt x="5361" y="3286"/>
                      <a:pt x="5534" y="1902"/>
                    </a:cubicBezTo>
                    <a:close/>
                  </a:path>
                </a:pathLst>
              </a:custGeom>
              <a:solidFill>
                <a:srgbClr val="CC0033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379" name="图形 9"/>
              <p:cNvSpPr/>
              <p:nvPr/>
            </p:nvSpPr>
            <p:spPr>
              <a:xfrm>
                <a:off x="9746" y="6690"/>
                <a:ext cx="4" cy="3"/>
              </a:xfrm>
              <a:custGeom>
                <a:avLst/>
                <a:gdLst>
                  <a:gd name="connsiteX0" fmla="*/ 0 w 2334"/>
                  <a:gd name="connsiteY0" fmla="*/ 1643 h 2086"/>
                  <a:gd name="connsiteX1" fmla="*/ 951 w 2334"/>
                  <a:gd name="connsiteY1" fmla="*/ 2075 h 2086"/>
                  <a:gd name="connsiteX2" fmla="*/ 2335 w 2334"/>
                  <a:gd name="connsiteY2" fmla="*/ 778 h 2086"/>
                  <a:gd name="connsiteX3" fmla="*/ 432 w 2334"/>
                  <a:gd name="connsiteY3" fmla="*/ 0 h 2086"/>
                  <a:gd name="connsiteX4" fmla="*/ 0 w 2334"/>
                  <a:gd name="connsiteY4" fmla="*/ 1643 h 20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334" h="2086">
                    <a:moveTo>
                      <a:pt x="0" y="1643"/>
                    </a:moveTo>
                    <a:cubicBezTo>
                      <a:pt x="0" y="1729"/>
                      <a:pt x="865" y="2162"/>
                      <a:pt x="951" y="2075"/>
                    </a:cubicBezTo>
                    <a:cubicBezTo>
                      <a:pt x="1470" y="1729"/>
                      <a:pt x="1902" y="1211"/>
                      <a:pt x="2335" y="778"/>
                    </a:cubicBezTo>
                    <a:cubicBezTo>
                      <a:pt x="1730" y="519"/>
                      <a:pt x="1124" y="259"/>
                      <a:pt x="432" y="0"/>
                    </a:cubicBezTo>
                    <a:cubicBezTo>
                      <a:pt x="346" y="519"/>
                      <a:pt x="87" y="1038"/>
                      <a:pt x="0" y="1643"/>
                    </a:cubicBezTo>
                    <a:close/>
                  </a:path>
                </a:pathLst>
              </a:custGeom>
              <a:solidFill>
                <a:srgbClr val="CC0033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380" name="图形 9"/>
              <p:cNvSpPr/>
              <p:nvPr/>
            </p:nvSpPr>
            <p:spPr>
              <a:xfrm>
                <a:off x="9609" y="6936"/>
                <a:ext cx="4" cy="4"/>
              </a:xfrm>
              <a:custGeom>
                <a:avLst/>
                <a:gdLst>
                  <a:gd name="connsiteX0" fmla="*/ 1211 w 2421"/>
                  <a:gd name="connsiteY0" fmla="*/ 0 h 2680"/>
                  <a:gd name="connsiteX1" fmla="*/ 0 w 2421"/>
                  <a:gd name="connsiteY1" fmla="*/ 1383 h 2680"/>
                  <a:gd name="connsiteX2" fmla="*/ 1297 w 2421"/>
                  <a:gd name="connsiteY2" fmla="*/ 2681 h 2680"/>
                  <a:gd name="connsiteX3" fmla="*/ 2421 w 2421"/>
                  <a:gd name="connsiteY3" fmla="*/ 1297 h 2680"/>
                  <a:gd name="connsiteX4" fmla="*/ 1211 w 2421"/>
                  <a:gd name="connsiteY4" fmla="*/ 0 h 26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421" h="2680">
                    <a:moveTo>
                      <a:pt x="1211" y="0"/>
                    </a:moveTo>
                    <a:cubicBezTo>
                      <a:pt x="778" y="432"/>
                      <a:pt x="0" y="951"/>
                      <a:pt x="0" y="1383"/>
                    </a:cubicBezTo>
                    <a:cubicBezTo>
                      <a:pt x="0" y="1816"/>
                      <a:pt x="865" y="2248"/>
                      <a:pt x="1297" y="2681"/>
                    </a:cubicBezTo>
                    <a:cubicBezTo>
                      <a:pt x="1729" y="2248"/>
                      <a:pt x="2421" y="1729"/>
                      <a:pt x="2421" y="1297"/>
                    </a:cubicBezTo>
                    <a:cubicBezTo>
                      <a:pt x="2421" y="865"/>
                      <a:pt x="1643" y="432"/>
                      <a:pt x="1211" y="0"/>
                    </a:cubicBezTo>
                    <a:close/>
                  </a:path>
                </a:pathLst>
              </a:custGeom>
              <a:solidFill>
                <a:srgbClr val="CC0033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381" name="图形 9"/>
              <p:cNvSpPr/>
              <p:nvPr/>
            </p:nvSpPr>
            <p:spPr>
              <a:xfrm>
                <a:off x="9119" y="6941"/>
                <a:ext cx="6" cy="5"/>
              </a:xfrm>
              <a:custGeom>
                <a:avLst/>
                <a:gdLst>
                  <a:gd name="connsiteX0" fmla="*/ 3113 w 3978"/>
                  <a:gd name="connsiteY0" fmla="*/ 2940 h 2940"/>
                  <a:gd name="connsiteX1" fmla="*/ 3978 w 3978"/>
                  <a:gd name="connsiteY1" fmla="*/ 2075 h 2940"/>
                  <a:gd name="connsiteX2" fmla="*/ 0 w 3978"/>
                  <a:gd name="connsiteY2" fmla="*/ 0 h 2940"/>
                  <a:gd name="connsiteX3" fmla="*/ 3113 w 3978"/>
                  <a:gd name="connsiteY3" fmla="*/ 2940 h 29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978" h="2940">
                    <a:moveTo>
                      <a:pt x="3113" y="2940"/>
                    </a:moveTo>
                    <a:cubicBezTo>
                      <a:pt x="3373" y="2681"/>
                      <a:pt x="3719" y="2421"/>
                      <a:pt x="3978" y="2075"/>
                    </a:cubicBezTo>
                    <a:cubicBezTo>
                      <a:pt x="2681" y="1384"/>
                      <a:pt x="1297" y="692"/>
                      <a:pt x="0" y="0"/>
                    </a:cubicBezTo>
                    <a:cubicBezTo>
                      <a:pt x="951" y="951"/>
                      <a:pt x="1989" y="1989"/>
                      <a:pt x="3113" y="2940"/>
                    </a:cubicBezTo>
                    <a:close/>
                  </a:path>
                </a:pathLst>
              </a:custGeom>
              <a:solidFill>
                <a:srgbClr val="CC0033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382" name="图形 9"/>
              <p:cNvSpPr/>
              <p:nvPr/>
            </p:nvSpPr>
            <p:spPr>
              <a:xfrm>
                <a:off x="9018" y="6848"/>
                <a:ext cx="3" cy="1"/>
              </a:xfrm>
              <a:custGeom>
                <a:avLst/>
                <a:gdLst>
                  <a:gd name="connsiteX0" fmla="*/ 0 w 2075"/>
                  <a:gd name="connsiteY0" fmla="*/ 605 h 605"/>
                  <a:gd name="connsiteX1" fmla="*/ 692 w 2075"/>
                  <a:gd name="connsiteY1" fmla="*/ 432 h 605"/>
                  <a:gd name="connsiteX2" fmla="*/ 2075 w 2075"/>
                  <a:gd name="connsiteY2" fmla="*/ 0 h 605"/>
                  <a:gd name="connsiteX3" fmla="*/ 605 w 2075"/>
                  <a:gd name="connsiteY3" fmla="*/ 346 h 605"/>
                  <a:gd name="connsiteX4" fmla="*/ 0 w 2075"/>
                  <a:gd name="connsiteY4" fmla="*/ 605 h 6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075" h="605">
                    <a:moveTo>
                      <a:pt x="0" y="605"/>
                    </a:moveTo>
                    <a:lnTo>
                      <a:pt x="692" y="432"/>
                    </a:lnTo>
                    <a:cubicBezTo>
                      <a:pt x="1297" y="259"/>
                      <a:pt x="1902" y="0"/>
                      <a:pt x="2075" y="0"/>
                    </a:cubicBezTo>
                    <a:cubicBezTo>
                      <a:pt x="1902" y="86"/>
                      <a:pt x="1211" y="173"/>
                      <a:pt x="605" y="346"/>
                    </a:cubicBezTo>
                    <a:lnTo>
                      <a:pt x="0" y="605"/>
                    </a:lnTo>
                    <a:close/>
                  </a:path>
                </a:pathLst>
              </a:custGeom>
              <a:solidFill>
                <a:srgbClr val="CC0033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383" name="图形 9"/>
              <p:cNvSpPr/>
              <p:nvPr/>
            </p:nvSpPr>
            <p:spPr>
              <a:xfrm>
                <a:off x="9118" y="6940"/>
                <a:ext cx="1" cy="1"/>
              </a:xfrm>
              <a:custGeom>
                <a:avLst/>
                <a:gdLst>
                  <a:gd name="connsiteX0" fmla="*/ 0 w 432"/>
                  <a:gd name="connsiteY0" fmla="*/ 87 h 345"/>
                  <a:gd name="connsiteX1" fmla="*/ 433 w 432"/>
                  <a:gd name="connsiteY1" fmla="*/ 346 h 345"/>
                  <a:gd name="connsiteX2" fmla="*/ 87 w 432"/>
                  <a:gd name="connsiteY2" fmla="*/ 0 h 345"/>
                  <a:gd name="connsiteX3" fmla="*/ 0 w 432"/>
                  <a:gd name="connsiteY3" fmla="*/ 87 h 3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32" h="345">
                    <a:moveTo>
                      <a:pt x="0" y="87"/>
                    </a:moveTo>
                    <a:cubicBezTo>
                      <a:pt x="173" y="173"/>
                      <a:pt x="259" y="259"/>
                      <a:pt x="433" y="346"/>
                    </a:cubicBezTo>
                    <a:cubicBezTo>
                      <a:pt x="346" y="259"/>
                      <a:pt x="173" y="173"/>
                      <a:pt x="87" y="0"/>
                    </a:cubicBezTo>
                    <a:lnTo>
                      <a:pt x="0" y="87"/>
                    </a:lnTo>
                    <a:close/>
                  </a:path>
                </a:pathLst>
              </a:custGeom>
              <a:solidFill>
                <a:srgbClr val="CC0033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384" name="图形 9"/>
              <p:cNvSpPr/>
              <p:nvPr/>
            </p:nvSpPr>
            <p:spPr>
              <a:xfrm>
                <a:off x="9019" y="6939"/>
                <a:ext cx="2" cy="3"/>
              </a:xfrm>
              <a:custGeom>
                <a:avLst/>
                <a:gdLst>
                  <a:gd name="connsiteX0" fmla="*/ 87 w 1162"/>
                  <a:gd name="connsiteY0" fmla="*/ 1730 h 1729"/>
                  <a:gd name="connsiteX1" fmla="*/ 1124 w 1162"/>
                  <a:gd name="connsiteY1" fmla="*/ 1643 h 1729"/>
                  <a:gd name="connsiteX2" fmla="*/ 1124 w 1162"/>
                  <a:gd name="connsiteY2" fmla="*/ 0 h 1729"/>
                  <a:gd name="connsiteX3" fmla="*/ 0 w 1162"/>
                  <a:gd name="connsiteY3" fmla="*/ 87 h 1729"/>
                  <a:gd name="connsiteX4" fmla="*/ 87 w 1162"/>
                  <a:gd name="connsiteY4" fmla="*/ 1730 h 1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62" h="1729">
                    <a:moveTo>
                      <a:pt x="87" y="1730"/>
                    </a:moveTo>
                    <a:cubicBezTo>
                      <a:pt x="432" y="1730"/>
                      <a:pt x="1124" y="1730"/>
                      <a:pt x="1124" y="1643"/>
                    </a:cubicBezTo>
                    <a:cubicBezTo>
                      <a:pt x="1211" y="1124"/>
                      <a:pt x="1124" y="519"/>
                      <a:pt x="1124" y="0"/>
                    </a:cubicBezTo>
                    <a:cubicBezTo>
                      <a:pt x="778" y="0"/>
                      <a:pt x="87" y="0"/>
                      <a:pt x="0" y="87"/>
                    </a:cubicBezTo>
                    <a:cubicBezTo>
                      <a:pt x="0" y="605"/>
                      <a:pt x="87" y="1211"/>
                      <a:pt x="87" y="1730"/>
                    </a:cubicBezTo>
                    <a:close/>
                  </a:path>
                </a:pathLst>
              </a:custGeom>
              <a:solidFill>
                <a:srgbClr val="CC0033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385" name="图形 9"/>
              <p:cNvSpPr/>
              <p:nvPr/>
            </p:nvSpPr>
            <p:spPr>
              <a:xfrm>
                <a:off x="9359" y="6733"/>
                <a:ext cx="1" cy="1"/>
              </a:xfrm>
              <a:custGeom>
                <a:avLst/>
                <a:gdLst>
                  <a:gd name="connsiteX0" fmla="*/ 692 w 864"/>
                  <a:gd name="connsiteY0" fmla="*/ 778 h 778"/>
                  <a:gd name="connsiteX1" fmla="*/ 865 w 864"/>
                  <a:gd name="connsiteY1" fmla="*/ 0 h 778"/>
                  <a:gd name="connsiteX2" fmla="*/ 0 w 864"/>
                  <a:gd name="connsiteY2" fmla="*/ 259 h 7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864" h="778">
                    <a:moveTo>
                      <a:pt x="692" y="778"/>
                    </a:moveTo>
                    <a:lnTo>
                      <a:pt x="865" y="0"/>
                    </a:lnTo>
                    <a:lnTo>
                      <a:pt x="0" y="259"/>
                    </a:lnTo>
                    <a:close/>
                  </a:path>
                </a:pathLst>
              </a:custGeom>
              <a:solidFill>
                <a:srgbClr val="CC0033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386" name="图形 9"/>
              <p:cNvSpPr/>
              <p:nvPr/>
            </p:nvSpPr>
            <p:spPr>
              <a:xfrm>
                <a:off x="9257" y="6702"/>
                <a:ext cx="6" cy="4"/>
              </a:xfrm>
              <a:custGeom>
                <a:avLst/>
                <a:gdLst>
                  <a:gd name="connsiteX0" fmla="*/ 0 w 3718"/>
                  <a:gd name="connsiteY0" fmla="*/ 951 h 2680"/>
                  <a:gd name="connsiteX1" fmla="*/ 2076 w 3718"/>
                  <a:gd name="connsiteY1" fmla="*/ 2681 h 2680"/>
                  <a:gd name="connsiteX2" fmla="*/ 3719 w 3718"/>
                  <a:gd name="connsiteY2" fmla="*/ 1211 h 2680"/>
                  <a:gd name="connsiteX3" fmla="*/ 2076 w 3718"/>
                  <a:gd name="connsiteY3" fmla="*/ 0 h 2680"/>
                  <a:gd name="connsiteX4" fmla="*/ 0 w 3718"/>
                  <a:gd name="connsiteY4" fmla="*/ 951 h 26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718" h="2680">
                    <a:moveTo>
                      <a:pt x="0" y="951"/>
                    </a:moveTo>
                    <a:cubicBezTo>
                      <a:pt x="692" y="1556"/>
                      <a:pt x="1384" y="2075"/>
                      <a:pt x="2076" y="2681"/>
                    </a:cubicBezTo>
                    <a:cubicBezTo>
                      <a:pt x="2594" y="2162"/>
                      <a:pt x="3200" y="1729"/>
                      <a:pt x="3719" y="1211"/>
                    </a:cubicBezTo>
                    <a:cubicBezTo>
                      <a:pt x="3200" y="778"/>
                      <a:pt x="2681" y="0"/>
                      <a:pt x="2076" y="0"/>
                    </a:cubicBezTo>
                    <a:cubicBezTo>
                      <a:pt x="1470" y="0"/>
                      <a:pt x="692" y="692"/>
                      <a:pt x="0" y="951"/>
                    </a:cubicBezTo>
                    <a:close/>
                  </a:path>
                </a:pathLst>
              </a:custGeom>
              <a:solidFill>
                <a:srgbClr val="CC0033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387" name="图形 9"/>
              <p:cNvSpPr/>
              <p:nvPr/>
            </p:nvSpPr>
            <p:spPr>
              <a:xfrm>
                <a:off x="9250" y="6660"/>
                <a:ext cx="38" cy="30"/>
              </a:xfrm>
              <a:custGeom>
                <a:avLst/>
                <a:gdLst>
                  <a:gd name="connsiteX0" fmla="*/ 20667 w 23899"/>
                  <a:gd name="connsiteY0" fmla="*/ 5471 h 18874"/>
                  <a:gd name="connsiteX1" fmla="*/ 0 w 23899"/>
                  <a:gd name="connsiteY1" fmla="*/ 1839 h 18874"/>
                  <a:gd name="connsiteX2" fmla="*/ 19284 w 23899"/>
                  <a:gd name="connsiteY2" fmla="*/ 18875 h 18874"/>
                  <a:gd name="connsiteX3" fmla="*/ 20667 w 23899"/>
                  <a:gd name="connsiteY3" fmla="*/ 5471 h 188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3899" h="18874">
                    <a:moveTo>
                      <a:pt x="20667" y="5471"/>
                    </a:moveTo>
                    <a:cubicBezTo>
                      <a:pt x="14355" y="-236"/>
                      <a:pt x="7004" y="-1533"/>
                      <a:pt x="0" y="1839"/>
                    </a:cubicBezTo>
                    <a:cubicBezTo>
                      <a:pt x="6918" y="7892"/>
                      <a:pt x="13144" y="13427"/>
                      <a:pt x="19284" y="18875"/>
                    </a:cubicBezTo>
                    <a:cubicBezTo>
                      <a:pt x="24904" y="13340"/>
                      <a:pt x="25423" y="9708"/>
                      <a:pt x="20667" y="5471"/>
                    </a:cubicBezTo>
                    <a:close/>
                  </a:path>
                </a:pathLst>
              </a:custGeom>
              <a:solidFill>
                <a:srgbClr val="CC0033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388" name="图形 9"/>
              <p:cNvSpPr/>
              <p:nvPr/>
            </p:nvSpPr>
            <p:spPr>
              <a:xfrm>
                <a:off x="6682" y="6648"/>
                <a:ext cx="51" cy="30"/>
              </a:xfrm>
              <a:custGeom>
                <a:avLst/>
                <a:gdLst>
                  <a:gd name="connsiteX0" fmla="*/ 0 w 32600"/>
                  <a:gd name="connsiteY0" fmla="*/ 1643 h 19197"/>
                  <a:gd name="connsiteX1" fmla="*/ 1038 w 32600"/>
                  <a:gd name="connsiteY1" fmla="*/ 6832 h 19197"/>
                  <a:gd name="connsiteX2" fmla="*/ 7869 w 32600"/>
                  <a:gd name="connsiteY2" fmla="*/ 19197 h 19197"/>
                  <a:gd name="connsiteX3" fmla="*/ 17641 w 32600"/>
                  <a:gd name="connsiteY3" fmla="*/ 4237 h 19197"/>
                  <a:gd name="connsiteX4" fmla="*/ 19457 w 32600"/>
                  <a:gd name="connsiteY4" fmla="*/ 10463 h 19197"/>
                  <a:gd name="connsiteX5" fmla="*/ 22051 w 32600"/>
                  <a:gd name="connsiteY5" fmla="*/ 17381 h 19197"/>
                  <a:gd name="connsiteX6" fmla="*/ 32601 w 32600"/>
                  <a:gd name="connsiteY6" fmla="*/ 8215 h 19197"/>
                  <a:gd name="connsiteX7" fmla="*/ 29488 w 32600"/>
                  <a:gd name="connsiteY7" fmla="*/ 0 h 19197"/>
                  <a:gd name="connsiteX8" fmla="*/ 0 w 32600"/>
                  <a:gd name="connsiteY8" fmla="*/ 1643 h 191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2600" h="19197">
                    <a:moveTo>
                      <a:pt x="0" y="1643"/>
                    </a:moveTo>
                    <a:cubicBezTo>
                      <a:pt x="173" y="3372"/>
                      <a:pt x="432" y="5102"/>
                      <a:pt x="1038" y="6832"/>
                    </a:cubicBezTo>
                    <a:cubicBezTo>
                      <a:pt x="2248" y="10463"/>
                      <a:pt x="4756" y="13749"/>
                      <a:pt x="7869" y="19197"/>
                    </a:cubicBezTo>
                    <a:cubicBezTo>
                      <a:pt x="12366" y="12539"/>
                      <a:pt x="8388" y="6053"/>
                      <a:pt x="17641" y="4237"/>
                    </a:cubicBezTo>
                    <a:cubicBezTo>
                      <a:pt x="18333" y="6572"/>
                      <a:pt x="18851" y="8474"/>
                      <a:pt x="19457" y="10463"/>
                    </a:cubicBezTo>
                    <a:cubicBezTo>
                      <a:pt x="20148" y="12452"/>
                      <a:pt x="20927" y="14441"/>
                      <a:pt x="22051" y="17381"/>
                    </a:cubicBezTo>
                    <a:cubicBezTo>
                      <a:pt x="26288" y="13749"/>
                      <a:pt x="29488" y="10896"/>
                      <a:pt x="32601" y="8215"/>
                    </a:cubicBezTo>
                    <a:cubicBezTo>
                      <a:pt x="31736" y="5102"/>
                      <a:pt x="30698" y="2421"/>
                      <a:pt x="29488" y="0"/>
                    </a:cubicBezTo>
                    <a:lnTo>
                      <a:pt x="0" y="1643"/>
                    </a:lnTo>
                    <a:close/>
                  </a:path>
                </a:pathLst>
              </a:custGeom>
              <a:solidFill>
                <a:srgbClr val="CC0033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389" name="图形 9"/>
              <p:cNvSpPr/>
              <p:nvPr/>
            </p:nvSpPr>
            <p:spPr>
              <a:xfrm>
                <a:off x="6197" y="6646"/>
                <a:ext cx="16" cy="17"/>
              </a:xfrm>
              <a:custGeom>
                <a:avLst/>
                <a:gdLst>
                  <a:gd name="connsiteX0" fmla="*/ 9945 w 9944"/>
                  <a:gd name="connsiteY0" fmla="*/ 0 h 10636"/>
                  <a:gd name="connsiteX1" fmla="*/ 0 w 9944"/>
                  <a:gd name="connsiteY1" fmla="*/ 1816 h 10636"/>
                  <a:gd name="connsiteX2" fmla="*/ 778 w 9944"/>
                  <a:gd name="connsiteY2" fmla="*/ 10636 h 10636"/>
                  <a:gd name="connsiteX3" fmla="*/ 9945 w 9944"/>
                  <a:gd name="connsiteY3" fmla="*/ 0 h 10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944" h="10636">
                    <a:moveTo>
                      <a:pt x="9945" y="0"/>
                    </a:moveTo>
                    <a:lnTo>
                      <a:pt x="0" y="1816"/>
                    </a:lnTo>
                    <a:cubicBezTo>
                      <a:pt x="432" y="4756"/>
                      <a:pt x="778" y="7696"/>
                      <a:pt x="778" y="10636"/>
                    </a:cubicBezTo>
                    <a:cubicBezTo>
                      <a:pt x="5016" y="6486"/>
                      <a:pt x="8042" y="3027"/>
                      <a:pt x="9945" y="0"/>
                    </a:cubicBezTo>
                    <a:close/>
                  </a:path>
                </a:pathLst>
              </a:custGeom>
              <a:solidFill>
                <a:srgbClr val="CC0033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390" name="图形 9"/>
              <p:cNvSpPr/>
              <p:nvPr/>
            </p:nvSpPr>
            <p:spPr>
              <a:xfrm>
                <a:off x="10330" y="6659"/>
                <a:ext cx="18" cy="18"/>
              </a:xfrm>
              <a:custGeom>
                <a:avLst/>
                <a:gdLst>
                  <a:gd name="connsiteX0" fmla="*/ 0 w 11434"/>
                  <a:gd name="connsiteY0" fmla="*/ 11328 h 11328"/>
                  <a:gd name="connsiteX1" fmla="*/ 11415 w 11434"/>
                  <a:gd name="connsiteY1" fmla="*/ 86 h 11328"/>
                  <a:gd name="connsiteX2" fmla="*/ 9426 w 11434"/>
                  <a:gd name="connsiteY2" fmla="*/ 0 h 11328"/>
                  <a:gd name="connsiteX3" fmla="*/ 0 w 11434"/>
                  <a:gd name="connsiteY3" fmla="*/ 11328 h 113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434" h="11328">
                    <a:moveTo>
                      <a:pt x="0" y="11328"/>
                    </a:moveTo>
                    <a:cubicBezTo>
                      <a:pt x="9512" y="10723"/>
                      <a:pt x="11674" y="6053"/>
                      <a:pt x="11415" y="86"/>
                    </a:cubicBezTo>
                    <a:lnTo>
                      <a:pt x="9426" y="0"/>
                    </a:lnTo>
                    <a:cubicBezTo>
                      <a:pt x="6226" y="3805"/>
                      <a:pt x="3113" y="7523"/>
                      <a:pt x="0" y="11328"/>
                    </a:cubicBezTo>
                    <a:close/>
                  </a:path>
                </a:pathLst>
              </a:custGeom>
              <a:solidFill>
                <a:srgbClr val="CC0033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391" name="图形 9"/>
              <p:cNvSpPr/>
              <p:nvPr/>
            </p:nvSpPr>
            <p:spPr>
              <a:xfrm>
                <a:off x="8064" y="6649"/>
                <a:ext cx="10" cy="2"/>
              </a:xfrm>
              <a:custGeom>
                <a:avLst/>
                <a:gdLst>
                  <a:gd name="connsiteX0" fmla="*/ 0 w 6485"/>
                  <a:gd name="connsiteY0" fmla="*/ 778 h 1304"/>
                  <a:gd name="connsiteX1" fmla="*/ 3545 w 6485"/>
                  <a:gd name="connsiteY1" fmla="*/ 1297 h 1304"/>
                  <a:gd name="connsiteX2" fmla="*/ 6486 w 6485"/>
                  <a:gd name="connsiteY2" fmla="*/ 0 h 1304"/>
                  <a:gd name="connsiteX3" fmla="*/ 0 w 6485"/>
                  <a:gd name="connsiteY3" fmla="*/ 778 h 13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85" h="1304">
                    <a:moveTo>
                      <a:pt x="0" y="778"/>
                    </a:moveTo>
                    <a:cubicBezTo>
                      <a:pt x="1211" y="951"/>
                      <a:pt x="2335" y="1211"/>
                      <a:pt x="3545" y="1297"/>
                    </a:cubicBezTo>
                    <a:cubicBezTo>
                      <a:pt x="4410" y="1383"/>
                      <a:pt x="5448" y="692"/>
                      <a:pt x="6486" y="0"/>
                    </a:cubicBezTo>
                    <a:lnTo>
                      <a:pt x="0" y="778"/>
                    </a:lnTo>
                    <a:close/>
                  </a:path>
                </a:pathLst>
              </a:custGeom>
              <a:solidFill>
                <a:srgbClr val="CC0033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392" name="图形 9"/>
              <p:cNvSpPr/>
              <p:nvPr/>
            </p:nvSpPr>
            <p:spPr>
              <a:xfrm>
                <a:off x="6411" y="6674"/>
                <a:ext cx="11" cy="7"/>
              </a:xfrm>
              <a:custGeom>
                <a:avLst/>
                <a:gdLst>
                  <a:gd name="connsiteX0" fmla="*/ 0 w 6831"/>
                  <a:gd name="connsiteY0" fmla="*/ 1556 h 4583"/>
                  <a:gd name="connsiteX1" fmla="*/ 6831 w 6831"/>
                  <a:gd name="connsiteY1" fmla="*/ 4583 h 4583"/>
                  <a:gd name="connsiteX2" fmla="*/ 1470 w 6831"/>
                  <a:gd name="connsiteY2" fmla="*/ 0 h 4583"/>
                  <a:gd name="connsiteX3" fmla="*/ 0 w 6831"/>
                  <a:gd name="connsiteY3" fmla="*/ 1556 h 45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831" h="4583">
                    <a:moveTo>
                      <a:pt x="0" y="1556"/>
                    </a:moveTo>
                    <a:cubicBezTo>
                      <a:pt x="2248" y="2594"/>
                      <a:pt x="4497" y="3545"/>
                      <a:pt x="6831" y="4583"/>
                    </a:cubicBezTo>
                    <a:cubicBezTo>
                      <a:pt x="5016" y="3027"/>
                      <a:pt x="3200" y="1556"/>
                      <a:pt x="1470" y="0"/>
                    </a:cubicBezTo>
                    <a:cubicBezTo>
                      <a:pt x="951" y="519"/>
                      <a:pt x="519" y="1038"/>
                      <a:pt x="0" y="1556"/>
                    </a:cubicBezTo>
                    <a:close/>
                  </a:path>
                </a:pathLst>
              </a:custGeom>
              <a:solidFill>
                <a:srgbClr val="CC0033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393" name="图形 9"/>
              <p:cNvSpPr/>
              <p:nvPr/>
            </p:nvSpPr>
            <p:spPr>
              <a:xfrm>
                <a:off x="6463" y="6888"/>
                <a:ext cx="3" cy="4"/>
              </a:xfrm>
              <a:custGeom>
                <a:avLst/>
                <a:gdLst>
                  <a:gd name="connsiteX0" fmla="*/ 605 w 1994"/>
                  <a:gd name="connsiteY0" fmla="*/ 0 h 2507"/>
                  <a:gd name="connsiteX1" fmla="*/ 0 w 1994"/>
                  <a:gd name="connsiteY1" fmla="*/ 1729 h 2507"/>
                  <a:gd name="connsiteX2" fmla="*/ 692 w 1994"/>
                  <a:gd name="connsiteY2" fmla="*/ 2508 h 2507"/>
                  <a:gd name="connsiteX3" fmla="*/ 1989 w 1994"/>
                  <a:gd name="connsiteY3" fmla="*/ 1384 h 2507"/>
                  <a:gd name="connsiteX4" fmla="*/ 605 w 1994"/>
                  <a:gd name="connsiteY4" fmla="*/ 0 h 25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94" h="2507">
                    <a:moveTo>
                      <a:pt x="605" y="0"/>
                    </a:moveTo>
                    <a:cubicBezTo>
                      <a:pt x="432" y="605"/>
                      <a:pt x="86" y="1124"/>
                      <a:pt x="0" y="1729"/>
                    </a:cubicBezTo>
                    <a:cubicBezTo>
                      <a:pt x="0" y="1989"/>
                      <a:pt x="432" y="2248"/>
                      <a:pt x="692" y="2508"/>
                    </a:cubicBezTo>
                    <a:cubicBezTo>
                      <a:pt x="1124" y="2162"/>
                      <a:pt x="2075" y="1643"/>
                      <a:pt x="1989" y="1384"/>
                    </a:cubicBezTo>
                    <a:cubicBezTo>
                      <a:pt x="1816" y="778"/>
                      <a:pt x="1124" y="432"/>
                      <a:pt x="605" y="0"/>
                    </a:cubicBezTo>
                    <a:close/>
                  </a:path>
                </a:pathLst>
              </a:custGeom>
              <a:solidFill>
                <a:srgbClr val="CC0033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394" name="图形 9"/>
              <p:cNvSpPr/>
              <p:nvPr/>
            </p:nvSpPr>
            <p:spPr>
              <a:xfrm>
                <a:off x="6422" y="6682"/>
                <a:ext cx="1" cy="0"/>
              </a:xfrm>
              <a:custGeom>
                <a:avLst/>
                <a:gdLst>
                  <a:gd name="connsiteX0" fmla="*/ 259 w 345"/>
                  <a:gd name="connsiteY0" fmla="*/ 259 h 259"/>
                  <a:gd name="connsiteX1" fmla="*/ 346 w 345"/>
                  <a:gd name="connsiteY1" fmla="*/ 173 h 259"/>
                  <a:gd name="connsiteX2" fmla="*/ 0 w 345"/>
                  <a:gd name="connsiteY2" fmla="*/ 0 h 259"/>
                  <a:gd name="connsiteX3" fmla="*/ 259 w 345"/>
                  <a:gd name="connsiteY3" fmla="*/ 259 h 2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45" h="259">
                    <a:moveTo>
                      <a:pt x="259" y="259"/>
                    </a:moveTo>
                    <a:lnTo>
                      <a:pt x="346" y="173"/>
                    </a:lnTo>
                    <a:cubicBezTo>
                      <a:pt x="173" y="86"/>
                      <a:pt x="86" y="86"/>
                      <a:pt x="0" y="0"/>
                    </a:cubicBezTo>
                    <a:cubicBezTo>
                      <a:pt x="86" y="86"/>
                      <a:pt x="173" y="173"/>
                      <a:pt x="259" y="259"/>
                    </a:cubicBezTo>
                    <a:close/>
                  </a:path>
                </a:pathLst>
              </a:custGeom>
              <a:solidFill>
                <a:srgbClr val="CC0033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395" name="图形 9"/>
              <p:cNvSpPr/>
              <p:nvPr/>
            </p:nvSpPr>
            <p:spPr>
              <a:xfrm>
                <a:off x="6282" y="6899"/>
                <a:ext cx="12" cy="15"/>
              </a:xfrm>
              <a:custGeom>
                <a:avLst/>
                <a:gdLst>
                  <a:gd name="connsiteX0" fmla="*/ 1199 w 7681"/>
                  <a:gd name="connsiteY0" fmla="*/ 9599 h 9598"/>
                  <a:gd name="connsiteX1" fmla="*/ 7512 w 7681"/>
                  <a:gd name="connsiteY1" fmla="*/ 0 h 9598"/>
                  <a:gd name="connsiteX2" fmla="*/ 1199 w 7681"/>
                  <a:gd name="connsiteY2" fmla="*/ 9599 h 95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681" h="9598">
                    <a:moveTo>
                      <a:pt x="1199" y="9599"/>
                    </a:moveTo>
                    <a:cubicBezTo>
                      <a:pt x="7339" y="8561"/>
                      <a:pt x="8117" y="5448"/>
                      <a:pt x="7512" y="0"/>
                    </a:cubicBezTo>
                    <a:cubicBezTo>
                      <a:pt x="421" y="1989"/>
                      <a:pt x="-1568" y="4497"/>
                      <a:pt x="1199" y="9599"/>
                    </a:cubicBezTo>
                    <a:close/>
                  </a:path>
                </a:pathLst>
              </a:custGeom>
              <a:solidFill>
                <a:srgbClr val="CC0033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396" name="图形 9"/>
              <p:cNvSpPr/>
              <p:nvPr/>
            </p:nvSpPr>
            <p:spPr>
              <a:xfrm>
                <a:off x="6349" y="6719"/>
                <a:ext cx="2" cy="2"/>
              </a:xfrm>
              <a:custGeom>
                <a:avLst/>
                <a:gdLst>
                  <a:gd name="connsiteX0" fmla="*/ 0 w 1383"/>
                  <a:gd name="connsiteY0" fmla="*/ 1211 h 1407"/>
                  <a:gd name="connsiteX1" fmla="*/ 1038 w 1383"/>
                  <a:gd name="connsiteY1" fmla="*/ 1384 h 1407"/>
                  <a:gd name="connsiteX2" fmla="*/ 1384 w 1383"/>
                  <a:gd name="connsiteY2" fmla="*/ 605 h 1407"/>
                  <a:gd name="connsiteX3" fmla="*/ 605 w 1383"/>
                  <a:gd name="connsiteY3" fmla="*/ 0 h 1407"/>
                  <a:gd name="connsiteX4" fmla="*/ 0 w 1383"/>
                  <a:gd name="connsiteY4" fmla="*/ 1211 h 1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83" h="1407">
                    <a:moveTo>
                      <a:pt x="0" y="1211"/>
                    </a:moveTo>
                    <a:cubicBezTo>
                      <a:pt x="346" y="1297"/>
                      <a:pt x="778" y="1470"/>
                      <a:pt x="1038" y="1384"/>
                    </a:cubicBezTo>
                    <a:cubicBezTo>
                      <a:pt x="1211" y="1297"/>
                      <a:pt x="1297" y="865"/>
                      <a:pt x="1384" y="605"/>
                    </a:cubicBezTo>
                    <a:cubicBezTo>
                      <a:pt x="1124" y="432"/>
                      <a:pt x="865" y="260"/>
                      <a:pt x="605" y="0"/>
                    </a:cubicBezTo>
                    <a:cubicBezTo>
                      <a:pt x="346" y="432"/>
                      <a:pt x="173" y="778"/>
                      <a:pt x="0" y="1211"/>
                    </a:cubicBezTo>
                    <a:close/>
                  </a:path>
                </a:pathLst>
              </a:custGeom>
              <a:solidFill>
                <a:srgbClr val="CC0033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397" name="图形 9"/>
              <p:cNvSpPr/>
              <p:nvPr/>
            </p:nvSpPr>
            <p:spPr>
              <a:xfrm>
                <a:off x="6360" y="6781"/>
                <a:ext cx="1" cy="2"/>
              </a:xfrm>
              <a:custGeom>
                <a:avLst/>
                <a:gdLst>
                  <a:gd name="connsiteX0" fmla="*/ 0 w 864"/>
                  <a:gd name="connsiteY0" fmla="*/ 605 h 1037"/>
                  <a:gd name="connsiteX1" fmla="*/ 865 w 864"/>
                  <a:gd name="connsiteY1" fmla="*/ 1038 h 1037"/>
                  <a:gd name="connsiteX2" fmla="*/ 605 w 864"/>
                  <a:gd name="connsiteY2" fmla="*/ 0 h 10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864" h="1037">
                    <a:moveTo>
                      <a:pt x="0" y="605"/>
                    </a:moveTo>
                    <a:lnTo>
                      <a:pt x="865" y="1038"/>
                    </a:lnTo>
                    <a:lnTo>
                      <a:pt x="605" y="0"/>
                    </a:lnTo>
                    <a:close/>
                  </a:path>
                </a:pathLst>
              </a:custGeom>
              <a:solidFill>
                <a:srgbClr val="CC0033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398" name="图形 9"/>
              <p:cNvSpPr/>
              <p:nvPr/>
            </p:nvSpPr>
            <p:spPr>
              <a:xfrm>
                <a:off x="6645" y="6929"/>
                <a:ext cx="2" cy="2"/>
              </a:xfrm>
              <a:custGeom>
                <a:avLst/>
                <a:gdLst>
                  <a:gd name="connsiteX0" fmla="*/ 0 w 1556"/>
                  <a:gd name="connsiteY0" fmla="*/ 1124 h 1124"/>
                  <a:gd name="connsiteX1" fmla="*/ 1297 w 1556"/>
                  <a:gd name="connsiteY1" fmla="*/ 519 h 1124"/>
                  <a:gd name="connsiteX2" fmla="*/ 1557 w 1556"/>
                  <a:gd name="connsiteY2" fmla="*/ 0 h 1124"/>
                  <a:gd name="connsiteX3" fmla="*/ 1211 w 1556"/>
                  <a:gd name="connsiteY3" fmla="*/ 432 h 1124"/>
                  <a:gd name="connsiteX4" fmla="*/ 0 w 1556"/>
                  <a:gd name="connsiteY4" fmla="*/ 1124 h 11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56" h="1124">
                    <a:moveTo>
                      <a:pt x="0" y="1124"/>
                    </a:moveTo>
                    <a:cubicBezTo>
                      <a:pt x="86" y="1038"/>
                      <a:pt x="692" y="778"/>
                      <a:pt x="1297" y="519"/>
                    </a:cubicBezTo>
                    <a:lnTo>
                      <a:pt x="1557" y="0"/>
                    </a:lnTo>
                    <a:lnTo>
                      <a:pt x="1211" y="432"/>
                    </a:lnTo>
                    <a:cubicBezTo>
                      <a:pt x="605" y="692"/>
                      <a:pt x="86" y="1038"/>
                      <a:pt x="0" y="1124"/>
                    </a:cubicBezTo>
                    <a:close/>
                  </a:path>
                </a:pathLst>
              </a:custGeom>
              <a:solidFill>
                <a:srgbClr val="CC0033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400" name="图形 9"/>
              <p:cNvSpPr/>
              <p:nvPr/>
            </p:nvSpPr>
            <p:spPr>
              <a:xfrm>
                <a:off x="6573" y="6880"/>
                <a:ext cx="4" cy="3"/>
              </a:xfrm>
              <a:custGeom>
                <a:avLst/>
                <a:gdLst>
                  <a:gd name="connsiteX0" fmla="*/ 0 w 2334"/>
                  <a:gd name="connsiteY0" fmla="*/ 951 h 1729"/>
                  <a:gd name="connsiteX1" fmla="*/ 519 w 2334"/>
                  <a:gd name="connsiteY1" fmla="*/ 1729 h 1729"/>
                  <a:gd name="connsiteX2" fmla="*/ 2335 w 2334"/>
                  <a:gd name="connsiteY2" fmla="*/ 778 h 1729"/>
                  <a:gd name="connsiteX3" fmla="*/ 1816 w 2334"/>
                  <a:gd name="connsiteY3" fmla="*/ 0 h 1729"/>
                  <a:gd name="connsiteX4" fmla="*/ 0 w 2334"/>
                  <a:gd name="connsiteY4" fmla="*/ 951 h 1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334" h="1729">
                    <a:moveTo>
                      <a:pt x="0" y="951"/>
                    </a:moveTo>
                    <a:cubicBezTo>
                      <a:pt x="0" y="951"/>
                      <a:pt x="346" y="1470"/>
                      <a:pt x="519" y="1729"/>
                    </a:cubicBezTo>
                    <a:cubicBezTo>
                      <a:pt x="1124" y="1384"/>
                      <a:pt x="1729" y="1124"/>
                      <a:pt x="2335" y="778"/>
                    </a:cubicBezTo>
                    <a:cubicBezTo>
                      <a:pt x="2335" y="778"/>
                      <a:pt x="1989" y="259"/>
                      <a:pt x="1816" y="0"/>
                    </a:cubicBezTo>
                    <a:cubicBezTo>
                      <a:pt x="1211" y="346"/>
                      <a:pt x="605" y="605"/>
                      <a:pt x="0" y="951"/>
                    </a:cubicBezTo>
                    <a:close/>
                  </a:path>
                </a:pathLst>
              </a:custGeom>
              <a:solidFill>
                <a:srgbClr val="CC0033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401" name="图形 9"/>
              <p:cNvSpPr/>
              <p:nvPr/>
            </p:nvSpPr>
            <p:spPr>
              <a:xfrm>
                <a:off x="11865" y="6857"/>
                <a:ext cx="7" cy="9"/>
              </a:xfrm>
              <a:custGeom>
                <a:avLst/>
                <a:gdLst>
                  <a:gd name="connsiteX0" fmla="*/ 2 w 4676"/>
                  <a:gd name="connsiteY0" fmla="*/ 4583 h 5983"/>
                  <a:gd name="connsiteX1" fmla="*/ 2596 w 4676"/>
                  <a:gd name="connsiteY1" fmla="*/ 5967 h 5983"/>
                  <a:gd name="connsiteX2" fmla="*/ 4672 w 4676"/>
                  <a:gd name="connsiteY2" fmla="*/ 3372 h 5983"/>
                  <a:gd name="connsiteX3" fmla="*/ 2337 w 4676"/>
                  <a:gd name="connsiteY3" fmla="*/ 0 h 5983"/>
                  <a:gd name="connsiteX4" fmla="*/ 2 w 4676"/>
                  <a:gd name="connsiteY4" fmla="*/ 4583 h 59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676" h="5983">
                    <a:moveTo>
                      <a:pt x="2" y="4583"/>
                    </a:moveTo>
                    <a:cubicBezTo>
                      <a:pt x="-84" y="4929"/>
                      <a:pt x="2251" y="6140"/>
                      <a:pt x="2596" y="5967"/>
                    </a:cubicBezTo>
                    <a:cubicBezTo>
                      <a:pt x="3634" y="5361"/>
                      <a:pt x="4499" y="4324"/>
                      <a:pt x="4672" y="3372"/>
                    </a:cubicBezTo>
                    <a:cubicBezTo>
                      <a:pt x="4758" y="2681"/>
                      <a:pt x="3634" y="1816"/>
                      <a:pt x="2337" y="0"/>
                    </a:cubicBezTo>
                    <a:cubicBezTo>
                      <a:pt x="1127" y="2248"/>
                      <a:pt x="175" y="3372"/>
                      <a:pt x="2" y="4583"/>
                    </a:cubicBezTo>
                    <a:close/>
                  </a:path>
                </a:pathLst>
              </a:custGeom>
              <a:solidFill>
                <a:srgbClr val="CC0033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402" name="图形 9"/>
              <p:cNvSpPr/>
              <p:nvPr/>
            </p:nvSpPr>
            <p:spPr>
              <a:xfrm>
                <a:off x="6494" y="6740"/>
                <a:ext cx="7" cy="15"/>
              </a:xfrm>
              <a:custGeom>
                <a:avLst/>
                <a:gdLst>
                  <a:gd name="connsiteX0" fmla="*/ 1734 w 4501"/>
                  <a:gd name="connsiteY0" fmla="*/ 0 h 9512"/>
                  <a:gd name="connsiteX1" fmla="*/ 4 w 4501"/>
                  <a:gd name="connsiteY1" fmla="*/ 3978 h 9512"/>
                  <a:gd name="connsiteX2" fmla="*/ 4501 w 4501"/>
                  <a:gd name="connsiteY2" fmla="*/ 9512 h 9512"/>
                  <a:gd name="connsiteX3" fmla="*/ 3809 w 4501"/>
                  <a:gd name="connsiteY3" fmla="*/ 346 h 9512"/>
                  <a:gd name="connsiteX4" fmla="*/ 1734 w 4501"/>
                  <a:gd name="connsiteY4" fmla="*/ 0 h 95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501" h="9512">
                    <a:moveTo>
                      <a:pt x="1734" y="0"/>
                    </a:moveTo>
                    <a:cubicBezTo>
                      <a:pt x="1129" y="1297"/>
                      <a:pt x="-82" y="2681"/>
                      <a:pt x="4" y="3978"/>
                    </a:cubicBezTo>
                    <a:cubicBezTo>
                      <a:pt x="91" y="5102"/>
                      <a:pt x="1647" y="6140"/>
                      <a:pt x="4501" y="9512"/>
                    </a:cubicBezTo>
                    <a:cubicBezTo>
                      <a:pt x="4155" y="4670"/>
                      <a:pt x="3982" y="2508"/>
                      <a:pt x="3809" y="346"/>
                    </a:cubicBezTo>
                    <a:cubicBezTo>
                      <a:pt x="3204" y="259"/>
                      <a:pt x="2512" y="173"/>
                      <a:pt x="1734" y="0"/>
                    </a:cubicBezTo>
                    <a:close/>
                  </a:path>
                </a:pathLst>
              </a:custGeom>
              <a:solidFill>
                <a:srgbClr val="CC0033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403" name="图形 9"/>
              <p:cNvSpPr/>
              <p:nvPr/>
            </p:nvSpPr>
            <p:spPr>
              <a:xfrm>
                <a:off x="6692" y="5974"/>
                <a:ext cx="6" cy="5"/>
              </a:xfrm>
              <a:custGeom>
                <a:avLst/>
                <a:gdLst>
                  <a:gd name="connsiteX0" fmla="*/ 0 w 3631"/>
                  <a:gd name="connsiteY0" fmla="*/ 1557 h 2940"/>
                  <a:gd name="connsiteX1" fmla="*/ 1557 w 3631"/>
                  <a:gd name="connsiteY1" fmla="*/ 2940 h 2940"/>
                  <a:gd name="connsiteX2" fmla="*/ 3632 w 3631"/>
                  <a:gd name="connsiteY2" fmla="*/ 1902 h 2940"/>
                  <a:gd name="connsiteX3" fmla="*/ 1557 w 3631"/>
                  <a:gd name="connsiteY3" fmla="*/ 0 h 2940"/>
                  <a:gd name="connsiteX4" fmla="*/ 0 w 3631"/>
                  <a:gd name="connsiteY4" fmla="*/ 1557 h 29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31" h="2940">
                    <a:moveTo>
                      <a:pt x="0" y="1557"/>
                    </a:moveTo>
                    <a:cubicBezTo>
                      <a:pt x="0" y="1989"/>
                      <a:pt x="951" y="2508"/>
                      <a:pt x="1557" y="2940"/>
                    </a:cubicBezTo>
                    <a:cubicBezTo>
                      <a:pt x="2248" y="2594"/>
                      <a:pt x="2940" y="2248"/>
                      <a:pt x="3632" y="1902"/>
                    </a:cubicBezTo>
                    <a:lnTo>
                      <a:pt x="1557" y="0"/>
                    </a:lnTo>
                    <a:cubicBezTo>
                      <a:pt x="951" y="605"/>
                      <a:pt x="86" y="1038"/>
                      <a:pt x="0" y="1557"/>
                    </a:cubicBezTo>
                    <a:close/>
                  </a:path>
                </a:pathLst>
              </a:custGeom>
              <a:solidFill>
                <a:srgbClr val="FFFFFF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404" name="图形 9"/>
              <p:cNvSpPr/>
              <p:nvPr/>
            </p:nvSpPr>
            <p:spPr>
              <a:xfrm>
                <a:off x="6906" y="5992"/>
                <a:ext cx="0" cy="8"/>
              </a:xfrm>
              <a:custGeom>
                <a:avLst/>
                <a:gdLst>
                  <a:gd name="connsiteX0" fmla="*/ 173 w 259"/>
                  <a:gd name="connsiteY0" fmla="*/ 86 h 4928"/>
                  <a:gd name="connsiteX1" fmla="*/ 86 w 259"/>
                  <a:gd name="connsiteY1" fmla="*/ 0 h 4928"/>
                  <a:gd name="connsiteX2" fmla="*/ 0 w 259"/>
                  <a:gd name="connsiteY2" fmla="*/ 4670 h 4928"/>
                  <a:gd name="connsiteX3" fmla="*/ 259 w 259"/>
                  <a:gd name="connsiteY3" fmla="*/ 4929 h 4928"/>
                  <a:gd name="connsiteX4" fmla="*/ 173 w 259"/>
                  <a:gd name="connsiteY4" fmla="*/ 4583 h 4928"/>
                  <a:gd name="connsiteX5" fmla="*/ 173 w 259"/>
                  <a:gd name="connsiteY5" fmla="*/ 86 h 49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59" h="4928">
                    <a:moveTo>
                      <a:pt x="173" y="86"/>
                    </a:moveTo>
                    <a:lnTo>
                      <a:pt x="86" y="0"/>
                    </a:lnTo>
                    <a:cubicBezTo>
                      <a:pt x="86" y="1556"/>
                      <a:pt x="86" y="3113"/>
                      <a:pt x="0" y="4670"/>
                    </a:cubicBezTo>
                    <a:lnTo>
                      <a:pt x="259" y="4929"/>
                    </a:lnTo>
                    <a:cubicBezTo>
                      <a:pt x="259" y="4843"/>
                      <a:pt x="259" y="4670"/>
                      <a:pt x="173" y="4583"/>
                    </a:cubicBezTo>
                    <a:cubicBezTo>
                      <a:pt x="173" y="3027"/>
                      <a:pt x="173" y="1556"/>
                      <a:pt x="173" y="86"/>
                    </a:cubicBezTo>
                    <a:close/>
                  </a:path>
                </a:pathLst>
              </a:custGeom>
              <a:solidFill>
                <a:srgbClr val="FFFFFF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405" name="图形 9"/>
              <p:cNvSpPr/>
              <p:nvPr/>
            </p:nvSpPr>
            <p:spPr>
              <a:xfrm>
                <a:off x="6512" y="5485"/>
                <a:ext cx="32" cy="18"/>
              </a:xfrm>
              <a:custGeom>
                <a:avLst/>
                <a:gdLst>
                  <a:gd name="connsiteX0" fmla="*/ 14787 w 20381"/>
                  <a:gd name="connsiteY0" fmla="*/ 465 h 11220"/>
                  <a:gd name="connsiteX1" fmla="*/ 0 w 20381"/>
                  <a:gd name="connsiteY1" fmla="*/ 206 h 11220"/>
                  <a:gd name="connsiteX2" fmla="*/ 9599 w 20381"/>
                  <a:gd name="connsiteY2" fmla="*/ 9805 h 11220"/>
                  <a:gd name="connsiteX3" fmla="*/ 16862 w 20381"/>
                  <a:gd name="connsiteY3" fmla="*/ 10929 h 11220"/>
                  <a:gd name="connsiteX4" fmla="*/ 20321 w 20381"/>
                  <a:gd name="connsiteY4" fmla="*/ 5654 h 11220"/>
                  <a:gd name="connsiteX5" fmla="*/ 14787 w 20381"/>
                  <a:gd name="connsiteY5" fmla="*/ 465 h 112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0381" h="11220">
                    <a:moveTo>
                      <a:pt x="14787" y="465"/>
                    </a:moveTo>
                    <a:cubicBezTo>
                      <a:pt x="11155" y="-399"/>
                      <a:pt x="7091" y="206"/>
                      <a:pt x="0" y="206"/>
                    </a:cubicBezTo>
                    <a:cubicBezTo>
                      <a:pt x="4497" y="4876"/>
                      <a:pt x="6572" y="7729"/>
                      <a:pt x="9599" y="9805"/>
                    </a:cubicBezTo>
                    <a:cubicBezTo>
                      <a:pt x="11328" y="11015"/>
                      <a:pt x="14960" y="11621"/>
                      <a:pt x="16862" y="10929"/>
                    </a:cubicBezTo>
                    <a:cubicBezTo>
                      <a:pt x="18765" y="10151"/>
                      <a:pt x="20754" y="7210"/>
                      <a:pt x="20321" y="5654"/>
                    </a:cubicBezTo>
                    <a:cubicBezTo>
                      <a:pt x="19630" y="3665"/>
                      <a:pt x="17122" y="1071"/>
                      <a:pt x="14787" y="465"/>
                    </a:cubicBezTo>
                    <a:close/>
                  </a:path>
                </a:pathLst>
              </a:custGeom>
              <a:solidFill>
                <a:srgbClr val="FFFFFF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406" name="图形 9"/>
              <p:cNvSpPr/>
              <p:nvPr/>
            </p:nvSpPr>
            <p:spPr>
              <a:xfrm>
                <a:off x="6655" y="5540"/>
                <a:ext cx="1" cy="1"/>
              </a:xfrm>
              <a:custGeom>
                <a:avLst/>
                <a:gdLst>
                  <a:gd name="connsiteX0" fmla="*/ 0 w 345"/>
                  <a:gd name="connsiteY0" fmla="*/ 519 h 518"/>
                  <a:gd name="connsiteX1" fmla="*/ 346 w 345"/>
                  <a:gd name="connsiteY1" fmla="*/ 86 h 518"/>
                  <a:gd name="connsiteX2" fmla="*/ 259 w 345"/>
                  <a:gd name="connsiteY2" fmla="*/ 0 h 5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45" h="518">
                    <a:moveTo>
                      <a:pt x="0" y="519"/>
                    </a:moveTo>
                    <a:lnTo>
                      <a:pt x="346" y="86"/>
                    </a:lnTo>
                    <a:lnTo>
                      <a:pt x="259" y="0"/>
                    </a:lnTo>
                    <a:close/>
                  </a:path>
                </a:pathLst>
              </a:custGeom>
              <a:solidFill>
                <a:srgbClr val="FFFFFF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407" name="图形 9"/>
              <p:cNvSpPr/>
              <p:nvPr/>
            </p:nvSpPr>
            <p:spPr>
              <a:xfrm>
                <a:off x="6655" y="5525"/>
                <a:ext cx="10" cy="14"/>
              </a:xfrm>
              <a:custGeom>
                <a:avLst/>
                <a:gdLst>
                  <a:gd name="connsiteX0" fmla="*/ 0 w 6053"/>
                  <a:gd name="connsiteY0" fmla="*/ 9080 h 9166"/>
                  <a:gd name="connsiteX1" fmla="*/ 173 w 6053"/>
                  <a:gd name="connsiteY1" fmla="*/ 9166 h 9166"/>
                  <a:gd name="connsiteX2" fmla="*/ 5534 w 6053"/>
                  <a:gd name="connsiteY2" fmla="*/ 259 h 9166"/>
                  <a:gd name="connsiteX3" fmla="*/ 6053 w 6053"/>
                  <a:gd name="connsiteY3" fmla="*/ 0 h 9166"/>
                  <a:gd name="connsiteX4" fmla="*/ 5361 w 6053"/>
                  <a:gd name="connsiteY4" fmla="*/ 173 h 9166"/>
                  <a:gd name="connsiteX5" fmla="*/ 0 w 6053"/>
                  <a:gd name="connsiteY5" fmla="*/ 9080 h 91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053" h="9166">
                    <a:moveTo>
                      <a:pt x="0" y="9080"/>
                    </a:moveTo>
                    <a:lnTo>
                      <a:pt x="173" y="9166"/>
                    </a:lnTo>
                    <a:cubicBezTo>
                      <a:pt x="1989" y="6226"/>
                      <a:pt x="3718" y="3200"/>
                      <a:pt x="5534" y="259"/>
                    </a:cubicBezTo>
                    <a:lnTo>
                      <a:pt x="6053" y="0"/>
                    </a:lnTo>
                    <a:lnTo>
                      <a:pt x="5361" y="173"/>
                    </a:lnTo>
                    <a:cubicBezTo>
                      <a:pt x="3632" y="3113"/>
                      <a:pt x="1816" y="6053"/>
                      <a:pt x="0" y="9080"/>
                    </a:cubicBezTo>
                    <a:close/>
                  </a:path>
                </a:pathLst>
              </a:custGeom>
              <a:solidFill>
                <a:srgbClr val="FFFFFF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408" name="图形 9"/>
              <p:cNvSpPr/>
              <p:nvPr/>
            </p:nvSpPr>
            <p:spPr>
              <a:xfrm>
                <a:off x="6593" y="5567"/>
                <a:ext cx="50" cy="28"/>
              </a:xfrm>
              <a:custGeom>
                <a:avLst/>
                <a:gdLst>
                  <a:gd name="connsiteX0" fmla="*/ 0 w 31476"/>
                  <a:gd name="connsiteY0" fmla="*/ 17814 h 17813"/>
                  <a:gd name="connsiteX1" fmla="*/ 31477 w 31476"/>
                  <a:gd name="connsiteY1" fmla="*/ 0 h 17813"/>
                  <a:gd name="connsiteX2" fmla="*/ 0 w 31476"/>
                  <a:gd name="connsiteY2" fmla="*/ 17814 h 178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1476" h="17813">
                    <a:moveTo>
                      <a:pt x="0" y="17814"/>
                    </a:moveTo>
                    <a:cubicBezTo>
                      <a:pt x="12885" y="14355"/>
                      <a:pt x="23089" y="10117"/>
                      <a:pt x="31477" y="0"/>
                    </a:cubicBezTo>
                    <a:cubicBezTo>
                      <a:pt x="16430" y="0"/>
                      <a:pt x="4583" y="6745"/>
                      <a:pt x="0" y="17814"/>
                    </a:cubicBezTo>
                    <a:close/>
                  </a:path>
                </a:pathLst>
              </a:custGeom>
              <a:solidFill>
                <a:srgbClr val="FFFFFF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409" name="图形 9"/>
              <p:cNvSpPr/>
              <p:nvPr/>
            </p:nvSpPr>
            <p:spPr>
              <a:xfrm>
                <a:off x="6884" y="5592"/>
                <a:ext cx="5" cy="4"/>
              </a:xfrm>
              <a:custGeom>
                <a:avLst/>
                <a:gdLst>
                  <a:gd name="connsiteX0" fmla="*/ 0 w 3113"/>
                  <a:gd name="connsiteY0" fmla="*/ 0 h 2853"/>
                  <a:gd name="connsiteX1" fmla="*/ 259 w 3113"/>
                  <a:gd name="connsiteY1" fmla="*/ 519 h 2853"/>
                  <a:gd name="connsiteX2" fmla="*/ 3027 w 3113"/>
                  <a:gd name="connsiteY2" fmla="*/ 2854 h 2853"/>
                  <a:gd name="connsiteX3" fmla="*/ 3113 w 3113"/>
                  <a:gd name="connsiteY3" fmla="*/ 2767 h 2853"/>
                  <a:gd name="connsiteX4" fmla="*/ 346 w 3113"/>
                  <a:gd name="connsiteY4" fmla="*/ 432 h 2853"/>
                  <a:gd name="connsiteX5" fmla="*/ 0 w 3113"/>
                  <a:gd name="connsiteY5" fmla="*/ 0 h 28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113" h="2853">
                    <a:moveTo>
                      <a:pt x="0" y="0"/>
                    </a:moveTo>
                    <a:lnTo>
                      <a:pt x="259" y="519"/>
                    </a:lnTo>
                    <a:cubicBezTo>
                      <a:pt x="1211" y="1297"/>
                      <a:pt x="2162" y="2075"/>
                      <a:pt x="3027" y="2854"/>
                    </a:cubicBezTo>
                    <a:lnTo>
                      <a:pt x="3113" y="2767"/>
                    </a:lnTo>
                    <a:cubicBezTo>
                      <a:pt x="2162" y="1989"/>
                      <a:pt x="1211" y="1211"/>
                      <a:pt x="346" y="432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410" name="图形 9"/>
              <p:cNvSpPr/>
              <p:nvPr/>
            </p:nvSpPr>
            <p:spPr>
              <a:xfrm>
                <a:off x="6856" y="5592"/>
                <a:ext cx="5" cy="4"/>
              </a:xfrm>
              <a:custGeom>
                <a:avLst/>
                <a:gdLst>
                  <a:gd name="connsiteX0" fmla="*/ 5 w 3117"/>
                  <a:gd name="connsiteY0" fmla="*/ 1563 h 2686"/>
                  <a:gd name="connsiteX1" fmla="*/ 1561 w 3117"/>
                  <a:gd name="connsiteY1" fmla="*/ 2687 h 2686"/>
                  <a:gd name="connsiteX2" fmla="*/ 3118 w 3117"/>
                  <a:gd name="connsiteY2" fmla="*/ 1130 h 2686"/>
                  <a:gd name="connsiteX3" fmla="*/ 1475 w 3117"/>
                  <a:gd name="connsiteY3" fmla="*/ 6 h 2686"/>
                  <a:gd name="connsiteX4" fmla="*/ 5 w 3117"/>
                  <a:gd name="connsiteY4" fmla="*/ 1563 h 26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117" h="2686">
                    <a:moveTo>
                      <a:pt x="5" y="1563"/>
                    </a:moveTo>
                    <a:cubicBezTo>
                      <a:pt x="-82" y="1822"/>
                      <a:pt x="1042" y="2341"/>
                      <a:pt x="1561" y="2687"/>
                    </a:cubicBezTo>
                    <a:cubicBezTo>
                      <a:pt x="2080" y="2168"/>
                      <a:pt x="2599" y="1649"/>
                      <a:pt x="3118" y="1130"/>
                    </a:cubicBezTo>
                    <a:cubicBezTo>
                      <a:pt x="2512" y="784"/>
                      <a:pt x="1734" y="-81"/>
                      <a:pt x="1475" y="6"/>
                    </a:cubicBezTo>
                    <a:cubicBezTo>
                      <a:pt x="783" y="352"/>
                      <a:pt x="178" y="957"/>
                      <a:pt x="5" y="1563"/>
                    </a:cubicBezTo>
                    <a:close/>
                  </a:path>
                </a:pathLst>
              </a:custGeom>
              <a:solidFill>
                <a:srgbClr val="FFFFFF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411" name="图形 9"/>
              <p:cNvSpPr/>
              <p:nvPr/>
            </p:nvSpPr>
            <p:spPr>
              <a:xfrm>
                <a:off x="6992" y="5823"/>
                <a:ext cx="1" cy="2"/>
              </a:xfrm>
              <a:custGeom>
                <a:avLst/>
                <a:gdLst>
                  <a:gd name="connsiteX0" fmla="*/ 0 w 518"/>
                  <a:gd name="connsiteY0" fmla="*/ 1124 h 1124"/>
                  <a:gd name="connsiteX1" fmla="*/ 519 w 518"/>
                  <a:gd name="connsiteY1" fmla="*/ 86 h 1124"/>
                  <a:gd name="connsiteX2" fmla="*/ 432 w 518"/>
                  <a:gd name="connsiteY2" fmla="*/ 0 h 1124"/>
                  <a:gd name="connsiteX3" fmla="*/ 0 w 518"/>
                  <a:gd name="connsiteY3" fmla="*/ 1124 h 11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18" h="1124">
                    <a:moveTo>
                      <a:pt x="0" y="1124"/>
                    </a:moveTo>
                    <a:cubicBezTo>
                      <a:pt x="0" y="1038"/>
                      <a:pt x="259" y="519"/>
                      <a:pt x="519" y="86"/>
                    </a:cubicBezTo>
                    <a:lnTo>
                      <a:pt x="432" y="0"/>
                    </a:lnTo>
                    <a:cubicBezTo>
                      <a:pt x="173" y="519"/>
                      <a:pt x="0" y="1038"/>
                      <a:pt x="0" y="1124"/>
                    </a:cubicBezTo>
                    <a:close/>
                  </a:path>
                </a:pathLst>
              </a:custGeom>
              <a:solidFill>
                <a:srgbClr val="FFFFFF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412" name="图形 9"/>
              <p:cNvSpPr/>
              <p:nvPr/>
            </p:nvSpPr>
            <p:spPr>
              <a:xfrm>
                <a:off x="7027" y="5856"/>
                <a:ext cx="2" cy="2"/>
              </a:xfrm>
              <a:custGeom>
                <a:avLst/>
                <a:gdLst>
                  <a:gd name="connsiteX0" fmla="*/ 0 w 1224"/>
                  <a:gd name="connsiteY0" fmla="*/ 432 h 1124"/>
                  <a:gd name="connsiteX1" fmla="*/ 432 w 1224"/>
                  <a:gd name="connsiteY1" fmla="*/ 1124 h 1124"/>
                  <a:gd name="connsiteX2" fmla="*/ 1211 w 1224"/>
                  <a:gd name="connsiteY2" fmla="*/ 692 h 1124"/>
                  <a:gd name="connsiteX3" fmla="*/ 778 w 1224"/>
                  <a:gd name="connsiteY3" fmla="*/ 0 h 1124"/>
                  <a:gd name="connsiteX4" fmla="*/ 0 w 1224"/>
                  <a:gd name="connsiteY4" fmla="*/ 432 h 11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24" h="1124">
                    <a:moveTo>
                      <a:pt x="0" y="432"/>
                    </a:moveTo>
                    <a:cubicBezTo>
                      <a:pt x="173" y="692"/>
                      <a:pt x="259" y="865"/>
                      <a:pt x="432" y="1124"/>
                    </a:cubicBezTo>
                    <a:cubicBezTo>
                      <a:pt x="692" y="951"/>
                      <a:pt x="1124" y="865"/>
                      <a:pt x="1211" y="692"/>
                    </a:cubicBezTo>
                    <a:cubicBezTo>
                      <a:pt x="1297" y="519"/>
                      <a:pt x="951" y="259"/>
                      <a:pt x="778" y="0"/>
                    </a:cubicBezTo>
                    <a:cubicBezTo>
                      <a:pt x="519" y="173"/>
                      <a:pt x="259" y="259"/>
                      <a:pt x="0" y="432"/>
                    </a:cubicBezTo>
                    <a:close/>
                  </a:path>
                </a:pathLst>
              </a:custGeom>
              <a:solidFill>
                <a:srgbClr val="FFFFFF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413" name="图形 9"/>
              <p:cNvSpPr/>
              <p:nvPr/>
            </p:nvSpPr>
            <p:spPr>
              <a:xfrm>
                <a:off x="6982" y="5610"/>
                <a:ext cx="41" cy="24"/>
              </a:xfrm>
              <a:custGeom>
                <a:avLst/>
                <a:gdLst>
                  <a:gd name="connsiteX0" fmla="*/ 0 w 25855"/>
                  <a:gd name="connsiteY0" fmla="*/ 3460 h 15134"/>
                  <a:gd name="connsiteX1" fmla="*/ 12193 w 25855"/>
                  <a:gd name="connsiteY1" fmla="*/ 15134 h 15134"/>
                  <a:gd name="connsiteX2" fmla="*/ 25856 w 25855"/>
                  <a:gd name="connsiteY2" fmla="*/ 2250 h 15134"/>
                  <a:gd name="connsiteX3" fmla="*/ 0 w 25855"/>
                  <a:gd name="connsiteY3" fmla="*/ 3460 h 151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5855" h="15134">
                    <a:moveTo>
                      <a:pt x="0" y="3460"/>
                    </a:moveTo>
                    <a:cubicBezTo>
                      <a:pt x="3632" y="6919"/>
                      <a:pt x="7264" y="10378"/>
                      <a:pt x="12193" y="15134"/>
                    </a:cubicBezTo>
                    <a:cubicBezTo>
                      <a:pt x="12539" y="7006"/>
                      <a:pt x="17122" y="2855"/>
                      <a:pt x="25856" y="2250"/>
                    </a:cubicBezTo>
                    <a:cubicBezTo>
                      <a:pt x="17122" y="-3717"/>
                      <a:pt x="9080" y="4152"/>
                      <a:pt x="0" y="3460"/>
                    </a:cubicBezTo>
                    <a:close/>
                  </a:path>
                </a:pathLst>
              </a:custGeom>
              <a:solidFill>
                <a:srgbClr val="FFFFFF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414" name="图形 9"/>
              <p:cNvSpPr/>
              <p:nvPr/>
            </p:nvSpPr>
            <p:spPr>
              <a:xfrm>
                <a:off x="6549" y="5755"/>
                <a:ext cx="1" cy="1"/>
              </a:xfrm>
              <a:custGeom>
                <a:avLst/>
                <a:gdLst>
                  <a:gd name="connsiteX0" fmla="*/ 519 w 778"/>
                  <a:gd name="connsiteY0" fmla="*/ 692 h 691"/>
                  <a:gd name="connsiteX1" fmla="*/ 778 w 778"/>
                  <a:gd name="connsiteY1" fmla="*/ 0 h 691"/>
                  <a:gd name="connsiteX2" fmla="*/ 0 w 778"/>
                  <a:gd name="connsiteY2" fmla="*/ 86 h 6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78" h="691">
                    <a:moveTo>
                      <a:pt x="519" y="692"/>
                    </a:moveTo>
                    <a:lnTo>
                      <a:pt x="778" y="0"/>
                    </a:lnTo>
                    <a:lnTo>
                      <a:pt x="0" y="86"/>
                    </a:lnTo>
                    <a:close/>
                  </a:path>
                </a:pathLst>
              </a:custGeom>
              <a:solidFill>
                <a:srgbClr val="FFFFFF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415" name="图形 9"/>
              <p:cNvSpPr/>
              <p:nvPr/>
            </p:nvSpPr>
            <p:spPr>
              <a:xfrm>
                <a:off x="6490" y="5865"/>
                <a:ext cx="16" cy="8"/>
              </a:xfrm>
              <a:custGeom>
                <a:avLst/>
                <a:gdLst>
                  <a:gd name="connsiteX0" fmla="*/ 0 w 10290"/>
                  <a:gd name="connsiteY0" fmla="*/ 1864 h 5284"/>
                  <a:gd name="connsiteX1" fmla="*/ 10290 w 10290"/>
                  <a:gd name="connsiteY1" fmla="*/ 4198 h 5284"/>
                  <a:gd name="connsiteX2" fmla="*/ 0 w 10290"/>
                  <a:gd name="connsiteY2" fmla="*/ 1864 h 52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0290" h="5284">
                    <a:moveTo>
                      <a:pt x="0" y="1864"/>
                    </a:moveTo>
                    <a:cubicBezTo>
                      <a:pt x="2940" y="5150"/>
                      <a:pt x="5707" y="6360"/>
                      <a:pt x="10290" y="4198"/>
                    </a:cubicBezTo>
                    <a:cubicBezTo>
                      <a:pt x="7437" y="393"/>
                      <a:pt x="5016" y="-1768"/>
                      <a:pt x="0" y="1864"/>
                    </a:cubicBezTo>
                    <a:close/>
                  </a:path>
                </a:pathLst>
              </a:custGeom>
              <a:solidFill>
                <a:srgbClr val="FFFFFF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416" name="图形 9"/>
              <p:cNvSpPr/>
              <p:nvPr/>
            </p:nvSpPr>
            <p:spPr>
              <a:xfrm>
                <a:off x="7304" y="5966"/>
                <a:ext cx="3" cy="4"/>
              </a:xfrm>
              <a:custGeom>
                <a:avLst/>
                <a:gdLst>
                  <a:gd name="connsiteX0" fmla="*/ 48 w 2136"/>
                  <a:gd name="connsiteY0" fmla="*/ 1038 h 2248"/>
                  <a:gd name="connsiteX1" fmla="*/ 1777 w 2136"/>
                  <a:gd name="connsiteY1" fmla="*/ 2248 h 2248"/>
                  <a:gd name="connsiteX2" fmla="*/ 2123 w 2136"/>
                  <a:gd name="connsiteY2" fmla="*/ 1297 h 2248"/>
                  <a:gd name="connsiteX3" fmla="*/ 307 w 2136"/>
                  <a:gd name="connsiteY3" fmla="*/ 0 h 2248"/>
                  <a:gd name="connsiteX4" fmla="*/ 48 w 2136"/>
                  <a:gd name="connsiteY4" fmla="*/ 1038 h 22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36" h="2248">
                    <a:moveTo>
                      <a:pt x="48" y="1038"/>
                    </a:moveTo>
                    <a:cubicBezTo>
                      <a:pt x="567" y="1557"/>
                      <a:pt x="1172" y="1902"/>
                      <a:pt x="1777" y="2248"/>
                    </a:cubicBezTo>
                    <a:cubicBezTo>
                      <a:pt x="1864" y="1902"/>
                      <a:pt x="2210" y="1470"/>
                      <a:pt x="2123" y="1297"/>
                    </a:cubicBezTo>
                    <a:cubicBezTo>
                      <a:pt x="1604" y="778"/>
                      <a:pt x="999" y="432"/>
                      <a:pt x="307" y="0"/>
                    </a:cubicBezTo>
                    <a:cubicBezTo>
                      <a:pt x="221" y="432"/>
                      <a:pt x="-125" y="951"/>
                      <a:pt x="48" y="1038"/>
                    </a:cubicBezTo>
                    <a:close/>
                  </a:path>
                </a:pathLst>
              </a:custGeom>
              <a:solidFill>
                <a:srgbClr val="FFFFFF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417" name="图形 9"/>
              <p:cNvSpPr/>
              <p:nvPr/>
            </p:nvSpPr>
            <p:spPr>
              <a:xfrm>
                <a:off x="7243" y="5605"/>
                <a:ext cx="26" cy="13"/>
              </a:xfrm>
              <a:custGeom>
                <a:avLst/>
                <a:gdLst>
                  <a:gd name="connsiteX0" fmla="*/ 5621 w 16516"/>
                  <a:gd name="connsiteY0" fmla="*/ 67 h 8387"/>
                  <a:gd name="connsiteX1" fmla="*/ 0 w 16516"/>
                  <a:gd name="connsiteY1" fmla="*/ 4910 h 8387"/>
                  <a:gd name="connsiteX2" fmla="*/ 5707 w 16516"/>
                  <a:gd name="connsiteY2" fmla="*/ 8369 h 8387"/>
                  <a:gd name="connsiteX3" fmla="*/ 16517 w 16516"/>
                  <a:gd name="connsiteY3" fmla="*/ 3007 h 8387"/>
                  <a:gd name="connsiteX4" fmla="*/ 5621 w 16516"/>
                  <a:gd name="connsiteY4" fmla="*/ 67 h 83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516" h="8387">
                    <a:moveTo>
                      <a:pt x="5621" y="67"/>
                    </a:moveTo>
                    <a:cubicBezTo>
                      <a:pt x="3372" y="500"/>
                      <a:pt x="1816" y="3180"/>
                      <a:pt x="0" y="4910"/>
                    </a:cubicBezTo>
                    <a:cubicBezTo>
                      <a:pt x="1902" y="6120"/>
                      <a:pt x="4151" y="8628"/>
                      <a:pt x="5707" y="8369"/>
                    </a:cubicBezTo>
                    <a:cubicBezTo>
                      <a:pt x="8647" y="7937"/>
                      <a:pt x="11155" y="5861"/>
                      <a:pt x="16517" y="3007"/>
                    </a:cubicBezTo>
                    <a:cubicBezTo>
                      <a:pt x="10809" y="1364"/>
                      <a:pt x="7869" y="-365"/>
                      <a:pt x="5621" y="67"/>
                    </a:cubicBezTo>
                    <a:close/>
                  </a:path>
                </a:pathLst>
              </a:custGeom>
              <a:solidFill>
                <a:srgbClr val="FFFFFF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418" name="图形 9"/>
              <p:cNvSpPr/>
              <p:nvPr/>
            </p:nvSpPr>
            <p:spPr>
              <a:xfrm>
                <a:off x="7275" y="5636"/>
                <a:ext cx="17" cy="16"/>
              </a:xfrm>
              <a:custGeom>
                <a:avLst/>
                <a:gdLst>
                  <a:gd name="connsiteX0" fmla="*/ 0 w 10785"/>
                  <a:gd name="connsiteY0" fmla="*/ 0 h 10290"/>
                  <a:gd name="connsiteX1" fmla="*/ 9339 w 10785"/>
                  <a:gd name="connsiteY1" fmla="*/ 10290 h 10290"/>
                  <a:gd name="connsiteX2" fmla="*/ 0 w 10785"/>
                  <a:gd name="connsiteY2" fmla="*/ 0 h 102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0785" h="10290">
                    <a:moveTo>
                      <a:pt x="0" y="0"/>
                    </a:moveTo>
                    <a:cubicBezTo>
                      <a:pt x="2767" y="3113"/>
                      <a:pt x="5621" y="6140"/>
                      <a:pt x="9339" y="10290"/>
                    </a:cubicBezTo>
                    <a:cubicBezTo>
                      <a:pt x="12106" y="432"/>
                      <a:pt x="11847" y="0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419" name="图形 9"/>
              <p:cNvSpPr/>
              <p:nvPr/>
            </p:nvSpPr>
            <p:spPr>
              <a:xfrm>
                <a:off x="7327" y="5705"/>
                <a:ext cx="1" cy="1"/>
              </a:xfrm>
              <a:custGeom>
                <a:avLst/>
                <a:gdLst>
                  <a:gd name="connsiteX0" fmla="*/ 86 w 778"/>
                  <a:gd name="connsiteY0" fmla="*/ 778 h 778"/>
                  <a:gd name="connsiteX1" fmla="*/ 778 w 778"/>
                  <a:gd name="connsiteY1" fmla="*/ 346 h 778"/>
                  <a:gd name="connsiteX2" fmla="*/ 0 w 778"/>
                  <a:gd name="connsiteY2" fmla="*/ 0 h 7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78" h="778">
                    <a:moveTo>
                      <a:pt x="86" y="778"/>
                    </a:moveTo>
                    <a:lnTo>
                      <a:pt x="778" y="34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420" name="图形 9"/>
              <p:cNvSpPr/>
              <p:nvPr/>
            </p:nvSpPr>
            <p:spPr>
              <a:xfrm>
                <a:off x="7484" y="6011"/>
                <a:ext cx="14" cy="12"/>
              </a:xfrm>
              <a:custGeom>
                <a:avLst/>
                <a:gdLst>
                  <a:gd name="connsiteX0" fmla="*/ 0 w 8993"/>
                  <a:gd name="connsiteY0" fmla="*/ 2335 h 7436"/>
                  <a:gd name="connsiteX1" fmla="*/ 5967 w 8993"/>
                  <a:gd name="connsiteY1" fmla="*/ 7437 h 7436"/>
                  <a:gd name="connsiteX2" fmla="*/ 8993 w 8993"/>
                  <a:gd name="connsiteY2" fmla="*/ 5275 h 7436"/>
                  <a:gd name="connsiteX3" fmla="*/ 3027 w 8993"/>
                  <a:gd name="connsiteY3" fmla="*/ 0 h 7436"/>
                  <a:gd name="connsiteX4" fmla="*/ 0 w 8993"/>
                  <a:gd name="connsiteY4" fmla="*/ 2335 h 74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993" h="7436">
                    <a:moveTo>
                      <a:pt x="0" y="2335"/>
                    </a:moveTo>
                    <a:cubicBezTo>
                      <a:pt x="1989" y="4064"/>
                      <a:pt x="3978" y="5707"/>
                      <a:pt x="5967" y="7437"/>
                    </a:cubicBezTo>
                    <a:cubicBezTo>
                      <a:pt x="7004" y="6745"/>
                      <a:pt x="7956" y="5967"/>
                      <a:pt x="8993" y="5275"/>
                    </a:cubicBezTo>
                    <a:cubicBezTo>
                      <a:pt x="7004" y="3459"/>
                      <a:pt x="5015" y="1729"/>
                      <a:pt x="3027" y="0"/>
                    </a:cubicBezTo>
                    <a:cubicBezTo>
                      <a:pt x="1989" y="778"/>
                      <a:pt x="951" y="1557"/>
                      <a:pt x="0" y="2335"/>
                    </a:cubicBezTo>
                    <a:close/>
                  </a:path>
                </a:pathLst>
              </a:custGeom>
              <a:solidFill>
                <a:srgbClr val="FFFFFF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421" name="图形 9"/>
              <p:cNvSpPr/>
              <p:nvPr/>
            </p:nvSpPr>
            <p:spPr>
              <a:xfrm>
                <a:off x="7585" y="5951"/>
                <a:ext cx="57" cy="18"/>
              </a:xfrm>
              <a:custGeom>
                <a:avLst/>
                <a:gdLst>
                  <a:gd name="connsiteX0" fmla="*/ 0 w 35973"/>
                  <a:gd name="connsiteY0" fmla="*/ 5176 h 11702"/>
                  <a:gd name="connsiteX1" fmla="*/ 13231 w 35973"/>
                  <a:gd name="connsiteY1" fmla="*/ 11575 h 11702"/>
                  <a:gd name="connsiteX2" fmla="*/ 35973 w 35973"/>
                  <a:gd name="connsiteY2" fmla="*/ 8808 h 11702"/>
                  <a:gd name="connsiteX3" fmla="*/ 0 w 35973"/>
                  <a:gd name="connsiteY3" fmla="*/ 5176 h 117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5973" h="11702">
                    <a:moveTo>
                      <a:pt x="0" y="5176"/>
                    </a:moveTo>
                    <a:cubicBezTo>
                      <a:pt x="1556" y="11229"/>
                      <a:pt x="7091" y="12094"/>
                      <a:pt x="13231" y="11575"/>
                    </a:cubicBezTo>
                    <a:cubicBezTo>
                      <a:pt x="20235" y="10969"/>
                      <a:pt x="27239" y="9845"/>
                      <a:pt x="35973" y="8808"/>
                    </a:cubicBezTo>
                    <a:cubicBezTo>
                      <a:pt x="17641" y="-2002"/>
                      <a:pt x="13231" y="-2434"/>
                      <a:pt x="0" y="5176"/>
                    </a:cubicBezTo>
                    <a:close/>
                  </a:path>
                </a:pathLst>
              </a:custGeom>
              <a:solidFill>
                <a:srgbClr val="FFFFFF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422" name="图形 9"/>
              <p:cNvSpPr/>
              <p:nvPr/>
            </p:nvSpPr>
            <p:spPr>
              <a:xfrm>
                <a:off x="7372" y="5823"/>
                <a:ext cx="11" cy="4"/>
              </a:xfrm>
              <a:custGeom>
                <a:avLst/>
                <a:gdLst>
                  <a:gd name="connsiteX0" fmla="*/ 0 w 7263"/>
                  <a:gd name="connsiteY0" fmla="*/ 1557 h 2853"/>
                  <a:gd name="connsiteX1" fmla="*/ 5534 w 7263"/>
                  <a:gd name="connsiteY1" fmla="*/ 2854 h 2853"/>
                  <a:gd name="connsiteX2" fmla="*/ 7264 w 7263"/>
                  <a:gd name="connsiteY2" fmla="*/ 1384 h 2853"/>
                  <a:gd name="connsiteX3" fmla="*/ 1902 w 7263"/>
                  <a:gd name="connsiteY3" fmla="*/ 0 h 2853"/>
                  <a:gd name="connsiteX4" fmla="*/ 0 w 7263"/>
                  <a:gd name="connsiteY4" fmla="*/ 1557 h 28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263" h="2853">
                    <a:moveTo>
                      <a:pt x="0" y="1557"/>
                    </a:moveTo>
                    <a:cubicBezTo>
                      <a:pt x="1816" y="1989"/>
                      <a:pt x="3718" y="2421"/>
                      <a:pt x="5534" y="2854"/>
                    </a:cubicBezTo>
                    <a:cubicBezTo>
                      <a:pt x="6140" y="2335"/>
                      <a:pt x="6745" y="1902"/>
                      <a:pt x="7264" y="1384"/>
                    </a:cubicBezTo>
                    <a:cubicBezTo>
                      <a:pt x="5448" y="865"/>
                      <a:pt x="3718" y="432"/>
                      <a:pt x="1902" y="0"/>
                    </a:cubicBezTo>
                    <a:cubicBezTo>
                      <a:pt x="1297" y="432"/>
                      <a:pt x="692" y="1038"/>
                      <a:pt x="0" y="1557"/>
                    </a:cubicBezTo>
                    <a:close/>
                  </a:path>
                </a:pathLst>
              </a:custGeom>
              <a:solidFill>
                <a:srgbClr val="FFFFFF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423" name="图形 9"/>
              <p:cNvSpPr/>
              <p:nvPr/>
            </p:nvSpPr>
            <p:spPr>
              <a:xfrm>
                <a:off x="8374" y="5919"/>
                <a:ext cx="1" cy="3"/>
              </a:xfrm>
              <a:custGeom>
                <a:avLst/>
                <a:gdLst>
                  <a:gd name="connsiteX0" fmla="*/ 692 w 864"/>
                  <a:gd name="connsiteY0" fmla="*/ 1643 h 1643"/>
                  <a:gd name="connsiteX1" fmla="*/ 865 w 864"/>
                  <a:gd name="connsiteY1" fmla="*/ 1557 h 1643"/>
                  <a:gd name="connsiteX2" fmla="*/ 0 w 864"/>
                  <a:gd name="connsiteY2" fmla="*/ 0 h 1643"/>
                  <a:gd name="connsiteX3" fmla="*/ 692 w 864"/>
                  <a:gd name="connsiteY3" fmla="*/ 1643 h 16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64" h="1643">
                    <a:moveTo>
                      <a:pt x="692" y="1643"/>
                    </a:moveTo>
                    <a:lnTo>
                      <a:pt x="865" y="1557"/>
                    </a:lnTo>
                    <a:cubicBezTo>
                      <a:pt x="605" y="1038"/>
                      <a:pt x="259" y="519"/>
                      <a:pt x="0" y="0"/>
                    </a:cubicBezTo>
                    <a:cubicBezTo>
                      <a:pt x="173" y="519"/>
                      <a:pt x="432" y="1038"/>
                      <a:pt x="692" y="1643"/>
                    </a:cubicBezTo>
                    <a:close/>
                  </a:path>
                </a:pathLst>
              </a:custGeom>
              <a:solidFill>
                <a:srgbClr val="FFFFFF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424" name="图形 9"/>
              <p:cNvSpPr/>
              <p:nvPr/>
            </p:nvSpPr>
            <p:spPr>
              <a:xfrm>
                <a:off x="8011" y="5953"/>
                <a:ext cx="13" cy="8"/>
              </a:xfrm>
              <a:custGeom>
                <a:avLst/>
                <a:gdLst>
                  <a:gd name="connsiteX0" fmla="*/ 0 w 8245"/>
                  <a:gd name="connsiteY0" fmla="*/ 1211 h 4928"/>
                  <a:gd name="connsiteX1" fmla="*/ 778 w 8245"/>
                  <a:gd name="connsiteY1" fmla="*/ 4929 h 4928"/>
                  <a:gd name="connsiteX2" fmla="*/ 8215 w 8245"/>
                  <a:gd name="connsiteY2" fmla="*/ 3632 h 4928"/>
                  <a:gd name="connsiteX3" fmla="*/ 7523 w 8245"/>
                  <a:gd name="connsiteY3" fmla="*/ 0 h 4928"/>
                  <a:gd name="connsiteX4" fmla="*/ 0 w 8245"/>
                  <a:gd name="connsiteY4" fmla="*/ 1211 h 49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245" h="4928">
                    <a:moveTo>
                      <a:pt x="0" y="1211"/>
                    </a:moveTo>
                    <a:cubicBezTo>
                      <a:pt x="259" y="2421"/>
                      <a:pt x="519" y="3718"/>
                      <a:pt x="778" y="4929"/>
                    </a:cubicBezTo>
                    <a:cubicBezTo>
                      <a:pt x="3286" y="4583"/>
                      <a:pt x="5794" y="4237"/>
                      <a:pt x="8215" y="3632"/>
                    </a:cubicBezTo>
                    <a:cubicBezTo>
                      <a:pt x="8388" y="3545"/>
                      <a:pt x="7783" y="1297"/>
                      <a:pt x="7523" y="0"/>
                    </a:cubicBezTo>
                    <a:cubicBezTo>
                      <a:pt x="5102" y="432"/>
                      <a:pt x="2594" y="865"/>
                      <a:pt x="0" y="1211"/>
                    </a:cubicBezTo>
                    <a:close/>
                  </a:path>
                </a:pathLst>
              </a:custGeom>
              <a:solidFill>
                <a:srgbClr val="FFFFFF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425" name="图形 9"/>
              <p:cNvSpPr/>
              <p:nvPr/>
            </p:nvSpPr>
            <p:spPr>
              <a:xfrm>
                <a:off x="7990" y="5855"/>
                <a:ext cx="16" cy="18"/>
              </a:xfrm>
              <a:custGeom>
                <a:avLst/>
                <a:gdLst>
                  <a:gd name="connsiteX0" fmla="*/ 3805 w 9951"/>
                  <a:gd name="connsiteY0" fmla="*/ 0 h 11297"/>
                  <a:gd name="connsiteX1" fmla="*/ 0 w 9951"/>
                  <a:gd name="connsiteY1" fmla="*/ 11155 h 11297"/>
                  <a:gd name="connsiteX2" fmla="*/ 9944 w 9951"/>
                  <a:gd name="connsiteY2" fmla="*/ 6745 h 11297"/>
                  <a:gd name="connsiteX3" fmla="*/ 3805 w 9951"/>
                  <a:gd name="connsiteY3" fmla="*/ 0 h 112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951" h="11297">
                    <a:moveTo>
                      <a:pt x="3805" y="0"/>
                    </a:moveTo>
                    <a:cubicBezTo>
                      <a:pt x="1902" y="5448"/>
                      <a:pt x="1038" y="8129"/>
                      <a:pt x="0" y="11155"/>
                    </a:cubicBezTo>
                    <a:cubicBezTo>
                      <a:pt x="5534" y="11674"/>
                      <a:pt x="9426" y="10896"/>
                      <a:pt x="9944" y="6745"/>
                    </a:cubicBezTo>
                    <a:cubicBezTo>
                      <a:pt x="10117" y="5275"/>
                      <a:pt x="7264" y="3545"/>
                      <a:pt x="3805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426" name="图形 9"/>
              <p:cNvSpPr/>
              <p:nvPr/>
            </p:nvSpPr>
            <p:spPr>
              <a:xfrm>
                <a:off x="8263" y="5920"/>
                <a:ext cx="11" cy="11"/>
              </a:xfrm>
              <a:custGeom>
                <a:avLst/>
                <a:gdLst>
                  <a:gd name="connsiteX0" fmla="*/ 0 w 7037"/>
                  <a:gd name="connsiteY0" fmla="*/ 6745 h 6832"/>
                  <a:gd name="connsiteX1" fmla="*/ 5448 w 7037"/>
                  <a:gd name="connsiteY1" fmla="*/ 0 h 6832"/>
                  <a:gd name="connsiteX2" fmla="*/ 0 w 7037"/>
                  <a:gd name="connsiteY2" fmla="*/ 6745 h 68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037" h="6832">
                    <a:moveTo>
                      <a:pt x="0" y="6745"/>
                    </a:moveTo>
                    <a:cubicBezTo>
                      <a:pt x="6745" y="7264"/>
                      <a:pt x="8820" y="5534"/>
                      <a:pt x="5448" y="0"/>
                    </a:cubicBezTo>
                    <a:cubicBezTo>
                      <a:pt x="3027" y="2940"/>
                      <a:pt x="1470" y="4843"/>
                      <a:pt x="0" y="6745"/>
                    </a:cubicBezTo>
                    <a:close/>
                  </a:path>
                </a:pathLst>
              </a:custGeom>
              <a:solidFill>
                <a:srgbClr val="FFFFFF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427" name="图形 9"/>
              <p:cNvSpPr/>
              <p:nvPr/>
            </p:nvSpPr>
            <p:spPr>
              <a:xfrm>
                <a:off x="8370" y="6017"/>
                <a:ext cx="4" cy="3"/>
              </a:xfrm>
              <a:custGeom>
                <a:avLst/>
                <a:gdLst>
                  <a:gd name="connsiteX0" fmla="*/ 14 w 2348"/>
                  <a:gd name="connsiteY0" fmla="*/ 865 h 1816"/>
                  <a:gd name="connsiteX1" fmla="*/ 1829 w 2348"/>
                  <a:gd name="connsiteY1" fmla="*/ 1816 h 1816"/>
                  <a:gd name="connsiteX2" fmla="*/ 2348 w 2348"/>
                  <a:gd name="connsiteY2" fmla="*/ 951 h 1816"/>
                  <a:gd name="connsiteX3" fmla="*/ 532 w 2348"/>
                  <a:gd name="connsiteY3" fmla="*/ 0 h 1816"/>
                  <a:gd name="connsiteX4" fmla="*/ 14 w 2348"/>
                  <a:gd name="connsiteY4" fmla="*/ 865 h 18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348" h="1816">
                    <a:moveTo>
                      <a:pt x="14" y="865"/>
                    </a:moveTo>
                    <a:cubicBezTo>
                      <a:pt x="532" y="1211"/>
                      <a:pt x="1224" y="1470"/>
                      <a:pt x="1829" y="1816"/>
                    </a:cubicBezTo>
                    <a:cubicBezTo>
                      <a:pt x="2002" y="1470"/>
                      <a:pt x="2175" y="1211"/>
                      <a:pt x="2348" y="951"/>
                    </a:cubicBezTo>
                    <a:lnTo>
                      <a:pt x="532" y="0"/>
                    </a:lnTo>
                    <a:cubicBezTo>
                      <a:pt x="273" y="346"/>
                      <a:pt x="-73" y="865"/>
                      <a:pt x="14" y="865"/>
                    </a:cubicBezTo>
                    <a:close/>
                  </a:path>
                </a:pathLst>
              </a:custGeom>
              <a:solidFill>
                <a:srgbClr val="FFFFFF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428" name="图形 9"/>
              <p:cNvSpPr/>
              <p:nvPr/>
            </p:nvSpPr>
            <p:spPr>
              <a:xfrm>
                <a:off x="8234" y="5828"/>
                <a:ext cx="35" cy="48"/>
              </a:xfrm>
              <a:custGeom>
                <a:avLst/>
                <a:gdLst>
                  <a:gd name="connsiteX0" fmla="*/ 22397 w 22396"/>
                  <a:gd name="connsiteY0" fmla="*/ 29488 h 30525"/>
                  <a:gd name="connsiteX1" fmla="*/ 6745 w 22396"/>
                  <a:gd name="connsiteY1" fmla="*/ 0 h 30525"/>
                  <a:gd name="connsiteX2" fmla="*/ 0 w 22396"/>
                  <a:gd name="connsiteY2" fmla="*/ 10636 h 30525"/>
                  <a:gd name="connsiteX3" fmla="*/ 19976 w 22396"/>
                  <a:gd name="connsiteY3" fmla="*/ 30525 h 30525"/>
                  <a:gd name="connsiteX4" fmla="*/ 22397 w 22396"/>
                  <a:gd name="connsiteY4" fmla="*/ 29488 h 30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396" h="30525">
                    <a:moveTo>
                      <a:pt x="22397" y="29488"/>
                    </a:moveTo>
                    <a:cubicBezTo>
                      <a:pt x="17122" y="19803"/>
                      <a:pt x="16603" y="8561"/>
                      <a:pt x="6745" y="0"/>
                    </a:cubicBezTo>
                    <a:cubicBezTo>
                      <a:pt x="4410" y="3718"/>
                      <a:pt x="2508" y="6745"/>
                      <a:pt x="0" y="10636"/>
                    </a:cubicBezTo>
                    <a:cubicBezTo>
                      <a:pt x="6745" y="17381"/>
                      <a:pt x="13403" y="23953"/>
                      <a:pt x="19976" y="30525"/>
                    </a:cubicBezTo>
                    <a:lnTo>
                      <a:pt x="22397" y="29488"/>
                    </a:lnTo>
                    <a:close/>
                  </a:path>
                </a:pathLst>
              </a:custGeom>
              <a:solidFill>
                <a:srgbClr val="FFFFFF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429" name="图形 9"/>
              <p:cNvSpPr/>
              <p:nvPr/>
            </p:nvSpPr>
            <p:spPr>
              <a:xfrm>
                <a:off x="8099" y="5507"/>
                <a:ext cx="3" cy="1"/>
              </a:xfrm>
              <a:custGeom>
                <a:avLst/>
                <a:gdLst>
                  <a:gd name="connsiteX0" fmla="*/ 1124 w 1816"/>
                  <a:gd name="connsiteY0" fmla="*/ 692 h 691"/>
                  <a:gd name="connsiteX1" fmla="*/ 1816 w 1816"/>
                  <a:gd name="connsiteY1" fmla="*/ 173 h 691"/>
                  <a:gd name="connsiteX2" fmla="*/ 0 w 1816"/>
                  <a:gd name="connsiteY2" fmla="*/ 0 h 691"/>
                  <a:gd name="connsiteX3" fmla="*/ 1124 w 1816"/>
                  <a:gd name="connsiteY3" fmla="*/ 692 h 6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816" h="691">
                    <a:moveTo>
                      <a:pt x="1124" y="692"/>
                    </a:moveTo>
                    <a:cubicBezTo>
                      <a:pt x="1384" y="692"/>
                      <a:pt x="1557" y="346"/>
                      <a:pt x="1816" y="173"/>
                    </a:cubicBezTo>
                    <a:cubicBezTo>
                      <a:pt x="1297" y="86"/>
                      <a:pt x="865" y="86"/>
                      <a:pt x="0" y="0"/>
                    </a:cubicBezTo>
                    <a:cubicBezTo>
                      <a:pt x="605" y="346"/>
                      <a:pt x="865" y="692"/>
                      <a:pt x="1124" y="692"/>
                    </a:cubicBezTo>
                    <a:close/>
                  </a:path>
                </a:pathLst>
              </a:custGeom>
              <a:solidFill>
                <a:srgbClr val="FFFFFF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430" name="图形 9"/>
              <p:cNvSpPr/>
              <p:nvPr/>
            </p:nvSpPr>
            <p:spPr>
              <a:xfrm>
                <a:off x="8010" y="5492"/>
                <a:ext cx="1" cy="1"/>
              </a:xfrm>
              <a:custGeom>
                <a:avLst/>
                <a:gdLst>
                  <a:gd name="connsiteX0" fmla="*/ 951 w 951"/>
                  <a:gd name="connsiteY0" fmla="*/ 0 h 864"/>
                  <a:gd name="connsiteX1" fmla="*/ 0 w 951"/>
                  <a:gd name="connsiteY1" fmla="*/ 259 h 864"/>
                  <a:gd name="connsiteX2" fmla="*/ 865 w 951"/>
                  <a:gd name="connsiteY2" fmla="*/ 865 h 8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51" h="864">
                    <a:moveTo>
                      <a:pt x="951" y="0"/>
                    </a:moveTo>
                    <a:lnTo>
                      <a:pt x="0" y="259"/>
                    </a:lnTo>
                    <a:lnTo>
                      <a:pt x="865" y="865"/>
                    </a:lnTo>
                    <a:close/>
                  </a:path>
                </a:pathLst>
              </a:custGeom>
              <a:solidFill>
                <a:srgbClr val="FFFFFF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431" name="图形 9"/>
              <p:cNvSpPr/>
              <p:nvPr/>
            </p:nvSpPr>
            <p:spPr>
              <a:xfrm>
                <a:off x="7946" y="5478"/>
                <a:ext cx="4" cy="6"/>
              </a:xfrm>
              <a:custGeom>
                <a:avLst/>
                <a:gdLst>
                  <a:gd name="connsiteX0" fmla="*/ 2681 w 2680"/>
                  <a:gd name="connsiteY0" fmla="*/ 3632 h 3631"/>
                  <a:gd name="connsiteX1" fmla="*/ 2681 w 2680"/>
                  <a:gd name="connsiteY1" fmla="*/ 0 h 3631"/>
                  <a:gd name="connsiteX2" fmla="*/ 0 w 2680"/>
                  <a:gd name="connsiteY2" fmla="*/ 3027 h 3631"/>
                  <a:gd name="connsiteX3" fmla="*/ 2681 w 2680"/>
                  <a:gd name="connsiteY3" fmla="*/ 3632 h 36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80" h="3631">
                    <a:moveTo>
                      <a:pt x="2681" y="3632"/>
                    </a:moveTo>
                    <a:lnTo>
                      <a:pt x="2681" y="0"/>
                    </a:lnTo>
                    <a:cubicBezTo>
                      <a:pt x="1816" y="1038"/>
                      <a:pt x="865" y="2075"/>
                      <a:pt x="0" y="3027"/>
                    </a:cubicBezTo>
                    <a:cubicBezTo>
                      <a:pt x="951" y="3200"/>
                      <a:pt x="1816" y="3372"/>
                      <a:pt x="2681" y="3632"/>
                    </a:cubicBezTo>
                    <a:close/>
                  </a:path>
                </a:pathLst>
              </a:custGeom>
              <a:solidFill>
                <a:srgbClr val="FFFFFF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433" name="图形 9"/>
              <p:cNvSpPr/>
              <p:nvPr/>
            </p:nvSpPr>
            <p:spPr>
              <a:xfrm>
                <a:off x="7903" y="5380"/>
                <a:ext cx="16" cy="26"/>
              </a:xfrm>
              <a:custGeom>
                <a:avLst/>
                <a:gdLst>
                  <a:gd name="connsiteX0" fmla="*/ 3986 w 10199"/>
                  <a:gd name="connsiteY0" fmla="*/ 0 h 16689"/>
                  <a:gd name="connsiteX1" fmla="*/ 9261 w 10199"/>
                  <a:gd name="connsiteY1" fmla="*/ 16690 h 16689"/>
                  <a:gd name="connsiteX2" fmla="*/ 3986 w 10199"/>
                  <a:gd name="connsiteY2" fmla="*/ 0 h 166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0199" h="16689">
                    <a:moveTo>
                      <a:pt x="3986" y="0"/>
                    </a:moveTo>
                    <a:cubicBezTo>
                      <a:pt x="-2327" y="6572"/>
                      <a:pt x="-1548" y="9599"/>
                      <a:pt x="9261" y="16690"/>
                    </a:cubicBezTo>
                    <a:cubicBezTo>
                      <a:pt x="10990" y="9339"/>
                      <a:pt x="10904" y="4064"/>
                      <a:pt x="3986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434" name="图形 9"/>
              <p:cNvSpPr/>
              <p:nvPr/>
            </p:nvSpPr>
            <p:spPr>
              <a:xfrm>
                <a:off x="7956" y="5415"/>
                <a:ext cx="40" cy="46"/>
              </a:xfrm>
              <a:custGeom>
                <a:avLst/>
                <a:gdLst>
                  <a:gd name="connsiteX0" fmla="*/ 0 w 25336"/>
                  <a:gd name="connsiteY0" fmla="*/ 0 h 29205"/>
                  <a:gd name="connsiteX1" fmla="*/ 0 w 25336"/>
                  <a:gd name="connsiteY1" fmla="*/ 16430 h 29205"/>
                  <a:gd name="connsiteX2" fmla="*/ 19976 w 25336"/>
                  <a:gd name="connsiteY2" fmla="*/ 29055 h 29205"/>
                  <a:gd name="connsiteX3" fmla="*/ 25337 w 25336"/>
                  <a:gd name="connsiteY3" fmla="*/ 28536 h 29205"/>
                  <a:gd name="connsiteX4" fmla="*/ 6140 w 25336"/>
                  <a:gd name="connsiteY4" fmla="*/ 692 h 29205"/>
                  <a:gd name="connsiteX5" fmla="*/ 0 w 25336"/>
                  <a:gd name="connsiteY5" fmla="*/ 0 h 29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5336" h="29205">
                    <a:moveTo>
                      <a:pt x="0" y="0"/>
                    </a:moveTo>
                    <a:lnTo>
                      <a:pt x="0" y="16430"/>
                    </a:lnTo>
                    <a:cubicBezTo>
                      <a:pt x="5880" y="20235"/>
                      <a:pt x="12885" y="24732"/>
                      <a:pt x="19976" y="29055"/>
                    </a:cubicBezTo>
                    <a:cubicBezTo>
                      <a:pt x="20754" y="29488"/>
                      <a:pt x="22483" y="28882"/>
                      <a:pt x="25337" y="28536"/>
                    </a:cubicBezTo>
                    <a:cubicBezTo>
                      <a:pt x="21532" y="17641"/>
                      <a:pt x="14182" y="8993"/>
                      <a:pt x="6140" y="692"/>
                    </a:cubicBezTo>
                    <a:cubicBezTo>
                      <a:pt x="5016" y="-346"/>
                      <a:pt x="1556" y="173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435" name="图形 9"/>
              <p:cNvSpPr/>
              <p:nvPr/>
            </p:nvSpPr>
            <p:spPr>
              <a:xfrm>
                <a:off x="7934" y="5943"/>
                <a:ext cx="1" cy="1"/>
              </a:xfrm>
              <a:custGeom>
                <a:avLst/>
                <a:gdLst>
                  <a:gd name="connsiteX0" fmla="*/ 432 w 951"/>
                  <a:gd name="connsiteY0" fmla="*/ 692 h 691"/>
                  <a:gd name="connsiteX1" fmla="*/ 951 w 951"/>
                  <a:gd name="connsiteY1" fmla="*/ 87 h 691"/>
                  <a:gd name="connsiteX2" fmla="*/ 0 w 951"/>
                  <a:gd name="connsiteY2" fmla="*/ 0 h 6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51" h="691">
                    <a:moveTo>
                      <a:pt x="432" y="692"/>
                    </a:moveTo>
                    <a:lnTo>
                      <a:pt x="951" y="8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436" name="图形 9"/>
              <p:cNvSpPr/>
              <p:nvPr/>
            </p:nvSpPr>
            <p:spPr>
              <a:xfrm>
                <a:off x="8600" y="5571"/>
                <a:ext cx="12" cy="13"/>
              </a:xfrm>
              <a:custGeom>
                <a:avLst/>
                <a:gdLst>
                  <a:gd name="connsiteX0" fmla="*/ 3807 w 7708"/>
                  <a:gd name="connsiteY0" fmla="*/ 0 h 8215"/>
                  <a:gd name="connsiteX1" fmla="*/ 3 w 7708"/>
                  <a:gd name="connsiteY1" fmla="*/ 3459 h 8215"/>
                  <a:gd name="connsiteX2" fmla="*/ 4067 w 7708"/>
                  <a:gd name="connsiteY2" fmla="*/ 8215 h 8215"/>
                  <a:gd name="connsiteX3" fmla="*/ 7699 w 7708"/>
                  <a:gd name="connsiteY3" fmla="*/ 3545 h 8215"/>
                  <a:gd name="connsiteX4" fmla="*/ 3807 w 7708"/>
                  <a:gd name="connsiteY4" fmla="*/ 0 h 82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708" h="8215">
                    <a:moveTo>
                      <a:pt x="3807" y="0"/>
                    </a:moveTo>
                    <a:cubicBezTo>
                      <a:pt x="2424" y="1124"/>
                      <a:pt x="89" y="2248"/>
                      <a:pt x="3" y="3459"/>
                    </a:cubicBezTo>
                    <a:cubicBezTo>
                      <a:pt x="-84" y="4670"/>
                      <a:pt x="2078" y="6053"/>
                      <a:pt x="4067" y="8215"/>
                    </a:cubicBezTo>
                    <a:cubicBezTo>
                      <a:pt x="5796" y="6053"/>
                      <a:pt x="7872" y="4670"/>
                      <a:pt x="7699" y="3545"/>
                    </a:cubicBezTo>
                    <a:cubicBezTo>
                      <a:pt x="7439" y="2162"/>
                      <a:pt x="5191" y="1124"/>
                      <a:pt x="3807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437" name="图形 9"/>
              <p:cNvSpPr/>
              <p:nvPr/>
            </p:nvSpPr>
            <p:spPr>
              <a:xfrm>
                <a:off x="8583" y="5482"/>
                <a:ext cx="3" cy="5"/>
              </a:xfrm>
              <a:custGeom>
                <a:avLst/>
                <a:gdLst>
                  <a:gd name="connsiteX0" fmla="*/ 2162 w 2161"/>
                  <a:gd name="connsiteY0" fmla="*/ 1297 h 3372"/>
                  <a:gd name="connsiteX1" fmla="*/ 951 w 2161"/>
                  <a:gd name="connsiteY1" fmla="*/ 0 h 3372"/>
                  <a:gd name="connsiteX2" fmla="*/ 0 w 2161"/>
                  <a:gd name="connsiteY2" fmla="*/ 1989 h 3372"/>
                  <a:gd name="connsiteX3" fmla="*/ 1038 w 2161"/>
                  <a:gd name="connsiteY3" fmla="*/ 3372 h 3372"/>
                  <a:gd name="connsiteX4" fmla="*/ 2162 w 2161"/>
                  <a:gd name="connsiteY4" fmla="*/ 1297 h 3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61" h="3372">
                    <a:moveTo>
                      <a:pt x="2162" y="1297"/>
                    </a:moveTo>
                    <a:cubicBezTo>
                      <a:pt x="2162" y="865"/>
                      <a:pt x="1384" y="432"/>
                      <a:pt x="951" y="0"/>
                    </a:cubicBezTo>
                    <a:cubicBezTo>
                      <a:pt x="605" y="692"/>
                      <a:pt x="86" y="1297"/>
                      <a:pt x="0" y="1989"/>
                    </a:cubicBezTo>
                    <a:cubicBezTo>
                      <a:pt x="0" y="2421"/>
                      <a:pt x="605" y="2854"/>
                      <a:pt x="1038" y="3372"/>
                    </a:cubicBezTo>
                    <a:cubicBezTo>
                      <a:pt x="1556" y="2594"/>
                      <a:pt x="2162" y="1989"/>
                      <a:pt x="2162" y="1297"/>
                    </a:cubicBezTo>
                    <a:close/>
                  </a:path>
                </a:pathLst>
              </a:custGeom>
              <a:solidFill>
                <a:srgbClr val="FFFFFF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438" name="图形 9"/>
              <p:cNvSpPr/>
              <p:nvPr/>
            </p:nvSpPr>
            <p:spPr>
              <a:xfrm>
                <a:off x="8581" y="5516"/>
                <a:ext cx="5" cy="17"/>
              </a:xfrm>
              <a:custGeom>
                <a:avLst/>
                <a:gdLst>
                  <a:gd name="connsiteX0" fmla="*/ 0 w 3459"/>
                  <a:gd name="connsiteY0" fmla="*/ 10377 h 10636"/>
                  <a:gd name="connsiteX1" fmla="*/ 2767 w 3459"/>
                  <a:gd name="connsiteY1" fmla="*/ 10636 h 10636"/>
                  <a:gd name="connsiteX2" fmla="*/ 3459 w 3459"/>
                  <a:gd name="connsiteY2" fmla="*/ 173 h 10636"/>
                  <a:gd name="connsiteX3" fmla="*/ 1038 w 3459"/>
                  <a:gd name="connsiteY3" fmla="*/ 0 h 10636"/>
                  <a:gd name="connsiteX4" fmla="*/ 0 w 3459"/>
                  <a:gd name="connsiteY4" fmla="*/ 10377 h 10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459" h="10636">
                    <a:moveTo>
                      <a:pt x="0" y="10377"/>
                    </a:moveTo>
                    <a:cubicBezTo>
                      <a:pt x="951" y="10463"/>
                      <a:pt x="1816" y="10550"/>
                      <a:pt x="2767" y="10636"/>
                    </a:cubicBezTo>
                    <a:cubicBezTo>
                      <a:pt x="3027" y="7177"/>
                      <a:pt x="3200" y="3718"/>
                      <a:pt x="3459" y="173"/>
                    </a:cubicBezTo>
                    <a:cubicBezTo>
                      <a:pt x="2681" y="86"/>
                      <a:pt x="1816" y="86"/>
                      <a:pt x="1038" y="0"/>
                    </a:cubicBezTo>
                    <a:cubicBezTo>
                      <a:pt x="692" y="3459"/>
                      <a:pt x="346" y="6918"/>
                      <a:pt x="0" y="10377"/>
                    </a:cubicBezTo>
                    <a:close/>
                  </a:path>
                </a:pathLst>
              </a:custGeom>
              <a:solidFill>
                <a:srgbClr val="FFFFFF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439" name="图形 9"/>
              <p:cNvSpPr/>
              <p:nvPr/>
            </p:nvSpPr>
            <p:spPr>
              <a:xfrm>
                <a:off x="8680" y="5694"/>
                <a:ext cx="2" cy="1"/>
              </a:xfrm>
              <a:custGeom>
                <a:avLst/>
                <a:gdLst>
                  <a:gd name="connsiteX0" fmla="*/ 1038 w 1210"/>
                  <a:gd name="connsiteY0" fmla="*/ 865 h 864"/>
                  <a:gd name="connsiteX1" fmla="*/ 1211 w 1210"/>
                  <a:gd name="connsiteY1" fmla="*/ 778 h 864"/>
                  <a:gd name="connsiteX2" fmla="*/ 0 w 1210"/>
                  <a:gd name="connsiteY2" fmla="*/ 0 h 864"/>
                  <a:gd name="connsiteX3" fmla="*/ 1038 w 1210"/>
                  <a:gd name="connsiteY3" fmla="*/ 865 h 8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10" h="864">
                    <a:moveTo>
                      <a:pt x="1038" y="865"/>
                    </a:moveTo>
                    <a:lnTo>
                      <a:pt x="1211" y="778"/>
                    </a:lnTo>
                    <a:cubicBezTo>
                      <a:pt x="692" y="432"/>
                      <a:pt x="259" y="173"/>
                      <a:pt x="0" y="0"/>
                    </a:cubicBezTo>
                    <a:cubicBezTo>
                      <a:pt x="173" y="173"/>
                      <a:pt x="605" y="519"/>
                      <a:pt x="1038" y="865"/>
                    </a:cubicBezTo>
                    <a:close/>
                  </a:path>
                </a:pathLst>
              </a:custGeom>
              <a:solidFill>
                <a:srgbClr val="FFFFFF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440" name="图形 9"/>
              <p:cNvSpPr/>
              <p:nvPr/>
            </p:nvSpPr>
            <p:spPr>
              <a:xfrm>
                <a:off x="8686" y="5882"/>
                <a:ext cx="5" cy="4"/>
              </a:xfrm>
              <a:custGeom>
                <a:avLst/>
                <a:gdLst>
                  <a:gd name="connsiteX0" fmla="*/ 0 w 3199"/>
                  <a:gd name="connsiteY0" fmla="*/ 2335 h 2334"/>
                  <a:gd name="connsiteX1" fmla="*/ 3200 w 3199"/>
                  <a:gd name="connsiteY1" fmla="*/ 1124 h 2334"/>
                  <a:gd name="connsiteX2" fmla="*/ 1643 w 3199"/>
                  <a:gd name="connsiteY2" fmla="*/ 0 h 2334"/>
                  <a:gd name="connsiteX3" fmla="*/ 0 w 3199"/>
                  <a:gd name="connsiteY3" fmla="*/ 2335 h 23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199" h="2334">
                    <a:moveTo>
                      <a:pt x="0" y="2335"/>
                    </a:moveTo>
                    <a:cubicBezTo>
                      <a:pt x="1124" y="1902"/>
                      <a:pt x="2162" y="1556"/>
                      <a:pt x="3200" y="1124"/>
                    </a:cubicBezTo>
                    <a:cubicBezTo>
                      <a:pt x="2681" y="692"/>
                      <a:pt x="2162" y="346"/>
                      <a:pt x="1643" y="0"/>
                    </a:cubicBezTo>
                    <a:cubicBezTo>
                      <a:pt x="1211" y="778"/>
                      <a:pt x="605" y="1470"/>
                      <a:pt x="0" y="2335"/>
                    </a:cubicBezTo>
                    <a:close/>
                  </a:path>
                </a:pathLst>
              </a:custGeom>
              <a:solidFill>
                <a:srgbClr val="FFFFFF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441" name="图形 9"/>
              <p:cNvSpPr/>
              <p:nvPr/>
            </p:nvSpPr>
            <p:spPr>
              <a:xfrm>
                <a:off x="8911" y="5568"/>
                <a:ext cx="18" cy="18"/>
              </a:xfrm>
              <a:custGeom>
                <a:avLst/>
                <a:gdLst>
                  <a:gd name="connsiteX0" fmla="*/ 30 w 11608"/>
                  <a:gd name="connsiteY0" fmla="*/ 11501 h 11501"/>
                  <a:gd name="connsiteX1" fmla="*/ 10840 w 11608"/>
                  <a:gd name="connsiteY1" fmla="*/ 0 h 11501"/>
                  <a:gd name="connsiteX2" fmla="*/ 30 w 11608"/>
                  <a:gd name="connsiteY2" fmla="*/ 11501 h 11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1608" h="11501">
                    <a:moveTo>
                      <a:pt x="30" y="11501"/>
                    </a:moveTo>
                    <a:cubicBezTo>
                      <a:pt x="11532" y="10204"/>
                      <a:pt x="12829" y="8907"/>
                      <a:pt x="10840" y="0"/>
                    </a:cubicBezTo>
                    <a:cubicBezTo>
                      <a:pt x="5738" y="2854"/>
                      <a:pt x="-488" y="5016"/>
                      <a:pt x="30" y="11501"/>
                    </a:cubicBezTo>
                    <a:close/>
                  </a:path>
                </a:pathLst>
              </a:custGeom>
              <a:solidFill>
                <a:srgbClr val="FFFFFF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442" name="图形 9"/>
              <p:cNvSpPr/>
              <p:nvPr/>
            </p:nvSpPr>
            <p:spPr>
              <a:xfrm>
                <a:off x="8550" y="5832"/>
                <a:ext cx="10" cy="4"/>
              </a:xfrm>
              <a:custGeom>
                <a:avLst/>
                <a:gdLst>
                  <a:gd name="connsiteX0" fmla="*/ 6572 w 6658"/>
                  <a:gd name="connsiteY0" fmla="*/ 2421 h 2853"/>
                  <a:gd name="connsiteX1" fmla="*/ 6659 w 6658"/>
                  <a:gd name="connsiteY1" fmla="*/ 432 h 2853"/>
                  <a:gd name="connsiteX2" fmla="*/ 0 w 6658"/>
                  <a:gd name="connsiteY2" fmla="*/ 0 h 2853"/>
                  <a:gd name="connsiteX3" fmla="*/ 86 w 6658"/>
                  <a:gd name="connsiteY3" fmla="*/ 2854 h 2853"/>
                  <a:gd name="connsiteX4" fmla="*/ 6572 w 6658"/>
                  <a:gd name="connsiteY4" fmla="*/ 2421 h 28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658" h="2853">
                    <a:moveTo>
                      <a:pt x="6572" y="2421"/>
                    </a:moveTo>
                    <a:cubicBezTo>
                      <a:pt x="6572" y="1729"/>
                      <a:pt x="6572" y="1124"/>
                      <a:pt x="6659" y="432"/>
                    </a:cubicBezTo>
                    <a:cubicBezTo>
                      <a:pt x="4410" y="259"/>
                      <a:pt x="2248" y="87"/>
                      <a:pt x="0" y="0"/>
                    </a:cubicBezTo>
                    <a:cubicBezTo>
                      <a:pt x="0" y="951"/>
                      <a:pt x="86" y="1902"/>
                      <a:pt x="86" y="2854"/>
                    </a:cubicBezTo>
                    <a:cubicBezTo>
                      <a:pt x="2248" y="2767"/>
                      <a:pt x="4410" y="2594"/>
                      <a:pt x="6572" y="2421"/>
                    </a:cubicBezTo>
                    <a:close/>
                  </a:path>
                </a:pathLst>
              </a:custGeom>
              <a:solidFill>
                <a:srgbClr val="FFFFFF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443" name="图形 9"/>
              <p:cNvSpPr/>
              <p:nvPr/>
            </p:nvSpPr>
            <p:spPr>
              <a:xfrm>
                <a:off x="9062" y="5937"/>
                <a:ext cx="23" cy="14"/>
              </a:xfrm>
              <a:custGeom>
                <a:avLst/>
                <a:gdLst>
                  <a:gd name="connsiteX0" fmla="*/ 6140 w 14873"/>
                  <a:gd name="connsiteY0" fmla="*/ 3 h 8886"/>
                  <a:gd name="connsiteX1" fmla="*/ 0 w 14873"/>
                  <a:gd name="connsiteY1" fmla="*/ 2943 h 8886"/>
                  <a:gd name="connsiteX2" fmla="*/ 6226 w 14873"/>
                  <a:gd name="connsiteY2" fmla="*/ 8823 h 8886"/>
                  <a:gd name="connsiteX3" fmla="*/ 14874 w 14873"/>
                  <a:gd name="connsiteY3" fmla="*/ 4153 h 8886"/>
                  <a:gd name="connsiteX4" fmla="*/ 6140 w 14873"/>
                  <a:gd name="connsiteY4" fmla="*/ 3 h 88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873" h="8886">
                    <a:moveTo>
                      <a:pt x="6140" y="3"/>
                    </a:moveTo>
                    <a:cubicBezTo>
                      <a:pt x="4151" y="-84"/>
                      <a:pt x="2075" y="1905"/>
                      <a:pt x="0" y="2943"/>
                    </a:cubicBezTo>
                    <a:cubicBezTo>
                      <a:pt x="1989" y="5018"/>
                      <a:pt x="3545" y="7699"/>
                      <a:pt x="6226" y="8823"/>
                    </a:cubicBezTo>
                    <a:cubicBezTo>
                      <a:pt x="7350" y="9342"/>
                      <a:pt x="10636" y="6575"/>
                      <a:pt x="14874" y="4153"/>
                    </a:cubicBezTo>
                    <a:cubicBezTo>
                      <a:pt x="10636" y="2078"/>
                      <a:pt x="8474" y="176"/>
                      <a:pt x="6140" y="3"/>
                    </a:cubicBezTo>
                    <a:close/>
                  </a:path>
                </a:pathLst>
              </a:custGeom>
              <a:solidFill>
                <a:srgbClr val="FFFFFF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444" name="图形 9"/>
              <p:cNvSpPr/>
              <p:nvPr/>
            </p:nvSpPr>
            <p:spPr>
              <a:xfrm>
                <a:off x="8943" y="5625"/>
                <a:ext cx="7" cy="22"/>
              </a:xfrm>
              <a:custGeom>
                <a:avLst/>
                <a:gdLst>
                  <a:gd name="connsiteX0" fmla="*/ 0 w 4150"/>
                  <a:gd name="connsiteY0" fmla="*/ 13576 h 13749"/>
                  <a:gd name="connsiteX1" fmla="*/ 2594 w 4150"/>
                  <a:gd name="connsiteY1" fmla="*/ 13749 h 13749"/>
                  <a:gd name="connsiteX2" fmla="*/ 4151 w 4150"/>
                  <a:gd name="connsiteY2" fmla="*/ 346 h 13749"/>
                  <a:gd name="connsiteX3" fmla="*/ 1470 w 4150"/>
                  <a:gd name="connsiteY3" fmla="*/ 0 h 13749"/>
                  <a:gd name="connsiteX4" fmla="*/ 0 w 4150"/>
                  <a:gd name="connsiteY4" fmla="*/ 13576 h 137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150" h="13749">
                    <a:moveTo>
                      <a:pt x="0" y="13576"/>
                    </a:moveTo>
                    <a:cubicBezTo>
                      <a:pt x="865" y="13663"/>
                      <a:pt x="1730" y="13663"/>
                      <a:pt x="2594" y="13749"/>
                    </a:cubicBezTo>
                    <a:cubicBezTo>
                      <a:pt x="3113" y="9253"/>
                      <a:pt x="3632" y="4843"/>
                      <a:pt x="4151" y="346"/>
                    </a:cubicBezTo>
                    <a:lnTo>
                      <a:pt x="1470" y="0"/>
                    </a:lnTo>
                    <a:cubicBezTo>
                      <a:pt x="951" y="4583"/>
                      <a:pt x="432" y="9080"/>
                      <a:pt x="0" y="13576"/>
                    </a:cubicBezTo>
                    <a:close/>
                  </a:path>
                </a:pathLst>
              </a:custGeom>
              <a:solidFill>
                <a:srgbClr val="FFFFFF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445" name="图形 9"/>
              <p:cNvSpPr/>
              <p:nvPr/>
            </p:nvSpPr>
            <p:spPr>
              <a:xfrm>
                <a:off x="9079" y="5992"/>
                <a:ext cx="7" cy="4"/>
              </a:xfrm>
              <a:custGeom>
                <a:avLst/>
                <a:gdLst>
                  <a:gd name="connsiteX0" fmla="*/ 0 w 4323"/>
                  <a:gd name="connsiteY0" fmla="*/ 2248 h 2248"/>
                  <a:gd name="connsiteX1" fmla="*/ 2421 w 4323"/>
                  <a:gd name="connsiteY1" fmla="*/ 173 h 2248"/>
                  <a:gd name="connsiteX2" fmla="*/ 4324 w 4323"/>
                  <a:gd name="connsiteY2" fmla="*/ 0 h 2248"/>
                  <a:gd name="connsiteX3" fmla="*/ 2335 w 4323"/>
                  <a:gd name="connsiteY3" fmla="*/ 0 h 2248"/>
                  <a:gd name="connsiteX4" fmla="*/ 0 w 4323"/>
                  <a:gd name="connsiteY4" fmla="*/ 2248 h 22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323" h="2248">
                    <a:moveTo>
                      <a:pt x="0" y="2248"/>
                    </a:moveTo>
                    <a:cubicBezTo>
                      <a:pt x="778" y="1556"/>
                      <a:pt x="1556" y="865"/>
                      <a:pt x="2421" y="173"/>
                    </a:cubicBezTo>
                    <a:cubicBezTo>
                      <a:pt x="3026" y="173"/>
                      <a:pt x="3632" y="86"/>
                      <a:pt x="4324" y="0"/>
                    </a:cubicBezTo>
                    <a:lnTo>
                      <a:pt x="2335" y="0"/>
                    </a:lnTo>
                    <a:cubicBezTo>
                      <a:pt x="1556" y="778"/>
                      <a:pt x="778" y="1470"/>
                      <a:pt x="0" y="2248"/>
                    </a:cubicBezTo>
                    <a:close/>
                  </a:path>
                </a:pathLst>
              </a:custGeom>
              <a:solidFill>
                <a:srgbClr val="FFFFFF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446" name="图形 9"/>
              <p:cNvSpPr/>
              <p:nvPr/>
            </p:nvSpPr>
            <p:spPr>
              <a:xfrm>
                <a:off x="9053" y="5555"/>
                <a:ext cx="5" cy="2"/>
              </a:xfrm>
              <a:custGeom>
                <a:avLst/>
                <a:gdLst>
                  <a:gd name="connsiteX0" fmla="*/ 173 w 3199"/>
                  <a:gd name="connsiteY0" fmla="*/ 1557 h 1556"/>
                  <a:gd name="connsiteX1" fmla="*/ 3200 w 3199"/>
                  <a:gd name="connsiteY1" fmla="*/ 0 h 1556"/>
                  <a:gd name="connsiteX2" fmla="*/ 0 w 3199"/>
                  <a:gd name="connsiteY2" fmla="*/ 1470 h 1556"/>
                  <a:gd name="connsiteX3" fmla="*/ 173 w 3199"/>
                  <a:gd name="connsiteY3" fmla="*/ 1557 h 15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199" h="1556">
                    <a:moveTo>
                      <a:pt x="173" y="1557"/>
                    </a:moveTo>
                    <a:cubicBezTo>
                      <a:pt x="1211" y="1038"/>
                      <a:pt x="2248" y="519"/>
                      <a:pt x="3200" y="0"/>
                    </a:cubicBezTo>
                    <a:cubicBezTo>
                      <a:pt x="2162" y="519"/>
                      <a:pt x="1124" y="951"/>
                      <a:pt x="0" y="1470"/>
                    </a:cubicBezTo>
                    <a:lnTo>
                      <a:pt x="173" y="1557"/>
                    </a:lnTo>
                    <a:close/>
                  </a:path>
                </a:pathLst>
              </a:custGeom>
              <a:solidFill>
                <a:srgbClr val="FFFFFF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447" name="图形 9"/>
              <p:cNvSpPr/>
              <p:nvPr/>
            </p:nvSpPr>
            <p:spPr>
              <a:xfrm>
                <a:off x="9018" y="5635"/>
                <a:ext cx="3" cy="2"/>
              </a:xfrm>
              <a:custGeom>
                <a:avLst/>
                <a:gdLst>
                  <a:gd name="connsiteX0" fmla="*/ 0 w 2075"/>
                  <a:gd name="connsiteY0" fmla="*/ 519 h 1470"/>
                  <a:gd name="connsiteX1" fmla="*/ 1470 w 2075"/>
                  <a:gd name="connsiteY1" fmla="*/ 1470 h 1470"/>
                  <a:gd name="connsiteX2" fmla="*/ 2075 w 2075"/>
                  <a:gd name="connsiteY2" fmla="*/ 605 h 1470"/>
                  <a:gd name="connsiteX3" fmla="*/ 1124 w 2075"/>
                  <a:gd name="connsiteY3" fmla="*/ 0 h 1470"/>
                  <a:gd name="connsiteX4" fmla="*/ 0 w 2075"/>
                  <a:gd name="connsiteY4" fmla="*/ 519 h 14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075" h="1470">
                    <a:moveTo>
                      <a:pt x="0" y="519"/>
                    </a:moveTo>
                    <a:cubicBezTo>
                      <a:pt x="519" y="865"/>
                      <a:pt x="1038" y="1211"/>
                      <a:pt x="1470" y="1470"/>
                    </a:cubicBezTo>
                    <a:lnTo>
                      <a:pt x="2075" y="605"/>
                    </a:lnTo>
                    <a:cubicBezTo>
                      <a:pt x="1729" y="432"/>
                      <a:pt x="1470" y="86"/>
                      <a:pt x="1124" y="0"/>
                    </a:cubicBezTo>
                    <a:cubicBezTo>
                      <a:pt x="692" y="86"/>
                      <a:pt x="346" y="432"/>
                      <a:pt x="0" y="519"/>
                    </a:cubicBezTo>
                    <a:close/>
                  </a:path>
                </a:pathLst>
              </a:custGeom>
              <a:solidFill>
                <a:srgbClr val="FFFFFF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448" name="图形 9"/>
              <p:cNvSpPr/>
              <p:nvPr/>
            </p:nvSpPr>
            <p:spPr>
              <a:xfrm>
                <a:off x="8694" y="5678"/>
                <a:ext cx="1" cy="1"/>
              </a:xfrm>
              <a:custGeom>
                <a:avLst/>
                <a:gdLst>
                  <a:gd name="connsiteX0" fmla="*/ 0 w 864"/>
                  <a:gd name="connsiteY0" fmla="*/ 519 h 778"/>
                  <a:gd name="connsiteX1" fmla="*/ 865 w 864"/>
                  <a:gd name="connsiteY1" fmla="*/ 778 h 778"/>
                  <a:gd name="connsiteX2" fmla="*/ 605 w 864"/>
                  <a:gd name="connsiteY2" fmla="*/ 0 h 7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864" h="778">
                    <a:moveTo>
                      <a:pt x="0" y="519"/>
                    </a:moveTo>
                    <a:lnTo>
                      <a:pt x="865" y="778"/>
                    </a:lnTo>
                    <a:lnTo>
                      <a:pt x="605" y="0"/>
                    </a:lnTo>
                    <a:close/>
                  </a:path>
                </a:pathLst>
              </a:custGeom>
              <a:solidFill>
                <a:srgbClr val="FFFFFF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449" name="图形 9"/>
              <p:cNvSpPr/>
              <p:nvPr/>
            </p:nvSpPr>
            <p:spPr>
              <a:xfrm>
                <a:off x="8654" y="5488"/>
                <a:ext cx="8" cy="7"/>
              </a:xfrm>
              <a:custGeom>
                <a:avLst/>
                <a:gdLst>
                  <a:gd name="connsiteX0" fmla="*/ 13 w 5374"/>
                  <a:gd name="connsiteY0" fmla="*/ 2080 h 4587"/>
                  <a:gd name="connsiteX1" fmla="*/ 3126 w 5374"/>
                  <a:gd name="connsiteY1" fmla="*/ 4588 h 4587"/>
                  <a:gd name="connsiteX2" fmla="*/ 5375 w 5374"/>
                  <a:gd name="connsiteY2" fmla="*/ 1821 h 4587"/>
                  <a:gd name="connsiteX3" fmla="*/ 2262 w 5374"/>
                  <a:gd name="connsiteY3" fmla="*/ 5 h 4587"/>
                  <a:gd name="connsiteX4" fmla="*/ 13 w 5374"/>
                  <a:gd name="connsiteY4" fmla="*/ 2080 h 45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374" h="4587">
                    <a:moveTo>
                      <a:pt x="13" y="2080"/>
                    </a:moveTo>
                    <a:cubicBezTo>
                      <a:pt x="792" y="3031"/>
                      <a:pt x="2089" y="3810"/>
                      <a:pt x="3126" y="4588"/>
                    </a:cubicBezTo>
                    <a:cubicBezTo>
                      <a:pt x="3818" y="3723"/>
                      <a:pt x="4510" y="2945"/>
                      <a:pt x="5375" y="1821"/>
                    </a:cubicBezTo>
                    <a:cubicBezTo>
                      <a:pt x="4164" y="1042"/>
                      <a:pt x="3040" y="-82"/>
                      <a:pt x="2262" y="5"/>
                    </a:cubicBezTo>
                    <a:cubicBezTo>
                      <a:pt x="1397" y="178"/>
                      <a:pt x="-160" y="1821"/>
                      <a:pt x="13" y="2080"/>
                    </a:cubicBezTo>
                    <a:close/>
                  </a:path>
                </a:pathLst>
              </a:custGeom>
              <a:solidFill>
                <a:srgbClr val="FFFFFF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450" name="图形 9"/>
              <p:cNvSpPr/>
              <p:nvPr/>
            </p:nvSpPr>
            <p:spPr>
              <a:xfrm>
                <a:off x="8685" y="5886"/>
                <a:ext cx="1" cy="1"/>
              </a:xfrm>
              <a:custGeom>
                <a:avLst/>
                <a:gdLst>
                  <a:gd name="connsiteX0" fmla="*/ 0 w 518"/>
                  <a:gd name="connsiteY0" fmla="*/ 605 h 605"/>
                  <a:gd name="connsiteX1" fmla="*/ 346 w 518"/>
                  <a:gd name="connsiteY1" fmla="*/ 173 h 605"/>
                  <a:gd name="connsiteX2" fmla="*/ 519 w 518"/>
                  <a:gd name="connsiteY2" fmla="*/ 0 h 605"/>
                  <a:gd name="connsiteX3" fmla="*/ 259 w 518"/>
                  <a:gd name="connsiteY3" fmla="*/ 87 h 605"/>
                  <a:gd name="connsiteX4" fmla="*/ 0 w 518"/>
                  <a:gd name="connsiteY4" fmla="*/ 605 h 6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18" h="605">
                    <a:moveTo>
                      <a:pt x="0" y="605"/>
                    </a:moveTo>
                    <a:lnTo>
                      <a:pt x="346" y="173"/>
                    </a:lnTo>
                    <a:cubicBezTo>
                      <a:pt x="432" y="87"/>
                      <a:pt x="432" y="0"/>
                      <a:pt x="519" y="0"/>
                    </a:cubicBezTo>
                    <a:cubicBezTo>
                      <a:pt x="432" y="0"/>
                      <a:pt x="346" y="87"/>
                      <a:pt x="259" y="87"/>
                    </a:cubicBezTo>
                    <a:lnTo>
                      <a:pt x="0" y="605"/>
                    </a:lnTo>
                    <a:close/>
                  </a:path>
                </a:pathLst>
              </a:custGeom>
              <a:solidFill>
                <a:srgbClr val="FFFFFF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451" name="图形 9"/>
              <p:cNvSpPr/>
              <p:nvPr/>
            </p:nvSpPr>
            <p:spPr>
              <a:xfrm>
                <a:off x="8681" y="5695"/>
                <a:ext cx="1" cy="1"/>
              </a:xfrm>
              <a:custGeom>
                <a:avLst/>
                <a:gdLst>
                  <a:gd name="connsiteX0" fmla="*/ 0 w 432"/>
                  <a:gd name="connsiteY0" fmla="*/ 173 h 605"/>
                  <a:gd name="connsiteX1" fmla="*/ 432 w 432"/>
                  <a:gd name="connsiteY1" fmla="*/ 605 h 605"/>
                  <a:gd name="connsiteX2" fmla="*/ 173 w 432"/>
                  <a:gd name="connsiteY2" fmla="*/ 0 h 6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2" h="605">
                    <a:moveTo>
                      <a:pt x="0" y="173"/>
                    </a:moveTo>
                    <a:lnTo>
                      <a:pt x="432" y="605"/>
                    </a:lnTo>
                    <a:lnTo>
                      <a:pt x="173" y="0"/>
                    </a:lnTo>
                    <a:close/>
                  </a:path>
                </a:pathLst>
              </a:custGeom>
              <a:solidFill>
                <a:srgbClr val="FFFFFF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452" name="图形 9"/>
              <p:cNvSpPr/>
              <p:nvPr/>
            </p:nvSpPr>
            <p:spPr>
              <a:xfrm>
                <a:off x="9087" y="5535"/>
                <a:ext cx="5" cy="4"/>
              </a:xfrm>
              <a:custGeom>
                <a:avLst/>
                <a:gdLst>
                  <a:gd name="connsiteX0" fmla="*/ 7 w 2860"/>
                  <a:gd name="connsiteY0" fmla="*/ 1556 h 2680"/>
                  <a:gd name="connsiteX1" fmla="*/ 1737 w 2860"/>
                  <a:gd name="connsiteY1" fmla="*/ 2681 h 2680"/>
                  <a:gd name="connsiteX2" fmla="*/ 2861 w 2860"/>
                  <a:gd name="connsiteY2" fmla="*/ 1038 h 2680"/>
                  <a:gd name="connsiteX3" fmla="*/ 1045 w 2860"/>
                  <a:gd name="connsiteY3" fmla="*/ 0 h 2680"/>
                  <a:gd name="connsiteX4" fmla="*/ 7 w 2860"/>
                  <a:gd name="connsiteY4" fmla="*/ 1556 h 26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860" h="2680">
                    <a:moveTo>
                      <a:pt x="7" y="1556"/>
                    </a:moveTo>
                    <a:cubicBezTo>
                      <a:pt x="94" y="1989"/>
                      <a:pt x="1132" y="2248"/>
                      <a:pt x="1737" y="2681"/>
                    </a:cubicBezTo>
                    <a:cubicBezTo>
                      <a:pt x="2169" y="2162"/>
                      <a:pt x="2515" y="1643"/>
                      <a:pt x="2861" y="1038"/>
                    </a:cubicBezTo>
                    <a:cubicBezTo>
                      <a:pt x="2256" y="692"/>
                      <a:pt x="1650" y="346"/>
                      <a:pt x="1045" y="0"/>
                    </a:cubicBezTo>
                    <a:cubicBezTo>
                      <a:pt x="613" y="519"/>
                      <a:pt x="-79" y="1124"/>
                      <a:pt x="7" y="1556"/>
                    </a:cubicBezTo>
                    <a:close/>
                  </a:path>
                </a:pathLst>
              </a:custGeom>
              <a:solidFill>
                <a:srgbClr val="FFFFFF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453" name="图形 9"/>
              <p:cNvSpPr/>
              <p:nvPr/>
            </p:nvSpPr>
            <p:spPr>
              <a:xfrm>
                <a:off x="9576" y="5493"/>
                <a:ext cx="27" cy="39"/>
              </a:xfrm>
              <a:custGeom>
                <a:avLst/>
                <a:gdLst>
                  <a:gd name="connsiteX0" fmla="*/ 10806 w 16845"/>
                  <a:gd name="connsiteY0" fmla="*/ 0 h 24489"/>
                  <a:gd name="connsiteX1" fmla="*/ 256 w 16845"/>
                  <a:gd name="connsiteY1" fmla="*/ 19976 h 24489"/>
                  <a:gd name="connsiteX2" fmla="*/ 8731 w 16845"/>
                  <a:gd name="connsiteY2" fmla="*/ 24126 h 24489"/>
                  <a:gd name="connsiteX3" fmla="*/ 15648 w 16845"/>
                  <a:gd name="connsiteY3" fmla="*/ 19716 h 24489"/>
                  <a:gd name="connsiteX4" fmla="*/ 10806 w 16845"/>
                  <a:gd name="connsiteY4" fmla="*/ 0 h 244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845" h="24489">
                    <a:moveTo>
                      <a:pt x="10806" y="0"/>
                    </a:moveTo>
                    <a:cubicBezTo>
                      <a:pt x="2591" y="5448"/>
                      <a:pt x="2764" y="13404"/>
                      <a:pt x="256" y="19976"/>
                    </a:cubicBezTo>
                    <a:cubicBezTo>
                      <a:pt x="-1300" y="24040"/>
                      <a:pt x="4580" y="25164"/>
                      <a:pt x="8731" y="24126"/>
                    </a:cubicBezTo>
                    <a:cubicBezTo>
                      <a:pt x="11411" y="23435"/>
                      <a:pt x="15130" y="21532"/>
                      <a:pt x="15648" y="19716"/>
                    </a:cubicBezTo>
                    <a:cubicBezTo>
                      <a:pt x="17551" y="12971"/>
                      <a:pt x="17983" y="6140"/>
                      <a:pt x="10806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454" name="图形 9"/>
              <p:cNvSpPr/>
              <p:nvPr/>
            </p:nvSpPr>
            <p:spPr>
              <a:xfrm>
                <a:off x="9466" y="5967"/>
                <a:ext cx="3" cy="2"/>
              </a:xfrm>
              <a:custGeom>
                <a:avLst/>
                <a:gdLst>
                  <a:gd name="connsiteX0" fmla="*/ 432 w 1643"/>
                  <a:gd name="connsiteY0" fmla="*/ 14 h 1051"/>
                  <a:gd name="connsiteX1" fmla="*/ 0 w 1643"/>
                  <a:gd name="connsiteY1" fmla="*/ 879 h 1051"/>
                  <a:gd name="connsiteX2" fmla="*/ 1643 w 1643"/>
                  <a:gd name="connsiteY2" fmla="*/ 1052 h 1051"/>
                  <a:gd name="connsiteX3" fmla="*/ 1470 w 1643"/>
                  <a:gd name="connsiteY3" fmla="*/ 187 h 1051"/>
                  <a:gd name="connsiteX4" fmla="*/ 432 w 1643"/>
                  <a:gd name="connsiteY4" fmla="*/ 14 h 10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43" h="1051">
                    <a:moveTo>
                      <a:pt x="432" y="14"/>
                    </a:moveTo>
                    <a:cubicBezTo>
                      <a:pt x="259" y="273"/>
                      <a:pt x="173" y="533"/>
                      <a:pt x="0" y="879"/>
                    </a:cubicBezTo>
                    <a:cubicBezTo>
                      <a:pt x="519" y="965"/>
                      <a:pt x="1124" y="1052"/>
                      <a:pt x="1643" y="1052"/>
                    </a:cubicBezTo>
                    <a:cubicBezTo>
                      <a:pt x="1556" y="706"/>
                      <a:pt x="1643" y="360"/>
                      <a:pt x="1470" y="187"/>
                    </a:cubicBezTo>
                    <a:cubicBezTo>
                      <a:pt x="1297" y="-73"/>
                      <a:pt x="778" y="14"/>
                      <a:pt x="432" y="14"/>
                    </a:cubicBezTo>
                    <a:close/>
                  </a:path>
                </a:pathLst>
              </a:custGeom>
              <a:solidFill>
                <a:srgbClr val="FFFFFF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455" name="图形 9"/>
              <p:cNvSpPr/>
              <p:nvPr/>
            </p:nvSpPr>
            <p:spPr>
              <a:xfrm>
                <a:off x="9688" y="5529"/>
                <a:ext cx="8" cy="7"/>
              </a:xfrm>
              <a:custGeom>
                <a:avLst/>
                <a:gdLst>
                  <a:gd name="connsiteX0" fmla="*/ 86 w 5015"/>
                  <a:gd name="connsiteY0" fmla="*/ 0 h 4496"/>
                  <a:gd name="connsiteX1" fmla="*/ 0 w 5015"/>
                  <a:gd name="connsiteY1" fmla="*/ 86 h 4496"/>
                  <a:gd name="connsiteX2" fmla="*/ 2767 w 5015"/>
                  <a:gd name="connsiteY2" fmla="*/ 2335 h 4496"/>
                  <a:gd name="connsiteX3" fmla="*/ 5015 w 5015"/>
                  <a:gd name="connsiteY3" fmla="*/ 4497 h 4496"/>
                  <a:gd name="connsiteX4" fmla="*/ 2854 w 5015"/>
                  <a:gd name="connsiteY4" fmla="*/ 2248 h 4496"/>
                  <a:gd name="connsiteX5" fmla="*/ 86 w 5015"/>
                  <a:gd name="connsiteY5" fmla="*/ 0 h 44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015" h="4496">
                    <a:moveTo>
                      <a:pt x="86" y="0"/>
                    </a:moveTo>
                    <a:lnTo>
                      <a:pt x="0" y="86"/>
                    </a:lnTo>
                    <a:cubicBezTo>
                      <a:pt x="951" y="865"/>
                      <a:pt x="1816" y="1556"/>
                      <a:pt x="2767" y="2335"/>
                    </a:cubicBezTo>
                    <a:cubicBezTo>
                      <a:pt x="3545" y="3027"/>
                      <a:pt x="4237" y="3805"/>
                      <a:pt x="5015" y="4497"/>
                    </a:cubicBezTo>
                    <a:lnTo>
                      <a:pt x="2854" y="2248"/>
                    </a:lnTo>
                    <a:cubicBezTo>
                      <a:pt x="1902" y="1470"/>
                      <a:pt x="1038" y="778"/>
                      <a:pt x="86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456" name="图形 9"/>
              <p:cNvSpPr/>
              <p:nvPr/>
            </p:nvSpPr>
            <p:spPr>
              <a:xfrm>
                <a:off x="9627" y="5518"/>
                <a:ext cx="1" cy="1"/>
              </a:xfrm>
              <a:custGeom>
                <a:avLst/>
                <a:gdLst>
                  <a:gd name="connsiteX0" fmla="*/ 259 w 345"/>
                  <a:gd name="connsiteY0" fmla="*/ 519 h 518"/>
                  <a:gd name="connsiteX1" fmla="*/ 346 w 345"/>
                  <a:gd name="connsiteY1" fmla="*/ 432 h 518"/>
                  <a:gd name="connsiteX2" fmla="*/ 0 w 345"/>
                  <a:gd name="connsiteY2" fmla="*/ 0 h 5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45" h="518">
                    <a:moveTo>
                      <a:pt x="259" y="519"/>
                    </a:moveTo>
                    <a:lnTo>
                      <a:pt x="346" y="43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457" name="图形 9"/>
              <p:cNvSpPr/>
              <p:nvPr/>
            </p:nvSpPr>
            <p:spPr>
              <a:xfrm>
                <a:off x="9385" y="5419"/>
                <a:ext cx="1" cy="0"/>
              </a:xfrm>
              <a:custGeom>
                <a:avLst/>
                <a:gdLst>
                  <a:gd name="connsiteX0" fmla="*/ 86 w 691"/>
                  <a:gd name="connsiteY0" fmla="*/ 259 h 259"/>
                  <a:gd name="connsiteX1" fmla="*/ 692 w 691"/>
                  <a:gd name="connsiteY1" fmla="*/ 0 h 259"/>
                  <a:gd name="connsiteX2" fmla="*/ 0 w 691"/>
                  <a:gd name="connsiteY2" fmla="*/ 173 h 2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91" h="259">
                    <a:moveTo>
                      <a:pt x="86" y="259"/>
                    </a:moveTo>
                    <a:lnTo>
                      <a:pt x="692" y="0"/>
                    </a:lnTo>
                    <a:lnTo>
                      <a:pt x="0" y="173"/>
                    </a:lnTo>
                    <a:close/>
                  </a:path>
                </a:pathLst>
              </a:custGeom>
              <a:solidFill>
                <a:srgbClr val="FFFFFF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458" name="图形 9"/>
              <p:cNvSpPr/>
              <p:nvPr/>
            </p:nvSpPr>
            <p:spPr>
              <a:xfrm>
                <a:off x="9449" y="5784"/>
                <a:ext cx="8" cy="5"/>
              </a:xfrm>
              <a:custGeom>
                <a:avLst/>
                <a:gdLst>
                  <a:gd name="connsiteX0" fmla="*/ 2335 w 5015"/>
                  <a:gd name="connsiteY0" fmla="*/ 30 h 2997"/>
                  <a:gd name="connsiteX1" fmla="*/ 0 w 5015"/>
                  <a:gd name="connsiteY1" fmla="*/ 2192 h 2997"/>
                  <a:gd name="connsiteX2" fmla="*/ 2162 w 5015"/>
                  <a:gd name="connsiteY2" fmla="*/ 2970 h 2997"/>
                  <a:gd name="connsiteX3" fmla="*/ 5016 w 5015"/>
                  <a:gd name="connsiteY3" fmla="*/ 981 h 2997"/>
                  <a:gd name="connsiteX4" fmla="*/ 2335 w 5015"/>
                  <a:gd name="connsiteY4" fmla="*/ 30 h 29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015" h="2997">
                    <a:moveTo>
                      <a:pt x="2335" y="30"/>
                    </a:moveTo>
                    <a:cubicBezTo>
                      <a:pt x="1384" y="549"/>
                      <a:pt x="778" y="1414"/>
                      <a:pt x="0" y="2192"/>
                    </a:cubicBezTo>
                    <a:cubicBezTo>
                      <a:pt x="692" y="2451"/>
                      <a:pt x="1643" y="3143"/>
                      <a:pt x="2162" y="2970"/>
                    </a:cubicBezTo>
                    <a:cubicBezTo>
                      <a:pt x="3200" y="2538"/>
                      <a:pt x="3978" y="1760"/>
                      <a:pt x="5016" y="981"/>
                    </a:cubicBezTo>
                    <a:cubicBezTo>
                      <a:pt x="3718" y="463"/>
                      <a:pt x="2681" y="-143"/>
                      <a:pt x="2335" y="30"/>
                    </a:cubicBezTo>
                    <a:close/>
                  </a:path>
                </a:pathLst>
              </a:custGeom>
              <a:solidFill>
                <a:srgbClr val="FFFFFF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459" name="图形 9"/>
              <p:cNvSpPr/>
              <p:nvPr/>
            </p:nvSpPr>
            <p:spPr>
              <a:xfrm>
                <a:off x="9366" y="5518"/>
                <a:ext cx="7" cy="7"/>
              </a:xfrm>
              <a:custGeom>
                <a:avLst/>
                <a:gdLst>
                  <a:gd name="connsiteX0" fmla="*/ 0 w 4410"/>
                  <a:gd name="connsiteY0" fmla="*/ 865 h 4496"/>
                  <a:gd name="connsiteX1" fmla="*/ 2421 w 4410"/>
                  <a:gd name="connsiteY1" fmla="*/ 4497 h 4496"/>
                  <a:gd name="connsiteX2" fmla="*/ 4410 w 4410"/>
                  <a:gd name="connsiteY2" fmla="*/ 3632 h 4496"/>
                  <a:gd name="connsiteX3" fmla="*/ 1989 w 4410"/>
                  <a:gd name="connsiteY3" fmla="*/ 0 h 4496"/>
                  <a:gd name="connsiteX4" fmla="*/ 0 w 4410"/>
                  <a:gd name="connsiteY4" fmla="*/ 865 h 44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10" h="4496">
                    <a:moveTo>
                      <a:pt x="0" y="865"/>
                    </a:moveTo>
                    <a:cubicBezTo>
                      <a:pt x="778" y="2075"/>
                      <a:pt x="1643" y="3286"/>
                      <a:pt x="2421" y="4497"/>
                    </a:cubicBezTo>
                    <a:cubicBezTo>
                      <a:pt x="3113" y="4237"/>
                      <a:pt x="3718" y="3891"/>
                      <a:pt x="4410" y="3632"/>
                    </a:cubicBezTo>
                    <a:cubicBezTo>
                      <a:pt x="3632" y="2421"/>
                      <a:pt x="2767" y="1211"/>
                      <a:pt x="1989" y="0"/>
                    </a:cubicBezTo>
                    <a:cubicBezTo>
                      <a:pt x="1297" y="259"/>
                      <a:pt x="605" y="519"/>
                      <a:pt x="0" y="865"/>
                    </a:cubicBezTo>
                    <a:close/>
                  </a:path>
                </a:pathLst>
              </a:custGeom>
              <a:solidFill>
                <a:srgbClr val="FFFFFF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460" name="图形 9"/>
              <p:cNvSpPr/>
              <p:nvPr/>
            </p:nvSpPr>
            <p:spPr>
              <a:xfrm>
                <a:off x="9649" y="5562"/>
                <a:ext cx="5" cy="3"/>
              </a:xfrm>
              <a:custGeom>
                <a:avLst/>
                <a:gdLst>
                  <a:gd name="connsiteX0" fmla="*/ 86 w 3112"/>
                  <a:gd name="connsiteY0" fmla="*/ 1643 h 1642"/>
                  <a:gd name="connsiteX1" fmla="*/ 3113 w 3112"/>
                  <a:gd name="connsiteY1" fmla="*/ 0 h 1642"/>
                  <a:gd name="connsiteX2" fmla="*/ 0 w 3112"/>
                  <a:gd name="connsiteY2" fmla="*/ 1556 h 1642"/>
                  <a:gd name="connsiteX3" fmla="*/ 86 w 3112"/>
                  <a:gd name="connsiteY3" fmla="*/ 1643 h 16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112" h="1642">
                    <a:moveTo>
                      <a:pt x="86" y="1643"/>
                    </a:moveTo>
                    <a:cubicBezTo>
                      <a:pt x="1124" y="1124"/>
                      <a:pt x="2075" y="519"/>
                      <a:pt x="3113" y="0"/>
                    </a:cubicBezTo>
                    <a:cubicBezTo>
                      <a:pt x="2075" y="519"/>
                      <a:pt x="1038" y="1038"/>
                      <a:pt x="0" y="1556"/>
                    </a:cubicBezTo>
                    <a:lnTo>
                      <a:pt x="86" y="1643"/>
                    </a:lnTo>
                    <a:close/>
                  </a:path>
                </a:pathLst>
              </a:custGeom>
              <a:solidFill>
                <a:srgbClr val="FFFFFF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461" name="图形 9"/>
              <p:cNvSpPr/>
              <p:nvPr/>
            </p:nvSpPr>
            <p:spPr>
              <a:xfrm>
                <a:off x="10188" y="5760"/>
                <a:ext cx="2" cy="1"/>
              </a:xfrm>
              <a:custGeom>
                <a:avLst/>
                <a:gdLst>
                  <a:gd name="connsiteX0" fmla="*/ 692 w 1556"/>
                  <a:gd name="connsiteY0" fmla="*/ 865 h 878"/>
                  <a:gd name="connsiteX1" fmla="*/ 1556 w 1556"/>
                  <a:gd name="connsiteY1" fmla="*/ 519 h 878"/>
                  <a:gd name="connsiteX2" fmla="*/ 0 w 1556"/>
                  <a:gd name="connsiteY2" fmla="*/ 0 h 878"/>
                  <a:gd name="connsiteX3" fmla="*/ 692 w 1556"/>
                  <a:gd name="connsiteY3" fmla="*/ 865 h 8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56" h="878">
                    <a:moveTo>
                      <a:pt x="692" y="865"/>
                    </a:moveTo>
                    <a:cubicBezTo>
                      <a:pt x="951" y="951"/>
                      <a:pt x="1297" y="605"/>
                      <a:pt x="1556" y="519"/>
                    </a:cubicBezTo>
                    <a:cubicBezTo>
                      <a:pt x="1124" y="346"/>
                      <a:pt x="692" y="259"/>
                      <a:pt x="0" y="0"/>
                    </a:cubicBezTo>
                    <a:cubicBezTo>
                      <a:pt x="346" y="432"/>
                      <a:pt x="432" y="778"/>
                      <a:pt x="692" y="865"/>
                    </a:cubicBezTo>
                    <a:close/>
                  </a:path>
                </a:pathLst>
              </a:custGeom>
              <a:solidFill>
                <a:srgbClr val="FFFFFF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462" name="图形 9"/>
              <p:cNvSpPr/>
              <p:nvPr/>
            </p:nvSpPr>
            <p:spPr>
              <a:xfrm>
                <a:off x="10604" y="5856"/>
                <a:ext cx="25" cy="12"/>
              </a:xfrm>
              <a:custGeom>
                <a:avLst/>
                <a:gdLst>
                  <a:gd name="connsiteX0" fmla="*/ 0 w 16170"/>
                  <a:gd name="connsiteY0" fmla="*/ 5866 h 7538"/>
                  <a:gd name="connsiteX1" fmla="*/ 16171 w 16170"/>
                  <a:gd name="connsiteY1" fmla="*/ 2407 h 7538"/>
                  <a:gd name="connsiteX2" fmla="*/ 0 w 16170"/>
                  <a:gd name="connsiteY2" fmla="*/ 5866 h 75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6170" h="7538">
                    <a:moveTo>
                      <a:pt x="0" y="5866"/>
                    </a:moveTo>
                    <a:cubicBezTo>
                      <a:pt x="8042" y="8287"/>
                      <a:pt x="13058" y="8806"/>
                      <a:pt x="16171" y="2407"/>
                    </a:cubicBezTo>
                    <a:cubicBezTo>
                      <a:pt x="9512" y="-1657"/>
                      <a:pt x="5102" y="-620"/>
                      <a:pt x="0" y="5866"/>
                    </a:cubicBezTo>
                    <a:close/>
                  </a:path>
                </a:pathLst>
              </a:custGeom>
              <a:solidFill>
                <a:srgbClr val="FFFFFF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463" name="图形 9"/>
              <p:cNvSpPr/>
              <p:nvPr/>
            </p:nvSpPr>
            <p:spPr>
              <a:xfrm>
                <a:off x="10200" y="5444"/>
                <a:ext cx="10" cy="16"/>
              </a:xfrm>
              <a:custGeom>
                <a:avLst/>
                <a:gdLst>
                  <a:gd name="connsiteX0" fmla="*/ 3545 w 6282"/>
                  <a:gd name="connsiteY0" fmla="*/ 0 h 10376"/>
                  <a:gd name="connsiteX1" fmla="*/ 0 w 6282"/>
                  <a:gd name="connsiteY1" fmla="*/ 432 h 10376"/>
                  <a:gd name="connsiteX2" fmla="*/ 1816 w 6282"/>
                  <a:gd name="connsiteY2" fmla="*/ 10377 h 10376"/>
                  <a:gd name="connsiteX3" fmla="*/ 3545 w 6282"/>
                  <a:gd name="connsiteY3" fmla="*/ 0 h 103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282" h="10376">
                    <a:moveTo>
                      <a:pt x="3545" y="0"/>
                    </a:moveTo>
                    <a:lnTo>
                      <a:pt x="0" y="432"/>
                    </a:lnTo>
                    <a:cubicBezTo>
                      <a:pt x="519" y="3200"/>
                      <a:pt x="1038" y="5880"/>
                      <a:pt x="1816" y="10377"/>
                    </a:cubicBezTo>
                    <a:cubicBezTo>
                      <a:pt x="8129" y="5448"/>
                      <a:pt x="6832" y="2681"/>
                      <a:pt x="3545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464" name="图形 9"/>
              <p:cNvSpPr/>
              <p:nvPr/>
            </p:nvSpPr>
            <p:spPr>
              <a:xfrm>
                <a:off x="10383" y="5762"/>
                <a:ext cx="1" cy="1"/>
              </a:xfrm>
              <a:custGeom>
                <a:avLst/>
                <a:gdLst>
                  <a:gd name="connsiteX0" fmla="*/ 173 w 345"/>
                  <a:gd name="connsiteY0" fmla="*/ 519 h 518"/>
                  <a:gd name="connsiteX1" fmla="*/ 346 w 345"/>
                  <a:gd name="connsiteY1" fmla="*/ 432 h 518"/>
                  <a:gd name="connsiteX2" fmla="*/ 0 w 345"/>
                  <a:gd name="connsiteY2" fmla="*/ 0 h 5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45" h="518">
                    <a:moveTo>
                      <a:pt x="173" y="519"/>
                    </a:moveTo>
                    <a:lnTo>
                      <a:pt x="346" y="43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465" name="图形 9"/>
              <p:cNvSpPr/>
              <p:nvPr/>
            </p:nvSpPr>
            <p:spPr>
              <a:xfrm>
                <a:off x="10162" y="5796"/>
                <a:ext cx="17" cy="9"/>
              </a:xfrm>
              <a:custGeom>
                <a:avLst/>
                <a:gdLst>
                  <a:gd name="connsiteX0" fmla="*/ 0 w 11068"/>
                  <a:gd name="connsiteY0" fmla="*/ 1073 h 5656"/>
                  <a:gd name="connsiteX1" fmla="*/ 11069 w 11068"/>
                  <a:gd name="connsiteY1" fmla="*/ 5657 h 5656"/>
                  <a:gd name="connsiteX2" fmla="*/ 0 w 11068"/>
                  <a:gd name="connsiteY2" fmla="*/ 1073 h 56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1068" h="5656">
                    <a:moveTo>
                      <a:pt x="0" y="1073"/>
                    </a:moveTo>
                    <a:cubicBezTo>
                      <a:pt x="3200" y="2371"/>
                      <a:pt x="6312" y="3668"/>
                      <a:pt x="11069" y="5657"/>
                    </a:cubicBezTo>
                    <a:cubicBezTo>
                      <a:pt x="9772" y="-1175"/>
                      <a:pt x="5361" y="-570"/>
                      <a:pt x="0" y="1073"/>
                    </a:cubicBezTo>
                    <a:close/>
                  </a:path>
                </a:pathLst>
              </a:custGeom>
              <a:solidFill>
                <a:srgbClr val="FFFFFF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466" name="图形 9"/>
              <p:cNvSpPr/>
              <p:nvPr/>
            </p:nvSpPr>
            <p:spPr>
              <a:xfrm>
                <a:off x="10559" y="5816"/>
                <a:ext cx="11" cy="9"/>
              </a:xfrm>
              <a:custGeom>
                <a:avLst/>
                <a:gdLst>
                  <a:gd name="connsiteX0" fmla="*/ 9 w 6927"/>
                  <a:gd name="connsiteY0" fmla="*/ 3550 h 5464"/>
                  <a:gd name="connsiteX1" fmla="*/ 2258 w 6927"/>
                  <a:gd name="connsiteY1" fmla="*/ 5453 h 5464"/>
                  <a:gd name="connsiteX2" fmla="*/ 6927 w 6927"/>
                  <a:gd name="connsiteY2" fmla="*/ 2167 h 5464"/>
                  <a:gd name="connsiteX3" fmla="*/ 3468 w 6927"/>
                  <a:gd name="connsiteY3" fmla="*/ 5 h 5464"/>
                  <a:gd name="connsiteX4" fmla="*/ 9 w 6927"/>
                  <a:gd name="connsiteY4" fmla="*/ 3550 h 54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927" h="5464">
                    <a:moveTo>
                      <a:pt x="9" y="3550"/>
                    </a:moveTo>
                    <a:cubicBezTo>
                      <a:pt x="-163" y="3810"/>
                      <a:pt x="2085" y="5626"/>
                      <a:pt x="2258" y="5453"/>
                    </a:cubicBezTo>
                    <a:cubicBezTo>
                      <a:pt x="3814" y="4588"/>
                      <a:pt x="5111" y="3464"/>
                      <a:pt x="6927" y="2167"/>
                    </a:cubicBezTo>
                    <a:cubicBezTo>
                      <a:pt x="5198" y="1042"/>
                      <a:pt x="3555" y="-82"/>
                      <a:pt x="3468" y="5"/>
                    </a:cubicBezTo>
                    <a:cubicBezTo>
                      <a:pt x="2171" y="1042"/>
                      <a:pt x="874" y="2167"/>
                      <a:pt x="9" y="3550"/>
                    </a:cubicBezTo>
                    <a:close/>
                  </a:path>
                </a:pathLst>
              </a:custGeom>
              <a:solidFill>
                <a:srgbClr val="FFFFFF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467" name="图形 9"/>
              <p:cNvSpPr/>
              <p:nvPr/>
            </p:nvSpPr>
            <p:spPr>
              <a:xfrm>
                <a:off x="10122" y="5404"/>
                <a:ext cx="4" cy="4"/>
              </a:xfrm>
              <a:custGeom>
                <a:avLst/>
                <a:gdLst>
                  <a:gd name="connsiteX0" fmla="*/ 173 w 2507"/>
                  <a:gd name="connsiteY0" fmla="*/ 0 h 2507"/>
                  <a:gd name="connsiteX1" fmla="*/ 0 w 2507"/>
                  <a:gd name="connsiteY1" fmla="*/ 2508 h 2507"/>
                  <a:gd name="connsiteX2" fmla="*/ 2248 w 2507"/>
                  <a:gd name="connsiteY2" fmla="*/ 2075 h 2507"/>
                  <a:gd name="connsiteX3" fmla="*/ 2508 w 2507"/>
                  <a:gd name="connsiteY3" fmla="*/ 259 h 2507"/>
                  <a:gd name="connsiteX4" fmla="*/ 173 w 2507"/>
                  <a:gd name="connsiteY4" fmla="*/ 0 h 25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507" h="2507">
                    <a:moveTo>
                      <a:pt x="173" y="0"/>
                    </a:moveTo>
                    <a:cubicBezTo>
                      <a:pt x="86" y="865"/>
                      <a:pt x="86" y="1643"/>
                      <a:pt x="0" y="2508"/>
                    </a:cubicBezTo>
                    <a:cubicBezTo>
                      <a:pt x="778" y="2421"/>
                      <a:pt x="1816" y="2508"/>
                      <a:pt x="2248" y="2075"/>
                    </a:cubicBezTo>
                    <a:cubicBezTo>
                      <a:pt x="2681" y="1729"/>
                      <a:pt x="2421" y="865"/>
                      <a:pt x="2508" y="259"/>
                    </a:cubicBezTo>
                    <a:cubicBezTo>
                      <a:pt x="1729" y="173"/>
                      <a:pt x="951" y="86"/>
                      <a:pt x="173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468" name="图形 9"/>
              <p:cNvSpPr/>
              <p:nvPr/>
            </p:nvSpPr>
            <p:spPr>
              <a:xfrm>
                <a:off x="10490" y="5835"/>
                <a:ext cx="1" cy="1"/>
              </a:xfrm>
              <a:custGeom>
                <a:avLst/>
                <a:gdLst>
                  <a:gd name="connsiteX0" fmla="*/ 519 w 951"/>
                  <a:gd name="connsiteY0" fmla="*/ 692 h 691"/>
                  <a:gd name="connsiteX1" fmla="*/ 951 w 951"/>
                  <a:gd name="connsiteY1" fmla="*/ 86 h 691"/>
                  <a:gd name="connsiteX2" fmla="*/ 0 w 951"/>
                  <a:gd name="connsiteY2" fmla="*/ 0 h 6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51" h="691">
                    <a:moveTo>
                      <a:pt x="519" y="692"/>
                    </a:moveTo>
                    <a:lnTo>
                      <a:pt x="951" y="8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469" name="图形 9"/>
              <p:cNvSpPr/>
              <p:nvPr/>
            </p:nvSpPr>
            <p:spPr>
              <a:xfrm>
                <a:off x="10465" y="5820"/>
                <a:ext cx="9" cy="11"/>
              </a:xfrm>
              <a:custGeom>
                <a:avLst/>
                <a:gdLst>
                  <a:gd name="connsiteX0" fmla="*/ 1917 w 5582"/>
                  <a:gd name="connsiteY0" fmla="*/ 0 h 7004"/>
                  <a:gd name="connsiteX1" fmla="*/ 15 w 5582"/>
                  <a:gd name="connsiteY1" fmla="*/ 2594 h 7004"/>
                  <a:gd name="connsiteX2" fmla="*/ 3128 w 5582"/>
                  <a:gd name="connsiteY2" fmla="*/ 7004 h 7004"/>
                  <a:gd name="connsiteX3" fmla="*/ 5549 w 5582"/>
                  <a:gd name="connsiteY3" fmla="*/ 2075 h 7004"/>
                  <a:gd name="connsiteX4" fmla="*/ 1917 w 5582"/>
                  <a:gd name="connsiteY4" fmla="*/ 0 h 70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582" h="7004">
                    <a:moveTo>
                      <a:pt x="1917" y="0"/>
                    </a:moveTo>
                    <a:cubicBezTo>
                      <a:pt x="1226" y="865"/>
                      <a:pt x="-158" y="1816"/>
                      <a:pt x="15" y="2594"/>
                    </a:cubicBezTo>
                    <a:cubicBezTo>
                      <a:pt x="188" y="3718"/>
                      <a:pt x="1485" y="4756"/>
                      <a:pt x="3128" y="7004"/>
                    </a:cubicBezTo>
                    <a:cubicBezTo>
                      <a:pt x="4512" y="4410"/>
                      <a:pt x="5809" y="3113"/>
                      <a:pt x="5549" y="2075"/>
                    </a:cubicBezTo>
                    <a:cubicBezTo>
                      <a:pt x="5290" y="1211"/>
                      <a:pt x="3214" y="692"/>
                      <a:pt x="1917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470" name="图形 9"/>
              <p:cNvSpPr/>
              <p:nvPr/>
            </p:nvSpPr>
            <p:spPr>
              <a:xfrm>
                <a:off x="10189" y="5844"/>
                <a:ext cx="13" cy="7"/>
              </a:xfrm>
              <a:custGeom>
                <a:avLst/>
                <a:gdLst>
                  <a:gd name="connsiteX0" fmla="*/ 0 w 8042"/>
                  <a:gd name="connsiteY0" fmla="*/ 57 h 4726"/>
                  <a:gd name="connsiteX1" fmla="*/ 8042 w 8042"/>
                  <a:gd name="connsiteY1" fmla="*/ 4726 h 4726"/>
                  <a:gd name="connsiteX2" fmla="*/ 0 w 8042"/>
                  <a:gd name="connsiteY2" fmla="*/ 57 h 47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8042" h="4726">
                    <a:moveTo>
                      <a:pt x="0" y="57"/>
                    </a:moveTo>
                    <a:cubicBezTo>
                      <a:pt x="2681" y="1613"/>
                      <a:pt x="5361" y="3170"/>
                      <a:pt x="8042" y="4726"/>
                    </a:cubicBezTo>
                    <a:cubicBezTo>
                      <a:pt x="7696" y="-203"/>
                      <a:pt x="3891" y="-116"/>
                      <a:pt x="0" y="57"/>
                    </a:cubicBezTo>
                    <a:close/>
                  </a:path>
                </a:pathLst>
              </a:custGeom>
              <a:solidFill>
                <a:srgbClr val="FFFFFF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471" name="图形 9"/>
              <p:cNvSpPr/>
              <p:nvPr/>
            </p:nvSpPr>
            <p:spPr>
              <a:xfrm>
                <a:off x="10188" y="5843"/>
                <a:ext cx="1" cy="1"/>
              </a:xfrm>
              <a:custGeom>
                <a:avLst/>
                <a:gdLst>
                  <a:gd name="connsiteX0" fmla="*/ 0 w 951"/>
                  <a:gd name="connsiteY0" fmla="*/ 0 h 345"/>
                  <a:gd name="connsiteX1" fmla="*/ 692 w 951"/>
                  <a:gd name="connsiteY1" fmla="*/ 346 h 345"/>
                  <a:gd name="connsiteX2" fmla="*/ 951 w 951"/>
                  <a:gd name="connsiteY2" fmla="*/ 346 h 345"/>
                  <a:gd name="connsiteX3" fmla="*/ 778 w 951"/>
                  <a:gd name="connsiteY3" fmla="*/ 259 h 345"/>
                  <a:gd name="connsiteX4" fmla="*/ 0 w 951"/>
                  <a:gd name="connsiteY4" fmla="*/ 0 h 3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51" h="345">
                    <a:moveTo>
                      <a:pt x="0" y="0"/>
                    </a:moveTo>
                    <a:cubicBezTo>
                      <a:pt x="259" y="86"/>
                      <a:pt x="519" y="173"/>
                      <a:pt x="692" y="346"/>
                    </a:cubicBezTo>
                    <a:cubicBezTo>
                      <a:pt x="778" y="346"/>
                      <a:pt x="865" y="346"/>
                      <a:pt x="951" y="346"/>
                    </a:cubicBezTo>
                    <a:cubicBezTo>
                      <a:pt x="865" y="346"/>
                      <a:pt x="865" y="259"/>
                      <a:pt x="778" y="259"/>
                    </a:cubicBezTo>
                    <a:cubicBezTo>
                      <a:pt x="519" y="173"/>
                      <a:pt x="259" y="86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472" name="图形 9"/>
              <p:cNvSpPr/>
              <p:nvPr/>
            </p:nvSpPr>
            <p:spPr>
              <a:xfrm>
                <a:off x="10162" y="5832"/>
                <a:ext cx="26" cy="11"/>
              </a:xfrm>
              <a:custGeom>
                <a:avLst/>
                <a:gdLst>
                  <a:gd name="connsiteX0" fmla="*/ 0 w 16343"/>
                  <a:gd name="connsiteY0" fmla="*/ 2767 h 7090"/>
                  <a:gd name="connsiteX1" fmla="*/ 16344 w 16343"/>
                  <a:gd name="connsiteY1" fmla="*/ 7091 h 7090"/>
                  <a:gd name="connsiteX2" fmla="*/ 1384 w 16343"/>
                  <a:gd name="connsiteY2" fmla="*/ 0 h 7090"/>
                  <a:gd name="connsiteX3" fmla="*/ 0 w 16343"/>
                  <a:gd name="connsiteY3" fmla="*/ 2767 h 70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343" h="7090">
                    <a:moveTo>
                      <a:pt x="0" y="2767"/>
                    </a:moveTo>
                    <a:cubicBezTo>
                      <a:pt x="5448" y="4237"/>
                      <a:pt x="10896" y="5621"/>
                      <a:pt x="16344" y="7091"/>
                    </a:cubicBezTo>
                    <a:cubicBezTo>
                      <a:pt x="11328" y="4756"/>
                      <a:pt x="6399" y="2335"/>
                      <a:pt x="1384" y="0"/>
                    </a:cubicBezTo>
                    <a:cubicBezTo>
                      <a:pt x="951" y="951"/>
                      <a:pt x="519" y="1816"/>
                      <a:pt x="0" y="2767"/>
                    </a:cubicBezTo>
                    <a:close/>
                  </a:path>
                </a:pathLst>
              </a:custGeom>
              <a:solidFill>
                <a:srgbClr val="FFFFFF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473" name="图形 9"/>
              <p:cNvSpPr/>
              <p:nvPr/>
            </p:nvSpPr>
            <p:spPr>
              <a:xfrm>
                <a:off x="10506" y="5933"/>
                <a:ext cx="4" cy="3"/>
              </a:xfrm>
              <a:custGeom>
                <a:avLst/>
                <a:gdLst>
                  <a:gd name="connsiteX0" fmla="*/ 0 w 2767"/>
                  <a:gd name="connsiteY0" fmla="*/ 529 h 1825"/>
                  <a:gd name="connsiteX1" fmla="*/ 1124 w 2767"/>
                  <a:gd name="connsiteY1" fmla="*/ 1826 h 1825"/>
                  <a:gd name="connsiteX2" fmla="*/ 2767 w 2767"/>
                  <a:gd name="connsiteY2" fmla="*/ 615 h 1825"/>
                  <a:gd name="connsiteX3" fmla="*/ 865 w 2767"/>
                  <a:gd name="connsiteY3" fmla="*/ 10 h 1825"/>
                  <a:gd name="connsiteX4" fmla="*/ 0 w 2767"/>
                  <a:gd name="connsiteY4" fmla="*/ 529 h 1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767" h="1825">
                    <a:moveTo>
                      <a:pt x="0" y="529"/>
                    </a:moveTo>
                    <a:cubicBezTo>
                      <a:pt x="346" y="961"/>
                      <a:pt x="778" y="1393"/>
                      <a:pt x="1124" y="1826"/>
                    </a:cubicBezTo>
                    <a:cubicBezTo>
                      <a:pt x="1643" y="1480"/>
                      <a:pt x="2248" y="1047"/>
                      <a:pt x="2767" y="615"/>
                    </a:cubicBezTo>
                    <a:cubicBezTo>
                      <a:pt x="2162" y="356"/>
                      <a:pt x="1470" y="96"/>
                      <a:pt x="865" y="10"/>
                    </a:cubicBezTo>
                    <a:cubicBezTo>
                      <a:pt x="692" y="-77"/>
                      <a:pt x="0" y="442"/>
                      <a:pt x="0" y="529"/>
                    </a:cubicBezTo>
                    <a:close/>
                  </a:path>
                </a:pathLst>
              </a:custGeom>
              <a:solidFill>
                <a:srgbClr val="FFFFFF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474" name="图形 9"/>
              <p:cNvSpPr/>
              <p:nvPr/>
            </p:nvSpPr>
            <p:spPr>
              <a:xfrm>
                <a:off x="10261" y="5859"/>
                <a:ext cx="5" cy="2"/>
              </a:xfrm>
              <a:custGeom>
                <a:avLst/>
                <a:gdLst>
                  <a:gd name="connsiteX0" fmla="*/ 0 w 3113"/>
                  <a:gd name="connsiteY0" fmla="*/ 446 h 1570"/>
                  <a:gd name="connsiteX1" fmla="*/ 1384 w 3113"/>
                  <a:gd name="connsiteY1" fmla="*/ 1570 h 1570"/>
                  <a:gd name="connsiteX2" fmla="*/ 3113 w 3113"/>
                  <a:gd name="connsiteY2" fmla="*/ 532 h 1570"/>
                  <a:gd name="connsiteX3" fmla="*/ 951 w 3113"/>
                  <a:gd name="connsiteY3" fmla="*/ 14 h 1570"/>
                  <a:gd name="connsiteX4" fmla="*/ 0 w 3113"/>
                  <a:gd name="connsiteY4" fmla="*/ 446 h 15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113" h="1570">
                    <a:moveTo>
                      <a:pt x="0" y="446"/>
                    </a:moveTo>
                    <a:cubicBezTo>
                      <a:pt x="519" y="792"/>
                      <a:pt x="951" y="1138"/>
                      <a:pt x="1384" y="1570"/>
                    </a:cubicBezTo>
                    <a:cubicBezTo>
                      <a:pt x="1902" y="1224"/>
                      <a:pt x="2508" y="878"/>
                      <a:pt x="3113" y="532"/>
                    </a:cubicBezTo>
                    <a:cubicBezTo>
                      <a:pt x="2421" y="360"/>
                      <a:pt x="1730" y="100"/>
                      <a:pt x="951" y="14"/>
                    </a:cubicBezTo>
                    <a:cubicBezTo>
                      <a:pt x="778" y="-73"/>
                      <a:pt x="346" y="273"/>
                      <a:pt x="0" y="446"/>
                    </a:cubicBezTo>
                    <a:close/>
                  </a:path>
                </a:pathLst>
              </a:custGeom>
              <a:solidFill>
                <a:srgbClr val="FFFFFF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475" name="图形 9"/>
              <p:cNvSpPr/>
              <p:nvPr/>
            </p:nvSpPr>
            <p:spPr>
              <a:xfrm>
                <a:off x="10606" y="5716"/>
                <a:ext cx="1" cy="1"/>
              </a:xfrm>
              <a:custGeom>
                <a:avLst/>
                <a:gdLst>
                  <a:gd name="connsiteX0" fmla="*/ 605 w 691"/>
                  <a:gd name="connsiteY0" fmla="*/ 0 h 605"/>
                  <a:gd name="connsiteX1" fmla="*/ 0 w 691"/>
                  <a:gd name="connsiteY1" fmla="*/ 346 h 605"/>
                  <a:gd name="connsiteX2" fmla="*/ 692 w 691"/>
                  <a:gd name="connsiteY2" fmla="*/ 605 h 6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91" h="605">
                    <a:moveTo>
                      <a:pt x="605" y="0"/>
                    </a:moveTo>
                    <a:lnTo>
                      <a:pt x="0" y="346"/>
                    </a:lnTo>
                    <a:lnTo>
                      <a:pt x="692" y="605"/>
                    </a:lnTo>
                    <a:close/>
                  </a:path>
                </a:pathLst>
              </a:custGeom>
              <a:solidFill>
                <a:srgbClr val="FFFFFF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476" name="图形 9"/>
              <p:cNvSpPr/>
              <p:nvPr/>
            </p:nvSpPr>
            <p:spPr>
              <a:xfrm>
                <a:off x="11306" y="5593"/>
                <a:ext cx="6" cy="5"/>
              </a:xfrm>
              <a:custGeom>
                <a:avLst/>
                <a:gdLst>
                  <a:gd name="connsiteX0" fmla="*/ 3891 w 3891"/>
                  <a:gd name="connsiteY0" fmla="*/ 0 h 3199"/>
                  <a:gd name="connsiteX1" fmla="*/ 0 w 3891"/>
                  <a:gd name="connsiteY1" fmla="*/ 2248 h 3199"/>
                  <a:gd name="connsiteX2" fmla="*/ 1124 w 3891"/>
                  <a:gd name="connsiteY2" fmla="*/ 3200 h 3199"/>
                  <a:gd name="connsiteX3" fmla="*/ 3891 w 3891"/>
                  <a:gd name="connsiteY3" fmla="*/ 0 h 31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891" h="3199">
                    <a:moveTo>
                      <a:pt x="3891" y="0"/>
                    </a:moveTo>
                    <a:cubicBezTo>
                      <a:pt x="2594" y="778"/>
                      <a:pt x="1297" y="1470"/>
                      <a:pt x="0" y="2248"/>
                    </a:cubicBezTo>
                    <a:cubicBezTo>
                      <a:pt x="346" y="2594"/>
                      <a:pt x="778" y="2854"/>
                      <a:pt x="1124" y="3200"/>
                    </a:cubicBezTo>
                    <a:cubicBezTo>
                      <a:pt x="1989" y="2162"/>
                      <a:pt x="2940" y="1124"/>
                      <a:pt x="3891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477" name="图形 9"/>
              <p:cNvSpPr/>
              <p:nvPr/>
            </p:nvSpPr>
            <p:spPr>
              <a:xfrm>
                <a:off x="11363" y="5927"/>
                <a:ext cx="7" cy="3"/>
              </a:xfrm>
              <a:custGeom>
                <a:avLst/>
                <a:gdLst>
                  <a:gd name="connsiteX0" fmla="*/ 4410 w 4410"/>
                  <a:gd name="connsiteY0" fmla="*/ 1038 h 2184"/>
                  <a:gd name="connsiteX1" fmla="*/ 2335 w 4410"/>
                  <a:gd name="connsiteY1" fmla="*/ 0 h 2184"/>
                  <a:gd name="connsiteX2" fmla="*/ 0 w 4410"/>
                  <a:gd name="connsiteY2" fmla="*/ 778 h 2184"/>
                  <a:gd name="connsiteX3" fmla="*/ 2594 w 4410"/>
                  <a:gd name="connsiteY3" fmla="*/ 2162 h 2184"/>
                  <a:gd name="connsiteX4" fmla="*/ 4410 w 4410"/>
                  <a:gd name="connsiteY4" fmla="*/ 1038 h 21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10" h="2184">
                    <a:moveTo>
                      <a:pt x="4410" y="1038"/>
                    </a:moveTo>
                    <a:cubicBezTo>
                      <a:pt x="3718" y="692"/>
                      <a:pt x="3026" y="346"/>
                      <a:pt x="2335" y="0"/>
                    </a:cubicBezTo>
                    <a:cubicBezTo>
                      <a:pt x="1556" y="259"/>
                      <a:pt x="778" y="519"/>
                      <a:pt x="0" y="778"/>
                    </a:cubicBezTo>
                    <a:cubicBezTo>
                      <a:pt x="865" y="1297"/>
                      <a:pt x="1643" y="1989"/>
                      <a:pt x="2594" y="2162"/>
                    </a:cubicBezTo>
                    <a:cubicBezTo>
                      <a:pt x="3113" y="2335"/>
                      <a:pt x="3805" y="1470"/>
                      <a:pt x="4410" y="1038"/>
                    </a:cubicBezTo>
                    <a:close/>
                  </a:path>
                </a:pathLst>
              </a:custGeom>
              <a:solidFill>
                <a:srgbClr val="FFFFFF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478" name="图形 9"/>
              <p:cNvSpPr/>
              <p:nvPr/>
            </p:nvSpPr>
            <p:spPr>
              <a:xfrm>
                <a:off x="10855" y="5953"/>
                <a:ext cx="3" cy="1"/>
              </a:xfrm>
              <a:custGeom>
                <a:avLst/>
                <a:gdLst>
                  <a:gd name="connsiteX0" fmla="*/ 0 w 1643"/>
                  <a:gd name="connsiteY0" fmla="*/ 709 h 709"/>
                  <a:gd name="connsiteX1" fmla="*/ 1643 w 1643"/>
                  <a:gd name="connsiteY1" fmla="*/ 363 h 709"/>
                  <a:gd name="connsiteX2" fmla="*/ 519 w 1643"/>
                  <a:gd name="connsiteY2" fmla="*/ 17 h 709"/>
                  <a:gd name="connsiteX3" fmla="*/ 0 w 1643"/>
                  <a:gd name="connsiteY3" fmla="*/ 709 h 7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43" h="709">
                    <a:moveTo>
                      <a:pt x="0" y="709"/>
                    </a:moveTo>
                    <a:cubicBezTo>
                      <a:pt x="519" y="622"/>
                      <a:pt x="951" y="536"/>
                      <a:pt x="1643" y="363"/>
                    </a:cubicBezTo>
                    <a:cubicBezTo>
                      <a:pt x="1124" y="190"/>
                      <a:pt x="692" y="-69"/>
                      <a:pt x="519" y="17"/>
                    </a:cubicBezTo>
                    <a:cubicBezTo>
                      <a:pt x="259" y="17"/>
                      <a:pt x="173" y="450"/>
                      <a:pt x="0" y="709"/>
                    </a:cubicBezTo>
                    <a:close/>
                  </a:path>
                </a:pathLst>
              </a:custGeom>
              <a:solidFill>
                <a:srgbClr val="FFFFFF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479" name="图形 9"/>
              <p:cNvSpPr/>
              <p:nvPr/>
            </p:nvSpPr>
            <p:spPr>
              <a:xfrm>
                <a:off x="11327" y="5562"/>
                <a:ext cx="7" cy="6"/>
              </a:xfrm>
              <a:custGeom>
                <a:avLst/>
                <a:gdLst>
                  <a:gd name="connsiteX0" fmla="*/ 4324 w 4323"/>
                  <a:gd name="connsiteY0" fmla="*/ 2681 h 3804"/>
                  <a:gd name="connsiteX1" fmla="*/ 3545 w 4323"/>
                  <a:gd name="connsiteY1" fmla="*/ 0 h 3804"/>
                  <a:gd name="connsiteX2" fmla="*/ 0 w 4323"/>
                  <a:gd name="connsiteY2" fmla="*/ 2421 h 3804"/>
                  <a:gd name="connsiteX3" fmla="*/ 2508 w 4323"/>
                  <a:gd name="connsiteY3" fmla="*/ 3805 h 3804"/>
                  <a:gd name="connsiteX4" fmla="*/ 4324 w 4323"/>
                  <a:gd name="connsiteY4" fmla="*/ 2681 h 38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323" h="3804">
                    <a:moveTo>
                      <a:pt x="4324" y="2681"/>
                    </a:moveTo>
                    <a:cubicBezTo>
                      <a:pt x="4324" y="1729"/>
                      <a:pt x="3805" y="778"/>
                      <a:pt x="3545" y="0"/>
                    </a:cubicBezTo>
                    <a:cubicBezTo>
                      <a:pt x="1211" y="1556"/>
                      <a:pt x="605" y="1989"/>
                      <a:pt x="0" y="2421"/>
                    </a:cubicBezTo>
                    <a:cubicBezTo>
                      <a:pt x="865" y="2940"/>
                      <a:pt x="1643" y="3632"/>
                      <a:pt x="2508" y="3805"/>
                    </a:cubicBezTo>
                    <a:cubicBezTo>
                      <a:pt x="3113" y="3805"/>
                      <a:pt x="4324" y="3027"/>
                      <a:pt x="4324" y="2681"/>
                    </a:cubicBezTo>
                    <a:close/>
                  </a:path>
                </a:pathLst>
              </a:custGeom>
              <a:solidFill>
                <a:srgbClr val="FFFFFF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480" name="图形 9"/>
              <p:cNvSpPr/>
              <p:nvPr/>
            </p:nvSpPr>
            <p:spPr>
              <a:xfrm>
                <a:off x="10868" y="5551"/>
                <a:ext cx="20" cy="21"/>
              </a:xfrm>
              <a:custGeom>
                <a:avLst/>
                <a:gdLst>
                  <a:gd name="connsiteX0" fmla="*/ 8318 w 12427"/>
                  <a:gd name="connsiteY0" fmla="*/ 1211 h 13144"/>
                  <a:gd name="connsiteX1" fmla="*/ 2092 w 12427"/>
                  <a:gd name="connsiteY1" fmla="*/ 0 h 13144"/>
                  <a:gd name="connsiteX2" fmla="*/ 17 w 12427"/>
                  <a:gd name="connsiteY2" fmla="*/ 5189 h 13144"/>
                  <a:gd name="connsiteX3" fmla="*/ 1919 w 12427"/>
                  <a:gd name="connsiteY3" fmla="*/ 13144 h 13144"/>
                  <a:gd name="connsiteX4" fmla="*/ 10739 w 12427"/>
                  <a:gd name="connsiteY4" fmla="*/ 9685 h 13144"/>
                  <a:gd name="connsiteX5" fmla="*/ 8318 w 12427"/>
                  <a:gd name="connsiteY5" fmla="*/ 1211 h 13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2427" h="13144">
                    <a:moveTo>
                      <a:pt x="8318" y="1211"/>
                    </a:moveTo>
                    <a:cubicBezTo>
                      <a:pt x="6762" y="519"/>
                      <a:pt x="4859" y="519"/>
                      <a:pt x="2092" y="0"/>
                    </a:cubicBezTo>
                    <a:cubicBezTo>
                      <a:pt x="1054" y="2421"/>
                      <a:pt x="-156" y="3891"/>
                      <a:pt x="17" y="5189"/>
                    </a:cubicBezTo>
                    <a:cubicBezTo>
                      <a:pt x="276" y="7869"/>
                      <a:pt x="1227" y="10463"/>
                      <a:pt x="1919" y="13144"/>
                    </a:cubicBezTo>
                    <a:cubicBezTo>
                      <a:pt x="4946" y="12020"/>
                      <a:pt x="8923" y="11588"/>
                      <a:pt x="10739" y="9685"/>
                    </a:cubicBezTo>
                    <a:cubicBezTo>
                      <a:pt x="13507" y="6832"/>
                      <a:pt x="12988" y="3286"/>
                      <a:pt x="8318" y="1211"/>
                    </a:cubicBezTo>
                    <a:close/>
                  </a:path>
                </a:pathLst>
              </a:custGeom>
              <a:solidFill>
                <a:srgbClr val="FFFFFF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482" name="图形 9"/>
              <p:cNvSpPr/>
              <p:nvPr/>
            </p:nvSpPr>
            <p:spPr>
              <a:xfrm>
                <a:off x="11312" y="5593"/>
                <a:ext cx="1" cy="1"/>
              </a:xfrm>
              <a:custGeom>
                <a:avLst/>
                <a:gdLst>
                  <a:gd name="connsiteX0" fmla="*/ 259 w 432"/>
                  <a:gd name="connsiteY0" fmla="*/ 0 h 345"/>
                  <a:gd name="connsiteX1" fmla="*/ 0 w 432"/>
                  <a:gd name="connsiteY1" fmla="*/ 346 h 345"/>
                  <a:gd name="connsiteX2" fmla="*/ 432 w 432"/>
                  <a:gd name="connsiteY2" fmla="*/ 86 h 345"/>
                  <a:gd name="connsiteX3" fmla="*/ 259 w 432"/>
                  <a:gd name="connsiteY3" fmla="*/ 0 h 3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32" h="345">
                    <a:moveTo>
                      <a:pt x="259" y="0"/>
                    </a:moveTo>
                    <a:cubicBezTo>
                      <a:pt x="173" y="86"/>
                      <a:pt x="87" y="259"/>
                      <a:pt x="0" y="346"/>
                    </a:cubicBezTo>
                    <a:cubicBezTo>
                      <a:pt x="173" y="259"/>
                      <a:pt x="259" y="173"/>
                      <a:pt x="432" y="86"/>
                    </a:cubicBezTo>
                    <a:lnTo>
                      <a:pt x="259" y="0"/>
                    </a:lnTo>
                    <a:close/>
                  </a:path>
                </a:pathLst>
              </a:custGeom>
              <a:solidFill>
                <a:srgbClr val="FFFFFF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483" name="图形 9"/>
              <p:cNvSpPr/>
              <p:nvPr/>
            </p:nvSpPr>
            <p:spPr>
              <a:xfrm>
                <a:off x="11313" y="5582"/>
                <a:ext cx="5" cy="10"/>
              </a:xfrm>
              <a:custGeom>
                <a:avLst/>
                <a:gdLst>
                  <a:gd name="connsiteX0" fmla="*/ 1384 w 3286"/>
                  <a:gd name="connsiteY0" fmla="*/ 0 h 6139"/>
                  <a:gd name="connsiteX1" fmla="*/ 0 w 3286"/>
                  <a:gd name="connsiteY1" fmla="*/ 6140 h 6139"/>
                  <a:gd name="connsiteX2" fmla="*/ 3286 w 3286"/>
                  <a:gd name="connsiteY2" fmla="*/ 432 h 6139"/>
                  <a:gd name="connsiteX3" fmla="*/ 1384 w 3286"/>
                  <a:gd name="connsiteY3" fmla="*/ 0 h 61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286" h="6139">
                    <a:moveTo>
                      <a:pt x="1384" y="0"/>
                    </a:moveTo>
                    <a:cubicBezTo>
                      <a:pt x="951" y="2075"/>
                      <a:pt x="432" y="4151"/>
                      <a:pt x="0" y="6140"/>
                    </a:cubicBezTo>
                    <a:cubicBezTo>
                      <a:pt x="1124" y="4237"/>
                      <a:pt x="2162" y="2335"/>
                      <a:pt x="3286" y="432"/>
                    </a:cubicBezTo>
                    <a:cubicBezTo>
                      <a:pt x="2594" y="259"/>
                      <a:pt x="1989" y="173"/>
                      <a:pt x="1384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484" name="图形 9"/>
              <p:cNvSpPr/>
              <p:nvPr/>
            </p:nvSpPr>
            <p:spPr>
              <a:xfrm>
                <a:off x="11325" y="5607"/>
                <a:ext cx="5" cy="0"/>
              </a:xfrm>
              <a:custGeom>
                <a:avLst/>
                <a:gdLst>
                  <a:gd name="connsiteX0" fmla="*/ 3027 w 3113"/>
                  <a:gd name="connsiteY0" fmla="*/ 86 h 86"/>
                  <a:gd name="connsiteX1" fmla="*/ 3113 w 3113"/>
                  <a:gd name="connsiteY1" fmla="*/ 0 h 86"/>
                  <a:gd name="connsiteX2" fmla="*/ 0 w 3113"/>
                  <a:gd name="connsiteY2" fmla="*/ 0 h 86"/>
                  <a:gd name="connsiteX3" fmla="*/ 173 w 3113"/>
                  <a:gd name="connsiteY3" fmla="*/ 86 h 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113" h="86">
                    <a:moveTo>
                      <a:pt x="3027" y="86"/>
                    </a:moveTo>
                    <a:lnTo>
                      <a:pt x="3113" y="0"/>
                    </a:lnTo>
                    <a:lnTo>
                      <a:pt x="0" y="0"/>
                    </a:lnTo>
                    <a:lnTo>
                      <a:pt x="173" y="86"/>
                    </a:lnTo>
                    <a:close/>
                  </a:path>
                </a:pathLst>
              </a:custGeom>
              <a:solidFill>
                <a:srgbClr val="FFFFFF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485" name="图形 9"/>
              <p:cNvSpPr/>
              <p:nvPr/>
            </p:nvSpPr>
            <p:spPr>
              <a:xfrm>
                <a:off x="11414" y="5631"/>
                <a:ext cx="7" cy="7"/>
              </a:xfrm>
              <a:custGeom>
                <a:avLst/>
                <a:gdLst>
                  <a:gd name="connsiteX0" fmla="*/ 2075 w 4150"/>
                  <a:gd name="connsiteY0" fmla="*/ 0 h 4756"/>
                  <a:gd name="connsiteX1" fmla="*/ 0 w 4150"/>
                  <a:gd name="connsiteY1" fmla="*/ 1038 h 4756"/>
                  <a:gd name="connsiteX2" fmla="*/ 4151 w 4150"/>
                  <a:gd name="connsiteY2" fmla="*/ 4756 h 4756"/>
                  <a:gd name="connsiteX3" fmla="*/ 2075 w 4150"/>
                  <a:gd name="connsiteY3" fmla="*/ 0 h 47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150" h="4756">
                    <a:moveTo>
                      <a:pt x="2075" y="0"/>
                    </a:moveTo>
                    <a:lnTo>
                      <a:pt x="0" y="1038"/>
                    </a:lnTo>
                    <a:cubicBezTo>
                      <a:pt x="1383" y="2248"/>
                      <a:pt x="2767" y="3459"/>
                      <a:pt x="4151" y="4756"/>
                    </a:cubicBezTo>
                    <a:cubicBezTo>
                      <a:pt x="3459" y="3200"/>
                      <a:pt x="2767" y="1556"/>
                      <a:pt x="2075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486" name="图形 9"/>
              <p:cNvSpPr/>
              <p:nvPr/>
            </p:nvSpPr>
            <p:spPr>
              <a:xfrm>
                <a:off x="11312" y="5592"/>
                <a:ext cx="0" cy="1"/>
              </a:xfrm>
              <a:custGeom>
                <a:avLst/>
                <a:gdLst>
                  <a:gd name="connsiteX0" fmla="*/ 0 w 172"/>
                  <a:gd name="connsiteY0" fmla="*/ 432 h 518"/>
                  <a:gd name="connsiteX1" fmla="*/ 87 w 172"/>
                  <a:gd name="connsiteY1" fmla="*/ 519 h 518"/>
                  <a:gd name="connsiteX2" fmla="*/ 173 w 172"/>
                  <a:gd name="connsiteY2" fmla="*/ 0 h 518"/>
                  <a:gd name="connsiteX3" fmla="*/ 0 w 172"/>
                  <a:gd name="connsiteY3" fmla="*/ 432 h 5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2" h="518">
                    <a:moveTo>
                      <a:pt x="0" y="432"/>
                    </a:moveTo>
                    <a:lnTo>
                      <a:pt x="87" y="519"/>
                    </a:lnTo>
                    <a:cubicBezTo>
                      <a:pt x="87" y="346"/>
                      <a:pt x="173" y="173"/>
                      <a:pt x="173" y="0"/>
                    </a:cubicBezTo>
                    <a:cubicBezTo>
                      <a:pt x="173" y="173"/>
                      <a:pt x="87" y="259"/>
                      <a:pt x="0" y="432"/>
                    </a:cubicBezTo>
                    <a:close/>
                  </a:path>
                </a:pathLst>
              </a:custGeom>
              <a:solidFill>
                <a:srgbClr val="FFFFFF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487" name="图形 9"/>
              <p:cNvSpPr/>
              <p:nvPr/>
            </p:nvSpPr>
            <p:spPr>
              <a:xfrm>
                <a:off x="11789" y="5892"/>
                <a:ext cx="2" cy="1"/>
              </a:xfrm>
              <a:custGeom>
                <a:avLst/>
                <a:gdLst>
                  <a:gd name="connsiteX0" fmla="*/ 1097 w 1097"/>
                  <a:gd name="connsiteY0" fmla="*/ 778 h 951"/>
                  <a:gd name="connsiteX1" fmla="*/ 924 w 1097"/>
                  <a:gd name="connsiteY1" fmla="*/ 0 h 951"/>
                  <a:gd name="connsiteX2" fmla="*/ 59 w 1097"/>
                  <a:gd name="connsiteY2" fmla="*/ 173 h 951"/>
                  <a:gd name="connsiteX3" fmla="*/ 146 w 1097"/>
                  <a:gd name="connsiteY3" fmla="*/ 951 h 951"/>
                  <a:gd name="connsiteX4" fmla="*/ 1097 w 1097"/>
                  <a:gd name="connsiteY4" fmla="*/ 778 h 9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97" h="951">
                    <a:moveTo>
                      <a:pt x="1097" y="778"/>
                    </a:moveTo>
                    <a:cubicBezTo>
                      <a:pt x="1011" y="519"/>
                      <a:pt x="1011" y="259"/>
                      <a:pt x="924" y="0"/>
                    </a:cubicBezTo>
                    <a:cubicBezTo>
                      <a:pt x="578" y="87"/>
                      <a:pt x="146" y="0"/>
                      <a:pt x="59" y="173"/>
                    </a:cubicBezTo>
                    <a:cubicBezTo>
                      <a:pt x="-113" y="346"/>
                      <a:pt x="146" y="692"/>
                      <a:pt x="146" y="951"/>
                    </a:cubicBezTo>
                    <a:cubicBezTo>
                      <a:pt x="492" y="865"/>
                      <a:pt x="838" y="778"/>
                      <a:pt x="1097" y="778"/>
                    </a:cubicBezTo>
                    <a:close/>
                  </a:path>
                </a:pathLst>
              </a:custGeom>
              <a:solidFill>
                <a:srgbClr val="FFFFFF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488" name="图形 9"/>
              <p:cNvSpPr/>
              <p:nvPr/>
            </p:nvSpPr>
            <p:spPr>
              <a:xfrm>
                <a:off x="11632" y="5798"/>
                <a:ext cx="1" cy="1"/>
              </a:xfrm>
              <a:custGeom>
                <a:avLst/>
                <a:gdLst>
                  <a:gd name="connsiteX0" fmla="*/ 0 w 951"/>
                  <a:gd name="connsiteY0" fmla="*/ 692 h 691"/>
                  <a:gd name="connsiteX1" fmla="*/ 951 w 951"/>
                  <a:gd name="connsiteY1" fmla="*/ 692 h 691"/>
                  <a:gd name="connsiteX2" fmla="*/ 433 w 951"/>
                  <a:gd name="connsiteY2" fmla="*/ 0 h 6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51" h="691">
                    <a:moveTo>
                      <a:pt x="0" y="692"/>
                    </a:moveTo>
                    <a:lnTo>
                      <a:pt x="951" y="692"/>
                    </a:lnTo>
                    <a:lnTo>
                      <a:pt x="433" y="0"/>
                    </a:lnTo>
                    <a:close/>
                  </a:path>
                </a:pathLst>
              </a:custGeom>
              <a:solidFill>
                <a:srgbClr val="FFFFFF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489" name="图形 9"/>
              <p:cNvSpPr/>
              <p:nvPr/>
            </p:nvSpPr>
            <p:spPr>
              <a:xfrm>
                <a:off x="11650" y="5510"/>
                <a:ext cx="13" cy="22"/>
              </a:xfrm>
              <a:custGeom>
                <a:avLst/>
                <a:gdLst>
                  <a:gd name="connsiteX0" fmla="*/ 8078 w 8283"/>
                  <a:gd name="connsiteY0" fmla="*/ 13749 h 13749"/>
                  <a:gd name="connsiteX1" fmla="*/ 7818 w 8283"/>
                  <a:gd name="connsiteY1" fmla="*/ 3891 h 13749"/>
                  <a:gd name="connsiteX2" fmla="*/ 2976 w 8283"/>
                  <a:gd name="connsiteY2" fmla="*/ 0 h 13749"/>
                  <a:gd name="connsiteX3" fmla="*/ 36 w 8283"/>
                  <a:gd name="connsiteY3" fmla="*/ 4151 h 13749"/>
                  <a:gd name="connsiteX4" fmla="*/ 8078 w 8283"/>
                  <a:gd name="connsiteY4" fmla="*/ 13749 h 137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283" h="13749">
                    <a:moveTo>
                      <a:pt x="8078" y="13749"/>
                    </a:moveTo>
                    <a:cubicBezTo>
                      <a:pt x="8078" y="9599"/>
                      <a:pt x="8683" y="6572"/>
                      <a:pt x="7818" y="3891"/>
                    </a:cubicBezTo>
                    <a:cubicBezTo>
                      <a:pt x="7386" y="2335"/>
                      <a:pt x="4705" y="1297"/>
                      <a:pt x="2976" y="0"/>
                    </a:cubicBezTo>
                    <a:cubicBezTo>
                      <a:pt x="1938" y="1384"/>
                      <a:pt x="-310" y="3027"/>
                      <a:pt x="36" y="4151"/>
                    </a:cubicBezTo>
                    <a:cubicBezTo>
                      <a:pt x="987" y="7437"/>
                      <a:pt x="728" y="11674"/>
                      <a:pt x="8078" y="13749"/>
                    </a:cubicBezTo>
                    <a:close/>
                  </a:path>
                </a:pathLst>
              </a:custGeom>
              <a:solidFill>
                <a:srgbClr val="FFFFFF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490" name="图形 9"/>
              <p:cNvSpPr/>
              <p:nvPr/>
            </p:nvSpPr>
            <p:spPr>
              <a:xfrm>
                <a:off x="11643" y="5670"/>
                <a:ext cx="2" cy="2"/>
              </a:xfrm>
              <a:custGeom>
                <a:avLst/>
                <a:gdLst>
                  <a:gd name="connsiteX0" fmla="*/ 1096 w 1095"/>
                  <a:gd name="connsiteY0" fmla="*/ 778 h 1037"/>
                  <a:gd name="connsiteX1" fmla="*/ 923 w 1095"/>
                  <a:gd name="connsiteY1" fmla="*/ 0 h 1037"/>
                  <a:gd name="connsiteX2" fmla="*/ 58 w 1095"/>
                  <a:gd name="connsiteY2" fmla="*/ 259 h 1037"/>
                  <a:gd name="connsiteX3" fmla="*/ 231 w 1095"/>
                  <a:gd name="connsiteY3" fmla="*/ 1038 h 1037"/>
                  <a:gd name="connsiteX4" fmla="*/ 1096 w 1095"/>
                  <a:gd name="connsiteY4" fmla="*/ 778 h 10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95" h="1037">
                    <a:moveTo>
                      <a:pt x="1096" y="778"/>
                    </a:moveTo>
                    <a:cubicBezTo>
                      <a:pt x="1009" y="519"/>
                      <a:pt x="923" y="259"/>
                      <a:pt x="923" y="0"/>
                    </a:cubicBezTo>
                    <a:cubicBezTo>
                      <a:pt x="577" y="87"/>
                      <a:pt x="145" y="87"/>
                      <a:pt x="58" y="259"/>
                    </a:cubicBezTo>
                    <a:cubicBezTo>
                      <a:pt x="-115" y="432"/>
                      <a:pt x="145" y="778"/>
                      <a:pt x="231" y="1038"/>
                    </a:cubicBezTo>
                    <a:cubicBezTo>
                      <a:pt x="404" y="951"/>
                      <a:pt x="750" y="865"/>
                      <a:pt x="1096" y="778"/>
                    </a:cubicBezTo>
                    <a:close/>
                  </a:path>
                </a:pathLst>
              </a:custGeom>
              <a:solidFill>
                <a:srgbClr val="FFFFFF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491" name="图形 9"/>
              <p:cNvSpPr/>
              <p:nvPr/>
            </p:nvSpPr>
            <p:spPr>
              <a:xfrm>
                <a:off x="11509" y="6939"/>
                <a:ext cx="26" cy="29"/>
              </a:xfrm>
              <a:custGeom>
                <a:avLst/>
                <a:gdLst>
                  <a:gd name="connsiteX0" fmla="*/ 7421 w 16474"/>
                  <a:gd name="connsiteY0" fmla="*/ 1470 h 18591"/>
                  <a:gd name="connsiteX1" fmla="*/ 503 w 16474"/>
                  <a:gd name="connsiteY1" fmla="*/ 18592 h 18591"/>
                  <a:gd name="connsiteX2" fmla="*/ 15982 w 16474"/>
                  <a:gd name="connsiteY2" fmla="*/ 6745 h 18591"/>
                  <a:gd name="connsiteX3" fmla="*/ 15377 w 16474"/>
                  <a:gd name="connsiteY3" fmla="*/ 0 h 18591"/>
                  <a:gd name="connsiteX4" fmla="*/ 7421 w 16474"/>
                  <a:gd name="connsiteY4" fmla="*/ 1470 h 185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474" h="18591">
                    <a:moveTo>
                      <a:pt x="7421" y="1470"/>
                    </a:moveTo>
                    <a:cubicBezTo>
                      <a:pt x="3616" y="5621"/>
                      <a:pt x="-1659" y="9599"/>
                      <a:pt x="503" y="18592"/>
                    </a:cubicBezTo>
                    <a:cubicBezTo>
                      <a:pt x="7162" y="13663"/>
                      <a:pt x="12091" y="10550"/>
                      <a:pt x="15982" y="6745"/>
                    </a:cubicBezTo>
                    <a:cubicBezTo>
                      <a:pt x="17279" y="5448"/>
                      <a:pt x="15636" y="2335"/>
                      <a:pt x="15377" y="0"/>
                    </a:cubicBezTo>
                    <a:cubicBezTo>
                      <a:pt x="12609" y="432"/>
                      <a:pt x="8632" y="86"/>
                      <a:pt x="7421" y="1470"/>
                    </a:cubicBezTo>
                    <a:close/>
                  </a:path>
                </a:pathLst>
              </a:custGeom>
              <a:solidFill>
                <a:srgbClr val="CC0033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492" name="图形 9"/>
              <p:cNvSpPr/>
              <p:nvPr/>
            </p:nvSpPr>
            <p:spPr>
              <a:xfrm>
                <a:off x="11983" y="6879"/>
                <a:ext cx="16" cy="10"/>
              </a:xfrm>
              <a:custGeom>
                <a:avLst/>
                <a:gdLst>
                  <a:gd name="connsiteX0" fmla="*/ 951 w 10065"/>
                  <a:gd name="connsiteY0" fmla="*/ 0 h 6053"/>
                  <a:gd name="connsiteX1" fmla="*/ 0 w 10065"/>
                  <a:gd name="connsiteY1" fmla="*/ 2335 h 6053"/>
                  <a:gd name="connsiteX2" fmla="*/ 9339 w 10065"/>
                  <a:gd name="connsiteY2" fmla="*/ 6053 h 6053"/>
                  <a:gd name="connsiteX3" fmla="*/ 10031 w 10065"/>
                  <a:gd name="connsiteY3" fmla="*/ 3632 h 6053"/>
                  <a:gd name="connsiteX4" fmla="*/ 951 w 10065"/>
                  <a:gd name="connsiteY4" fmla="*/ 0 h 60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065" h="6053">
                    <a:moveTo>
                      <a:pt x="951" y="0"/>
                    </a:moveTo>
                    <a:cubicBezTo>
                      <a:pt x="605" y="778"/>
                      <a:pt x="259" y="1557"/>
                      <a:pt x="0" y="2335"/>
                    </a:cubicBezTo>
                    <a:cubicBezTo>
                      <a:pt x="3027" y="3545"/>
                      <a:pt x="6140" y="4756"/>
                      <a:pt x="9339" y="6053"/>
                    </a:cubicBezTo>
                    <a:cubicBezTo>
                      <a:pt x="9685" y="4756"/>
                      <a:pt x="10204" y="3718"/>
                      <a:pt x="10031" y="3632"/>
                    </a:cubicBezTo>
                    <a:cubicBezTo>
                      <a:pt x="7004" y="2335"/>
                      <a:pt x="3978" y="1211"/>
                      <a:pt x="951" y="0"/>
                    </a:cubicBezTo>
                    <a:close/>
                  </a:path>
                </a:pathLst>
              </a:custGeom>
              <a:solidFill>
                <a:srgbClr val="CC0033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493" name="图形 9"/>
              <p:cNvSpPr/>
              <p:nvPr/>
            </p:nvSpPr>
            <p:spPr>
              <a:xfrm>
                <a:off x="11745" y="6770"/>
                <a:ext cx="4" cy="4"/>
              </a:xfrm>
              <a:custGeom>
                <a:avLst/>
                <a:gdLst>
                  <a:gd name="connsiteX0" fmla="*/ 173 w 2507"/>
                  <a:gd name="connsiteY0" fmla="*/ 0 h 2507"/>
                  <a:gd name="connsiteX1" fmla="*/ 0 w 2507"/>
                  <a:gd name="connsiteY1" fmla="*/ 2508 h 2507"/>
                  <a:gd name="connsiteX2" fmla="*/ 2248 w 2507"/>
                  <a:gd name="connsiteY2" fmla="*/ 2075 h 2507"/>
                  <a:gd name="connsiteX3" fmla="*/ 2508 w 2507"/>
                  <a:gd name="connsiteY3" fmla="*/ 259 h 2507"/>
                  <a:gd name="connsiteX4" fmla="*/ 173 w 2507"/>
                  <a:gd name="connsiteY4" fmla="*/ 0 h 25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507" h="2507">
                    <a:moveTo>
                      <a:pt x="173" y="0"/>
                    </a:moveTo>
                    <a:cubicBezTo>
                      <a:pt x="86" y="865"/>
                      <a:pt x="86" y="1643"/>
                      <a:pt x="0" y="2508"/>
                    </a:cubicBezTo>
                    <a:cubicBezTo>
                      <a:pt x="778" y="2421"/>
                      <a:pt x="1816" y="2508"/>
                      <a:pt x="2248" y="2075"/>
                    </a:cubicBezTo>
                    <a:cubicBezTo>
                      <a:pt x="2681" y="1729"/>
                      <a:pt x="2421" y="865"/>
                      <a:pt x="2508" y="259"/>
                    </a:cubicBezTo>
                    <a:cubicBezTo>
                      <a:pt x="1729" y="259"/>
                      <a:pt x="951" y="86"/>
                      <a:pt x="173" y="0"/>
                    </a:cubicBezTo>
                    <a:close/>
                  </a:path>
                </a:pathLst>
              </a:custGeom>
              <a:solidFill>
                <a:srgbClr val="CC0033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494" name="图形 9"/>
              <p:cNvSpPr/>
              <p:nvPr/>
            </p:nvSpPr>
            <p:spPr>
              <a:xfrm>
                <a:off x="11580" y="6916"/>
                <a:ext cx="2" cy="2"/>
              </a:xfrm>
              <a:custGeom>
                <a:avLst/>
                <a:gdLst>
                  <a:gd name="connsiteX0" fmla="*/ 779 w 1297"/>
                  <a:gd name="connsiteY0" fmla="*/ 17 h 1054"/>
                  <a:gd name="connsiteX1" fmla="*/ 0 w 1297"/>
                  <a:gd name="connsiteY1" fmla="*/ 363 h 1054"/>
                  <a:gd name="connsiteX2" fmla="*/ 519 w 1297"/>
                  <a:gd name="connsiteY2" fmla="*/ 1055 h 1054"/>
                  <a:gd name="connsiteX3" fmla="*/ 1297 w 1297"/>
                  <a:gd name="connsiteY3" fmla="*/ 709 h 1054"/>
                  <a:gd name="connsiteX4" fmla="*/ 779 w 1297"/>
                  <a:gd name="connsiteY4" fmla="*/ 17 h 10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97" h="1054">
                    <a:moveTo>
                      <a:pt x="779" y="17"/>
                    </a:moveTo>
                    <a:cubicBezTo>
                      <a:pt x="605" y="-69"/>
                      <a:pt x="259" y="190"/>
                      <a:pt x="0" y="363"/>
                    </a:cubicBezTo>
                    <a:cubicBezTo>
                      <a:pt x="173" y="623"/>
                      <a:pt x="346" y="795"/>
                      <a:pt x="519" y="1055"/>
                    </a:cubicBezTo>
                    <a:cubicBezTo>
                      <a:pt x="779" y="968"/>
                      <a:pt x="1038" y="795"/>
                      <a:pt x="1297" y="709"/>
                    </a:cubicBezTo>
                    <a:cubicBezTo>
                      <a:pt x="1124" y="363"/>
                      <a:pt x="1038" y="17"/>
                      <a:pt x="779" y="17"/>
                    </a:cubicBezTo>
                    <a:close/>
                  </a:path>
                </a:pathLst>
              </a:custGeom>
              <a:solidFill>
                <a:srgbClr val="CC0033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495" name="图形 9"/>
              <p:cNvSpPr/>
              <p:nvPr/>
            </p:nvSpPr>
            <p:spPr>
              <a:xfrm>
                <a:off x="11617" y="6772"/>
                <a:ext cx="2" cy="1"/>
              </a:xfrm>
              <a:custGeom>
                <a:avLst/>
                <a:gdLst>
                  <a:gd name="connsiteX0" fmla="*/ 86 w 1037"/>
                  <a:gd name="connsiteY0" fmla="*/ 0 h 691"/>
                  <a:gd name="connsiteX1" fmla="*/ 0 w 1037"/>
                  <a:gd name="connsiteY1" fmla="*/ 87 h 691"/>
                  <a:gd name="connsiteX2" fmla="*/ 1038 w 1037"/>
                  <a:gd name="connsiteY2" fmla="*/ 692 h 691"/>
                  <a:gd name="connsiteX3" fmla="*/ 86 w 1037"/>
                  <a:gd name="connsiteY3" fmla="*/ 0 h 6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37" h="691">
                    <a:moveTo>
                      <a:pt x="86" y="0"/>
                    </a:moveTo>
                    <a:lnTo>
                      <a:pt x="0" y="87"/>
                    </a:lnTo>
                    <a:lnTo>
                      <a:pt x="1038" y="692"/>
                    </a:lnTo>
                    <a:cubicBezTo>
                      <a:pt x="692" y="432"/>
                      <a:pt x="432" y="173"/>
                      <a:pt x="86" y="0"/>
                    </a:cubicBezTo>
                    <a:close/>
                  </a:path>
                </a:pathLst>
              </a:custGeom>
              <a:solidFill>
                <a:srgbClr val="CC0033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497" name="图形 9"/>
              <p:cNvSpPr/>
              <p:nvPr/>
            </p:nvSpPr>
            <p:spPr>
              <a:xfrm>
                <a:off x="11678" y="6836"/>
                <a:ext cx="30" cy="21"/>
              </a:xfrm>
              <a:custGeom>
                <a:avLst/>
                <a:gdLst>
                  <a:gd name="connsiteX0" fmla="*/ 0 w 19110"/>
                  <a:gd name="connsiteY0" fmla="*/ 13490 h 13490"/>
                  <a:gd name="connsiteX1" fmla="*/ 19111 w 19110"/>
                  <a:gd name="connsiteY1" fmla="*/ 12366 h 13490"/>
                  <a:gd name="connsiteX2" fmla="*/ 10636 w 19110"/>
                  <a:gd name="connsiteY2" fmla="*/ 0 h 13490"/>
                  <a:gd name="connsiteX3" fmla="*/ 0 w 19110"/>
                  <a:gd name="connsiteY3" fmla="*/ 13490 h 134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110" h="13490">
                    <a:moveTo>
                      <a:pt x="0" y="13490"/>
                    </a:moveTo>
                    <a:cubicBezTo>
                      <a:pt x="8042" y="12971"/>
                      <a:pt x="12452" y="12712"/>
                      <a:pt x="19111" y="12366"/>
                    </a:cubicBezTo>
                    <a:cubicBezTo>
                      <a:pt x="16084" y="7956"/>
                      <a:pt x="14095" y="5016"/>
                      <a:pt x="10636" y="0"/>
                    </a:cubicBezTo>
                    <a:cubicBezTo>
                      <a:pt x="6831" y="4843"/>
                      <a:pt x="4410" y="7956"/>
                      <a:pt x="0" y="13490"/>
                    </a:cubicBezTo>
                    <a:close/>
                  </a:path>
                </a:pathLst>
              </a:custGeom>
              <a:solidFill>
                <a:srgbClr val="CC0033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498" name="图形 9"/>
              <p:cNvSpPr/>
              <p:nvPr/>
            </p:nvSpPr>
            <p:spPr>
              <a:xfrm>
                <a:off x="11822" y="6811"/>
                <a:ext cx="10" cy="16"/>
              </a:xfrm>
              <a:custGeom>
                <a:avLst/>
                <a:gdLst>
                  <a:gd name="connsiteX0" fmla="*/ 3545 w 6282"/>
                  <a:gd name="connsiteY0" fmla="*/ 0 h 10290"/>
                  <a:gd name="connsiteX1" fmla="*/ 0 w 6282"/>
                  <a:gd name="connsiteY1" fmla="*/ 346 h 10290"/>
                  <a:gd name="connsiteX2" fmla="*/ 1816 w 6282"/>
                  <a:gd name="connsiteY2" fmla="*/ 10290 h 10290"/>
                  <a:gd name="connsiteX3" fmla="*/ 3545 w 6282"/>
                  <a:gd name="connsiteY3" fmla="*/ 0 h 102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282" h="10290">
                    <a:moveTo>
                      <a:pt x="3545" y="0"/>
                    </a:moveTo>
                    <a:lnTo>
                      <a:pt x="0" y="346"/>
                    </a:lnTo>
                    <a:cubicBezTo>
                      <a:pt x="519" y="3113"/>
                      <a:pt x="1038" y="5794"/>
                      <a:pt x="1816" y="10290"/>
                    </a:cubicBezTo>
                    <a:cubicBezTo>
                      <a:pt x="8129" y="5448"/>
                      <a:pt x="6832" y="2681"/>
                      <a:pt x="3545" y="0"/>
                    </a:cubicBezTo>
                    <a:close/>
                  </a:path>
                </a:pathLst>
              </a:custGeom>
              <a:solidFill>
                <a:srgbClr val="CC0033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499" name="图形 9"/>
              <p:cNvSpPr/>
              <p:nvPr/>
            </p:nvSpPr>
            <p:spPr>
              <a:xfrm>
                <a:off x="12230" y="6848"/>
                <a:ext cx="1" cy="1"/>
              </a:xfrm>
              <a:custGeom>
                <a:avLst/>
                <a:gdLst>
                  <a:gd name="connsiteX0" fmla="*/ 259 w 864"/>
                  <a:gd name="connsiteY0" fmla="*/ 692 h 691"/>
                  <a:gd name="connsiteX1" fmla="*/ 865 w 864"/>
                  <a:gd name="connsiteY1" fmla="*/ 259 h 691"/>
                  <a:gd name="connsiteX2" fmla="*/ 0 w 864"/>
                  <a:gd name="connsiteY2" fmla="*/ 0 h 6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864" h="691">
                    <a:moveTo>
                      <a:pt x="259" y="692"/>
                    </a:moveTo>
                    <a:lnTo>
                      <a:pt x="865" y="25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C0033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500" name="图形 9"/>
              <p:cNvSpPr/>
              <p:nvPr/>
            </p:nvSpPr>
            <p:spPr>
              <a:xfrm>
                <a:off x="12253" y="6930"/>
                <a:ext cx="15" cy="12"/>
              </a:xfrm>
              <a:custGeom>
                <a:avLst/>
                <a:gdLst>
                  <a:gd name="connsiteX0" fmla="*/ 0 w 9458"/>
                  <a:gd name="connsiteY0" fmla="*/ 3286 h 7464"/>
                  <a:gd name="connsiteX1" fmla="*/ 5794 w 9458"/>
                  <a:gd name="connsiteY1" fmla="*/ 7437 h 7464"/>
                  <a:gd name="connsiteX2" fmla="*/ 8474 w 9458"/>
                  <a:gd name="connsiteY2" fmla="*/ 0 h 7464"/>
                  <a:gd name="connsiteX3" fmla="*/ 0 w 9458"/>
                  <a:gd name="connsiteY3" fmla="*/ 3286 h 74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458" h="7464">
                    <a:moveTo>
                      <a:pt x="0" y="3286"/>
                    </a:moveTo>
                    <a:cubicBezTo>
                      <a:pt x="1989" y="4843"/>
                      <a:pt x="4497" y="7783"/>
                      <a:pt x="5794" y="7437"/>
                    </a:cubicBezTo>
                    <a:cubicBezTo>
                      <a:pt x="9858" y="6572"/>
                      <a:pt x="10204" y="3545"/>
                      <a:pt x="8474" y="0"/>
                    </a:cubicBezTo>
                    <a:cubicBezTo>
                      <a:pt x="5275" y="1297"/>
                      <a:pt x="2681" y="2335"/>
                      <a:pt x="0" y="3286"/>
                    </a:cubicBezTo>
                    <a:close/>
                  </a:path>
                </a:pathLst>
              </a:custGeom>
              <a:solidFill>
                <a:srgbClr val="CC0033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501" name="图形 9"/>
              <p:cNvSpPr/>
              <p:nvPr/>
            </p:nvSpPr>
            <p:spPr>
              <a:xfrm>
                <a:off x="11443" y="6858"/>
                <a:ext cx="2" cy="2"/>
              </a:xfrm>
              <a:custGeom>
                <a:avLst/>
                <a:gdLst>
                  <a:gd name="connsiteX0" fmla="*/ 0 w 1210"/>
                  <a:gd name="connsiteY0" fmla="*/ 0 h 1297"/>
                  <a:gd name="connsiteX1" fmla="*/ 259 w 1210"/>
                  <a:gd name="connsiteY1" fmla="*/ 1297 h 1297"/>
                  <a:gd name="connsiteX2" fmla="*/ 1211 w 1210"/>
                  <a:gd name="connsiteY2" fmla="*/ 1038 h 1297"/>
                  <a:gd name="connsiteX3" fmla="*/ 951 w 1210"/>
                  <a:gd name="connsiteY3" fmla="*/ 259 h 1297"/>
                  <a:gd name="connsiteX4" fmla="*/ 0 w 1210"/>
                  <a:gd name="connsiteY4" fmla="*/ 0 h 12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10" h="1297">
                    <a:moveTo>
                      <a:pt x="0" y="0"/>
                    </a:moveTo>
                    <a:cubicBezTo>
                      <a:pt x="86" y="432"/>
                      <a:pt x="173" y="865"/>
                      <a:pt x="259" y="1297"/>
                    </a:cubicBezTo>
                    <a:cubicBezTo>
                      <a:pt x="605" y="1211"/>
                      <a:pt x="865" y="1124"/>
                      <a:pt x="1211" y="1038"/>
                    </a:cubicBezTo>
                    <a:cubicBezTo>
                      <a:pt x="1124" y="778"/>
                      <a:pt x="1211" y="346"/>
                      <a:pt x="951" y="259"/>
                    </a:cubicBezTo>
                    <a:cubicBezTo>
                      <a:pt x="778" y="86"/>
                      <a:pt x="346" y="86"/>
                      <a:pt x="0" y="0"/>
                    </a:cubicBezTo>
                    <a:close/>
                  </a:path>
                </a:pathLst>
              </a:custGeom>
              <a:solidFill>
                <a:srgbClr val="CC0033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502" name="图形 9"/>
              <p:cNvSpPr/>
              <p:nvPr/>
            </p:nvSpPr>
            <p:spPr>
              <a:xfrm>
                <a:off x="10710" y="6902"/>
                <a:ext cx="5" cy="4"/>
              </a:xfrm>
              <a:custGeom>
                <a:avLst/>
                <a:gdLst>
                  <a:gd name="connsiteX0" fmla="*/ 7 w 2860"/>
                  <a:gd name="connsiteY0" fmla="*/ 1557 h 2680"/>
                  <a:gd name="connsiteX1" fmla="*/ 1737 w 2860"/>
                  <a:gd name="connsiteY1" fmla="*/ 2681 h 2680"/>
                  <a:gd name="connsiteX2" fmla="*/ 2861 w 2860"/>
                  <a:gd name="connsiteY2" fmla="*/ 1038 h 2680"/>
                  <a:gd name="connsiteX3" fmla="*/ 1045 w 2860"/>
                  <a:gd name="connsiteY3" fmla="*/ 0 h 2680"/>
                  <a:gd name="connsiteX4" fmla="*/ 7 w 2860"/>
                  <a:gd name="connsiteY4" fmla="*/ 1557 h 26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860" h="2680">
                    <a:moveTo>
                      <a:pt x="7" y="1557"/>
                    </a:moveTo>
                    <a:cubicBezTo>
                      <a:pt x="94" y="1989"/>
                      <a:pt x="1131" y="2248"/>
                      <a:pt x="1737" y="2681"/>
                    </a:cubicBezTo>
                    <a:cubicBezTo>
                      <a:pt x="2169" y="2162"/>
                      <a:pt x="2515" y="1643"/>
                      <a:pt x="2861" y="1038"/>
                    </a:cubicBezTo>
                    <a:cubicBezTo>
                      <a:pt x="2256" y="692"/>
                      <a:pt x="1650" y="346"/>
                      <a:pt x="1045" y="0"/>
                    </a:cubicBezTo>
                    <a:cubicBezTo>
                      <a:pt x="613" y="519"/>
                      <a:pt x="-79" y="1124"/>
                      <a:pt x="7" y="1557"/>
                    </a:cubicBezTo>
                    <a:close/>
                  </a:path>
                </a:pathLst>
              </a:custGeom>
              <a:solidFill>
                <a:srgbClr val="CC0033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503" name="图形 9"/>
              <p:cNvSpPr/>
              <p:nvPr/>
            </p:nvSpPr>
            <p:spPr>
              <a:xfrm>
                <a:off x="10636" y="6908"/>
                <a:ext cx="55" cy="90"/>
              </a:xfrm>
              <a:custGeom>
                <a:avLst/>
                <a:gdLst>
                  <a:gd name="connsiteX0" fmla="*/ 28209 w 34882"/>
                  <a:gd name="connsiteY0" fmla="*/ 8993 h 57159"/>
                  <a:gd name="connsiteX1" fmla="*/ 26133 w 34882"/>
                  <a:gd name="connsiteY1" fmla="*/ 9944 h 57159"/>
                  <a:gd name="connsiteX2" fmla="*/ 13594 w 34882"/>
                  <a:gd name="connsiteY2" fmla="*/ 0 h 57159"/>
                  <a:gd name="connsiteX3" fmla="*/ 31495 w 34882"/>
                  <a:gd name="connsiteY3" fmla="*/ 57159 h 57159"/>
                  <a:gd name="connsiteX4" fmla="*/ 26220 w 34882"/>
                  <a:gd name="connsiteY4" fmla="*/ 10031 h 57159"/>
                  <a:gd name="connsiteX5" fmla="*/ 28209 w 34882"/>
                  <a:gd name="connsiteY5" fmla="*/ 8993 h 571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4882" h="57159">
                    <a:moveTo>
                      <a:pt x="28209" y="8993"/>
                    </a:moveTo>
                    <a:cubicBezTo>
                      <a:pt x="27517" y="9339"/>
                      <a:pt x="26825" y="9685"/>
                      <a:pt x="26133" y="9944"/>
                    </a:cubicBezTo>
                    <a:cubicBezTo>
                      <a:pt x="22934" y="6399"/>
                      <a:pt x="18869" y="3027"/>
                      <a:pt x="13594" y="0"/>
                    </a:cubicBezTo>
                    <a:cubicBezTo>
                      <a:pt x="-7938" y="22397"/>
                      <a:pt x="-5257" y="32687"/>
                      <a:pt x="31495" y="57159"/>
                    </a:cubicBezTo>
                    <a:cubicBezTo>
                      <a:pt x="36337" y="37616"/>
                      <a:pt x="37116" y="22310"/>
                      <a:pt x="26220" y="10031"/>
                    </a:cubicBezTo>
                    <a:cubicBezTo>
                      <a:pt x="26825" y="9685"/>
                      <a:pt x="27517" y="9339"/>
                      <a:pt x="28209" y="8993"/>
                    </a:cubicBezTo>
                    <a:close/>
                  </a:path>
                </a:pathLst>
              </a:custGeom>
              <a:solidFill>
                <a:srgbClr val="CC0033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504" name="图形 9"/>
              <p:cNvSpPr/>
              <p:nvPr/>
            </p:nvSpPr>
            <p:spPr>
              <a:xfrm>
                <a:off x="10800" y="6924"/>
                <a:ext cx="10" cy="26"/>
              </a:xfrm>
              <a:custGeom>
                <a:avLst/>
                <a:gdLst>
                  <a:gd name="connsiteX0" fmla="*/ 0 w 6312"/>
                  <a:gd name="connsiteY0" fmla="*/ 173 h 16257"/>
                  <a:gd name="connsiteX1" fmla="*/ 3113 w 6312"/>
                  <a:gd name="connsiteY1" fmla="*/ 16257 h 16257"/>
                  <a:gd name="connsiteX2" fmla="*/ 6313 w 6312"/>
                  <a:gd name="connsiteY2" fmla="*/ 15911 h 16257"/>
                  <a:gd name="connsiteX3" fmla="*/ 4670 w 6312"/>
                  <a:gd name="connsiteY3" fmla="*/ 0 h 16257"/>
                  <a:gd name="connsiteX4" fmla="*/ 0 w 6312"/>
                  <a:gd name="connsiteY4" fmla="*/ 173 h 162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312" h="16257">
                    <a:moveTo>
                      <a:pt x="0" y="173"/>
                    </a:moveTo>
                    <a:cubicBezTo>
                      <a:pt x="1038" y="5534"/>
                      <a:pt x="2075" y="10896"/>
                      <a:pt x="3113" y="16257"/>
                    </a:cubicBezTo>
                    <a:cubicBezTo>
                      <a:pt x="4151" y="16171"/>
                      <a:pt x="5275" y="15998"/>
                      <a:pt x="6313" y="15911"/>
                    </a:cubicBezTo>
                    <a:cubicBezTo>
                      <a:pt x="5794" y="10636"/>
                      <a:pt x="5275" y="5275"/>
                      <a:pt x="4670" y="0"/>
                    </a:cubicBezTo>
                    <a:cubicBezTo>
                      <a:pt x="3113" y="86"/>
                      <a:pt x="1643" y="86"/>
                      <a:pt x="0" y="173"/>
                    </a:cubicBezTo>
                    <a:close/>
                  </a:path>
                </a:pathLst>
              </a:custGeom>
              <a:solidFill>
                <a:srgbClr val="CC0033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506" name="图形 9"/>
              <p:cNvSpPr/>
              <p:nvPr/>
            </p:nvSpPr>
            <p:spPr>
              <a:xfrm>
                <a:off x="10431" y="6769"/>
                <a:ext cx="1" cy="1"/>
              </a:xfrm>
              <a:custGeom>
                <a:avLst/>
                <a:gdLst>
                  <a:gd name="connsiteX0" fmla="*/ 0 w 951"/>
                  <a:gd name="connsiteY0" fmla="*/ 778 h 778"/>
                  <a:gd name="connsiteX1" fmla="*/ 951 w 951"/>
                  <a:gd name="connsiteY1" fmla="*/ 605 h 778"/>
                  <a:gd name="connsiteX2" fmla="*/ 259 w 951"/>
                  <a:gd name="connsiteY2" fmla="*/ 0 h 7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51" h="778">
                    <a:moveTo>
                      <a:pt x="0" y="778"/>
                    </a:moveTo>
                    <a:lnTo>
                      <a:pt x="951" y="605"/>
                    </a:lnTo>
                    <a:lnTo>
                      <a:pt x="259" y="0"/>
                    </a:lnTo>
                    <a:close/>
                  </a:path>
                </a:pathLst>
              </a:custGeom>
              <a:solidFill>
                <a:srgbClr val="CC0033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507" name="图形 9"/>
              <p:cNvSpPr/>
              <p:nvPr/>
            </p:nvSpPr>
            <p:spPr>
              <a:xfrm>
                <a:off x="10641" y="6802"/>
                <a:ext cx="82" cy="47"/>
              </a:xfrm>
              <a:custGeom>
                <a:avLst/>
                <a:gdLst>
                  <a:gd name="connsiteX0" fmla="*/ 29153 w 51809"/>
                  <a:gd name="connsiteY0" fmla="*/ 828 h 29637"/>
                  <a:gd name="connsiteX1" fmla="*/ 7534 w 51809"/>
                  <a:gd name="connsiteY1" fmla="*/ 7313 h 29637"/>
                  <a:gd name="connsiteX2" fmla="*/ 7188 w 51809"/>
                  <a:gd name="connsiteY2" fmla="*/ 24868 h 29637"/>
                  <a:gd name="connsiteX3" fmla="*/ 46015 w 51809"/>
                  <a:gd name="connsiteY3" fmla="*/ 25906 h 29637"/>
                  <a:gd name="connsiteX4" fmla="*/ 51809 w 51809"/>
                  <a:gd name="connsiteY4" fmla="*/ 17258 h 29637"/>
                  <a:gd name="connsiteX5" fmla="*/ 29153 w 51809"/>
                  <a:gd name="connsiteY5" fmla="*/ 828 h 296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1809" h="29637">
                    <a:moveTo>
                      <a:pt x="29153" y="828"/>
                    </a:moveTo>
                    <a:cubicBezTo>
                      <a:pt x="21802" y="2557"/>
                      <a:pt x="14193" y="4373"/>
                      <a:pt x="7534" y="7313"/>
                    </a:cubicBezTo>
                    <a:cubicBezTo>
                      <a:pt x="-2670" y="11897"/>
                      <a:pt x="-2237" y="19161"/>
                      <a:pt x="7188" y="24868"/>
                    </a:cubicBezTo>
                    <a:cubicBezTo>
                      <a:pt x="19987" y="32564"/>
                      <a:pt x="33303" y="29451"/>
                      <a:pt x="46015" y="25906"/>
                    </a:cubicBezTo>
                    <a:cubicBezTo>
                      <a:pt x="49474" y="24954"/>
                      <a:pt x="50858" y="18815"/>
                      <a:pt x="51809" y="17258"/>
                    </a:cubicBezTo>
                    <a:cubicBezTo>
                      <a:pt x="51550" y="3422"/>
                      <a:pt x="42470" y="-2285"/>
                      <a:pt x="29153" y="828"/>
                    </a:cubicBezTo>
                    <a:close/>
                  </a:path>
                </a:pathLst>
              </a:custGeom>
              <a:solidFill>
                <a:srgbClr val="CC0033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508" name="图形 9"/>
              <p:cNvSpPr/>
              <p:nvPr/>
            </p:nvSpPr>
            <p:spPr>
              <a:xfrm>
                <a:off x="10533" y="6935"/>
                <a:ext cx="18" cy="18"/>
              </a:xfrm>
              <a:custGeom>
                <a:avLst/>
                <a:gdLst>
                  <a:gd name="connsiteX0" fmla="*/ 30 w 11608"/>
                  <a:gd name="connsiteY0" fmla="*/ 11501 h 11500"/>
                  <a:gd name="connsiteX1" fmla="*/ 10840 w 11608"/>
                  <a:gd name="connsiteY1" fmla="*/ 0 h 11500"/>
                  <a:gd name="connsiteX2" fmla="*/ 30 w 11608"/>
                  <a:gd name="connsiteY2" fmla="*/ 11501 h 11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1608" h="11500">
                    <a:moveTo>
                      <a:pt x="30" y="11501"/>
                    </a:moveTo>
                    <a:cubicBezTo>
                      <a:pt x="11531" y="10204"/>
                      <a:pt x="12829" y="8907"/>
                      <a:pt x="10840" y="0"/>
                    </a:cubicBezTo>
                    <a:cubicBezTo>
                      <a:pt x="5738" y="2854"/>
                      <a:pt x="-488" y="4929"/>
                      <a:pt x="30" y="11501"/>
                    </a:cubicBezTo>
                    <a:close/>
                  </a:path>
                </a:pathLst>
              </a:custGeom>
              <a:solidFill>
                <a:srgbClr val="CC0033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509" name="图形 9"/>
              <p:cNvSpPr/>
              <p:nvPr/>
            </p:nvSpPr>
            <p:spPr>
              <a:xfrm>
                <a:off x="11199" y="6860"/>
                <a:ext cx="27" cy="39"/>
              </a:xfrm>
              <a:custGeom>
                <a:avLst/>
                <a:gdLst>
                  <a:gd name="connsiteX0" fmla="*/ 10806 w 16845"/>
                  <a:gd name="connsiteY0" fmla="*/ 0 h 24489"/>
                  <a:gd name="connsiteX1" fmla="*/ 256 w 16845"/>
                  <a:gd name="connsiteY1" fmla="*/ 19976 h 24489"/>
                  <a:gd name="connsiteX2" fmla="*/ 8731 w 16845"/>
                  <a:gd name="connsiteY2" fmla="*/ 24126 h 24489"/>
                  <a:gd name="connsiteX3" fmla="*/ 15648 w 16845"/>
                  <a:gd name="connsiteY3" fmla="*/ 19716 h 24489"/>
                  <a:gd name="connsiteX4" fmla="*/ 10806 w 16845"/>
                  <a:gd name="connsiteY4" fmla="*/ 0 h 244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845" h="24489">
                    <a:moveTo>
                      <a:pt x="10806" y="0"/>
                    </a:moveTo>
                    <a:cubicBezTo>
                      <a:pt x="2591" y="5448"/>
                      <a:pt x="2764" y="13404"/>
                      <a:pt x="256" y="19976"/>
                    </a:cubicBezTo>
                    <a:cubicBezTo>
                      <a:pt x="-1300" y="24040"/>
                      <a:pt x="4580" y="25164"/>
                      <a:pt x="8731" y="24126"/>
                    </a:cubicBezTo>
                    <a:cubicBezTo>
                      <a:pt x="11411" y="23434"/>
                      <a:pt x="15130" y="21532"/>
                      <a:pt x="15648" y="19716"/>
                    </a:cubicBezTo>
                    <a:cubicBezTo>
                      <a:pt x="17551" y="12885"/>
                      <a:pt x="17983" y="6053"/>
                      <a:pt x="10806" y="0"/>
                    </a:cubicBezTo>
                    <a:close/>
                  </a:path>
                </a:pathLst>
              </a:custGeom>
              <a:solidFill>
                <a:srgbClr val="CC0033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510" name="图形 9"/>
              <p:cNvSpPr/>
              <p:nvPr/>
            </p:nvSpPr>
            <p:spPr>
              <a:xfrm>
                <a:off x="11272" y="6929"/>
                <a:ext cx="5" cy="3"/>
              </a:xfrm>
              <a:custGeom>
                <a:avLst/>
                <a:gdLst>
                  <a:gd name="connsiteX0" fmla="*/ 86 w 3112"/>
                  <a:gd name="connsiteY0" fmla="*/ 1643 h 1643"/>
                  <a:gd name="connsiteX1" fmla="*/ 3113 w 3112"/>
                  <a:gd name="connsiteY1" fmla="*/ 0 h 1643"/>
                  <a:gd name="connsiteX2" fmla="*/ 0 w 3112"/>
                  <a:gd name="connsiteY2" fmla="*/ 1557 h 1643"/>
                  <a:gd name="connsiteX3" fmla="*/ 86 w 3112"/>
                  <a:gd name="connsiteY3" fmla="*/ 1643 h 16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112" h="1643">
                    <a:moveTo>
                      <a:pt x="86" y="1643"/>
                    </a:moveTo>
                    <a:cubicBezTo>
                      <a:pt x="1124" y="1124"/>
                      <a:pt x="2075" y="519"/>
                      <a:pt x="3113" y="0"/>
                    </a:cubicBezTo>
                    <a:cubicBezTo>
                      <a:pt x="2075" y="519"/>
                      <a:pt x="1038" y="1038"/>
                      <a:pt x="0" y="1557"/>
                    </a:cubicBezTo>
                    <a:lnTo>
                      <a:pt x="86" y="1643"/>
                    </a:lnTo>
                    <a:close/>
                  </a:path>
                </a:pathLst>
              </a:custGeom>
              <a:solidFill>
                <a:srgbClr val="CC0033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511" name="图形 9"/>
              <p:cNvSpPr/>
              <p:nvPr/>
            </p:nvSpPr>
            <p:spPr>
              <a:xfrm>
                <a:off x="11311" y="6896"/>
                <a:ext cx="8" cy="7"/>
              </a:xfrm>
              <a:custGeom>
                <a:avLst/>
                <a:gdLst>
                  <a:gd name="connsiteX0" fmla="*/ 87 w 5015"/>
                  <a:gd name="connsiteY0" fmla="*/ 0 h 4496"/>
                  <a:gd name="connsiteX1" fmla="*/ 0 w 5015"/>
                  <a:gd name="connsiteY1" fmla="*/ 86 h 4496"/>
                  <a:gd name="connsiteX2" fmla="*/ 2767 w 5015"/>
                  <a:gd name="connsiteY2" fmla="*/ 2335 h 4496"/>
                  <a:gd name="connsiteX3" fmla="*/ 5016 w 5015"/>
                  <a:gd name="connsiteY3" fmla="*/ 4497 h 4496"/>
                  <a:gd name="connsiteX4" fmla="*/ 2854 w 5015"/>
                  <a:gd name="connsiteY4" fmla="*/ 2248 h 4496"/>
                  <a:gd name="connsiteX5" fmla="*/ 87 w 5015"/>
                  <a:gd name="connsiteY5" fmla="*/ 0 h 44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015" h="4496">
                    <a:moveTo>
                      <a:pt x="87" y="0"/>
                    </a:moveTo>
                    <a:lnTo>
                      <a:pt x="0" y="86"/>
                    </a:lnTo>
                    <a:cubicBezTo>
                      <a:pt x="951" y="865"/>
                      <a:pt x="1816" y="1556"/>
                      <a:pt x="2767" y="2335"/>
                    </a:cubicBezTo>
                    <a:cubicBezTo>
                      <a:pt x="3545" y="3027"/>
                      <a:pt x="4237" y="3805"/>
                      <a:pt x="5016" y="4497"/>
                    </a:cubicBezTo>
                    <a:lnTo>
                      <a:pt x="2854" y="2248"/>
                    </a:lnTo>
                    <a:cubicBezTo>
                      <a:pt x="1902" y="1470"/>
                      <a:pt x="1038" y="692"/>
                      <a:pt x="87" y="0"/>
                    </a:cubicBezTo>
                    <a:close/>
                  </a:path>
                </a:pathLst>
              </a:custGeom>
              <a:solidFill>
                <a:srgbClr val="CC0033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512" name="图形 9"/>
              <p:cNvSpPr/>
              <p:nvPr/>
            </p:nvSpPr>
            <p:spPr>
              <a:xfrm>
                <a:off x="11250" y="6885"/>
                <a:ext cx="1" cy="1"/>
              </a:xfrm>
              <a:custGeom>
                <a:avLst/>
                <a:gdLst>
                  <a:gd name="connsiteX0" fmla="*/ 260 w 345"/>
                  <a:gd name="connsiteY0" fmla="*/ 519 h 518"/>
                  <a:gd name="connsiteX1" fmla="*/ 346 w 345"/>
                  <a:gd name="connsiteY1" fmla="*/ 432 h 518"/>
                  <a:gd name="connsiteX2" fmla="*/ 0 w 345"/>
                  <a:gd name="connsiteY2" fmla="*/ 0 h 5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45" h="518">
                    <a:moveTo>
                      <a:pt x="260" y="519"/>
                    </a:moveTo>
                    <a:lnTo>
                      <a:pt x="346" y="43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C0033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514" name="图形 9"/>
              <p:cNvSpPr/>
              <p:nvPr/>
            </p:nvSpPr>
            <p:spPr>
              <a:xfrm>
                <a:off x="11008" y="6786"/>
                <a:ext cx="1" cy="0"/>
              </a:xfrm>
              <a:custGeom>
                <a:avLst/>
                <a:gdLst>
                  <a:gd name="connsiteX0" fmla="*/ 692 w 691"/>
                  <a:gd name="connsiteY0" fmla="*/ 0 h 259"/>
                  <a:gd name="connsiteX1" fmla="*/ 0 w 691"/>
                  <a:gd name="connsiteY1" fmla="*/ 173 h 259"/>
                  <a:gd name="connsiteX2" fmla="*/ 87 w 691"/>
                  <a:gd name="connsiteY2" fmla="*/ 259 h 2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91" h="259">
                    <a:moveTo>
                      <a:pt x="692" y="0"/>
                    </a:moveTo>
                    <a:lnTo>
                      <a:pt x="0" y="173"/>
                    </a:lnTo>
                    <a:lnTo>
                      <a:pt x="87" y="259"/>
                    </a:lnTo>
                    <a:close/>
                  </a:path>
                </a:pathLst>
              </a:custGeom>
              <a:solidFill>
                <a:srgbClr val="CC0033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515" name="图形 9"/>
              <p:cNvSpPr/>
              <p:nvPr/>
            </p:nvSpPr>
            <p:spPr>
              <a:xfrm>
                <a:off x="12950" y="6929"/>
                <a:ext cx="7" cy="6"/>
              </a:xfrm>
              <a:custGeom>
                <a:avLst/>
                <a:gdLst>
                  <a:gd name="connsiteX0" fmla="*/ 0 w 4237"/>
                  <a:gd name="connsiteY0" fmla="*/ 2335 h 3725"/>
                  <a:gd name="connsiteX1" fmla="*/ 2508 w 4237"/>
                  <a:gd name="connsiteY1" fmla="*/ 3718 h 3725"/>
                  <a:gd name="connsiteX2" fmla="*/ 4237 w 4237"/>
                  <a:gd name="connsiteY2" fmla="*/ 2681 h 3725"/>
                  <a:gd name="connsiteX3" fmla="*/ 3459 w 4237"/>
                  <a:gd name="connsiteY3" fmla="*/ 0 h 3725"/>
                  <a:gd name="connsiteX4" fmla="*/ 0 w 4237"/>
                  <a:gd name="connsiteY4" fmla="*/ 2335 h 37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237" h="3725">
                    <a:moveTo>
                      <a:pt x="0" y="2335"/>
                    </a:moveTo>
                    <a:cubicBezTo>
                      <a:pt x="865" y="2854"/>
                      <a:pt x="1643" y="3545"/>
                      <a:pt x="2508" y="3718"/>
                    </a:cubicBezTo>
                    <a:cubicBezTo>
                      <a:pt x="3026" y="3805"/>
                      <a:pt x="4237" y="3027"/>
                      <a:pt x="4237" y="2681"/>
                    </a:cubicBezTo>
                    <a:cubicBezTo>
                      <a:pt x="4237" y="1730"/>
                      <a:pt x="3718" y="778"/>
                      <a:pt x="3459" y="0"/>
                    </a:cubicBezTo>
                    <a:cubicBezTo>
                      <a:pt x="1210" y="1470"/>
                      <a:pt x="605" y="1902"/>
                      <a:pt x="0" y="2335"/>
                    </a:cubicBezTo>
                    <a:close/>
                  </a:path>
                </a:pathLst>
              </a:custGeom>
              <a:solidFill>
                <a:srgbClr val="CC0033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516" name="图形 9"/>
              <p:cNvSpPr/>
              <p:nvPr/>
            </p:nvSpPr>
            <p:spPr>
              <a:xfrm>
                <a:off x="12274" y="6857"/>
                <a:ext cx="18" cy="15"/>
              </a:xfrm>
              <a:custGeom>
                <a:avLst/>
                <a:gdLst>
                  <a:gd name="connsiteX0" fmla="*/ 0 w 11673"/>
                  <a:gd name="connsiteY0" fmla="*/ 9512 h 9512"/>
                  <a:gd name="connsiteX1" fmla="*/ 11674 w 11673"/>
                  <a:gd name="connsiteY1" fmla="*/ 1124 h 9512"/>
                  <a:gd name="connsiteX2" fmla="*/ 0 w 11673"/>
                  <a:gd name="connsiteY2" fmla="*/ 0 h 9512"/>
                  <a:gd name="connsiteX3" fmla="*/ 0 w 11673"/>
                  <a:gd name="connsiteY3" fmla="*/ 9512 h 95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673" h="9512">
                    <a:moveTo>
                      <a:pt x="0" y="9512"/>
                    </a:moveTo>
                    <a:cubicBezTo>
                      <a:pt x="4324" y="6399"/>
                      <a:pt x="7610" y="4064"/>
                      <a:pt x="11674" y="1124"/>
                    </a:cubicBezTo>
                    <a:cubicBezTo>
                      <a:pt x="7437" y="692"/>
                      <a:pt x="3718" y="346"/>
                      <a:pt x="0" y="0"/>
                    </a:cubicBezTo>
                    <a:lnTo>
                      <a:pt x="0" y="9512"/>
                    </a:lnTo>
                    <a:close/>
                  </a:path>
                </a:pathLst>
              </a:custGeom>
              <a:solidFill>
                <a:srgbClr val="CC0033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517" name="图形 9"/>
              <p:cNvSpPr/>
              <p:nvPr/>
            </p:nvSpPr>
            <p:spPr>
              <a:xfrm>
                <a:off x="12490" y="6918"/>
                <a:ext cx="20" cy="21"/>
              </a:xfrm>
              <a:custGeom>
                <a:avLst/>
                <a:gdLst>
                  <a:gd name="connsiteX0" fmla="*/ 8318 w 12427"/>
                  <a:gd name="connsiteY0" fmla="*/ 1211 h 13230"/>
                  <a:gd name="connsiteX1" fmla="*/ 2092 w 12427"/>
                  <a:gd name="connsiteY1" fmla="*/ 0 h 13230"/>
                  <a:gd name="connsiteX2" fmla="*/ 17 w 12427"/>
                  <a:gd name="connsiteY2" fmla="*/ 5275 h 13230"/>
                  <a:gd name="connsiteX3" fmla="*/ 1919 w 12427"/>
                  <a:gd name="connsiteY3" fmla="*/ 13231 h 13230"/>
                  <a:gd name="connsiteX4" fmla="*/ 10740 w 12427"/>
                  <a:gd name="connsiteY4" fmla="*/ 9772 h 13230"/>
                  <a:gd name="connsiteX5" fmla="*/ 8318 w 12427"/>
                  <a:gd name="connsiteY5" fmla="*/ 1211 h 132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2427" h="13230">
                    <a:moveTo>
                      <a:pt x="8318" y="1211"/>
                    </a:moveTo>
                    <a:cubicBezTo>
                      <a:pt x="6762" y="519"/>
                      <a:pt x="4860" y="519"/>
                      <a:pt x="2092" y="0"/>
                    </a:cubicBezTo>
                    <a:cubicBezTo>
                      <a:pt x="1055" y="2421"/>
                      <a:pt x="-156" y="3891"/>
                      <a:pt x="17" y="5275"/>
                    </a:cubicBezTo>
                    <a:cubicBezTo>
                      <a:pt x="276" y="7956"/>
                      <a:pt x="1227" y="10550"/>
                      <a:pt x="1919" y="13231"/>
                    </a:cubicBezTo>
                    <a:cubicBezTo>
                      <a:pt x="4946" y="12106"/>
                      <a:pt x="8924" y="11674"/>
                      <a:pt x="10740" y="9772"/>
                    </a:cubicBezTo>
                    <a:cubicBezTo>
                      <a:pt x="13507" y="6831"/>
                      <a:pt x="12988" y="3200"/>
                      <a:pt x="8318" y="1211"/>
                    </a:cubicBezTo>
                    <a:close/>
                  </a:path>
                </a:pathLst>
              </a:custGeom>
              <a:solidFill>
                <a:srgbClr val="CC0033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518" name="图形 9"/>
              <p:cNvSpPr/>
              <p:nvPr/>
            </p:nvSpPr>
            <p:spPr>
              <a:xfrm>
                <a:off x="12314" y="6895"/>
                <a:ext cx="11" cy="15"/>
              </a:xfrm>
              <a:custGeom>
                <a:avLst/>
                <a:gdLst>
                  <a:gd name="connsiteX0" fmla="*/ 64 w 6722"/>
                  <a:gd name="connsiteY0" fmla="*/ 3632 h 9512"/>
                  <a:gd name="connsiteX1" fmla="*/ 4733 w 6722"/>
                  <a:gd name="connsiteY1" fmla="*/ 9512 h 9512"/>
                  <a:gd name="connsiteX2" fmla="*/ 6722 w 6722"/>
                  <a:gd name="connsiteY2" fmla="*/ 8561 h 9512"/>
                  <a:gd name="connsiteX3" fmla="*/ 1880 w 6722"/>
                  <a:gd name="connsiteY3" fmla="*/ 0 h 9512"/>
                  <a:gd name="connsiteX4" fmla="*/ 64 w 6722"/>
                  <a:gd name="connsiteY4" fmla="*/ 3632 h 95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722" h="9512">
                    <a:moveTo>
                      <a:pt x="64" y="3632"/>
                    </a:moveTo>
                    <a:cubicBezTo>
                      <a:pt x="1361" y="5707"/>
                      <a:pt x="3177" y="7523"/>
                      <a:pt x="4733" y="9512"/>
                    </a:cubicBezTo>
                    <a:cubicBezTo>
                      <a:pt x="5425" y="9166"/>
                      <a:pt x="6030" y="8907"/>
                      <a:pt x="6722" y="8561"/>
                    </a:cubicBezTo>
                    <a:cubicBezTo>
                      <a:pt x="5339" y="6053"/>
                      <a:pt x="3955" y="3632"/>
                      <a:pt x="1880" y="0"/>
                    </a:cubicBezTo>
                    <a:cubicBezTo>
                      <a:pt x="842" y="1989"/>
                      <a:pt x="-282" y="3113"/>
                      <a:pt x="64" y="3632"/>
                    </a:cubicBezTo>
                    <a:close/>
                  </a:path>
                </a:pathLst>
              </a:custGeom>
              <a:solidFill>
                <a:srgbClr val="CC0033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519" name="图形 9"/>
              <p:cNvSpPr/>
              <p:nvPr/>
            </p:nvSpPr>
            <p:spPr>
              <a:xfrm>
                <a:off x="13273" y="6877"/>
                <a:ext cx="13" cy="22"/>
              </a:xfrm>
              <a:custGeom>
                <a:avLst/>
                <a:gdLst>
                  <a:gd name="connsiteX0" fmla="*/ 2976 w 8283"/>
                  <a:gd name="connsiteY0" fmla="*/ 0 h 13749"/>
                  <a:gd name="connsiteX1" fmla="*/ 36 w 8283"/>
                  <a:gd name="connsiteY1" fmla="*/ 4151 h 13749"/>
                  <a:gd name="connsiteX2" fmla="*/ 8078 w 8283"/>
                  <a:gd name="connsiteY2" fmla="*/ 13749 h 13749"/>
                  <a:gd name="connsiteX3" fmla="*/ 7819 w 8283"/>
                  <a:gd name="connsiteY3" fmla="*/ 3891 h 13749"/>
                  <a:gd name="connsiteX4" fmla="*/ 2976 w 8283"/>
                  <a:gd name="connsiteY4" fmla="*/ 0 h 137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283" h="13749">
                    <a:moveTo>
                      <a:pt x="2976" y="0"/>
                    </a:moveTo>
                    <a:cubicBezTo>
                      <a:pt x="1938" y="1384"/>
                      <a:pt x="-310" y="3027"/>
                      <a:pt x="36" y="4151"/>
                    </a:cubicBezTo>
                    <a:cubicBezTo>
                      <a:pt x="987" y="7437"/>
                      <a:pt x="728" y="11588"/>
                      <a:pt x="8078" y="13749"/>
                    </a:cubicBezTo>
                    <a:cubicBezTo>
                      <a:pt x="8078" y="9599"/>
                      <a:pt x="8683" y="6572"/>
                      <a:pt x="7819" y="3891"/>
                    </a:cubicBezTo>
                    <a:cubicBezTo>
                      <a:pt x="7386" y="2421"/>
                      <a:pt x="4706" y="1297"/>
                      <a:pt x="2976" y="0"/>
                    </a:cubicBezTo>
                    <a:close/>
                  </a:path>
                </a:pathLst>
              </a:custGeom>
              <a:solidFill>
                <a:srgbClr val="CC0033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520" name="图形 9"/>
              <p:cNvSpPr/>
              <p:nvPr/>
            </p:nvSpPr>
            <p:spPr>
              <a:xfrm>
                <a:off x="8135" y="6852"/>
                <a:ext cx="32" cy="18"/>
              </a:xfrm>
              <a:custGeom>
                <a:avLst/>
                <a:gdLst>
                  <a:gd name="connsiteX0" fmla="*/ 14787 w 20381"/>
                  <a:gd name="connsiteY0" fmla="*/ 465 h 11220"/>
                  <a:gd name="connsiteX1" fmla="*/ 0 w 20381"/>
                  <a:gd name="connsiteY1" fmla="*/ 206 h 11220"/>
                  <a:gd name="connsiteX2" fmla="*/ 9599 w 20381"/>
                  <a:gd name="connsiteY2" fmla="*/ 9805 h 11220"/>
                  <a:gd name="connsiteX3" fmla="*/ 16862 w 20381"/>
                  <a:gd name="connsiteY3" fmla="*/ 10929 h 11220"/>
                  <a:gd name="connsiteX4" fmla="*/ 20321 w 20381"/>
                  <a:gd name="connsiteY4" fmla="*/ 5654 h 11220"/>
                  <a:gd name="connsiteX5" fmla="*/ 14787 w 20381"/>
                  <a:gd name="connsiteY5" fmla="*/ 465 h 112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0381" h="11220">
                    <a:moveTo>
                      <a:pt x="14787" y="465"/>
                    </a:moveTo>
                    <a:cubicBezTo>
                      <a:pt x="11155" y="-399"/>
                      <a:pt x="7091" y="206"/>
                      <a:pt x="0" y="206"/>
                    </a:cubicBezTo>
                    <a:cubicBezTo>
                      <a:pt x="4497" y="4876"/>
                      <a:pt x="6572" y="7729"/>
                      <a:pt x="9599" y="9805"/>
                    </a:cubicBezTo>
                    <a:cubicBezTo>
                      <a:pt x="11328" y="11015"/>
                      <a:pt x="14960" y="11621"/>
                      <a:pt x="16862" y="10929"/>
                    </a:cubicBezTo>
                    <a:cubicBezTo>
                      <a:pt x="18765" y="10151"/>
                      <a:pt x="20754" y="7210"/>
                      <a:pt x="20321" y="5654"/>
                    </a:cubicBezTo>
                    <a:cubicBezTo>
                      <a:pt x="19630" y="3578"/>
                      <a:pt x="17122" y="1071"/>
                      <a:pt x="14787" y="465"/>
                    </a:cubicBezTo>
                    <a:close/>
                  </a:path>
                </a:pathLst>
              </a:custGeom>
              <a:solidFill>
                <a:srgbClr val="CC0033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521" name="图形 9"/>
              <p:cNvSpPr/>
              <p:nvPr/>
            </p:nvSpPr>
            <p:spPr>
              <a:xfrm>
                <a:off x="8049" y="6935"/>
                <a:ext cx="51" cy="72"/>
              </a:xfrm>
              <a:custGeom>
                <a:avLst/>
                <a:gdLst>
                  <a:gd name="connsiteX0" fmla="*/ 24497 w 32452"/>
                  <a:gd name="connsiteY0" fmla="*/ 20844 h 45834"/>
                  <a:gd name="connsiteX1" fmla="*/ 14553 w 32452"/>
                  <a:gd name="connsiteY1" fmla="*/ 2771 h 45834"/>
                  <a:gd name="connsiteX2" fmla="*/ 3916 w 32452"/>
                  <a:gd name="connsiteY2" fmla="*/ 3722 h 45834"/>
                  <a:gd name="connsiteX3" fmla="*/ 14034 w 32452"/>
                  <a:gd name="connsiteY3" fmla="*/ 31134 h 45834"/>
                  <a:gd name="connsiteX4" fmla="*/ 29772 w 32452"/>
                  <a:gd name="connsiteY4" fmla="*/ 45835 h 45834"/>
                  <a:gd name="connsiteX5" fmla="*/ 32453 w 32452"/>
                  <a:gd name="connsiteY5" fmla="*/ 45143 h 45834"/>
                  <a:gd name="connsiteX6" fmla="*/ 30810 w 32452"/>
                  <a:gd name="connsiteY6" fmla="*/ 38917 h 45834"/>
                  <a:gd name="connsiteX7" fmla="*/ 24497 w 32452"/>
                  <a:gd name="connsiteY7" fmla="*/ 20844 h 458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2452" h="45834">
                    <a:moveTo>
                      <a:pt x="24497" y="20844"/>
                    </a:moveTo>
                    <a:cubicBezTo>
                      <a:pt x="21730" y="14618"/>
                      <a:pt x="18790" y="8305"/>
                      <a:pt x="14553" y="2771"/>
                    </a:cubicBezTo>
                    <a:cubicBezTo>
                      <a:pt x="11353" y="-1467"/>
                      <a:pt x="7116" y="-602"/>
                      <a:pt x="3916" y="3722"/>
                    </a:cubicBezTo>
                    <a:cubicBezTo>
                      <a:pt x="-3607" y="13926"/>
                      <a:pt x="-321" y="23611"/>
                      <a:pt x="14034" y="31134"/>
                    </a:cubicBezTo>
                    <a:cubicBezTo>
                      <a:pt x="21125" y="34853"/>
                      <a:pt x="28216" y="38052"/>
                      <a:pt x="29772" y="45835"/>
                    </a:cubicBezTo>
                    <a:cubicBezTo>
                      <a:pt x="30637" y="45575"/>
                      <a:pt x="31502" y="45403"/>
                      <a:pt x="32453" y="45143"/>
                    </a:cubicBezTo>
                    <a:cubicBezTo>
                      <a:pt x="31934" y="43068"/>
                      <a:pt x="31502" y="40992"/>
                      <a:pt x="30810" y="38917"/>
                    </a:cubicBezTo>
                    <a:cubicBezTo>
                      <a:pt x="28821" y="32864"/>
                      <a:pt x="27091" y="26724"/>
                      <a:pt x="24497" y="20844"/>
                    </a:cubicBezTo>
                    <a:close/>
                  </a:path>
                </a:pathLst>
              </a:custGeom>
              <a:solidFill>
                <a:srgbClr val="CC0033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522" name="图形 9"/>
              <p:cNvSpPr/>
              <p:nvPr/>
            </p:nvSpPr>
            <p:spPr>
              <a:xfrm>
                <a:off x="7890" y="6822"/>
                <a:ext cx="7" cy="6"/>
              </a:xfrm>
              <a:custGeom>
                <a:avLst/>
                <a:gdLst>
                  <a:gd name="connsiteX0" fmla="*/ 2421 w 4410"/>
                  <a:gd name="connsiteY0" fmla="*/ 7 h 3638"/>
                  <a:gd name="connsiteX1" fmla="*/ 0 w 4410"/>
                  <a:gd name="connsiteY1" fmla="*/ 2169 h 3638"/>
                  <a:gd name="connsiteX2" fmla="*/ 2421 w 4410"/>
                  <a:gd name="connsiteY2" fmla="*/ 3639 h 3638"/>
                  <a:gd name="connsiteX3" fmla="*/ 4410 w 4410"/>
                  <a:gd name="connsiteY3" fmla="*/ 1217 h 3638"/>
                  <a:gd name="connsiteX4" fmla="*/ 2421 w 4410"/>
                  <a:gd name="connsiteY4" fmla="*/ 7 h 36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10" h="3638">
                    <a:moveTo>
                      <a:pt x="2421" y="7"/>
                    </a:moveTo>
                    <a:cubicBezTo>
                      <a:pt x="1470" y="612"/>
                      <a:pt x="778" y="1390"/>
                      <a:pt x="0" y="2169"/>
                    </a:cubicBezTo>
                    <a:cubicBezTo>
                      <a:pt x="865" y="2687"/>
                      <a:pt x="1643" y="3120"/>
                      <a:pt x="2421" y="3639"/>
                    </a:cubicBezTo>
                    <a:cubicBezTo>
                      <a:pt x="3113" y="2860"/>
                      <a:pt x="3718" y="1996"/>
                      <a:pt x="4410" y="1217"/>
                    </a:cubicBezTo>
                    <a:cubicBezTo>
                      <a:pt x="3545" y="698"/>
                      <a:pt x="2594" y="-80"/>
                      <a:pt x="2421" y="7"/>
                    </a:cubicBezTo>
                    <a:close/>
                  </a:path>
                </a:pathLst>
              </a:custGeom>
              <a:solidFill>
                <a:srgbClr val="CC0033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523" name="图形 9"/>
              <p:cNvSpPr/>
              <p:nvPr/>
            </p:nvSpPr>
            <p:spPr>
              <a:xfrm>
                <a:off x="7871" y="6835"/>
                <a:ext cx="72" cy="37"/>
              </a:xfrm>
              <a:custGeom>
                <a:avLst/>
                <a:gdLst>
                  <a:gd name="connsiteX0" fmla="*/ 41508 w 45687"/>
                  <a:gd name="connsiteY0" fmla="*/ 0 h 23525"/>
                  <a:gd name="connsiteX1" fmla="*/ 0 w 45687"/>
                  <a:gd name="connsiteY1" fmla="*/ 7869 h 23525"/>
                  <a:gd name="connsiteX2" fmla="*/ 18160 w 45687"/>
                  <a:gd name="connsiteY2" fmla="*/ 13403 h 23525"/>
                  <a:gd name="connsiteX3" fmla="*/ 33466 w 45687"/>
                  <a:gd name="connsiteY3" fmla="*/ 21532 h 23525"/>
                  <a:gd name="connsiteX4" fmla="*/ 34590 w 45687"/>
                  <a:gd name="connsiteY4" fmla="*/ 23521 h 23525"/>
                  <a:gd name="connsiteX5" fmla="*/ 45572 w 45687"/>
                  <a:gd name="connsiteY5" fmla="*/ 16689 h 23525"/>
                  <a:gd name="connsiteX6" fmla="*/ 41508 w 45687"/>
                  <a:gd name="connsiteY6" fmla="*/ 0 h 23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5687" h="23525">
                    <a:moveTo>
                      <a:pt x="41508" y="0"/>
                    </a:moveTo>
                    <a:cubicBezTo>
                      <a:pt x="28018" y="5275"/>
                      <a:pt x="13576" y="-87"/>
                      <a:pt x="0" y="7869"/>
                    </a:cubicBezTo>
                    <a:cubicBezTo>
                      <a:pt x="5707" y="12971"/>
                      <a:pt x="11328" y="14614"/>
                      <a:pt x="18160" y="13403"/>
                    </a:cubicBezTo>
                    <a:cubicBezTo>
                      <a:pt x="31217" y="11155"/>
                      <a:pt x="31217" y="11155"/>
                      <a:pt x="33466" y="21532"/>
                    </a:cubicBezTo>
                    <a:cubicBezTo>
                      <a:pt x="33639" y="22224"/>
                      <a:pt x="34157" y="22829"/>
                      <a:pt x="34590" y="23521"/>
                    </a:cubicBezTo>
                    <a:cubicBezTo>
                      <a:pt x="44015" y="23607"/>
                      <a:pt x="46264" y="22397"/>
                      <a:pt x="45572" y="16689"/>
                    </a:cubicBezTo>
                    <a:cubicBezTo>
                      <a:pt x="44880" y="11588"/>
                      <a:pt x="43151" y="6572"/>
                      <a:pt x="41508" y="0"/>
                    </a:cubicBezTo>
                    <a:close/>
                  </a:path>
                </a:pathLst>
              </a:custGeom>
              <a:solidFill>
                <a:srgbClr val="CC0033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524" name="图形 9"/>
              <p:cNvSpPr/>
              <p:nvPr/>
            </p:nvSpPr>
            <p:spPr>
              <a:xfrm>
                <a:off x="8500" y="6770"/>
                <a:ext cx="17" cy="23"/>
              </a:xfrm>
              <a:custGeom>
                <a:avLst/>
                <a:gdLst>
                  <a:gd name="connsiteX0" fmla="*/ 0 w 10722"/>
                  <a:gd name="connsiteY0" fmla="*/ 865 h 14614"/>
                  <a:gd name="connsiteX1" fmla="*/ 7869 w 10722"/>
                  <a:gd name="connsiteY1" fmla="*/ 14614 h 14614"/>
                  <a:gd name="connsiteX2" fmla="*/ 10723 w 10722"/>
                  <a:gd name="connsiteY2" fmla="*/ 13750 h 14614"/>
                  <a:gd name="connsiteX3" fmla="*/ 2248 w 10722"/>
                  <a:gd name="connsiteY3" fmla="*/ 0 h 14614"/>
                  <a:gd name="connsiteX4" fmla="*/ 0 w 10722"/>
                  <a:gd name="connsiteY4" fmla="*/ 865 h 146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722" h="14614">
                    <a:moveTo>
                      <a:pt x="0" y="865"/>
                    </a:moveTo>
                    <a:cubicBezTo>
                      <a:pt x="2594" y="5448"/>
                      <a:pt x="5275" y="10031"/>
                      <a:pt x="7869" y="14614"/>
                    </a:cubicBezTo>
                    <a:cubicBezTo>
                      <a:pt x="8820" y="14355"/>
                      <a:pt x="9772" y="14095"/>
                      <a:pt x="10723" y="13750"/>
                    </a:cubicBezTo>
                    <a:cubicBezTo>
                      <a:pt x="7869" y="9166"/>
                      <a:pt x="5102" y="4583"/>
                      <a:pt x="2248" y="0"/>
                    </a:cubicBezTo>
                    <a:cubicBezTo>
                      <a:pt x="1470" y="346"/>
                      <a:pt x="692" y="605"/>
                      <a:pt x="0" y="865"/>
                    </a:cubicBezTo>
                    <a:close/>
                  </a:path>
                </a:pathLst>
              </a:custGeom>
              <a:solidFill>
                <a:srgbClr val="CC0033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525" name="图形 9"/>
              <p:cNvSpPr/>
              <p:nvPr/>
            </p:nvSpPr>
            <p:spPr>
              <a:xfrm>
                <a:off x="8433" y="6817"/>
                <a:ext cx="1" cy="1"/>
              </a:xfrm>
              <a:custGeom>
                <a:avLst/>
                <a:gdLst>
                  <a:gd name="connsiteX0" fmla="*/ 0 w 345"/>
                  <a:gd name="connsiteY0" fmla="*/ 0 h 518"/>
                  <a:gd name="connsiteX1" fmla="*/ 260 w 345"/>
                  <a:gd name="connsiteY1" fmla="*/ 519 h 518"/>
                  <a:gd name="connsiteX2" fmla="*/ 346 w 345"/>
                  <a:gd name="connsiteY2" fmla="*/ 432 h 5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45" h="518">
                    <a:moveTo>
                      <a:pt x="0" y="0"/>
                    </a:moveTo>
                    <a:lnTo>
                      <a:pt x="260" y="519"/>
                    </a:lnTo>
                    <a:lnTo>
                      <a:pt x="346" y="432"/>
                    </a:lnTo>
                    <a:close/>
                  </a:path>
                </a:pathLst>
              </a:custGeom>
              <a:solidFill>
                <a:srgbClr val="CC0033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526" name="图形 9"/>
              <p:cNvSpPr/>
              <p:nvPr/>
            </p:nvSpPr>
            <p:spPr>
              <a:xfrm>
                <a:off x="8278" y="6892"/>
                <a:ext cx="10" cy="14"/>
              </a:xfrm>
              <a:custGeom>
                <a:avLst/>
                <a:gdLst>
                  <a:gd name="connsiteX0" fmla="*/ 0 w 6053"/>
                  <a:gd name="connsiteY0" fmla="*/ 9080 h 9166"/>
                  <a:gd name="connsiteX1" fmla="*/ 173 w 6053"/>
                  <a:gd name="connsiteY1" fmla="*/ 9166 h 9166"/>
                  <a:gd name="connsiteX2" fmla="*/ 5534 w 6053"/>
                  <a:gd name="connsiteY2" fmla="*/ 259 h 9166"/>
                  <a:gd name="connsiteX3" fmla="*/ 6053 w 6053"/>
                  <a:gd name="connsiteY3" fmla="*/ 0 h 9166"/>
                  <a:gd name="connsiteX4" fmla="*/ 5361 w 6053"/>
                  <a:gd name="connsiteY4" fmla="*/ 173 h 9166"/>
                  <a:gd name="connsiteX5" fmla="*/ 0 w 6053"/>
                  <a:gd name="connsiteY5" fmla="*/ 9080 h 91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053" h="9166">
                    <a:moveTo>
                      <a:pt x="0" y="9080"/>
                    </a:moveTo>
                    <a:lnTo>
                      <a:pt x="173" y="9166"/>
                    </a:lnTo>
                    <a:cubicBezTo>
                      <a:pt x="1989" y="6226"/>
                      <a:pt x="3718" y="3200"/>
                      <a:pt x="5534" y="259"/>
                    </a:cubicBezTo>
                    <a:lnTo>
                      <a:pt x="6053" y="0"/>
                    </a:lnTo>
                    <a:lnTo>
                      <a:pt x="5361" y="173"/>
                    </a:lnTo>
                    <a:cubicBezTo>
                      <a:pt x="3545" y="3113"/>
                      <a:pt x="1816" y="6140"/>
                      <a:pt x="0" y="9080"/>
                    </a:cubicBezTo>
                    <a:close/>
                  </a:path>
                </a:pathLst>
              </a:custGeom>
              <a:solidFill>
                <a:srgbClr val="CC0033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527" name="图形 9"/>
              <p:cNvSpPr/>
              <p:nvPr/>
            </p:nvSpPr>
            <p:spPr>
              <a:xfrm>
                <a:off x="8278" y="6906"/>
                <a:ext cx="1" cy="1"/>
              </a:xfrm>
              <a:custGeom>
                <a:avLst/>
                <a:gdLst>
                  <a:gd name="connsiteX0" fmla="*/ 0 w 345"/>
                  <a:gd name="connsiteY0" fmla="*/ 605 h 605"/>
                  <a:gd name="connsiteX1" fmla="*/ 346 w 345"/>
                  <a:gd name="connsiteY1" fmla="*/ 86 h 605"/>
                  <a:gd name="connsiteX2" fmla="*/ 259 w 345"/>
                  <a:gd name="connsiteY2" fmla="*/ 0 h 6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45" h="605">
                    <a:moveTo>
                      <a:pt x="0" y="605"/>
                    </a:moveTo>
                    <a:lnTo>
                      <a:pt x="346" y="86"/>
                    </a:lnTo>
                    <a:lnTo>
                      <a:pt x="259" y="0"/>
                    </a:lnTo>
                    <a:close/>
                  </a:path>
                </a:pathLst>
              </a:custGeom>
              <a:solidFill>
                <a:srgbClr val="CC0033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528" name="图形 9"/>
              <p:cNvSpPr/>
              <p:nvPr/>
            </p:nvSpPr>
            <p:spPr>
              <a:xfrm>
                <a:off x="8375" y="6780"/>
                <a:ext cx="12" cy="17"/>
              </a:xfrm>
              <a:custGeom>
                <a:avLst/>
                <a:gdLst>
                  <a:gd name="connsiteX0" fmla="*/ 82 w 7627"/>
                  <a:gd name="connsiteY0" fmla="*/ 3632 h 11068"/>
                  <a:gd name="connsiteX1" fmla="*/ 1725 w 7627"/>
                  <a:gd name="connsiteY1" fmla="*/ 10982 h 11068"/>
                  <a:gd name="connsiteX2" fmla="*/ 1639 w 7627"/>
                  <a:gd name="connsiteY2" fmla="*/ 11069 h 11068"/>
                  <a:gd name="connsiteX3" fmla="*/ 7519 w 7627"/>
                  <a:gd name="connsiteY3" fmla="*/ 5448 h 11068"/>
                  <a:gd name="connsiteX4" fmla="*/ 5184 w 7627"/>
                  <a:gd name="connsiteY4" fmla="*/ 0 h 11068"/>
                  <a:gd name="connsiteX5" fmla="*/ 82 w 7627"/>
                  <a:gd name="connsiteY5" fmla="*/ 3632 h 11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627" h="11068">
                    <a:moveTo>
                      <a:pt x="82" y="3632"/>
                    </a:moveTo>
                    <a:cubicBezTo>
                      <a:pt x="-350" y="5967"/>
                      <a:pt x="1033" y="8561"/>
                      <a:pt x="1725" y="10982"/>
                    </a:cubicBezTo>
                    <a:lnTo>
                      <a:pt x="1639" y="11069"/>
                    </a:lnTo>
                    <a:cubicBezTo>
                      <a:pt x="3714" y="9166"/>
                      <a:pt x="6568" y="7610"/>
                      <a:pt x="7519" y="5448"/>
                    </a:cubicBezTo>
                    <a:cubicBezTo>
                      <a:pt x="8124" y="4064"/>
                      <a:pt x="6049" y="1816"/>
                      <a:pt x="5184" y="0"/>
                    </a:cubicBezTo>
                    <a:cubicBezTo>
                      <a:pt x="3368" y="1211"/>
                      <a:pt x="341" y="2248"/>
                      <a:pt x="82" y="3632"/>
                    </a:cubicBezTo>
                    <a:close/>
                  </a:path>
                </a:pathLst>
              </a:custGeom>
              <a:solidFill>
                <a:srgbClr val="CC0033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529" name="图形 9"/>
              <p:cNvSpPr/>
              <p:nvPr/>
            </p:nvSpPr>
            <p:spPr>
              <a:xfrm>
                <a:off x="8329" y="6768"/>
                <a:ext cx="10" cy="13"/>
              </a:xfrm>
              <a:custGeom>
                <a:avLst/>
                <a:gdLst>
                  <a:gd name="connsiteX0" fmla="*/ 0 w 6572"/>
                  <a:gd name="connsiteY0" fmla="*/ 7783 h 8560"/>
                  <a:gd name="connsiteX1" fmla="*/ 3718 w 6572"/>
                  <a:gd name="connsiteY1" fmla="*/ 8561 h 8560"/>
                  <a:gd name="connsiteX2" fmla="*/ 6572 w 6572"/>
                  <a:gd name="connsiteY2" fmla="*/ 1038 h 8560"/>
                  <a:gd name="connsiteX3" fmla="*/ 1729 w 6572"/>
                  <a:gd name="connsiteY3" fmla="*/ 0 h 8560"/>
                  <a:gd name="connsiteX4" fmla="*/ 0 w 6572"/>
                  <a:gd name="connsiteY4" fmla="*/ 7783 h 85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572" h="8560">
                    <a:moveTo>
                      <a:pt x="0" y="7783"/>
                    </a:moveTo>
                    <a:cubicBezTo>
                      <a:pt x="1211" y="8042"/>
                      <a:pt x="2421" y="8301"/>
                      <a:pt x="3718" y="8561"/>
                    </a:cubicBezTo>
                    <a:cubicBezTo>
                      <a:pt x="4670" y="6053"/>
                      <a:pt x="5621" y="3545"/>
                      <a:pt x="6572" y="1038"/>
                    </a:cubicBezTo>
                    <a:cubicBezTo>
                      <a:pt x="4929" y="692"/>
                      <a:pt x="3372" y="346"/>
                      <a:pt x="1729" y="0"/>
                    </a:cubicBezTo>
                    <a:lnTo>
                      <a:pt x="0" y="7783"/>
                    </a:lnTo>
                    <a:close/>
                  </a:path>
                </a:pathLst>
              </a:custGeom>
              <a:solidFill>
                <a:srgbClr val="CC0033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530" name="图形 9"/>
              <p:cNvSpPr/>
              <p:nvPr/>
            </p:nvSpPr>
            <p:spPr>
              <a:xfrm>
                <a:off x="8216" y="6934"/>
                <a:ext cx="50" cy="28"/>
              </a:xfrm>
              <a:custGeom>
                <a:avLst/>
                <a:gdLst>
                  <a:gd name="connsiteX0" fmla="*/ 0 w 31476"/>
                  <a:gd name="connsiteY0" fmla="*/ 17814 h 17813"/>
                  <a:gd name="connsiteX1" fmla="*/ 31477 w 31476"/>
                  <a:gd name="connsiteY1" fmla="*/ 0 h 17813"/>
                  <a:gd name="connsiteX2" fmla="*/ 0 w 31476"/>
                  <a:gd name="connsiteY2" fmla="*/ 17814 h 178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1476" h="17813">
                    <a:moveTo>
                      <a:pt x="0" y="17814"/>
                    </a:moveTo>
                    <a:cubicBezTo>
                      <a:pt x="12885" y="14355"/>
                      <a:pt x="23089" y="10117"/>
                      <a:pt x="31477" y="0"/>
                    </a:cubicBezTo>
                    <a:cubicBezTo>
                      <a:pt x="16430" y="0"/>
                      <a:pt x="4583" y="6831"/>
                      <a:pt x="0" y="17814"/>
                    </a:cubicBezTo>
                    <a:close/>
                  </a:path>
                </a:pathLst>
              </a:custGeom>
              <a:solidFill>
                <a:srgbClr val="CC0033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531" name="图形 9"/>
              <p:cNvSpPr/>
              <p:nvPr/>
            </p:nvSpPr>
            <p:spPr>
              <a:xfrm>
                <a:off x="9962" y="6839"/>
                <a:ext cx="1" cy="1"/>
              </a:xfrm>
              <a:custGeom>
                <a:avLst/>
                <a:gdLst>
                  <a:gd name="connsiteX0" fmla="*/ 0 w 864"/>
                  <a:gd name="connsiteY0" fmla="*/ 778 h 778"/>
                  <a:gd name="connsiteX1" fmla="*/ 346 w 864"/>
                  <a:gd name="connsiteY1" fmla="*/ 346 h 778"/>
                  <a:gd name="connsiteX2" fmla="*/ 865 w 864"/>
                  <a:gd name="connsiteY2" fmla="*/ 0 h 778"/>
                  <a:gd name="connsiteX3" fmla="*/ 259 w 864"/>
                  <a:gd name="connsiteY3" fmla="*/ 259 h 7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64" h="778">
                    <a:moveTo>
                      <a:pt x="0" y="778"/>
                    </a:moveTo>
                    <a:lnTo>
                      <a:pt x="346" y="346"/>
                    </a:lnTo>
                    <a:lnTo>
                      <a:pt x="865" y="0"/>
                    </a:lnTo>
                    <a:lnTo>
                      <a:pt x="259" y="259"/>
                    </a:lnTo>
                    <a:close/>
                  </a:path>
                </a:pathLst>
              </a:custGeom>
              <a:solidFill>
                <a:srgbClr val="CC0033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532" name="图形 9"/>
              <p:cNvSpPr/>
              <p:nvPr/>
            </p:nvSpPr>
            <p:spPr>
              <a:xfrm>
                <a:off x="9633" y="6859"/>
                <a:ext cx="1" cy="1"/>
              </a:xfrm>
              <a:custGeom>
                <a:avLst/>
                <a:gdLst>
                  <a:gd name="connsiteX0" fmla="*/ 865 w 951"/>
                  <a:gd name="connsiteY0" fmla="*/ 865 h 864"/>
                  <a:gd name="connsiteX1" fmla="*/ 951 w 951"/>
                  <a:gd name="connsiteY1" fmla="*/ 0 h 864"/>
                  <a:gd name="connsiteX2" fmla="*/ 0 w 951"/>
                  <a:gd name="connsiteY2" fmla="*/ 346 h 8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51" h="864">
                    <a:moveTo>
                      <a:pt x="865" y="865"/>
                    </a:moveTo>
                    <a:lnTo>
                      <a:pt x="951" y="0"/>
                    </a:lnTo>
                    <a:lnTo>
                      <a:pt x="0" y="346"/>
                    </a:lnTo>
                    <a:close/>
                  </a:path>
                </a:pathLst>
              </a:custGeom>
              <a:solidFill>
                <a:srgbClr val="CC0033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534" name="图形 9"/>
              <p:cNvSpPr/>
              <p:nvPr/>
            </p:nvSpPr>
            <p:spPr>
              <a:xfrm>
                <a:off x="9988" y="6816"/>
                <a:ext cx="1" cy="1"/>
              </a:xfrm>
              <a:custGeom>
                <a:avLst/>
                <a:gdLst>
                  <a:gd name="connsiteX0" fmla="*/ 432 w 778"/>
                  <a:gd name="connsiteY0" fmla="*/ 519 h 518"/>
                  <a:gd name="connsiteX1" fmla="*/ 778 w 778"/>
                  <a:gd name="connsiteY1" fmla="*/ 0 h 518"/>
                  <a:gd name="connsiteX2" fmla="*/ 0 w 778"/>
                  <a:gd name="connsiteY2" fmla="*/ 0 h 5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78" h="518">
                    <a:moveTo>
                      <a:pt x="432" y="519"/>
                    </a:moveTo>
                    <a:lnTo>
                      <a:pt x="778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C0033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535" name="图形 9"/>
              <p:cNvSpPr/>
              <p:nvPr/>
            </p:nvSpPr>
            <p:spPr>
              <a:xfrm>
                <a:off x="9578" y="6782"/>
                <a:ext cx="40" cy="46"/>
              </a:xfrm>
              <a:custGeom>
                <a:avLst/>
                <a:gdLst>
                  <a:gd name="connsiteX0" fmla="*/ 0 w 25336"/>
                  <a:gd name="connsiteY0" fmla="*/ 0 h 29205"/>
                  <a:gd name="connsiteX1" fmla="*/ 0 w 25336"/>
                  <a:gd name="connsiteY1" fmla="*/ 16430 h 29205"/>
                  <a:gd name="connsiteX2" fmla="*/ 19976 w 25336"/>
                  <a:gd name="connsiteY2" fmla="*/ 29055 h 29205"/>
                  <a:gd name="connsiteX3" fmla="*/ 25337 w 25336"/>
                  <a:gd name="connsiteY3" fmla="*/ 28537 h 29205"/>
                  <a:gd name="connsiteX4" fmla="*/ 6140 w 25336"/>
                  <a:gd name="connsiteY4" fmla="*/ 692 h 29205"/>
                  <a:gd name="connsiteX5" fmla="*/ 0 w 25336"/>
                  <a:gd name="connsiteY5" fmla="*/ 0 h 29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5336" h="29205">
                    <a:moveTo>
                      <a:pt x="0" y="0"/>
                    </a:moveTo>
                    <a:lnTo>
                      <a:pt x="0" y="16430"/>
                    </a:lnTo>
                    <a:cubicBezTo>
                      <a:pt x="5880" y="20235"/>
                      <a:pt x="12885" y="24732"/>
                      <a:pt x="19976" y="29055"/>
                    </a:cubicBezTo>
                    <a:cubicBezTo>
                      <a:pt x="20754" y="29488"/>
                      <a:pt x="22483" y="28882"/>
                      <a:pt x="25337" y="28537"/>
                    </a:cubicBezTo>
                    <a:cubicBezTo>
                      <a:pt x="21532" y="17641"/>
                      <a:pt x="14182" y="8993"/>
                      <a:pt x="6140" y="692"/>
                    </a:cubicBezTo>
                    <a:cubicBezTo>
                      <a:pt x="5102" y="-346"/>
                      <a:pt x="1643" y="173"/>
                      <a:pt x="0" y="0"/>
                    </a:cubicBezTo>
                    <a:close/>
                  </a:path>
                </a:pathLst>
              </a:custGeom>
              <a:solidFill>
                <a:srgbClr val="CC0033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536" name="图形 9"/>
              <p:cNvSpPr/>
              <p:nvPr/>
            </p:nvSpPr>
            <p:spPr>
              <a:xfrm>
                <a:off x="9722" y="6874"/>
                <a:ext cx="3" cy="1"/>
              </a:xfrm>
              <a:custGeom>
                <a:avLst/>
                <a:gdLst>
                  <a:gd name="connsiteX0" fmla="*/ 1124 w 1815"/>
                  <a:gd name="connsiteY0" fmla="*/ 692 h 691"/>
                  <a:gd name="connsiteX1" fmla="*/ 1816 w 1815"/>
                  <a:gd name="connsiteY1" fmla="*/ 173 h 691"/>
                  <a:gd name="connsiteX2" fmla="*/ 0 w 1815"/>
                  <a:gd name="connsiteY2" fmla="*/ 0 h 691"/>
                  <a:gd name="connsiteX3" fmla="*/ 1124 w 1815"/>
                  <a:gd name="connsiteY3" fmla="*/ 692 h 6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815" h="691">
                    <a:moveTo>
                      <a:pt x="1124" y="692"/>
                    </a:moveTo>
                    <a:cubicBezTo>
                      <a:pt x="1384" y="692"/>
                      <a:pt x="1556" y="346"/>
                      <a:pt x="1816" y="173"/>
                    </a:cubicBezTo>
                    <a:cubicBezTo>
                      <a:pt x="1297" y="86"/>
                      <a:pt x="865" y="86"/>
                      <a:pt x="0" y="0"/>
                    </a:cubicBezTo>
                    <a:cubicBezTo>
                      <a:pt x="605" y="346"/>
                      <a:pt x="865" y="692"/>
                      <a:pt x="1124" y="692"/>
                    </a:cubicBezTo>
                    <a:close/>
                  </a:path>
                </a:pathLst>
              </a:custGeom>
              <a:solidFill>
                <a:srgbClr val="CC0033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537" name="图形 9"/>
              <p:cNvSpPr/>
              <p:nvPr/>
            </p:nvSpPr>
            <p:spPr>
              <a:xfrm>
                <a:off x="9752" y="6891"/>
                <a:ext cx="16" cy="16"/>
              </a:xfrm>
              <a:custGeom>
                <a:avLst/>
                <a:gdLst>
                  <a:gd name="connsiteX0" fmla="*/ 10215 w 10214"/>
                  <a:gd name="connsiteY0" fmla="*/ 10031 h 10030"/>
                  <a:gd name="connsiteX1" fmla="*/ 2259 w 10214"/>
                  <a:gd name="connsiteY1" fmla="*/ 0 h 10030"/>
                  <a:gd name="connsiteX2" fmla="*/ 10215 w 10214"/>
                  <a:gd name="connsiteY2" fmla="*/ 10031 h 100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0214" h="10030">
                    <a:moveTo>
                      <a:pt x="10215" y="10031"/>
                    </a:moveTo>
                    <a:cubicBezTo>
                      <a:pt x="7793" y="7004"/>
                      <a:pt x="5458" y="3978"/>
                      <a:pt x="2259" y="0"/>
                    </a:cubicBezTo>
                    <a:cubicBezTo>
                      <a:pt x="-1546" y="8820"/>
                      <a:pt x="-1546" y="8907"/>
                      <a:pt x="10215" y="10031"/>
                    </a:cubicBezTo>
                    <a:close/>
                  </a:path>
                </a:pathLst>
              </a:custGeom>
              <a:solidFill>
                <a:srgbClr val="CC0033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538" name="图形 9"/>
              <p:cNvSpPr/>
              <p:nvPr/>
            </p:nvSpPr>
            <p:spPr>
              <a:xfrm>
                <a:off x="10206" y="6849"/>
                <a:ext cx="3" cy="5"/>
              </a:xfrm>
              <a:custGeom>
                <a:avLst/>
                <a:gdLst>
                  <a:gd name="connsiteX0" fmla="*/ 951 w 2167"/>
                  <a:gd name="connsiteY0" fmla="*/ 0 h 3372"/>
                  <a:gd name="connsiteX1" fmla="*/ 0 w 2167"/>
                  <a:gd name="connsiteY1" fmla="*/ 1989 h 3372"/>
                  <a:gd name="connsiteX2" fmla="*/ 1038 w 2167"/>
                  <a:gd name="connsiteY2" fmla="*/ 3372 h 3372"/>
                  <a:gd name="connsiteX3" fmla="*/ 2162 w 2167"/>
                  <a:gd name="connsiteY3" fmla="*/ 1297 h 3372"/>
                  <a:gd name="connsiteX4" fmla="*/ 951 w 2167"/>
                  <a:gd name="connsiteY4" fmla="*/ 0 h 3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67" h="3372">
                    <a:moveTo>
                      <a:pt x="951" y="0"/>
                    </a:moveTo>
                    <a:cubicBezTo>
                      <a:pt x="605" y="692"/>
                      <a:pt x="87" y="1297"/>
                      <a:pt x="0" y="1989"/>
                    </a:cubicBezTo>
                    <a:cubicBezTo>
                      <a:pt x="0" y="2421"/>
                      <a:pt x="605" y="2854"/>
                      <a:pt x="1038" y="3372"/>
                    </a:cubicBezTo>
                    <a:cubicBezTo>
                      <a:pt x="1470" y="2594"/>
                      <a:pt x="2076" y="1989"/>
                      <a:pt x="2162" y="1297"/>
                    </a:cubicBezTo>
                    <a:cubicBezTo>
                      <a:pt x="2248" y="951"/>
                      <a:pt x="1384" y="432"/>
                      <a:pt x="951" y="0"/>
                    </a:cubicBezTo>
                    <a:close/>
                  </a:path>
                </a:pathLst>
              </a:custGeom>
              <a:solidFill>
                <a:srgbClr val="CC0033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539" name="图形 9"/>
              <p:cNvSpPr/>
              <p:nvPr/>
            </p:nvSpPr>
            <p:spPr>
              <a:xfrm>
                <a:off x="10204" y="6883"/>
                <a:ext cx="5" cy="17"/>
              </a:xfrm>
              <a:custGeom>
                <a:avLst/>
                <a:gdLst>
                  <a:gd name="connsiteX0" fmla="*/ 0 w 3459"/>
                  <a:gd name="connsiteY0" fmla="*/ 10377 h 10636"/>
                  <a:gd name="connsiteX1" fmla="*/ 2767 w 3459"/>
                  <a:gd name="connsiteY1" fmla="*/ 10636 h 10636"/>
                  <a:gd name="connsiteX2" fmla="*/ 3459 w 3459"/>
                  <a:gd name="connsiteY2" fmla="*/ 173 h 10636"/>
                  <a:gd name="connsiteX3" fmla="*/ 1038 w 3459"/>
                  <a:gd name="connsiteY3" fmla="*/ 0 h 10636"/>
                  <a:gd name="connsiteX4" fmla="*/ 0 w 3459"/>
                  <a:gd name="connsiteY4" fmla="*/ 10377 h 10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459" h="10636">
                    <a:moveTo>
                      <a:pt x="0" y="10377"/>
                    </a:moveTo>
                    <a:cubicBezTo>
                      <a:pt x="951" y="10463"/>
                      <a:pt x="1816" y="10550"/>
                      <a:pt x="2767" y="10636"/>
                    </a:cubicBezTo>
                    <a:cubicBezTo>
                      <a:pt x="3027" y="7177"/>
                      <a:pt x="3200" y="3718"/>
                      <a:pt x="3459" y="173"/>
                    </a:cubicBezTo>
                    <a:cubicBezTo>
                      <a:pt x="2681" y="87"/>
                      <a:pt x="1816" y="87"/>
                      <a:pt x="1038" y="0"/>
                    </a:cubicBezTo>
                    <a:cubicBezTo>
                      <a:pt x="692" y="3545"/>
                      <a:pt x="346" y="6918"/>
                      <a:pt x="0" y="10377"/>
                    </a:cubicBezTo>
                    <a:close/>
                  </a:path>
                </a:pathLst>
              </a:custGeom>
              <a:solidFill>
                <a:srgbClr val="CC0033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540" name="图形 9"/>
              <p:cNvSpPr/>
              <p:nvPr/>
            </p:nvSpPr>
            <p:spPr>
              <a:xfrm>
                <a:off x="10223" y="6938"/>
                <a:ext cx="12" cy="13"/>
              </a:xfrm>
              <a:custGeom>
                <a:avLst/>
                <a:gdLst>
                  <a:gd name="connsiteX0" fmla="*/ 3807 w 7708"/>
                  <a:gd name="connsiteY0" fmla="*/ 0 h 8215"/>
                  <a:gd name="connsiteX1" fmla="*/ 3 w 7708"/>
                  <a:gd name="connsiteY1" fmla="*/ 3459 h 8215"/>
                  <a:gd name="connsiteX2" fmla="*/ 4067 w 7708"/>
                  <a:gd name="connsiteY2" fmla="*/ 8215 h 8215"/>
                  <a:gd name="connsiteX3" fmla="*/ 7699 w 7708"/>
                  <a:gd name="connsiteY3" fmla="*/ 3545 h 8215"/>
                  <a:gd name="connsiteX4" fmla="*/ 3807 w 7708"/>
                  <a:gd name="connsiteY4" fmla="*/ 0 h 82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708" h="8215">
                    <a:moveTo>
                      <a:pt x="3807" y="0"/>
                    </a:moveTo>
                    <a:cubicBezTo>
                      <a:pt x="2424" y="1124"/>
                      <a:pt x="89" y="2248"/>
                      <a:pt x="3" y="3459"/>
                    </a:cubicBezTo>
                    <a:cubicBezTo>
                      <a:pt x="-84" y="4670"/>
                      <a:pt x="2078" y="6053"/>
                      <a:pt x="4067" y="8215"/>
                    </a:cubicBezTo>
                    <a:cubicBezTo>
                      <a:pt x="5796" y="6053"/>
                      <a:pt x="7872" y="4670"/>
                      <a:pt x="7699" y="3545"/>
                    </a:cubicBezTo>
                    <a:cubicBezTo>
                      <a:pt x="7439" y="2248"/>
                      <a:pt x="5191" y="1211"/>
                      <a:pt x="3807" y="0"/>
                    </a:cubicBezTo>
                    <a:close/>
                  </a:path>
                </a:pathLst>
              </a:custGeom>
              <a:solidFill>
                <a:srgbClr val="CC0033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541" name="图形 9"/>
              <p:cNvSpPr/>
              <p:nvPr/>
            </p:nvSpPr>
            <p:spPr>
              <a:xfrm>
                <a:off x="10112" y="6850"/>
                <a:ext cx="4" cy="1"/>
              </a:xfrm>
              <a:custGeom>
                <a:avLst/>
                <a:gdLst>
                  <a:gd name="connsiteX0" fmla="*/ 0 w 2767"/>
                  <a:gd name="connsiteY0" fmla="*/ 0 h 691"/>
                  <a:gd name="connsiteX1" fmla="*/ 1211 w 2767"/>
                  <a:gd name="connsiteY1" fmla="*/ 432 h 691"/>
                  <a:gd name="connsiteX2" fmla="*/ 2767 w 2767"/>
                  <a:gd name="connsiteY2" fmla="*/ 692 h 691"/>
                  <a:gd name="connsiteX3" fmla="*/ 1297 w 2767"/>
                  <a:gd name="connsiteY3" fmla="*/ 346 h 691"/>
                  <a:gd name="connsiteX4" fmla="*/ 0 w 2767"/>
                  <a:gd name="connsiteY4" fmla="*/ 0 h 6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767" h="691">
                    <a:moveTo>
                      <a:pt x="0" y="0"/>
                    </a:moveTo>
                    <a:cubicBezTo>
                      <a:pt x="346" y="173"/>
                      <a:pt x="778" y="259"/>
                      <a:pt x="1211" y="432"/>
                    </a:cubicBezTo>
                    <a:cubicBezTo>
                      <a:pt x="1902" y="519"/>
                      <a:pt x="2594" y="692"/>
                      <a:pt x="2767" y="692"/>
                    </a:cubicBezTo>
                    <a:cubicBezTo>
                      <a:pt x="2594" y="692"/>
                      <a:pt x="1989" y="519"/>
                      <a:pt x="1297" y="346"/>
                    </a:cubicBezTo>
                    <a:cubicBezTo>
                      <a:pt x="865" y="173"/>
                      <a:pt x="432" y="86"/>
                      <a:pt x="0" y="0"/>
                    </a:cubicBezTo>
                    <a:close/>
                  </a:path>
                </a:pathLst>
              </a:custGeom>
              <a:solidFill>
                <a:srgbClr val="CC0033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542" name="图形 9"/>
              <p:cNvSpPr/>
              <p:nvPr/>
            </p:nvSpPr>
            <p:spPr>
              <a:xfrm>
                <a:off x="10071" y="6820"/>
                <a:ext cx="4" cy="3"/>
              </a:xfrm>
              <a:custGeom>
                <a:avLst/>
                <a:gdLst>
                  <a:gd name="connsiteX0" fmla="*/ 8 w 2602"/>
                  <a:gd name="connsiteY0" fmla="*/ 1470 h 2161"/>
                  <a:gd name="connsiteX1" fmla="*/ 787 w 2602"/>
                  <a:gd name="connsiteY1" fmla="*/ 2162 h 2161"/>
                  <a:gd name="connsiteX2" fmla="*/ 2603 w 2602"/>
                  <a:gd name="connsiteY2" fmla="*/ 1556 h 2161"/>
                  <a:gd name="connsiteX3" fmla="*/ 960 w 2602"/>
                  <a:gd name="connsiteY3" fmla="*/ 0 h 2161"/>
                  <a:gd name="connsiteX4" fmla="*/ 8 w 2602"/>
                  <a:gd name="connsiteY4" fmla="*/ 1470 h 21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02" h="2161">
                    <a:moveTo>
                      <a:pt x="8" y="1470"/>
                    </a:moveTo>
                    <a:cubicBezTo>
                      <a:pt x="-78" y="1643"/>
                      <a:pt x="527" y="2162"/>
                      <a:pt x="787" y="2162"/>
                    </a:cubicBezTo>
                    <a:cubicBezTo>
                      <a:pt x="1392" y="2075"/>
                      <a:pt x="1997" y="1816"/>
                      <a:pt x="2603" y="1556"/>
                    </a:cubicBezTo>
                    <a:cubicBezTo>
                      <a:pt x="1997" y="1038"/>
                      <a:pt x="1479" y="519"/>
                      <a:pt x="960" y="0"/>
                    </a:cubicBezTo>
                    <a:cubicBezTo>
                      <a:pt x="614" y="519"/>
                      <a:pt x="181" y="951"/>
                      <a:pt x="8" y="1470"/>
                    </a:cubicBezTo>
                    <a:close/>
                  </a:path>
                </a:pathLst>
              </a:custGeom>
              <a:solidFill>
                <a:srgbClr val="CC0033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543" name="图形 9"/>
              <p:cNvSpPr/>
              <p:nvPr/>
            </p:nvSpPr>
            <p:spPr>
              <a:xfrm>
                <a:off x="10025" y="6858"/>
                <a:ext cx="3" cy="2"/>
              </a:xfrm>
              <a:custGeom>
                <a:avLst/>
                <a:gdLst>
                  <a:gd name="connsiteX0" fmla="*/ 173 w 1815"/>
                  <a:gd name="connsiteY0" fmla="*/ 951 h 1059"/>
                  <a:gd name="connsiteX1" fmla="*/ 1297 w 1815"/>
                  <a:gd name="connsiteY1" fmla="*/ 1038 h 1059"/>
                  <a:gd name="connsiteX2" fmla="*/ 1816 w 1815"/>
                  <a:gd name="connsiteY2" fmla="*/ 173 h 1059"/>
                  <a:gd name="connsiteX3" fmla="*/ 0 w 1815"/>
                  <a:gd name="connsiteY3" fmla="*/ 0 h 1059"/>
                  <a:gd name="connsiteX4" fmla="*/ 173 w 1815"/>
                  <a:gd name="connsiteY4" fmla="*/ 951 h 10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15" h="1059">
                    <a:moveTo>
                      <a:pt x="173" y="951"/>
                    </a:moveTo>
                    <a:cubicBezTo>
                      <a:pt x="346" y="1124"/>
                      <a:pt x="865" y="1038"/>
                      <a:pt x="1297" y="1038"/>
                    </a:cubicBezTo>
                    <a:lnTo>
                      <a:pt x="1816" y="173"/>
                    </a:lnTo>
                    <a:cubicBezTo>
                      <a:pt x="1211" y="87"/>
                      <a:pt x="605" y="87"/>
                      <a:pt x="0" y="0"/>
                    </a:cubicBezTo>
                    <a:cubicBezTo>
                      <a:pt x="0" y="346"/>
                      <a:pt x="0" y="778"/>
                      <a:pt x="173" y="951"/>
                    </a:cubicBezTo>
                    <a:close/>
                  </a:path>
                </a:pathLst>
              </a:custGeom>
              <a:solidFill>
                <a:srgbClr val="CC0033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544" name="图形 9"/>
              <p:cNvSpPr/>
              <p:nvPr/>
            </p:nvSpPr>
            <p:spPr>
              <a:xfrm>
                <a:off x="9569" y="6845"/>
                <a:ext cx="4" cy="6"/>
              </a:xfrm>
              <a:custGeom>
                <a:avLst/>
                <a:gdLst>
                  <a:gd name="connsiteX0" fmla="*/ 2681 w 2680"/>
                  <a:gd name="connsiteY0" fmla="*/ 3632 h 3631"/>
                  <a:gd name="connsiteX1" fmla="*/ 2681 w 2680"/>
                  <a:gd name="connsiteY1" fmla="*/ 0 h 3631"/>
                  <a:gd name="connsiteX2" fmla="*/ 0 w 2680"/>
                  <a:gd name="connsiteY2" fmla="*/ 3027 h 3631"/>
                  <a:gd name="connsiteX3" fmla="*/ 2681 w 2680"/>
                  <a:gd name="connsiteY3" fmla="*/ 3632 h 36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80" h="3631">
                    <a:moveTo>
                      <a:pt x="2681" y="3632"/>
                    </a:moveTo>
                    <a:lnTo>
                      <a:pt x="2681" y="0"/>
                    </a:lnTo>
                    <a:cubicBezTo>
                      <a:pt x="1816" y="1038"/>
                      <a:pt x="865" y="2075"/>
                      <a:pt x="0" y="3027"/>
                    </a:cubicBezTo>
                    <a:cubicBezTo>
                      <a:pt x="951" y="3286"/>
                      <a:pt x="1816" y="3459"/>
                      <a:pt x="2681" y="3632"/>
                    </a:cubicBezTo>
                    <a:close/>
                  </a:path>
                </a:pathLst>
              </a:custGeom>
              <a:solidFill>
                <a:srgbClr val="CC0033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545" name="图形 9"/>
              <p:cNvSpPr/>
              <p:nvPr/>
            </p:nvSpPr>
            <p:spPr>
              <a:xfrm>
                <a:off x="9265" y="6913"/>
                <a:ext cx="1" cy="1"/>
              </a:xfrm>
              <a:custGeom>
                <a:avLst/>
                <a:gdLst>
                  <a:gd name="connsiteX0" fmla="*/ 87 w 778"/>
                  <a:gd name="connsiteY0" fmla="*/ 778 h 778"/>
                  <a:gd name="connsiteX1" fmla="*/ 779 w 778"/>
                  <a:gd name="connsiteY1" fmla="*/ 346 h 778"/>
                  <a:gd name="connsiteX2" fmla="*/ 0 w 778"/>
                  <a:gd name="connsiteY2" fmla="*/ 0 h 7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78" h="778">
                    <a:moveTo>
                      <a:pt x="87" y="778"/>
                    </a:moveTo>
                    <a:lnTo>
                      <a:pt x="779" y="34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C0033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546" name="图形 9"/>
              <p:cNvSpPr/>
              <p:nvPr/>
            </p:nvSpPr>
            <p:spPr>
              <a:xfrm>
                <a:off x="9526" y="6747"/>
                <a:ext cx="16" cy="26"/>
              </a:xfrm>
              <a:custGeom>
                <a:avLst/>
                <a:gdLst>
                  <a:gd name="connsiteX0" fmla="*/ 3986 w 10256"/>
                  <a:gd name="connsiteY0" fmla="*/ 0 h 16689"/>
                  <a:gd name="connsiteX1" fmla="*/ 9261 w 10256"/>
                  <a:gd name="connsiteY1" fmla="*/ 16690 h 16689"/>
                  <a:gd name="connsiteX2" fmla="*/ 3986 w 10256"/>
                  <a:gd name="connsiteY2" fmla="*/ 0 h 166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0256" h="16689">
                    <a:moveTo>
                      <a:pt x="3986" y="0"/>
                    </a:moveTo>
                    <a:cubicBezTo>
                      <a:pt x="-2327" y="6572"/>
                      <a:pt x="-1548" y="9599"/>
                      <a:pt x="9261" y="16690"/>
                    </a:cubicBezTo>
                    <a:cubicBezTo>
                      <a:pt x="11077" y="9339"/>
                      <a:pt x="10990" y="3978"/>
                      <a:pt x="3986" y="0"/>
                    </a:cubicBezTo>
                    <a:close/>
                  </a:path>
                </a:pathLst>
              </a:custGeom>
              <a:solidFill>
                <a:srgbClr val="CC0033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547" name="图形 9"/>
              <p:cNvSpPr/>
              <p:nvPr/>
            </p:nvSpPr>
            <p:spPr>
              <a:xfrm>
                <a:off x="9385" y="6934"/>
                <a:ext cx="2" cy="2"/>
              </a:xfrm>
              <a:custGeom>
                <a:avLst/>
                <a:gdLst>
                  <a:gd name="connsiteX0" fmla="*/ 14 w 1155"/>
                  <a:gd name="connsiteY0" fmla="*/ 692 h 1037"/>
                  <a:gd name="connsiteX1" fmla="*/ 792 w 1155"/>
                  <a:gd name="connsiteY1" fmla="*/ 1038 h 1037"/>
                  <a:gd name="connsiteX2" fmla="*/ 1138 w 1155"/>
                  <a:gd name="connsiteY2" fmla="*/ 346 h 1037"/>
                  <a:gd name="connsiteX3" fmla="*/ 360 w 1155"/>
                  <a:gd name="connsiteY3" fmla="*/ 0 h 1037"/>
                  <a:gd name="connsiteX4" fmla="*/ 14 w 1155"/>
                  <a:gd name="connsiteY4" fmla="*/ 692 h 10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55" h="1037">
                    <a:moveTo>
                      <a:pt x="14" y="692"/>
                    </a:moveTo>
                    <a:cubicBezTo>
                      <a:pt x="100" y="865"/>
                      <a:pt x="533" y="951"/>
                      <a:pt x="792" y="1038"/>
                    </a:cubicBezTo>
                    <a:cubicBezTo>
                      <a:pt x="965" y="778"/>
                      <a:pt x="1224" y="519"/>
                      <a:pt x="1138" y="346"/>
                    </a:cubicBezTo>
                    <a:cubicBezTo>
                      <a:pt x="1051" y="173"/>
                      <a:pt x="619" y="86"/>
                      <a:pt x="360" y="0"/>
                    </a:cubicBezTo>
                    <a:cubicBezTo>
                      <a:pt x="273" y="259"/>
                      <a:pt x="-73" y="519"/>
                      <a:pt x="14" y="692"/>
                    </a:cubicBezTo>
                    <a:close/>
                  </a:path>
                </a:pathLst>
              </a:custGeom>
              <a:solidFill>
                <a:srgbClr val="CC0033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548" name="图形 9"/>
              <p:cNvSpPr/>
              <p:nvPr/>
            </p:nvSpPr>
            <p:spPr>
              <a:xfrm>
                <a:off x="8793" y="6710"/>
                <a:ext cx="37" cy="25"/>
              </a:xfrm>
              <a:custGeom>
                <a:avLst/>
                <a:gdLst>
                  <a:gd name="connsiteX0" fmla="*/ 4108 w 23392"/>
                  <a:gd name="connsiteY0" fmla="*/ 2534 h 15742"/>
                  <a:gd name="connsiteX1" fmla="*/ 304 w 23392"/>
                  <a:gd name="connsiteY1" fmla="*/ 12478 h 15742"/>
                  <a:gd name="connsiteX2" fmla="*/ 11632 w 23392"/>
                  <a:gd name="connsiteY2" fmla="*/ 13429 h 15742"/>
                  <a:gd name="connsiteX3" fmla="*/ 23392 w 23392"/>
                  <a:gd name="connsiteY3" fmla="*/ 6252 h 15742"/>
                  <a:gd name="connsiteX4" fmla="*/ 4108 w 23392"/>
                  <a:gd name="connsiteY4" fmla="*/ 2534 h 157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3392" h="15742">
                    <a:moveTo>
                      <a:pt x="4108" y="2534"/>
                    </a:moveTo>
                    <a:cubicBezTo>
                      <a:pt x="1341" y="4523"/>
                      <a:pt x="-821" y="9798"/>
                      <a:pt x="304" y="12478"/>
                    </a:cubicBezTo>
                    <a:cubicBezTo>
                      <a:pt x="2293" y="17234"/>
                      <a:pt x="7394" y="16110"/>
                      <a:pt x="11632" y="13429"/>
                    </a:cubicBezTo>
                    <a:cubicBezTo>
                      <a:pt x="15177" y="11181"/>
                      <a:pt x="18809" y="9019"/>
                      <a:pt x="23392" y="6252"/>
                    </a:cubicBezTo>
                    <a:cubicBezTo>
                      <a:pt x="17080" y="112"/>
                      <a:pt x="10853" y="-2222"/>
                      <a:pt x="4108" y="2534"/>
                    </a:cubicBezTo>
                    <a:close/>
                  </a:path>
                </a:pathLst>
              </a:custGeom>
              <a:solidFill>
                <a:srgbClr val="CC0033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549" name="图形 9"/>
              <p:cNvSpPr/>
              <p:nvPr/>
            </p:nvSpPr>
            <p:spPr>
              <a:xfrm>
                <a:off x="6902" y="6848"/>
                <a:ext cx="11" cy="13"/>
              </a:xfrm>
              <a:custGeom>
                <a:avLst/>
                <a:gdLst>
                  <a:gd name="connsiteX0" fmla="*/ 42 w 7046"/>
                  <a:gd name="connsiteY0" fmla="*/ 5621 h 8390"/>
                  <a:gd name="connsiteX1" fmla="*/ 4020 w 7046"/>
                  <a:gd name="connsiteY1" fmla="*/ 8388 h 8390"/>
                  <a:gd name="connsiteX2" fmla="*/ 7047 w 7046"/>
                  <a:gd name="connsiteY2" fmla="*/ 5361 h 8390"/>
                  <a:gd name="connsiteX3" fmla="*/ 3934 w 7046"/>
                  <a:gd name="connsiteY3" fmla="*/ 0 h 8390"/>
                  <a:gd name="connsiteX4" fmla="*/ 42 w 7046"/>
                  <a:gd name="connsiteY4" fmla="*/ 5621 h 83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046" h="8390">
                    <a:moveTo>
                      <a:pt x="42" y="5621"/>
                    </a:moveTo>
                    <a:cubicBezTo>
                      <a:pt x="561" y="6832"/>
                      <a:pt x="2464" y="8215"/>
                      <a:pt x="4020" y="8388"/>
                    </a:cubicBezTo>
                    <a:cubicBezTo>
                      <a:pt x="4885" y="8474"/>
                      <a:pt x="7047" y="6486"/>
                      <a:pt x="7047" y="5361"/>
                    </a:cubicBezTo>
                    <a:cubicBezTo>
                      <a:pt x="7047" y="3978"/>
                      <a:pt x="5490" y="2508"/>
                      <a:pt x="3934" y="0"/>
                    </a:cubicBezTo>
                    <a:cubicBezTo>
                      <a:pt x="1512" y="3286"/>
                      <a:pt x="-304" y="4843"/>
                      <a:pt x="42" y="5621"/>
                    </a:cubicBezTo>
                    <a:close/>
                  </a:path>
                </a:pathLst>
              </a:custGeom>
              <a:solidFill>
                <a:srgbClr val="CC0033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550" name="图形 9"/>
              <p:cNvSpPr/>
              <p:nvPr/>
            </p:nvSpPr>
            <p:spPr>
              <a:xfrm>
                <a:off x="6856" y="6652"/>
                <a:ext cx="2" cy="2"/>
              </a:xfrm>
              <a:custGeom>
                <a:avLst/>
                <a:gdLst>
                  <a:gd name="connsiteX0" fmla="*/ 1384 w 1383"/>
                  <a:gd name="connsiteY0" fmla="*/ 1038 h 1037"/>
                  <a:gd name="connsiteX1" fmla="*/ 951 w 1383"/>
                  <a:gd name="connsiteY1" fmla="*/ 259 h 1037"/>
                  <a:gd name="connsiteX2" fmla="*/ 0 w 1383"/>
                  <a:gd name="connsiteY2" fmla="*/ 0 h 1037"/>
                  <a:gd name="connsiteX3" fmla="*/ 865 w 1383"/>
                  <a:gd name="connsiteY3" fmla="*/ 432 h 10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83" h="1037">
                    <a:moveTo>
                      <a:pt x="1384" y="1038"/>
                    </a:moveTo>
                    <a:lnTo>
                      <a:pt x="951" y="259"/>
                    </a:lnTo>
                    <a:lnTo>
                      <a:pt x="0" y="0"/>
                    </a:lnTo>
                    <a:lnTo>
                      <a:pt x="865" y="432"/>
                    </a:lnTo>
                    <a:close/>
                  </a:path>
                </a:pathLst>
              </a:custGeom>
              <a:solidFill>
                <a:srgbClr val="CC0033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551" name="图形 9"/>
              <p:cNvSpPr/>
              <p:nvPr/>
            </p:nvSpPr>
            <p:spPr>
              <a:xfrm>
                <a:off x="6745" y="6705"/>
                <a:ext cx="1" cy="2"/>
              </a:xfrm>
              <a:custGeom>
                <a:avLst/>
                <a:gdLst>
                  <a:gd name="connsiteX0" fmla="*/ 346 w 518"/>
                  <a:gd name="connsiteY0" fmla="*/ 1038 h 1037"/>
                  <a:gd name="connsiteX1" fmla="*/ 519 w 518"/>
                  <a:gd name="connsiteY1" fmla="*/ 865 h 1037"/>
                  <a:gd name="connsiteX2" fmla="*/ 0 w 518"/>
                  <a:gd name="connsiteY2" fmla="*/ 0 h 1037"/>
                  <a:gd name="connsiteX3" fmla="*/ 346 w 518"/>
                  <a:gd name="connsiteY3" fmla="*/ 1038 h 10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18" h="1037">
                    <a:moveTo>
                      <a:pt x="346" y="1038"/>
                    </a:moveTo>
                    <a:lnTo>
                      <a:pt x="519" y="865"/>
                    </a:lnTo>
                    <a:cubicBezTo>
                      <a:pt x="346" y="605"/>
                      <a:pt x="173" y="259"/>
                      <a:pt x="0" y="0"/>
                    </a:cubicBezTo>
                    <a:cubicBezTo>
                      <a:pt x="173" y="259"/>
                      <a:pt x="259" y="605"/>
                      <a:pt x="346" y="1038"/>
                    </a:cubicBezTo>
                    <a:close/>
                  </a:path>
                </a:pathLst>
              </a:custGeom>
              <a:solidFill>
                <a:srgbClr val="CC0033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553" name="图形 9"/>
              <p:cNvSpPr/>
              <p:nvPr/>
            </p:nvSpPr>
            <p:spPr>
              <a:xfrm>
                <a:off x="6553" y="6773"/>
                <a:ext cx="13" cy="14"/>
              </a:xfrm>
              <a:custGeom>
                <a:avLst/>
                <a:gdLst>
                  <a:gd name="connsiteX0" fmla="*/ 0 w 8560"/>
                  <a:gd name="connsiteY0" fmla="*/ 6918 h 8820"/>
                  <a:gd name="connsiteX1" fmla="*/ 3372 w 8560"/>
                  <a:gd name="connsiteY1" fmla="*/ 8820 h 8820"/>
                  <a:gd name="connsiteX2" fmla="*/ 8561 w 8560"/>
                  <a:gd name="connsiteY2" fmla="*/ 1643 h 8820"/>
                  <a:gd name="connsiteX3" fmla="*/ 5621 w 8560"/>
                  <a:gd name="connsiteY3" fmla="*/ 0 h 8820"/>
                  <a:gd name="connsiteX4" fmla="*/ 0 w 8560"/>
                  <a:gd name="connsiteY4" fmla="*/ 6918 h 88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560" h="8820">
                    <a:moveTo>
                      <a:pt x="0" y="6918"/>
                    </a:moveTo>
                    <a:cubicBezTo>
                      <a:pt x="1124" y="7523"/>
                      <a:pt x="2248" y="8215"/>
                      <a:pt x="3372" y="8820"/>
                    </a:cubicBezTo>
                    <a:cubicBezTo>
                      <a:pt x="5102" y="6399"/>
                      <a:pt x="6831" y="4064"/>
                      <a:pt x="8561" y="1643"/>
                    </a:cubicBezTo>
                    <a:lnTo>
                      <a:pt x="5621" y="0"/>
                    </a:lnTo>
                    <a:cubicBezTo>
                      <a:pt x="3718" y="2248"/>
                      <a:pt x="1902" y="4583"/>
                      <a:pt x="0" y="6918"/>
                    </a:cubicBezTo>
                    <a:close/>
                  </a:path>
                </a:pathLst>
              </a:custGeom>
              <a:solidFill>
                <a:srgbClr val="CC0033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554" name="图形 9"/>
              <p:cNvSpPr/>
              <p:nvPr/>
            </p:nvSpPr>
            <p:spPr>
              <a:xfrm>
                <a:off x="6734" y="6685"/>
                <a:ext cx="11" cy="21"/>
              </a:xfrm>
              <a:custGeom>
                <a:avLst/>
                <a:gdLst>
                  <a:gd name="connsiteX0" fmla="*/ 0 w 6745"/>
                  <a:gd name="connsiteY0" fmla="*/ 865 h 13057"/>
                  <a:gd name="connsiteX1" fmla="*/ 6745 w 6745"/>
                  <a:gd name="connsiteY1" fmla="*/ 13058 h 13057"/>
                  <a:gd name="connsiteX2" fmla="*/ 3027 w 6745"/>
                  <a:gd name="connsiteY2" fmla="*/ 0 h 13057"/>
                  <a:gd name="connsiteX3" fmla="*/ 0 w 6745"/>
                  <a:gd name="connsiteY3" fmla="*/ 865 h 130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745" h="13057">
                    <a:moveTo>
                      <a:pt x="0" y="865"/>
                    </a:moveTo>
                    <a:cubicBezTo>
                      <a:pt x="2248" y="4929"/>
                      <a:pt x="4497" y="8993"/>
                      <a:pt x="6745" y="13058"/>
                    </a:cubicBezTo>
                    <a:cubicBezTo>
                      <a:pt x="5534" y="8734"/>
                      <a:pt x="4324" y="4324"/>
                      <a:pt x="3027" y="0"/>
                    </a:cubicBezTo>
                    <a:cubicBezTo>
                      <a:pt x="1989" y="259"/>
                      <a:pt x="1038" y="519"/>
                      <a:pt x="0" y="865"/>
                    </a:cubicBezTo>
                    <a:close/>
                  </a:path>
                </a:pathLst>
              </a:custGeom>
              <a:solidFill>
                <a:srgbClr val="CC0033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555" name="图形 9"/>
              <p:cNvSpPr/>
              <p:nvPr/>
            </p:nvSpPr>
            <p:spPr>
              <a:xfrm>
                <a:off x="8249" y="6869"/>
                <a:ext cx="10" cy="15"/>
              </a:xfrm>
              <a:custGeom>
                <a:avLst/>
                <a:gdLst>
                  <a:gd name="connsiteX0" fmla="*/ 2989 w 6534"/>
                  <a:gd name="connsiteY0" fmla="*/ 0 h 9252"/>
                  <a:gd name="connsiteX1" fmla="*/ 6534 w 6534"/>
                  <a:gd name="connsiteY1" fmla="*/ 9253 h 9252"/>
                  <a:gd name="connsiteX2" fmla="*/ 2989 w 6534"/>
                  <a:gd name="connsiteY2" fmla="*/ 0 h 92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534" h="9252">
                    <a:moveTo>
                      <a:pt x="2989" y="0"/>
                    </a:moveTo>
                    <a:cubicBezTo>
                      <a:pt x="-3843" y="7264"/>
                      <a:pt x="2643" y="7696"/>
                      <a:pt x="6534" y="9253"/>
                    </a:cubicBezTo>
                    <a:cubicBezTo>
                      <a:pt x="5497" y="6486"/>
                      <a:pt x="4459" y="3718"/>
                      <a:pt x="2989" y="0"/>
                    </a:cubicBezTo>
                    <a:close/>
                  </a:path>
                </a:pathLst>
              </a:custGeom>
              <a:solidFill>
                <a:srgbClr val="CC0033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556" name="图形 9"/>
              <p:cNvSpPr/>
              <p:nvPr/>
            </p:nvSpPr>
            <p:spPr>
              <a:xfrm>
                <a:off x="6289" y="6796"/>
                <a:ext cx="14" cy="9"/>
              </a:xfrm>
              <a:custGeom>
                <a:avLst/>
                <a:gdLst>
                  <a:gd name="connsiteX0" fmla="*/ 0 w 8733"/>
                  <a:gd name="connsiteY0" fmla="*/ 3113 h 5710"/>
                  <a:gd name="connsiteX1" fmla="*/ 4324 w 8733"/>
                  <a:gd name="connsiteY1" fmla="*/ 5707 h 5710"/>
                  <a:gd name="connsiteX2" fmla="*/ 8734 w 8733"/>
                  <a:gd name="connsiteY2" fmla="*/ 2681 h 5710"/>
                  <a:gd name="connsiteX3" fmla="*/ 3200 w 8733"/>
                  <a:gd name="connsiteY3" fmla="*/ 0 h 5710"/>
                  <a:gd name="connsiteX4" fmla="*/ 0 w 8733"/>
                  <a:gd name="connsiteY4" fmla="*/ 3113 h 57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733" h="5710">
                    <a:moveTo>
                      <a:pt x="0" y="3113"/>
                    </a:moveTo>
                    <a:cubicBezTo>
                      <a:pt x="1470" y="4064"/>
                      <a:pt x="2854" y="5534"/>
                      <a:pt x="4324" y="5707"/>
                    </a:cubicBezTo>
                    <a:cubicBezTo>
                      <a:pt x="5448" y="5794"/>
                      <a:pt x="6745" y="4064"/>
                      <a:pt x="8734" y="2681"/>
                    </a:cubicBezTo>
                    <a:cubicBezTo>
                      <a:pt x="6226" y="1384"/>
                      <a:pt x="4670" y="0"/>
                      <a:pt x="3200" y="0"/>
                    </a:cubicBezTo>
                    <a:cubicBezTo>
                      <a:pt x="2162" y="87"/>
                      <a:pt x="1124" y="2075"/>
                      <a:pt x="0" y="3113"/>
                    </a:cubicBezTo>
                    <a:close/>
                  </a:path>
                </a:pathLst>
              </a:custGeom>
              <a:solidFill>
                <a:srgbClr val="CC0033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557" name="图形 9"/>
              <p:cNvSpPr/>
              <p:nvPr/>
            </p:nvSpPr>
            <p:spPr>
              <a:xfrm>
                <a:off x="6198" y="6723"/>
                <a:ext cx="29" cy="26"/>
              </a:xfrm>
              <a:custGeom>
                <a:avLst/>
                <a:gdLst>
                  <a:gd name="connsiteX0" fmla="*/ 0 w 18579"/>
                  <a:gd name="connsiteY0" fmla="*/ 1741 h 16441"/>
                  <a:gd name="connsiteX1" fmla="*/ 16344 w 18579"/>
                  <a:gd name="connsiteY1" fmla="*/ 16442 h 16441"/>
                  <a:gd name="connsiteX2" fmla="*/ 0 w 18579"/>
                  <a:gd name="connsiteY2" fmla="*/ 1741 h 164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8579" h="16441">
                    <a:moveTo>
                      <a:pt x="0" y="1741"/>
                    </a:moveTo>
                    <a:cubicBezTo>
                      <a:pt x="6140" y="7189"/>
                      <a:pt x="11242" y="11772"/>
                      <a:pt x="16344" y="16442"/>
                    </a:cubicBezTo>
                    <a:cubicBezTo>
                      <a:pt x="21186" y="12"/>
                      <a:pt x="19197" y="-2323"/>
                      <a:pt x="0" y="1741"/>
                    </a:cubicBezTo>
                    <a:close/>
                  </a:path>
                </a:pathLst>
              </a:custGeom>
              <a:solidFill>
                <a:srgbClr val="CC0033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558" name="图形 9"/>
              <p:cNvSpPr/>
              <p:nvPr/>
            </p:nvSpPr>
            <p:spPr>
              <a:xfrm>
                <a:off x="6117" y="6860"/>
                <a:ext cx="26" cy="11"/>
              </a:xfrm>
              <a:custGeom>
                <a:avLst/>
                <a:gdLst>
                  <a:gd name="connsiteX0" fmla="*/ 15306 w 16343"/>
                  <a:gd name="connsiteY0" fmla="*/ 6918 h 6917"/>
                  <a:gd name="connsiteX1" fmla="*/ 16344 w 16343"/>
                  <a:gd name="connsiteY1" fmla="*/ 3200 h 6917"/>
                  <a:gd name="connsiteX2" fmla="*/ 0 w 16343"/>
                  <a:gd name="connsiteY2" fmla="*/ 0 h 6917"/>
                  <a:gd name="connsiteX3" fmla="*/ 15306 w 16343"/>
                  <a:gd name="connsiteY3" fmla="*/ 6918 h 69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343" h="6917">
                    <a:moveTo>
                      <a:pt x="15306" y="6918"/>
                    </a:moveTo>
                    <a:cubicBezTo>
                      <a:pt x="15652" y="5621"/>
                      <a:pt x="15998" y="4410"/>
                      <a:pt x="16344" y="3200"/>
                    </a:cubicBezTo>
                    <a:cubicBezTo>
                      <a:pt x="11588" y="2248"/>
                      <a:pt x="6831" y="1297"/>
                      <a:pt x="0" y="0"/>
                    </a:cubicBezTo>
                    <a:cubicBezTo>
                      <a:pt x="4324" y="10290"/>
                      <a:pt x="10896" y="4756"/>
                      <a:pt x="15306" y="6918"/>
                    </a:cubicBezTo>
                    <a:close/>
                  </a:path>
                </a:pathLst>
              </a:custGeom>
              <a:solidFill>
                <a:srgbClr val="CC0033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559" name="图形 9"/>
              <p:cNvSpPr/>
              <p:nvPr/>
            </p:nvSpPr>
            <p:spPr>
              <a:xfrm>
                <a:off x="6224" y="6749"/>
                <a:ext cx="8" cy="6"/>
              </a:xfrm>
              <a:custGeom>
                <a:avLst/>
                <a:gdLst>
                  <a:gd name="connsiteX0" fmla="*/ 173 w 4929"/>
                  <a:gd name="connsiteY0" fmla="*/ 65 h 3956"/>
                  <a:gd name="connsiteX1" fmla="*/ 173 w 4929"/>
                  <a:gd name="connsiteY1" fmla="*/ 65 h 3956"/>
                  <a:gd name="connsiteX2" fmla="*/ 0 w 4929"/>
                  <a:gd name="connsiteY2" fmla="*/ 151 h 3956"/>
                  <a:gd name="connsiteX3" fmla="*/ 4064 w 4929"/>
                  <a:gd name="connsiteY3" fmla="*/ 3610 h 3956"/>
                  <a:gd name="connsiteX4" fmla="*/ 4929 w 4929"/>
                  <a:gd name="connsiteY4" fmla="*/ 3956 h 3956"/>
                  <a:gd name="connsiteX5" fmla="*/ 4237 w 4929"/>
                  <a:gd name="connsiteY5" fmla="*/ 3524 h 3956"/>
                  <a:gd name="connsiteX6" fmla="*/ 173 w 4929"/>
                  <a:gd name="connsiteY6" fmla="*/ 65 h 39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929" h="3956">
                    <a:moveTo>
                      <a:pt x="173" y="65"/>
                    </a:moveTo>
                    <a:cubicBezTo>
                      <a:pt x="173" y="-22"/>
                      <a:pt x="86" y="-22"/>
                      <a:pt x="173" y="65"/>
                    </a:cubicBezTo>
                    <a:cubicBezTo>
                      <a:pt x="86" y="65"/>
                      <a:pt x="86" y="65"/>
                      <a:pt x="0" y="151"/>
                    </a:cubicBezTo>
                    <a:cubicBezTo>
                      <a:pt x="1384" y="1362"/>
                      <a:pt x="2681" y="2486"/>
                      <a:pt x="4064" y="3610"/>
                    </a:cubicBezTo>
                    <a:lnTo>
                      <a:pt x="4929" y="3956"/>
                    </a:lnTo>
                    <a:lnTo>
                      <a:pt x="4237" y="3524"/>
                    </a:lnTo>
                    <a:cubicBezTo>
                      <a:pt x="2854" y="2313"/>
                      <a:pt x="1557" y="1189"/>
                      <a:pt x="173" y="65"/>
                    </a:cubicBezTo>
                    <a:close/>
                  </a:path>
                </a:pathLst>
              </a:custGeom>
              <a:solidFill>
                <a:srgbClr val="CC0033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560" name="图形 9"/>
              <p:cNvSpPr/>
              <p:nvPr/>
            </p:nvSpPr>
            <p:spPr>
              <a:xfrm>
                <a:off x="9460" y="6878"/>
                <a:ext cx="2" cy="2"/>
              </a:xfrm>
              <a:custGeom>
                <a:avLst/>
                <a:gdLst>
                  <a:gd name="connsiteX0" fmla="*/ 0 w 1297"/>
                  <a:gd name="connsiteY0" fmla="*/ 605 h 1210"/>
                  <a:gd name="connsiteX1" fmla="*/ 1297 w 1297"/>
                  <a:gd name="connsiteY1" fmla="*/ 1211 h 1210"/>
                  <a:gd name="connsiteX2" fmla="*/ 1211 w 1297"/>
                  <a:gd name="connsiteY2" fmla="*/ 0 h 12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297" h="1210">
                    <a:moveTo>
                      <a:pt x="0" y="605"/>
                    </a:moveTo>
                    <a:lnTo>
                      <a:pt x="1297" y="1211"/>
                    </a:lnTo>
                    <a:lnTo>
                      <a:pt x="1211" y="0"/>
                    </a:lnTo>
                    <a:close/>
                  </a:path>
                </a:pathLst>
              </a:custGeom>
              <a:solidFill>
                <a:srgbClr val="CC0033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561" name="图形 9"/>
              <p:cNvSpPr/>
              <p:nvPr/>
            </p:nvSpPr>
            <p:spPr>
              <a:xfrm>
                <a:off x="9772" y="6743"/>
                <a:ext cx="14" cy="50"/>
              </a:xfrm>
              <a:custGeom>
                <a:avLst/>
                <a:gdLst>
                  <a:gd name="connsiteX0" fmla="*/ 4324 w 8820"/>
                  <a:gd name="connsiteY0" fmla="*/ 0 h 31995"/>
                  <a:gd name="connsiteX1" fmla="*/ 0 w 8820"/>
                  <a:gd name="connsiteY1" fmla="*/ 31995 h 31995"/>
                  <a:gd name="connsiteX2" fmla="*/ 8820 w 8820"/>
                  <a:gd name="connsiteY2" fmla="*/ 951 h 31995"/>
                  <a:gd name="connsiteX3" fmla="*/ 4324 w 8820"/>
                  <a:gd name="connsiteY3" fmla="*/ 0 h 319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820" h="31995">
                    <a:moveTo>
                      <a:pt x="4324" y="0"/>
                    </a:moveTo>
                    <a:cubicBezTo>
                      <a:pt x="2854" y="10636"/>
                      <a:pt x="1470" y="21359"/>
                      <a:pt x="0" y="31995"/>
                    </a:cubicBezTo>
                    <a:cubicBezTo>
                      <a:pt x="7437" y="22310"/>
                      <a:pt x="8474" y="11674"/>
                      <a:pt x="8820" y="951"/>
                    </a:cubicBezTo>
                    <a:cubicBezTo>
                      <a:pt x="7264" y="692"/>
                      <a:pt x="5794" y="346"/>
                      <a:pt x="4324" y="0"/>
                    </a:cubicBezTo>
                    <a:close/>
                  </a:path>
                </a:pathLst>
              </a:custGeom>
              <a:solidFill>
                <a:srgbClr val="CC0033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562" name="图形 9"/>
              <p:cNvSpPr/>
              <p:nvPr/>
            </p:nvSpPr>
            <p:spPr>
              <a:xfrm>
                <a:off x="9668" y="6862"/>
                <a:ext cx="16" cy="15"/>
              </a:xfrm>
              <a:custGeom>
                <a:avLst/>
                <a:gdLst>
                  <a:gd name="connsiteX0" fmla="*/ 0 w 9857"/>
                  <a:gd name="connsiteY0" fmla="*/ 7177 h 9512"/>
                  <a:gd name="connsiteX1" fmla="*/ 4237 w 9857"/>
                  <a:gd name="connsiteY1" fmla="*/ 9512 h 9512"/>
                  <a:gd name="connsiteX2" fmla="*/ 9858 w 9857"/>
                  <a:gd name="connsiteY2" fmla="*/ 1729 h 9512"/>
                  <a:gd name="connsiteX3" fmla="*/ 7350 w 9857"/>
                  <a:gd name="connsiteY3" fmla="*/ 0 h 9512"/>
                  <a:gd name="connsiteX4" fmla="*/ 0 w 9857"/>
                  <a:gd name="connsiteY4" fmla="*/ 7177 h 95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857" h="9512">
                    <a:moveTo>
                      <a:pt x="0" y="7177"/>
                    </a:moveTo>
                    <a:cubicBezTo>
                      <a:pt x="1383" y="7956"/>
                      <a:pt x="2767" y="8734"/>
                      <a:pt x="4237" y="9512"/>
                    </a:cubicBezTo>
                    <a:cubicBezTo>
                      <a:pt x="6140" y="6918"/>
                      <a:pt x="7955" y="4324"/>
                      <a:pt x="9858" y="1729"/>
                    </a:cubicBezTo>
                    <a:cubicBezTo>
                      <a:pt x="8993" y="1124"/>
                      <a:pt x="8129" y="605"/>
                      <a:pt x="7350" y="0"/>
                    </a:cubicBezTo>
                    <a:cubicBezTo>
                      <a:pt x="4843" y="2335"/>
                      <a:pt x="2421" y="4756"/>
                      <a:pt x="0" y="7177"/>
                    </a:cubicBezTo>
                    <a:close/>
                  </a:path>
                </a:pathLst>
              </a:custGeom>
              <a:solidFill>
                <a:srgbClr val="CC0033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563" name="图形 9"/>
              <p:cNvSpPr/>
              <p:nvPr/>
            </p:nvSpPr>
            <p:spPr>
              <a:xfrm>
                <a:off x="7384" y="6661"/>
                <a:ext cx="54" cy="55"/>
              </a:xfrm>
              <a:custGeom>
                <a:avLst/>
                <a:gdLst>
                  <a:gd name="connsiteX0" fmla="*/ 15479 w 34082"/>
                  <a:gd name="connsiteY0" fmla="*/ 47 h 35008"/>
                  <a:gd name="connsiteX1" fmla="*/ 0 w 34082"/>
                  <a:gd name="connsiteY1" fmla="*/ 14661 h 35008"/>
                  <a:gd name="connsiteX2" fmla="*/ 18765 w 34082"/>
                  <a:gd name="connsiteY2" fmla="*/ 34982 h 35008"/>
                  <a:gd name="connsiteX3" fmla="*/ 34071 w 34082"/>
                  <a:gd name="connsiteY3" fmla="*/ 15785 h 35008"/>
                  <a:gd name="connsiteX4" fmla="*/ 15479 w 34082"/>
                  <a:gd name="connsiteY4" fmla="*/ 47 h 350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4082" h="35008">
                    <a:moveTo>
                      <a:pt x="15479" y="47"/>
                    </a:moveTo>
                    <a:cubicBezTo>
                      <a:pt x="6658" y="652"/>
                      <a:pt x="0" y="6878"/>
                      <a:pt x="0" y="14661"/>
                    </a:cubicBezTo>
                    <a:cubicBezTo>
                      <a:pt x="0" y="25470"/>
                      <a:pt x="9339" y="35588"/>
                      <a:pt x="18765" y="34982"/>
                    </a:cubicBezTo>
                    <a:cubicBezTo>
                      <a:pt x="26807" y="34463"/>
                      <a:pt x="34417" y="24865"/>
                      <a:pt x="34071" y="15785"/>
                    </a:cubicBezTo>
                    <a:cubicBezTo>
                      <a:pt x="33811" y="6446"/>
                      <a:pt x="25510" y="-645"/>
                      <a:pt x="15479" y="47"/>
                    </a:cubicBezTo>
                    <a:close/>
                  </a:path>
                </a:pathLst>
              </a:custGeom>
              <a:solidFill>
                <a:srgbClr val="CC0033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564" name="图形 9"/>
              <p:cNvSpPr/>
              <p:nvPr/>
            </p:nvSpPr>
            <p:spPr>
              <a:xfrm>
                <a:off x="6950" y="6871"/>
                <a:ext cx="8" cy="5"/>
              </a:xfrm>
              <a:custGeom>
                <a:avLst/>
                <a:gdLst>
                  <a:gd name="connsiteX0" fmla="*/ 0 w 5015"/>
                  <a:gd name="connsiteY0" fmla="*/ 2357 h 3417"/>
                  <a:gd name="connsiteX1" fmla="*/ 3027 w 5015"/>
                  <a:gd name="connsiteY1" fmla="*/ 3395 h 3417"/>
                  <a:gd name="connsiteX2" fmla="*/ 5016 w 5015"/>
                  <a:gd name="connsiteY2" fmla="*/ 1147 h 3417"/>
                  <a:gd name="connsiteX3" fmla="*/ 1989 w 5015"/>
                  <a:gd name="connsiteY3" fmla="*/ 23 h 3417"/>
                  <a:gd name="connsiteX4" fmla="*/ 0 w 5015"/>
                  <a:gd name="connsiteY4" fmla="*/ 2357 h 34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015" h="3417">
                    <a:moveTo>
                      <a:pt x="0" y="2357"/>
                    </a:moveTo>
                    <a:cubicBezTo>
                      <a:pt x="1038" y="2703"/>
                      <a:pt x="2248" y="3568"/>
                      <a:pt x="3027" y="3395"/>
                    </a:cubicBezTo>
                    <a:cubicBezTo>
                      <a:pt x="3891" y="3222"/>
                      <a:pt x="4324" y="1925"/>
                      <a:pt x="5016" y="1147"/>
                    </a:cubicBezTo>
                    <a:cubicBezTo>
                      <a:pt x="3978" y="714"/>
                      <a:pt x="2767" y="-150"/>
                      <a:pt x="1989" y="23"/>
                    </a:cubicBezTo>
                    <a:cubicBezTo>
                      <a:pt x="1124" y="282"/>
                      <a:pt x="692" y="1579"/>
                      <a:pt x="0" y="2357"/>
                    </a:cubicBezTo>
                    <a:close/>
                  </a:path>
                </a:pathLst>
              </a:custGeom>
              <a:solidFill>
                <a:srgbClr val="CC0033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565" name="图形 9"/>
              <p:cNvSpPr/>
              <p:nvPr/>
            </p:nvSpPr>
            <p:spPr>
              <a:xfrm>
                <a:off x="6090" y="6785"/>
                <a:ext cx="96" cy="62"/>
              </a:xfrm>
              <a:custGeom>
                <a:avLst/>
                <a:gdLst>
                  <a:gd name="connsiteX0" fmla="*/ 38543 w 60767"/>
                  <a:gd name="connsiteY0" fmla="*/ 2836 h 39285"/>
                  <a:gd name="connsiteX1" fmla="*/ 18222 w 60767"/>
                  <a:gd name="connsiteY1" fmla="*/ 3095 h 39285"/>
                  <a:gd name="connsiteX2" fmla="*/ 62 w 60767"/>
                  <a:gd name="connsiteY2" fmla="*/ 19093 h 39285"/>
                  <a:gd name="connsiteX3" fmla="*/ 9834 w 60767"/>
                  <a:gd name="connsiteY3" fmla="*/ 34312 h 39285"/>
                  <a:gd name="connsiteX4" fmla="*/ 60767 w 60767"/>
                  <a:gd name="connsiteY4" fmla="*/ 34918 h 39285"/>
                  <a:gd name="connsiteX5" fmla="*/ 39840 w 60767"/>
                  <a:gd name="connsiteY5" fmla="*/ 4046 h 39285"/>
                  <a:gd name="connsiteX6" fmla="*/ 38543 w 60767"/>
                  <a:gd name="connsiteY6" fmla="*/ 2836 h 392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0767" h="39285">
                    <a:moveTo>
                      <a:pt x="38543" y="2836"/>
                    </a:moveTo>
                    <a:cubicBezTo>
                      <a:pt x="31712" y="-2266"/>
                      <a:pt x="24621" y="587"/>
                      <a:pt x="18222" y="3095"/>
                    </a:cubicBezTo>
                    <a:cubicBezTo>
                      <a:pt x="10007" y="6295"/>
                      <a:pt x="754" y="9408"/>
                      <a:pt x="62" y="19093"/>
                    </a:cubicBezTo>
                    <a:cubicBezTo>
                      <a:pt x="-457" y="25838"/>
                      <a:pt x="2224" y="31199"/>
                      <a:pt x="9834" y="34312"/>
                    </a:cubicBezTo>
                    <a:cubicBezTo>
                      <a:pt x="26091" y="40971"/>
                      <a:pt x="42262" y="40711"/>
                      <a:pt x="60767" y="34918"/>
                    </a:cubicBezTo>
                    <a:cubicBezTo>
                      <a:pt x="52898" y="23330"/>
                      <a:pt x="46326" y="13645"/>
                      <a:pt x="39840" y="4046"/>
                    </a:cubicBezTo>
                    <a:cubicBezTo>
                      <a:pt x="39495" y="3614"/>
                      <a:pt x="39062" y="3182"/>
                      <a:pt x="38543" y="2836"/>
                    </a:cubicBezTo>
                    <a:close/>
                  </a:path>
                </a:pathLst>
              </a:custGeom>
              <a:solidFill>
                <a:srgbClr val="CC0033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567" name="图形 9"/>
              <p:cNvSpPr/>
              <p:nvPr/>
            </p:nvSpPr>
            <p:spPr>
              <a:xfrm>
                <a:off x="7135" y="6761"/>
                <a:ext cx="9" cy="3"/>
              </a:xfrm>
              <a:custGeom>
                <a:avLst/>
                <a:gdLst>
                  <a:gd name="connsiteX0" fmla="*/ 173 w 5793"/>
                  <a:gd name="connsiteY0" fmla="*/ 0 h 2161"/>
                  <a:gd name="connsiteX1" fmla="*/ 0 w 5793"/>
                  <a:gd name="connsiteY1" fmla="*/ 1470 h 2161"/>
                  <a:gd name="connsiteX2" fmla="*/ 5794 w 5793"/>
                  <a:gd name="connsiteY2" fmla="*/ 2162 h 2161"/>
                  <a:gd name="connsiteX3" fmla="*/ 5621 w 5793"/>
                  <a:gd name="connsiteY3" fmla="*/ 0 h 2161"/>
                  <a:gd name="connsiteX4" fmla="*/ 173 w 5793"/>
                  <a:gd name="connsiteY4" fmla="*/ 0 h 21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793" h="2161">
                    <a:moveTo>
                      <a:pt x="173" y="0"/>
                    </a:moveTo>
                    <a:cubicBezTo>
                      <a:pt x="86" y="519"/>
                      <a:pt x="0" y="951"/>
                      <a:pt x="0" y="1470"/>
                    </a:cubicBezTo>
                    <a:cubicBezTo>
                      <a:pt x="1902" y="1643"/>
                      <a:pt x="3891" y="1902"/>
                      <a:pt x="5794" y="2162"/>
                    </a:cubicBezTo>
                    <a:cubicBezTo>
                      <a:pt x="5707" y="1470"/>
                      <a:pt x="5707" y="778"/>
                      <a:pt x="5621" y="0"/>
                    </a:cubicBezTo>
                    <a:lnTo>
                      <a:pt x="173" y="0"/>
                    </a:lnTo>
                    <a:close/>
                  </a:path>
                </a:pathLst>
              </a:custGeom>
              <a:solidFill>
                <a:srgbClr val="CC0033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568" name="图形 9"/>
              <p:cNvSpPr/>
              <p:nvPr/>
            </p:nvSpPr>
            <p:spPr>
              <a:xfrm>
                <a:off x="7260" y="6755"/>
                <a:ext cx="62" cy="98"/>
              </a:xfrm>
              <a:custGeom>
                <a:avLst/>
                <a:gdLst>
                  <a:gd name="connsiteX0" fmla="*/ 35529 w 39247"/>
                  <a:gd name="connsiteY0" fmla="*/ 39519 h 62434"/>
                  <a:gd name="connsiteX1" fmla="*/ 594 w 39247"/>
                  <a:gd name="connsiteY1" fmla="*/ 0 h 62434"/>
                  <a:gd name="connsiteX2" fmla="*/ 1631 w 39247"/>
                  <a:gd name="connsiteY2" fmla="*/ 4756 h 62434"/>
                  <a:gd name="connsiteX3" fmla="*/ 1199 w 39247"/>
                  <a:gd name="connsiteY3" fmla="*/ 25769 h 62434"/>
                  <a:gd name="connsiteX4" fmla="*/ 24720 w 39247"/>
                  <a:gd name="connsiteY4" fmla="*/ 62434 h 62434"/>
                  <a:gd name="connsiteX5" fmla="*/ 35529 w 39247"/>
                  <a:gd name="connsiteY5" fmla="*/ 39519 h 624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9247" h="62434">
                    <a:moveTo>
                      <a:pt x="35529" y="39519"/>
                    </a:moveTo>
                    <a:cubicBezTo>
                      <a:pt x="25152" y="25596"/>
                      <a:pt x="12354" y="13058"/>
                      <a:pt x="594" y="0"/>
                    </a:cubicBezTo>
                    <a:cubicBezTo>
                      <a:pt x="940" y="1556"/>
                      <a:pt x="1631" y="3113"/>
                      <a:pt x="1631" y="4756"/>
                    </a:cubicBezTo>
                    <a:cubicBezTo>
                      <a:pt x="1458" y="11847"/>
                      <a:pt x="-1655" y="19889"/>
                      <a:pt x="1199" y="25769"/>
                    </a:cubicBezTo>
                    <a:cubicBezTo>
                      <a:pt x="7425" y="38481"/>
                      <a:pt x="16591" y="50155"/>
                      <a:pt x="24720" y="62434"/>
                    </a:cubicBezTo>
                    <a:cubicBezTo>
                      <a:pt x="40026" y="51885"/>
                      <a:pt x="42534" y="48858"/>
                      <a:pt x="35529" y="39519"/>
                    </a:cubicBezTo>
                    <a:close/>
                  </a:path>
                </a:pathLst>
              </a:custGeom>
              <a:solidFill>
                <a:srgbClr val="CC0033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569" name="图形 9"/>
              <p:cNvSpPr/>
              <p:nvPr/>
            </p:nvSpPr>
            <p:spPr>
              <a:xfrm>
                <a:off x="7516" y="6855"/>
                <a:ext cx="53" cy="48"/>
              </a:xfrm>
              <a:custGeom>
                <a:avLst/>
                <a:gdLst>
                  <a:gd name="connsiteX0" fmla="*/ 26266 w 33849"/>
                  <a:gd name="connsiteY0" fmla="*/ 0 h 30355"/>
                  <a:gd name="connsiteX1" fmla="*/ 3091 w 33849"/>
                  <a:gd name="connsiteY1" fmla="*/ 17727 h 30355"/>
                  <a:gd name="connsiteX2" fmla="*/ 410 w 33849"/>
                  <a:gd name="connsiteY2" fmla="*/ 26461 h 30355"/>
                  <a:gd name="connsiteX3" fmla="*/ 10009 w 33849"/>
                  <a:gd name="connsiteY3" fmla="*/ 30352 h 30355"/>
                  <a:gd name="connsiteX4" fmla="*/ 31800 w 33849"/>
                  <a:gd name="connsiteY4" fmla="*/ 22483 h 30355"/>
                  <a:gd name="connsiteX5" fmla="*/ 26266 w 33849"/>
                  <a:gd name="connsiteY5" fmla="*/ 0 h 303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3849" h="30355">
                    <a:moveTo>
                      <a:pt x="26266" y="0"/>
                    </a:moveTo>
                    <a:cubicBezTo>
                      <a:pt x="17445" y="6572"/>
                      <a:pt x="9836" y="11761"/>
                      <a:pt x="3091" y="17727"/>
                    </a:cubicBezTo>
                    <a:cubicBezTo>
                      <a:pt x="842" y="19716"/>
                      <a:pt x="-801" y="24299"/>
                      <a:pt x="410" y="26461"/>
                    </a:cubicBezTo>
                    <a:cubicBezTo>
                      <a:pt x="1621" y="28623"/>
                      <a:pt x="6636" y="30439"/>
                      <a:pt x="10009" y="30352"/>
                    </a:cubicBezTo>
                    <a:cubicBezTo>
                      <a:pt x="18224" y="30093"/>
                      <a:pt x="27736" y="31044"/>
                      <a:pt x="31800" y="22483"/>
                    </a:cubicBezTo>
                    <a:cubicBezTo>
                      <a:pt x="35605" y="14009"/>
                      <a:pt x="34308" y="6140"/>
                      <a:pt x="26266" y="0"/>
                    </a:cubicBezTo>
                    <a:close/>
                  </a:path>
                </a:pathLst>
              </a:custGeom>
              <a:solidFill>
                <a:srgbClr val="CC0033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571" name="图形 9"/>
              <p:cNvSpPr/>
              <p:nvPr/>
            </p:nvSpPr>
            <p:spPr>
              <a:xfrm>
                <a:off x="6960" y="6743"/>
                <a:ext cx="5" cy="3"/>
              </a:xfrm>
              <a:custGeom>
                <a:avLst/>
                <a:gdLst>
                  <a:gd name="connsiteX0" fmla="*/ 58 w 2911"/>
                  <a:gd name="connsiteY0" fmla="*/ 1384 h 2075"/>
                  <a:gd name="connsiteX1" fmla="*/ 2739 w 2911"/>
                  <a:gd name="connsiteY1" fmla="*/ 2075 h 2075"/>
                  <a:gd name="connsiteX2" fmla="*/ 2912 w 2911"/>
                  <a:gd name="connsiteY2" fmla="*/ 605 h 2075"/>
                  <a:gd name="connsiteX3" fmla="*/ 231 w 2911"/>
                  <a:gd name="connsiteY3" fmla="*/ 0 h 2075"/>
                  <a:gd name="connsiteX4" fmla="*/ 58 w 2911"/>
                  <a:gd name="connsiteY4" fmla="*/ 1384 h 20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911" h="2075">
                    <a:moveTo>
                      <a:pt x="58" y="1384"/>
                    </a:moveTo>
                    <a:cubicBezTo>
                      <a:pt x="923" y="1729"/>
                      <a:pt x="1874" y="1816"/>
                      <a:pt x="2739" y="2075"/>
                    </a:cubicBezTo>
                    <a:cubicBezTo>
                      <a:pt x="2825" y="1557"/>
                      <a:pt x="2912" y="1124"/>
                      <a:pt x="2912" y="605"/>
                    </a:cubicBezTo>
                    <a:cubicBezTo>
                      <a:pt x="2047" y="432"/>
                      <a:pt x="1096" y="259"/>
                      <a:pt x="231" y="0"/>
                    </a:cubicBezTo>
                    <a:cubicBezTo>
                      <a:pt x="145" y="519"/>
                      <a:pt x="-115" y="1384"/>
                      <a:pt x="58" y="1384"/>
                    </a:cubicBezTo>
                    <a:close/>
                  </a:path>
                </a:pathLst>
              </a:custGeom>
              <a:solidFill>
                <a:srgbClr val="CC0033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572" name="图形 9"/>
              <p:cNvSpPr/>
              <p:nvPr/>
            </p:nvSpPr>
            <p:spPr>
              <a:xfrm>
                <a:off x="8216" y="6802"/>
                <a:ext cx="87" cy="61"/>
              </a:xfrm>
              <a:custGeom>
                <a:avLst/>
                <a:gdLst>
                  <a:gd name="connsiteX0" fmla="*/ 29298 w 55499"/>
                  <a:gd name="connsiteY0" fmla="*/ 8474 h 38913"/>
                  <a:gd name="connsiteX1" fmla="*/ 16153 w 55499"/>
                  <a:gd name="connsiteY1" fmla="*/ 865 h 38913"/>
                  <a:gd name="connsiteX2" fmla="*/ 17623 w 55499"/>
                  <a:gd name="connsiteY2" fmla="*/ 0 h 38913"/>
                  <a:gd name="connsiteX3" fmla="*/ 16067 w 55499"/>
                  <a:gd name="connsiteY3" fmla="*/ 778 h 38913"/>
                  <a:gd name="connsiteX4" fmla="*/ 16240 w 55499"/>
                  <a:gd name="connsiteY4" fmla="*/ 865 h 38913"/>
                  <a:gd name="connsiteX5" fmla="*/ 10273 w 55499"/>
                  <a:gd name="connsiteY5" fmla="*/ 5016 h 38913"/>
                  <a:gd name="connsiteX6" fmla="*/ 3528 w 55499"/>
                  <a:gd name="connsiteY6" fmla="*/ 27412 h 38913"/>
                  <a:gd name="connsiteX7" fmla="*/ 8457 w 55499"/>
                  <a:gd name="connsiteY7" fmla="*/ 38135 h 38913"/>
                  <a:gd name="connsiteX8" fmla="*/ 8371 w 55499"/>
                  <a:gd name="connsiteY8" fmla="*/ 38222 h 38913"/>
                  <a:gd name="connsiteX9" fmla="*/ 8890 w 55499"/>
                  <a:gd name="connsiteY9" fmla="*/ 38913 h 38913"/>
                  <a:gd name="connsiteX10" fmla="*/ 8457 w 55499"/>
                  <a:gd name="connsiteY10" fmla="*/ 38135 h 38913"/>
                  <a:gd name="connsiteX11" fmla="*/ 33794 w 55499"/>
                  <a:gd name="connsiteY11" fmla="*/ 27845 h 38913"/>
                  <a:gd name="connsiteX12" fmla="*/ 55499 w 55499"/>
                  <a:gd name="connsiteY12" fmla="*/ 24645 h 38913"/>
                  <a:gd name="connsiteX13" fmla="*/ 29298 w 55499"/>
                  <a:gd name="connsiteY13" fmla="*/ 8474 h 389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55499" h="38913">
                    <a:moveTo>
                      <a:pt x="29298" y="8474"/>
                    </a:moveTo>
                    <a:cubicBezTo>
                      <a:pt x="24887" y="8474"/>
                      <a:pt x="20564" y="3545"/>
                      <a:pt x="16153" y="865"/>
                    </a:cubicBezTo>
                    <a:cubicBezTo>
                      <a:pt x="16672" y="519"/>
                      <a:pt x="17105" y="259"/>
                      <a:pt x="17623" y="0"/>
                    </a:cubicBezTo>
                    <a:cubicBezTo>
                      <a:pt x="17105" y="259"/>
                      <a:pt x="16586" y="519"/>
                      <a:pt x="16067" y="778"/>
                    </a:cubicBezTo>
                    <a:lnTo>
                      <a:pt x="16240" y="865"/>
                    </a:lnTo>
                    <a:cubicBezTo>
                      <a:pt x="14251" y="2248"/>
                      <a:pt x="12262" y="3632"/>
                      <a:pt x="10273" y="5016"/>
                    </a:cubicBezTo>
                    <a:cubicBezTo>
                      <a:pt x="-1920" y="13749"/>
                      <a:pt x="-2006" y="14009"/>
                      <a:pt x="3528" y="27412"/>
                    </a:cubicBezTo>
                    <a:cubicBezTo>
                      <a:pt x="4998" y="31044"/>
                      <a:pt x="6814" y="34590"/>
                      <a:pt x="8457" y="38135"/>
                    </a:cubicBezTo>
                    <a:lnTo>
                      <a:pt x="8371" y="38222"/>
                    </a:lnTo>
                    <a:lnTo>
                      <a:pt x="8890" y="38913"/>
                    </a:lnTo>
                    <a:lnTo>
                      <a:pt x="8457" y="38135"/>
                    </a:lnTo>
                    <a:cubicBezTo>
                      <a:pt x="14251" y="29834"/>
                      <a:pt x="21774" y="26115"/>
                      <a:pt x="33794" y="27845"/>
                    </a:cubicBezTo>
                    <a:cubicBezTo>
                      <a:pt x="40626" y="28796"/>
                      <a:pt x="48235" y="25856"/>
                      <a:pt x="55499" y="24645"/>
                    </a:cubicBezTo>
                    <a:cubicBezTo>
                      <a:pt x="50743" y="14355"/>
                      <a:pt x="43133" y="8474"/>
                      <a:pt x="29298" y="8474"/>
                    </a:cubicBezTo>
                    <a:close/>
                  </a:path>
                </a:pathLst>
              </a:custGeom>
              <a:solidFill>
                <a:srgbClr val="CC0033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573" name="图形 9"/>
              <p:cNvSpPr/>
              <p:nvPr/>
            </p:nvSpPr>
            <p:spPr>
              <a:xfrm>
                <a:off x="8098" y="6643"/>
                <a:ext cx="51" cy="86"/>
              </a:xfrm>
              <a:custGeom>
                <a:avLst/>
                <a:gdLst>
                  <a:gd name="connsiteX0" fmla="*/ 23773 w 32500"/>
                  <a:gd name="connsiteY0" fmla="*/ 22925 h 54314"/>
                  <a:gd name="connsiteX1" fmla="*/ 28529 w 32500"/>
                  <a:gd name="connsiteY1" fmla="*/ 17477 h 54314"/>
                  <a:gd name="connsiteX2" fmla="*/ 27492 w 32500"/>
                  <a:gd name="connsiteY2" fmla="*/ 1306 h 54314"/>
                  <a:gd name="connsiteX3" fmla="*/ 11753 w 32500"/>
                  <a:gd name="connsiteY3" fmla="*/ 7273 h 54314"/>
                  <a:gd name="connsiteX4" fmla="*/ 2933 w 32500"/>
                  <a:gd name="connsiteY4" fmla="*/ 45408 h 54314"/>
                  <a:gd name="connsiteX5" fmla="*/ 11408 w 32500"/>
                  <a:gd name="connsiteY5" fmla="*/ 54315 h 54314"/>
                  <a:gd name="connsiteX6" fmla="*/ 14694 w 32500"/>
                  <a:gd name="connsiteY6" fmla="*/ 44716 h 54314"/>
                  <a:gd name="connsiteX7" fmla="*/ 23773 w 32500"/>
                  <a:gd name="connsiteY7" fmla="*/ 22925 h 543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2500" h="54314">
                    <a:moveTo>
                      <a:pt x="23773" y="22925"/>
                    </a:moveTo>
                    <a:cubicBezTo>
                      <a:pt x="25503" y="21281"/>
                      <a:pt x="27146" y="19379"/>
                      <a:pt x="28529" y="17477"/>
                    </a:cubicBezTo>
                    <a:cubicBezTo>
                      <a:pt x="34150" y="9694"/>
                      <a:pt x="33804" y="4160"/>
                      <a:pt x="27492" y="1306"/>
                    </a:cubicBezTo>
                    <a:cubicBezTo>
                      <a:pt x="19623" y="-2240"/>
                      <a:pt x="15645" y="1998"/>
                      <a:pt x="11753" y="7273"/>
                    </a:cubicBezTo>
                    <a:cubicBezTo>
                      <a:pt x="2933" y="19033"/>
                      <a:pt x="-4244" y="31053"/>
                      <a:pt x="2933" y="45408"/>
                    </a:cubicBezTo>
                    <a:cubicBezTo>
                      <a:pt x="4317" y="48175"/>
                      <a:pt x="7430" y="50164"/>
                      <a:pt x="11408" y="54315"/>
                    </a:cubicBezTo>
                    <a:cubicBezTo>
                      <a:pt x="13051" y="49645"/>
                      <a:pt x="14780" y="47137"/>
                      <a:pt x="14694" y="44716"/>
                    </a:cubicBezTo>
                    <a:cubicBezTo>
                      <a:pt x="14002" y="36155"/>
                      <a:pt x="17374" y="29151"/>
                      <a:pt x="23773" y="22925"/>
                    </a:cubicBezTo>
                    <a:close/>
                  </a:path>
                </a:pathLst>
              </a:custGeom>
              <a:solidFill>
                <a:srgbClr val="CC0033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574" name="图形 9"/>
              <p:cNvSpPr/>
              <p:nvPr/>
            </p:nvSpPr>
            <p:spPr>
              <a:xfrm>
                <a:off x="8266" y="6683"/>
                <a:ext cx="3" cy="2"/>
              </a:xfrm>
              <a:custGeom>
                <a:avLst/>
                <a:gdLst>
                  <a:gd name="connsiteX0" fmla="*/ 1729 w 1729"/>
                  <a:gd name="connsiteY0" fmla="*/ 1527 h 1526"/>
                  <a:gd name="connsiteX1" fmla="*/ 1470 w 1729"/>
                  <a:gd name="connsiteY1" fmla="*/ 143 h 1526"/>
                  <a:gd name="connsiteX2" fmla="*/ 0 w 1729"/>
                  <a:gd name="connsiteY2" fmla="*/ 56 h 1526"/>
                  <a:gd name="connsiteX3" fmla="*/ 259 w 1729"/>
                  <a:gd name="connsiteY3" fmla="*/ 1440 h 1526"/>
                  <a:gd name="connsiteX4" fmla="*/ 1729 w 1729"/>
                  <a:gd name="connsiteY4" fmla="*/ 1527 h 1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29" h="1526">
                    <a:moveTo>
                      <a:pt x="1729" y="1527"/>
                    </a:moveTo>
                    <a:cubicBezTo>
                      <a:pt x="1643" y="1094"/>
                      <a:pt x="1729" y="489"/>
                      <a:pt x="1470" y="143"/>
                    </a:cubicBezTo>
                    <a:cubicBezTo>
                      <a:pt x="1297" y="-116"/>
                      <a:pt x="519" y="56"/>
                      <a:pt x="0" y="56"/>
                    </a:cubicBezTo>
                    <a:cubicBezTo>
                      <a:pt x="87" y="489"/>
                      <a:pt x="0" y="1094"/>
                      <a:pt x="259" y="1440"/>
                    </a:cubicBezTo>
                    <a:cubicBezTo>
                      <a:pt x="519" y="1613"/>
                      <a:pt x="1211" y="1440"/>
                      <a:pt x="1729" y="1527"/>
                    </a:cubicBezTo>
                    <a:close/>
                  </a:path>
                </a:pathLst>
              </a:custGeom>
              <a:solidFill>
                <a:srgbClr val="CC0033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575" name="图形 9"/>
              <p:cNvSpPr/>
              <p:nvPr/>
            </p:nvSpPr>
            <p:spPr>
              <a:xfrm>
                <a:off x="7602" y="6923"/>
                <a:ext cx="23" cy="32"/>
              </a:xfrm>
              <a:custGeom>
                <a:avLst/>
                <a:gdLst>
                  <a:gd name="connsiteX0" fmla="*/ 0 w 14624"/>
                  <a:gd name="connsiteY0" fmla="*/ 20062 h 20061"/>
                  <a:gd name="connsiteX1" fmla="*/ 8129 w 14624"/>
                  <a:gd name="connsiteY1" fmla="*/ 0 h 20061"/>
                  <a:gd name="connsiteX2" fmla="*/ 0 w 14624"/>
                  <a:gd name="connsiteY2" fmla="*/ 20062 h 200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4624" h="20061">
                    <a:moveTo>
                      <a:pt x="0" y="20062"/>
                    </a:moveTo>
                    <a:cubicBezTo>
                      <a:pt x="17641" y="16603"/>
                      <a:pt x="17987" y="15565"/>
                      <a:pt x="8129" y="0"/>
                    </a:cubicBezTo>
                    <a:cubicBezTo>
                      <a:pt x="5102" y="7437"/>
                      <a:pt x="2854" y="13058"/>
                      <a:pt x="0" y="20062"/>
                    </a:cubicBezTo>
                    <a:close/>
                  </a:path>
                </a:pathLst>
              </a:custGeom>
              <a:solidFill>
                <a:srgbClr val="CC0033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576" name="图形 9"/>
              <p:cNvSpPr/>
              <p:nvPr/>
            </p:nvSpPr>
            <p:spPr>
              <a:xfrm>
                <a:off x="7663" y="6713"/>
                <a:ext cx="29" cy="18"/>
              </a:xfrm>
              <a:custGeom>
                <a:avLst/>
                <a:gdLst>
                  <a:gd name="connsiteX0" fmla="*/ 18333 w 18332"/>
                  <a:gd name="connsiteY0" fmla="*/ 0 h 11655"/>
                  <a:gd name="connsiteX1" fmla="*/ 0 w 18332"/>
                  <a:gd name="connsiteY1" fmla="*/ 7264 h 11655"/>
                  <a:gd name="connsiteX2" fmla="*/ 18333 w 18332"/>
                  <a:gd name="connsiteY2" fmla="*/ 0 h 116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8332" h="11655">
                    <a:moveTo>
                      <a:pt x="18333" y="0"/>
                    </a:moveTo>
                    <a:cubicBezTo>
                      <a:pt x="11069" y="2854"/>
                      <a:pt x="5448" y="5102"/>
                      <a:pt x="0" y="7264"/>
                    </a:cubicBezTo>
                    <a:cubicBezTo>
                      <a:pt x="10463" y="14182"/>
                      <a:pt x="11933" y="13749"/>
                      <a:pt x="18333" y="0"/>
                    </a:cubicBezTo>
                    <a:close/>
                  </a:path>
                </a:pathLst>
              </a:custGeom>
              <a:solidFill>
                <a:srgbClr val="CC0033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577" name="图形 9"/>
              <p:cNvSpPr/>
              <p:nvPr/>
            </p:nvSpPr>
            <p:spPr>
              <a:xfrm>
                <a:off x="7495" y="6766"/>
                <a:ext cx="34" cy="26"/>
              </a:xfrm>
              <a:custGeom>
                <a:avLst/>
                <a:gdLst>
                  <a:gd name="connsiteX0" fmla="*/ 20149 w 21587"/>
                  <a:gd name="connsiteY0" fmla="*/ 3203 h 16260"/>
                  <a:gd name="connsiteX1" fmla="*/ 0 w 21587"/>
                  <a:gd name="connsiteY1" fmla="*/ 8045 h 16260"/>
                  <a:gd name="connsiteX2" fmla="*/ 19976 w 21587"/>
                  <a:gd name="connsiteY2" fmla="*/ 12974 h 16260"/>
                  <a:gd name="connsiteX3" fmla="*/ 20149 w 21587"/>
                  <a:gd name="connsiteY3" fmla="*/ 3203 h 162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587" h="16260">
                    <a:moveTo>
                      <a:pt x="20149" y="3203"/>
                    </a:moveTo>
                    <a:cubicBezTo>
                      <a:pt x="12193" y="-3629"/>
                      <a:pt x="6572" y="1646"/>
                      <a:pt x="0" y="8045"/>
                    </a:cubicBezTo>
                    <a:cubicBezTo>
                      <a:pt x="6313" y="15569"/>
                      <a:pt x="12279" y="19460"/>
                      <a:pt x="19976" y="12974"/>
                    </a:cubicBezTo>
                    <a:cubicBezTo>
                      <a:pt x="22051" y="11331"/>
                      <a:pt x="22137" y="4846"/>
                      <a:pt x="20149" y="3203"/>
                    </a:cubicBezTo>
                    <a:close/>
                  </a:path>
                </a:pathLst>
              </a:custGeom>
              <a:solidFill>
                <a:srgbClr val="CC0033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578" name="图形 9"/>
              <p:cNvSpPr/>
              <p:nvPr/>
            </p:nvSpPr>
            <p:spPr>
              <a:xfrm>
                <a:off x="7833" y="6887"/>
                <a:ext cx="3" cy="2"/>
              </a:xfrm>
              <a:custGeom>
                <a:avLst/>
                <a:gdLst>
                  <a:gd name="connsiteX0" fmla="*/ 0 w 1988"/>
                  <a:gd name="connsiteY0" fmla="*/ 1124 h 1124"/>
                  <a:gd name="connsiteX1" fmla="*/ 1989 w 1988"/>
                  <a:gd name="connsiteY1" fmla="*/ 605 h 1124"/>
                  <a:gd name="connsiteX2" fmla="*/ 605 w 1988"/>
                  <a:gd name="connsiteY2" fmla="*/ 0 h 1124"/>
                  <a:gd name="connsiteX3" fmla="*/ 0 w 1988"/>
                  <a:gd name="connsiteY3" fmla="*/ 1124 h 11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88" h="1124">
                    <a:moveTo>
                      <a:pt x="0" y="1124"/>
                    </a:moveTo>
                    <a:cubicBezTo>
                      <a:pt x="692" y="951"/>
                      <a:pt x="1297" y="778"/>
                      <a:pt x="1989" y="605"/>
                    </a:cubicBezTo>
                    <a:cubicBezTo>
                      <a:pt x="1556" y="432"/>
                      <a:pt x="1124" y="173"/>
                      <a:pt x="605" y="0"/>
                    </a:cubicBezTo>
                    <a:cubicBezTo>
                      <a:pt x="432" y="346"/>
                      <a:pt x="173" y="778"/>
                      <a:pt x="0" y="1124"/>
                    </a:cubicBezTo>
                    <a:close/>
                  </a:path>
                </a:pathLst>
              </a:custGeom>
              <a:solidFill>
                <a:srgbClr val="CC0033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579" name="图形 9"/>
              <p:cNvSpPr/>
              <p:nvPr/>
            </p:nvSpPr>
            <p:spPr>
              <a:xfrm>
                <a:off x="8014" y="6841"/>
                <a:ext cx="44" cy="24"/>
              </a:xfrm>
              <a:custGeom>
                <a:avLst/>
                <a:gdLst>
                  <a:gd name="connsiteX0" fmla="*/ 4583 w 28017"/>
                  <a:gd name="connsiteY0" fmla="*/ 0 h 15545"/>
                  <a:gd name="connsiteX1" fmla="*/ 0 w 28017"/>
                  <a:gd name="connsiteY1" fmla="*/ 2421 h 15545"/>
                  <a:gd name="connsiteX2" fmla="*/ 3632 w 28017"/>
                  <a:gd name="connsiteY2" fmla="*/ 13490 h 15545"/>
                  <a:gd name="connsiteX3" fmla="*/ 28018 w 28017"/>
                  <a:gd name="connsiteY3" fmla="*/ 8820 h 15545"/>
                  <a:gd name="connsiteX4" fmla="*/ 4583 w 28017"/>
                  <a:gd name="connsiteY4" fmla="*/ 0 h 155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8017" h="15545">
                    <a:moveTo>
                      <a:pt x="4583" y="0"/>
                    </a:moveTo>
                    <a:cubicBezTo>
                      <a:pt x="3027" y="778"/>
                      <a:pt x="1470" y="1643"/>
                      <a:pt x="0" y="2421"/>
                    </a:cubicBezTo>
                    <a:cubicBezTo>
                      <a:pt x="1124" y="6313"/>
                      <a:pt x="1038" y="12452"/>
                      <a:pt x="3632" y="13490"/>
                    </a:cubicBezTo>
                    <a:cubicBezTo>
                      <a:pt x="11069" y="16517"/>
                      <a:pt x="19630" y="17122"/>
                      <a:pt x="28018" y="8820"/>
                    </a:cubicBezTo>
                    <a:cubicBezTo>
                      <a:pt x="19284" y="5534"/>
                      <a:pt x="11933" y="2767"/>
                      <a:pt x="4583" y="0"/>
                    </a:cubicBezTo>
                    <a:close/>
                  </a:path>
                </a:pathLst>
              </a:custGeom>
              <a:solidFill>
                <a:srgbClr val="CC0033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580" name="图形 9"/>
              <p:cNvSpPr/>
              <p:nvPr/>
            </p:nvSpPr>
            <p:spPr>
              <a:xfrm>
                <a:off x="5900" y="6683"/>
                <a:ext cx="1" cy="3"/>
              </a:xfrm>
              <a:custGeom>
                <a:avLst/>
                <a:gdLst>
                  <a:gd name="connsiteX0" fmla="*/ 346 w 518"/>
                  <a:gd name="connsiteY0" fmla="*/ 1643 h 1643"/>
                  <a:gd name="connsiteX1" fmla="*/ 519 w 518"/>
                  <a:gd name="connsiteY1" fmla="*/ 1557 h 1643"/>
                  <a:gd name="connsiteX2" fmla="*/ 0 w 518"/>
                  <a:gd name="connsiteY2" fmla="*/ 0 h 1643"/>
                  <a:gd name="connsiteX3" fmla="*/ 346 w 518"/>
                  <a:gd name="connsiteY3" fmla="*/ 1643 h 16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18" h="1643">
                    <a:moveTo>
                      <a:pt x="346" y="1643"/>
                    </a:moveTo>
                    <a:lnTo>
                      <a:pt x="519" y="1557"/>
                    </a:lnTo>
                    <a:cubicBezTo>
                      <a:pt x="346" y="1038"/>
                      <a:pt x="173" y="519"/>
                      <a:pt x="0" y="0"/>
                    </a:cubicBezTo>
                    <a:cubicBezTo>
                      <a:pt x="173" y="605"/>
                      <a:pt x="259" y="1124"/>
                      <a:pt x="346" y="1643"/>
                    </a:cubicBezTo>
                    <a:close/>
                  </a:path>
                </a:pathLst>
              </a:custGeom>
              <a:solidFill>
                <a:srgbClr val="CC0033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581" name="图形 9"/>
              <p:cNvSpPr/>
              <p:nvPr/>
            </p:nvSpPr>
            <p:spPr>
              <a:xfrm>
                <a:off x="9873" y="6749"/>
                <a:ext cx="1" cy="1"/>
              </a:xfrm>
              <a:custGeom>
                <a:avLst/>
                <a:gdLst>
                  <a:gd name="connsiteX0" fmla="*/ 692 w 778"/>
                  <a:gd name="connsiteY0" fmla="*/ 346 h 345"/>
                  <a:gd name="connsiteX1" fmla="*/ 778 w 778"/>
                  <a:gd name="connsiteY1" fmla="*/ 259 h 345"/>
                  <a:gd name="connsiteX2" fmla="*/ 0 w 778"/>
                  <a:gd name="connsiteY2" fmla="*/ 0 h 3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78" h="345">
                    <a:moveTo>
                      <a:pt x="692" y="346"/>
                    </a:moveTo>
                    <a:lnTo>
                      <a:pt x="778" y="25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C0033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584" name="图形 9"/>
              <p:cNvSpPr/>
              <p:nvPr/>
            </p:nvSpPr>
            <p:spPr>
              <a:xfrm>
                <a:off x="5752" y="6717"/>
                <a:ext cx="26" cy="6"/>
              </a:xfrm>
              <a:custGeom>
                <a:avLst/>
                <a:gdLst>
                  <a:gd name="connsiteX0" fmla="*/ 7956 w 16776"/>
                  <a:gd name="connsiteY0" fmla="*/ 3632 h 3977"/>
                  <a:gd name="connsiteX1" fmla="*/ 173 w 16776"/>
                  <a:gd name="connsiteY1" fmla="*/ 3805 h 3977"/>
                  <a:gd name="connsiteX2" fmla="*/ 0 w 16776"/>
                  <a:gd name="connsiteY2" fmla="*/ 3891 h 3977"/>
                  <a:gd name="connsiteX3" fmla="*/ 86 w 16776"/>
                  <a:gd name="connsiteY3" fmla="*/ 3978 h 3977"/>
                  <a:gd name="connsiteX4" fmla="*/ 86 w 16776"/>
                  <a:gd name="connsiteY4" fmla="*/ 3978 h 3977"/>
                  <a:gd name="connsiteX5" fmla="*/ 8215 w 16776"/>
                  <a:gd name="connsiteY5" fmla="*/ 3891 h 3977"/>
                  <a:gd name="connsiteX6" fmla="*/ 15998 w 16776"/>
                  <a:gd name="connsiteY6" fmla="*/ 432 h 3977"/>
                  <a:gd name="connsiteX7" fmla="*/ 15998 w 16776"/>
                  <a:gd name="connsiteY7" fmla="*/ 432 h 3977"/>
                  <a:gd name="connsiteX8" fmla="*/ 16776 w 16776"/>
                  <a:gd name="connsiteY8" fmla="*/ 0 h 3977"/>
                  <a:gd name="connsiteX9" fmla="*/ 15825 w 16776"/>
                  <a:gd name="connsiteY9" fmla="*/ 346 h 3977"/>
                  <a:gd name="connsiteX10" fmla="*/ 7956 w 16776"/>
                  <a:gd name="connsiteY10" fmla="*/ 3632 h 39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6776" h="3977">
                    <a:moveTo>
                      <a:pt x="7956" y="3632"/>
                    </a:moveTo>
                    <a:cubicBezTo>
                      <a:pt x="5361" y="3718"/>
                      <a:pt x="2767" y="3718"/>
                      <a:pt x="173" y="3805"/>
                    </a:cubicBezTo>
                    <a:cubicBezTo>
                      <a:pt x="86" y="3805"/>
                      <a:pt x="86" y="3891"/>
                      <a:pt x="0" y="3891"/>
                    </a:cubicBezTo>
                    <a:cubicBezTo>
                      <a:pt x="0" y="3891"/>
                      <a:pt x="0" y="3891"/>
                      <a:pt x="86" y="3978"/>
                    </a:cubicBezTo>
                    <a:lnTo>
                      <a:pt x="86" y="3978"/>
                    </a:lnTo>
                    <a:cubicBezTo>
                      <a:pt x="2767" y="3978"/>
                      <a:pt x="5534" y="3891"/>
                      <a:pt x="8215" y="3891"/>
                    </a:cubicBezTo>
                    <a:cubicBezTo>
                      <a:pt x="10809" y="2767"/>
                      <a:pt x="13404" y="1643"/>
                      <a:pt x="15998" y="432"/>
                    </a:cubicBezTo>
                    <a:lnTo>
                      <a:pt x="15998" y="432"/>
                    </a:lnTo>
                    <a:lnTo>
                      <a:pt x="16776" y="0"/>
                    </a:lnTo>
                    <a:lnTo>
                      <a:pt x="15825" y="346"/>
                    </a:lnTo>
                    <a:cubicBezTo>
                      <a:pt x="13144" y="1384"/>
                      <a:pt x="10550" y="2508"/>
                      <a:pt x="7956" y="3632"/>
                    </a:cubicBezTo>
                    <a:close/>
                  </a:path>
                </a:pathLst>
              </a:custGeom>
              <a:solidFill>
                <a:srgbClr val="CC0033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585" name="图形 9"/>
              <p:cNvSpPr/>
              <p:nvPr/>
            </p:nvSpPr>
            <p:spPr>
              <a:xfrm>
                <a:off x="5732" y="6718"/>
                <a:ext cx="20" cy="13"/>
              </a:xfrm>
              <a:custGeom>
                <a:avLst/>
                <a:gdLst>
                  <a:gd name="connsiteX0" fmla="*/ 0 w 12452"/>
                  <a:gd name="connsiteY0" fmla="*/ 8008 h 8008"/>
                  <a:gd name="connsiteX1" fmla="*/ 12452 w 12452"/>
                  <a:gd name="connsiteY1" fmla="*/ 2993 h 8008"/>
                  <a:gd name="connsiteX2" fmla="*/ 0 w 12452"/>
                  <a:gd name="connsiteY2" fmla="*/ 8008 h 80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2452" h="8008">
                    <a:moveTo>
                      <a:pt x="0" y="8008"/>
                    </a:moveTo>
                    <a:cubicBezTo>
                      <a:pt x="6399" y="5414"/>
                      <a:pt x="9512" y="4203"/>
                      <a:pt x="12452" y="2993"/>
                    </a:cubicBezTo>
                    <a:cubicBezTo>
                      <a:pt x="7177" y="-2888"/>
                      <a:pt x="4756" y="485"/>
                      <a:pt x="0" y="8008"/>
                    </a:cubicBezTo>
                    <a:close/>
                  </a:path>
                </a:pathLst>
              </a:custGeom>
              <a:solidFill>
                <a:srgbClr val="CC0033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587" name="图形 9"/>
              <p:cNvSpPr/>
              <p:nvPr/>
            </p:nvSpPr>
            <p:spPr>
              <a:xfrm>
                <a:off x="5814" y="6683"/>
                <a:ext cx="4" cy="3"/>
              </a:xfrm>
              <a:custGeom>
                <a:avLst/>
                <a:gdLst>
                  <a:gd name="connsiteX0" fmla="*/ 259 w 2248"/>
                  <a:gd name="connsiteY0" fmla="*/ 1124 h 1902"/>
                  <a:gd name="connsiteX1" fmla="*/ 0 w 2248"/>
                  <a:gd name="connsiteY1" fmla="*/ 1902 h 1902"/>
                  <a:gd name="connsiteX2" fmla="*/ 432 w 2248"/>
                  <a:gd name="connsiteY2" fmla="*/ 1211 h 1902"/>
                  <a:gd name="connsiteX3" fmla="*/ 2248 w 2248"/>
                  <a:gd name="connsiteY3" fmla="*/ 0 h 1902"/>
                  <a:gd name="connsiteX4" fmla="*/ 259 w 2248"/>
                  <a:gd name="connsiteY4" fmla="*/ 1124 h 1902"/>
                  <a:gd name="connsiteX5" fmla="*/ 259 w 2248"/>
                  <a:gd name="connsiteY5" fmla="*/ 1124 h 19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248" h="1902">
                    <a:moveTo>
                      <a:pt x="259" y="1124"/>
                    </a:moveTo>
                    <a:lnTo>
                      <a:pt x="0" y="1902"/>
                    </a:lnTo>
                    <a:lnTo>
                      <a:pt x="432" y="1211"/>
                    </a:lnTo>
                    <a:cubicBezTo>
                      <a:pt x="1297" y="692"/>
                      <a:pt x="2162" y="86"/>
                      <a:pt x="2248" y="0"/>
                    </a:cubicBezTo>
                    <a:cubicBezTo>
                      <a:pt x="2162" y="86"/>
                      <a:pt x="1211" y="605"/>
                      <a:pt x="259" y="1124"/>
                    </a:cubicBezTo>
                    <a:lnTo>
                      <a:pt x="259" y="1124"/>
                    </a:lnTo>
                    <a:close/>
                  </a:path>
                </a:pathLst>
              </a:custGeom>
              <a:solidFill>
                <a:srgbClr val="CC0033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593" name="图形 9"/>
              <p:cNvSpPr/>
              <p:nvPr/>
            </p:nvSpPr>
            <p:spPr>
              <a:xfrm>
                <a:off x="9414" y="4009"/>
                <a:ext cx="7" cy="4"/>
              </a:xfrm>
              <a:custGeom>
                <a:avLst/>
                <a:gdLst>
                  <a:gd name="connsiteX0" fmla="*/ 173 w 4583"/>
                  <a:gd name="connsiteY0" fmla="*/ 2421 h 2421"/>
                  <a:gd name="connsiteX1" fmla="*/ 4583 w 4583"/>
                  <a:gd name="connsiteY1" fmla="*/ 0 h 2421"/>
                  <a:gd name="connsiteX2" fmla="*/ 0 w 4583"/>
                  <a:gd name="connsiteY2" fmla="*/ 2248 h 2421"/>
                  <a:gd name="connsiteX3" fmla="*/ 173 w 4583"/>
                  <a:gd name="connsiteY3" fmla="*/ 2421 h 24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583" h="2421">
                    <a:moveTo>
                      <a:pt x="173" y="2421"/>
                    </a:moveTo>
                    <a:cubicBezTo>
                      <a:pt x="1643" y="1643"/>
                      <a:pt x="3113" y="865"/>
                      <a:pt x="4583" y="0"/>
                    </a:cubicBezTo>
                    <a:cubicBezTo>
                      <a:pt x="3027" y="778"/>
                      <a:pt x="1557" y="1470"/>
                      <a:pt x="0" y="2248"/>
                    </a:cubicBezTo>
                    <a:lnTo>
                      <a:pt x="173" y="2421"/>
                    </a:lnTo>
                    <a:close/>
                  </a:path>
                </a:pathLst>
              </a:custGeom>
              <a:solidFill>
                <a:srgbClr val="CC0033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594" name="图形 9"/>
              <p:cNvSpPr/>
              <p:nvPr/>
            </p:nvSpPr>
            <p:spPr>
              <a:xfrm>
                <a:off x="8111" y="3986"/>
                <a:ext cx="1" cy="0"/>
              </a:xfrm>
              <a:custGeom>
                <a:avLst/>
                <a:gdLst>
                  <a:gd name="connsiteX0" fmla="*/ 346 w 345"/>
                  <a:gd name="connsiteY0" fmla="*/ 0 h 172"/>
                  <a:gd name="connsiteX1" fmla="*/ 0 w 345"/>
                  <a:gd name="connsiteY1" fmla="*/ 0 h 172"/>
                  <a:gd name="connsiteX2" fmla="*/ 173 w 345"/>
                  <a:gd name="connsiteY2" fmla="*/ 173 h 172"/>
                  <a:gd name="connsiteX3" fmla="*/ 346 w 345"/>
                  <a:gd name="connsiteY3" fmla="*/ 0 h 1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45" h="172">
                    <a:moveTo>
                      <a:pt x="346" y="0"/>
                    </a:moveTo>
                    <a:cubicBezTo>
                      <a:pt x="259" y="0"/>
                      <a:pt x="173" y="0"/>
                      <a:pt x="0" y="0"/>
                    </a:cubicBezTo>
                    <a:cubicBezTo>
                      <a:pt x="87" y="86"/>
                      <a:pt x="87" y="86"/>
                      <a:pt x="173" y="173"/>
                    </a:cubicBezTo>
                    <a:lnTo>
                      <a:pt x="346" y="0"/>
                    </a:lnTo>
                    <a:close/>
                  </a:path>
                </a:pathLst>
              </a:custGeom>
              <a:solidFill>
                <a:srgbClr val="CC0033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595" name="图形 9"/>
              <p:cNvSpPr/>
              <p:nvPr/>
            </p:nvSpPr>
            <p:spPr>
              <a:xfrm>
                <a:off x="9463" y="3979"/>
                <a:ext cx="7" cy="6"/>
              </a:xfrm>
              <a:custGeom>
                <a:avLst/>
                <a:gdLst>
                  <a:gd name="connsiteX0" fmla="*/ 18 w 4168"/>
                  <a:gd name="connsiteY0" fmla="*/ 2421 h 4064"/>
                  <a:gd name="connsiteX1" fmla="*/ 2526 w 4168"/>
                  <a:gd name="connsiteY1" fmla="*/ 4064 h 4064"/>
                  <a:gd name="connsiteX2" fmla="*/ 4169 w 4168"/>
                  <a:gd name="connsiteY2" fmla="*/ 1643 h 4064"/>
                  <a:gd name="connsiteX3" fmla="*/ 1488 w 4168"/>
                  <a:gd name="connsiteY3" fmla="*/ 0 h 4064"/>
                  <a:gd name="connsiteX4" fmla="*/ 18 w 4168"/>
                  <a:gd name="connsiteY4" fmla="*/ 2421 h 40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168" h="4064">
                    <a:moveTo>
                      <a:pt x="18" y="2421"/>
                    </a:moveTo>
                    <a:cubicBezTo>
                      <a:pt x="191" y="3113"/>
                      <a:pt x="1661" y="3545"/>
                      <a:pt x="2526" y="4064"/>
                    </a:cubicBezTo>
                    <a:cubicBezTo>
                      <a:pt x="3131" y="3200"/>
                      <a:pt x="3650" y="2421"/>
                      <a:pt x="4169" y="1643"/>
                    </a:cubicBezTo>
                    <a:cubicBezTo>
                      <a:pt x="3304" y="1124"/>
                      <a:pt x="2353" y="519"/>
                      <a:pt x="1488" y="0"/>
                    </a:cubicBezTo>
                    <a:cubicBezTo>
                      <a:pt x="969" y="778"/>
                      <a:pt x="-155" y="1729"/>
                      <a:pt x="18" y="2421"/>
                    </a:cubicBezTo>
                    <a:close/>
                  </a:path>
                </a:pathLst>
              </a:custGeom>
              <a:solidFill>
                <a:srgbClr val="CC0033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596" name="图形 9"/>
              <p:cNvSpPr/>
              <p:nvPr/>
            </p:nvSpPr>
            <p:spPr>
              <a:xfrm>
                <a:off x="9063" y="3777"/>
                <a:ext cx="2" cy="2"/>
              </a:xfrm>
              <a:custGeom>
                <a:avLst/>
                <a:gdLst>
                  <a:gd name="connsiteX0" fmla="*/ 346 w 1383"/>
                  <a:gd name="connsiteY0" fmla="*/ 0 h 1297"/>
                  <a:gd name="connsiteX1" fmla="*/ 0 w 1383"/>
                  <a:gd name="connsiteY1" fmla="*/ 1297 h 1297"/>
                  <a:gd name="connsiteX2" fmla="*/ 1384 w 1383"/>
                  <a:gd name="connsiteY2" fmla="*/ 951 h 12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83" h="1297">
                    <a:moveTo>
                      <a:pt x="346" y="0"/>
                    </a:moveTo>
                    <a:lnTo>
                      <a:pt x="0" y="1297"/>
                    </a:lnTo>
                    <a:lnTo>
                      <a:pt x="1384" y="951"/>
                    </a:lnTo>
                    <a:close/>
                  </a:path>
                </a:pathLst>
              </a:custGeom>
              <a:solidFill>
                <a:srgbClr val="CC0033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597" name="图形 9"/>
              <p:cNvSpPr/>
              <p:nvPr/>
            </p:nvSpPr>
            <p:spPr>
              <a:xfrm>
                <a:off x="9892" y="3803"/>
                <a:ext cx="2" cy="1"/>
              </a:xfrm>
              <a:custGeom>
                <a:avLst/>
                <a:gdLst>
                  <a:gd name="connsiteX0" fmla="*/ 1038 w 1037"/>
                  <a:gd name="connsiteY0" fmla="*/ 0 h 432"/>
                  <a:gd name="connsiteX1" fmla="*/ 0 w 1037"/>
                  <a:gd name="connsiteY1" fmla="*/ 346 h 432"/>
                  <a:gd name="connsiteX2" fmla="*/ 173 w 1037"/>
                  <a:gd name="connsiteY2" fmla="*/ 432 h 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037" h="432">
                    <a:moveTo>
                      <a:pt x="1038" y="0"/>
                    </a:moveTo>
                    <a:lnTo>
                      <a:pt x="0" y="346"/>
                    </a:lnTo>
                    <a:lnTo>
                      <a:pt x="173" y="432"/>
                    </a:lnTo>
                    <a:close/>
                  </a:path>
                </a:pathLst>
              </a:custGeom>
              <a:solidFill>
                <a:srgbClr val="CC0033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598" name="图形 9"/>
              <p:cNvSpPr/>
              <p:nvPr/>
            </p:nvSpPr>
            <p:spPr>
              <a:xfrm>
                <a:off x="9864" y="3953"/>
                <a:ext cx="10" cy="11"/>
              </a:xfrm>
              <a:custGeom>
                <a:avLst/>
                <a:gdLst>
                  <a:gd name="connsiteX0" fmla="*/ 6226 w 6226"/>
                  <a:gd name="connsiteY0" fmla="*/ 5534 h 6831"/>
                  <a:gd name="connsiteX1" fmla="*/ 2767 w 6226"/>
                  <a:gd name="connsiteY1" fmla="*/ 0 h 6831"/>
                  <a:gd name="connsiteX2" fmla="*/ 0 w 6226"/>
                  <a:gd name="connsiteY2" fmla="*/ 1297 h 6831"/>
                  <a:gd name="connsiteX3" fmla="*/ 3459 w 6226"/>
                  <a:gd name="connsiteY3" fmla="*/ 6831 h 6831"/>
                  <a:gd name="connsiteX4" fmla="*/ 6226 w 6226"/>
                  <a:gd name="connsiteY4" fmla="*/ 5534 h 68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226" h="6831">
                    <a:moveTo>
                      <a:pt x="6226" y="5534"/>
                    </a:moveTo>
                    <a:cubicBezTo>
                      <a:pt x="5102" y="3718"/>
                      <a:pt x="3891" y="1816"/>
                      <a:pt x="2767" y="0"/>
                    </a:cubicBezTo>
                    <a:cubicBezTo>
                      <a:pt x="1816" y="432"/>
                      <a:pt x="951" y="865"/>
                      <a:pt x="0" y="1297"/>
                    </a:cubicBezTo>
                    <a:cubicBezTo>
                      <a:pt x="1211" y="3113"/>
                      <a:pt x="2335" y="5016"/>
                      <a:pt x="3459" y="6831"/>
                    </a:cubicBezTo>
                    <a:cubicBezTo>
                      <a:pt x="4410" y="6486"/>
                      <a:pt x="5275" y="6053"/>
                      <a:pt x="6226" y="5534"/>
                    </a:cubicBezTo>
                    <a:close/>
                  </a:path>
                </a:pathLst>
              </a:custGeom>
              <a:solidFill>
                <a:srgbClr val="CC0033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599" name="图形 9"/>
              <p:cNvSpPr/>
              <p:nvPr/>
            </p:nvSpPr>
            <p:spPr>
              <a:xfrm>
                <a:off x="8479" y="3913"/>
                <a:ext cx="4" cy="2"/>
              </a:xfrm>
              <a:custGeom>
                <a:avLst/>
                <a:gdLst>
                  <a:gd name="connsiteX0" fmla="*/ 1816 w 2594"/>
                  <a:gd name="connsiteY0" fmla="*/ 1557 h 1556"/>
                  <a:gd name="connsiteX1" fmla="*/ 2594 w 2594"/>
                  <a:gd name="connsiteY1" fmla="*/ 259 h 1556"/>
                  <a:gd name="connsiteX2" fmla="*/ 0 w 2594"/>
                  <a:gd name="connsiteY2" fmla="*/ 0 h 1556"/>
                  <a:gd name="connsiteX3" fmla="*/ 259 w 2594"/>
                  <a:gd name="connsiteY3" fmla="*/ 1384 h 1556"/>
                  <a:gd name="connsiteX4" fmla="*/ 1816 w 2594"/>
                  <a:gd name="connsiteY4" fmla="*/ 1557 h 15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594" h="1556">
                    <a:moveTo>
                      <a:pt x="1816" y="1557"/>
                    </a:moveTo>
                    <a:lnTo>
                      <a:pt x="2594" y="259"/>
                    </a:lnTo>
                    <a:cubicBezTo>
                      <a:pt x="1729" y="173"/>
                      <a:pt x="865" y="86"/>
                      <a:pt x="0" y="0"/>
                    </a:cubicBezTo>
                    <a:cubicBezTo>
                      <a:pt x="86" y="519"/>
                      <a:pt x="-86" y="1124"/>
                      <a:pt x="259" y="1384"/>
                    </a:cubicBezTo>
                    <a:cubicBezTo>
                      <a:pt x="519" y="1557"/>
                      <a:pt x="1297" y="1470"/>
                      <a:pt x="1816" y="1557"/>
                    </a:cubicBezTo>
                    <a:close/>
                  </a:path>
                </a:pathLst>
              </a:custGeom>
              <a:solidFill>
                <a:srgbClr val="CC0033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600" name="图形 9"/>
              <p:cNvSpPr/>
              <p:nvPr/>
            </p:nvSpPr>
            <p:spPr>
              <a:xfrm>
                <a:off x="8426" y="3849"/>
                <a:ext cx="2" cy="1"/>
              </a:xfrm>
              <a:custGeom>
                <a:avLst/>
                <a:gdLst>
                  <a:gd name="connsiteX0" fmla="*/ 1124 w 1124"/>
                  <a:gd name="connsiteY0" fmla="*/ 0 h 864"/>
                  <a:gd name="connsiteX1" fmla="*/ 0 w 1124"/>
                  <a:gd name="connsiteY1" fmla="*/ 0 h 864"/>
                  <a:gd name="connsiteX2" fmla="*/ 605 w 1124"/>
                  <a:gd name="connsiteY2" fmla="*/ 865 h 8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124" h="864">
                    <a:moveTo>
                      <a:pt x="1124" y="0"/>
                    </a:moveTo>
                    <a:lnTo>
                      <a:pt x="0" y="0"/>
                    </a:lnTo>
                    <a:lnTo>
                      <a:pt x="605" y="865"/>
                    </a:lnTo>
                    <a:close/>
                  </a:path>
                </a:pathLst>
              </a:custGeom>
              <a:solidFill>
                <a:srgbClr val="CC0033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601" name="图形 9"/>
              <p:cNvSpPr/>
              <p:nvPr/>
            </p:nvSpPr>
            <p:spPr>
              <a:xfrm>
                <a:off x="8545" y="3855"/>
                <a:ext cx="6" cy="5"/>
              </a:xfrm>
              <a:custGeom>
                <a:avLst/>
                <a:gdLst>
                  <a:gd name="connsiteX0" fmla="*/ 1211 w 3804"/>
                  <a:gd name="connsiteY0" fmla="*/ 3200 h 3205"/>
                  <a:gd name="connsiteX1" fmla="*/ 3805 w 3804"/>
                  <a:gd name="connsiteY1" fmla="*/ 2335 h 3205"/>
                  <a:gd name="connsiteX2" fmla="*/ 1384 w 3804"/>
                  <a:gd name="connsiteY2" fmla="*/ 0 h 3205"/>
                  <a:gd name="connsiteX3" fmla="*/ 0 w 3804"/>
                  <a:gd name="connsiteY3" fmla="*/ 2162 h 3205"/>
                  <a:gd name="connsiteX4" fmla="*/ 1211 w 3804"/>
                  <a:gd name="connsiteY4" fmla="*/ 3200 h 3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804" h="3205">
                    <a:moveTo>
                      <a:pt x="1211" y="3200"/>
                    </a:moveTo>
                    <a:cubicBezTo>
                      <a:pt x="2075" y="3113"/>
                      <a:pt x="2940" y="2681"/>
                      <a:pt x="3805" y="2335"/>
                    </a:cubicBezTo>
                    <a:cubicBezTo>
                      <a:pt x="2940" y="1470"/>
                      <a:pt x="2162" y="778"/>
                      <a:pt x="1384" y="0"/>
                    </a:cubicBezTo>
                    <a:cubicBezTo>
                      <a:pt x="951" y="692"/>
                      <a:pt x="259" y="1384"/>
                      <a:pt x="0" y="2162"/>
                    </a:cubicBezTo>
                    <a:cubicBezTo>
                      <a:pt x="0" y="2421"/>
                      <a:pt x="865" y="3286"/>
                      <a:pt x="1211" y="3200"/>
                    </a:cubicBezTo>
                    <a:close/>
                  </a:path>
                </a:pathLst>
              </a:custGeom>
              <a:solidFill>
                <a:srgbClr val="CC0033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602" name="图形 9"/>
              <p:cNvSpPr/>
              <p:nvPr/>
            </p:nvSpPr>
            <p:spPr>
              <a:xfrm>
                <a:off x="10166" y="3915"/>
                <a:ext cx="38" cy="59"/>
              </a:xfrm>
              <a:custGeom>
                <a:avLst/>
                <a:gdLst>
                  <a:gd name="connsiteX0" fmla="*/ 12590 w 24237"/>
                  <a:gd name="connsiteY0" fmla="*/ 36579 h 37163"/>
                  <a:gd name="connsiteX1" fmla="*/ 22534 w 24237"/>
                  <a:gd name="connsiteY1" fmla="*/ 29834 h 37163"/>
                  <a:gd name="connsiteX2" fmla="*/ 15616 w 24237"/>
                  <a:gd name="connsiteY2" fmla="*/ 0 h 37163"/>
                  <a:gd name="connsiteX3" fmla="*/ 397 w 24237"/>
                  <a:gd name="connsiteY3" fmla="*/ 30266 h 37163"/>
                  <a:gd name="connsiteX4" fmla="*/ 12590 w 24237"/>
                  <a:gd name="connsiteY4" fmla="*/ 36579 h 371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4237" h="37163">
                    <a:moveTo>
                      <a:pt x="12590" y="36579"/>
                    </a:moveTo>
                    <a:cubicBezTo>
                      <a:pt x="16481" y="35541"/>
                      <a:pt x="21843" y="32687"/>
                      <a:pt x="22534" y="29834"/>
                    </a:cubicBezTo>
                    <a:cubicBezTo>
                      <a:pt x="25215" y="19630"/>
                      <a:pt x="25907" y="9253"/>
                      <a:pt x="15616" y="0"/>
                    </a:cubicBezTo>
                    <a:cubicBezTo>
                      <a:pt x="3769" y="8302"/>
                      <a:pt x="4115" y="20321"/>
                      <a:pt x="397" y="30266"/>
                    </a:cubicBezTo>
                    <a:cubicBezTo>
                      <a:pt x="-1938" y="36492"/>
                      <a:pt x="6536" y="38222"/>
                      <a:pt x="12590" y="36579"/>
                    </a:cubicBezTo>
                    <a:close/>
                  </a:path>
                </a:pathLst>
              </a:custGeom>
              <a:solidFill>
                <a:srgbClr val="CC0033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603" name="图形 9"/>
              <p:cNvSpPr/>
              <p:nvPr/>
            </p:nvSpPr>
            <p:spPr>
              <a:xfrm>
                <a:off x="8389" y="3884"/>
                <a:ext cx="2" cy="2"/>
              </a:xfrm>
              <a:custGeom>
                <a:avLst/>
                <a:gdLst>
                  <a:gd name="connsiteX0" fmla="*/ 1297 w 1297"/>
                  <a:gd name="connsiteY0" fmla="*/ 0 h 1037"/>
                  <a:gd name="connsiteX1" fmla="*/ 346 w 1297"/>
                  <a:gd name="connsiteY1" fmla="*/ 259 h 1037"/>
                  <a:gd name="connsiteX2" fmla="*/ 0 w 1297"/>
                  <a:gd name="connsiteY2" fmla="*/ 1038 h 1037"/>
                  <a:gd name="connsiteX3" fmla="*/ 519 w 1297"/>
                  <a:gd name="connsiteY3" fmla="*/ 432 h 10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97" h="1037">
                    <a:moveTo>
                      <a:pt x="1297" y="0"/>
                    </a:moveTo>
                    <a:lnTo>
                      <a:pt x="346" y="259"/>
                    </a:lnTo>
                    <a:lnTo>
                      <a:pt x="0" y="1038"/>
                    </a:lnTo>
                    <a:lnTo>
                      <a:pt x="519" y="432"/>
                    </a:lnTo>
                    <a:close/>
                  </a:path>
                </a:pathLst>
              </a:custGeom>
              <a:solidFill>
                <a:srgbClr val="CC0033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604" name="图形 9"/>
              <p:cNvSpPr/>
              <p:nvPr/>
            </p:nvSpPr>
            <p:spPr>
              <a:xfrm>
                <a:off x="8841" y="3908"/>
                <a:ext cx="12" cy="11"/>
              </a:xfrm>
              <a:custGeom>
                <a:avLst/>
                <a:gdLst>
                  <a:gd name="connsiteX0" fmla="*/ 4518 w 7717"/>
                  <a:gd name="connsiteY0" fmla="*/ 6844 h 6844"/>
                  <a:gd name="connsiteX1" fmla="*/ 7718 w 7717"/>
                  <a:gd name="connsiteY1" fmla="*/ 2693 h 6844"/>
                  <a:gd name="connsiteX2" fmla="*/ 3307 w 7717"/>
                  <a:gd name="connsiteY2" fmla="*/ 13 h 6844"/>
                  <a:gd name="connsiteX3" fmla="*/ 21 w 7717"/>
                  <a:gd name="connsiteY3" fmla="*/ 3039 h 6844"/>
                  <a:gd name="connsiteX4" fmla="*/ 4518 w 7717"/>
                  <a:gd name="connsiteY4" fmla="*/ 6844 h 68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717" h="6844">
                    <a:moveTo>
                      <a:pt x="4518" y="6844"/>
                    </a:moveTo>
                    <a:cubicBezTo>
                      <a:pt x="5469" y="5547"/>
                      <a:pt x="6420" y="4336"/>
                      <a:pt x="7718" y="2693"/>
                    </a:cubicBezTo>
                    <a:cubicBezTo>
                      <a:pt x="5902" y="1483"/>
                      <a:pt x="4432" y="-160"/>
                      <a:pt x="3307" y="13"/>
                    </a:cubicBezTo>
                    <a:cubicBezTo>
                      <a:pt x="1924" y="186"/>
                      <a:pt x="-238" y="2693"/>
                      <a:pt x="21" y="3039"/>
                    </a:cubicBezTo>
                    <a:cubicBezTo>
                      <a:pt x="1146" y="4596"/>
                      <a:pt x="2961" y="5633"/>
                      <a:pt x="4518" y="6844"/>
                    </a:cubicBezTo>
                    <a:close/>
                  </a:path>
                </a:pathLst>
              </a:custGeom>
              <a:solidFill>
                <a:srgbClr val="CC0033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605" name="图形 9"/>
              <p:cNvSpPr/>
              <p:nvPr/>
            </p:nvSpPr>
            <p:spPr>
              <a:xfrm>
                <a:off x="8739" y="3900"/>
                <a:ext cx="5" cy="8"/>
              </a:xfrm>
              <a:custGeom>
                <a:avLst/>
                <a:gdLst>
                  <a:gd name="connsiteX0" fmla="*/ 3119 w 3118"/>
                  <a:gd name="connsiteY0" fmla="*/ 1989 h 5101"/>
                  <a:gd name="connsiteX1" fmla="*/ 1389 w 3118"/>
                  <a:gd name="connsiteY1" fmla="*/ 0 h 5101"/>
                  <a:gd name="connsiteX2" fmla="*/ 6 w 3118"/>
                  <a:gd name="connsiteY2" fmla="*/ 2940 h 5101"/>
                  <a:gd name="connsiteX3" fmla="*/ 1476 w 3118"/>
                  <a:gd name="connsiteY3" fmla="*/ 5102 h 5101"/>
                  <a:gd name="connsiteX4" fmla="*/ 3119 w 3118"/>
                  <a:gd name="connsiteY4" fmla="*/ 1989 h 51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118" h="5101">
                    <a:moveTo>
                      <a:pt x="3119" y="1989"/>
                    </a:moveTo>
                    <a:cubicBezTo>
                      <a:pt x="3119" y="1384"/>
                      <a:pt x="1994" y="605"/>
                      <a:pt x="1389" y="0"/>
                    </a:cubicBezTo>
                    <a:cubicBezTo>
                      <a:pt x="870" y="1038"/>
                      <a:pt x="92" y="1989"/>
                      <a:pt x="6" y="2940"/>
                    </a:cubicBezTo>
                    <a:cubicBezTo>
                      <a:pt x="-81" y="3632"/>
                      <a:pt x="870" y="4324"/>
                      <a:pt x="1476" y="5102"/>
                    </a:cubicBezTo>
                    <a:cubicBezTo>
                      <a:pt x="2167" y="3891"/>
                      <a:pt x="3032" y="3027"/>
                      <a:pt x="3119" y="1989"/>
                    </a:cubicBezTo>
                    <a:close/>
                  </a:path>
                </a:pathLst>
              </a:custGeom>
              <a:solidFill>
                <a:srgbClr val="CC0033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606" name="图形 9"/>
              <p:cNvSpPr/>
              <p:nvPr/>
            </p:nvSpPr>
            <p:spPr>
              <a:xfrm>
                <a:off x="8604" y="3900"/>
                <a:ext cx="6" cy="1"/>
              </a:xfrm>
              <a:custGeom>
                <a:avLst/>
                <a:gdLst>
                  <a:gd name="connsiteX0" fmla="*/ 3891 w 3891"/>
                  <a:gd name="connsiteY0" fmla="*/ 951 h 951"/>
                  <a:gd name="connsiteX1" fmla="*/ 1816 w 3891"/>
                  <a:gd name="connsiteY1" fmla="*/ 432 h 951"/>
                  <a:gd name="connsiteX2" fmla="*/ 0 w 3891"/>
                  <a:gd name="connsiteY2" fmla="*/ 0 h 951"/>
                  <a:gd name="connsiteX3" fmla="*/ 1729 w 3891"/>
                  <a:gd name="connsiteY3" fmla="*/ 605 h 951"/>
                  <a:gd name="connsiteX4" fmla="*/ 3891 w 3891"/>
                  <a:gd name="connsiteY4" fmla="*/ 951 h 9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891" h="951">
                    <a:moveTo>
                      <a:pt x="3891" y="951"/>
                    </a:moveTo>
                    <a:cubicBezTo>
                      <a:pt x="3718" y="865"/>
                      <a:pt x="2767" y="605"/>
                      <a:pt x="1816" y="432"/>
                    </a:cubicBezTo>
                    <a:cubicBezTo>
                      <a:pt x="1211" y="259"/>
                      <a:pt x="605" y="173"/>
                      <a:pt x="0" y="0"/>
                    </a:cubicBezTo>
                    <a:cubicBezTo>
                      <a:pt x="519" y="173"/>
                      <a:pt x="1124" y="432"/>
                      <a:pt x="1729" y="605"/>
                    </a:cubicBezTo>
                    <a:cubicBezTo>
                      <a:pt x="2681" y="692"/>
                      <a:pt x="3632" y="865"/>
                      <a:pt x="3891" y="951"/>
                    </a:cubicBezTo>
                    <a:close/>
                  </a:path>
                </a:pathLst>
              </a:custGeom>
              <a:solidFill>
                <a:srgbClr val="CC0033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607" name="图形 9"/>
              <p:cNvSpPr/>
              <p:nvPr/>
            </p:nvSpPr>
            <p:spPr>
              <a:xfrm>
                <a:off x="8737" y="3950"/>
                <a:ext cx="8" cy="25"/>
              </a:xfrm>
              <a:custGeom>
                <a:avLst/>
                <a:gdLst>
                  <a:gd name="connsiteX0" fmla="*/ 4929 w 4929"/>
                  <a:gd name="connsiteY0" fmla="*/ 259 h 15997"/>
                  <a:gd name="connsiteX1" fmla="*/ 1470 w 4929"/>
                  <a:gd name="connsiteY1" fmla="*/ 0 h 15997"/>
                  <a:gd name="connsiteX2" fmla="*/ 0 w 4929"/>
                  <a:gd name="connsiteY2" fmla="*/ 15652 h 15997"/>
                  <a:gd name="connsiteX3" fmla="*/ 3978 w 4929"/>
                  <a:gd name="connsiteY3" fmla="*/ 15998 h 15997"/>
                  <a:gd name="connsiteX4" fmla="*/ 4929 w 4929"/>
                  <a:gd name="connsiteY4" fmla="*/ 259 h 159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929" h="15997">
                    <a:moveTo>
                      <a:pt x="4929" y="259"/>
                    </a:moveTo>
                    <a:cubicBezTo>
                      <a:pt x="3718" y="173"/>
                      <a:pt x="2594" y="86"/>
                      <a:pt x="1470" y="0"/>
                    </a:cubicBezTo>
                    <a:cubicBezTo>
                      <a:pt x="951" y="5275"/>
                      <a:pt x="432" y="10463"/>
                      <a:pt x="0" y="15652"/>
                    </a:cubicBezTo>
                    <a:cubicBezTo>
                      <a:pt x="1297" y="15738"/>
                      <a:pt x="2594" y="15911"/>
                      <a:pt x="3978" y="15998"/>
                    </a:cubicBezTo>
                    <a:cubicBezTo>
                      <a:pt x="4237" y="10809"/>
                      <a:pt x="4583" y="5534"/>
                      <a:pt x="4929" y="259"/>
                    </a:cubicBezTo>
                    <a:close/>
                  </a:path>
                </a:pathLst>
              </a:custGeom>
              <a:solidFill>
                <a:srgbClr val="CC0033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608" name="图形 9"/>
              <p:cNvSpPr/>
              <p:nvPr/>
            </p:nvSpPr>
            <p:spPr>
              <a:xfrm>
                <a:off x="9364" y="3828"/>
                <a:ext cx="117" cy="71"/>
              </a:xfrm>
              <a:custGeom>
                <a:avLst/>
                <a:gdLst>
                  <a:gd name="connsiteX0" fmla="*/ 10344 w 74508"/>
                  <a:gd name="connsiteY0" fmla="*/ 37725 h 44984"/>
                  <a:gd name="connsiteX1" fmla="*/ 66207 w 74508"/>
                  <a:gd name="connsiteY1" fmla="*/ 39368 h 44984"/>
                  <a:gd name="connsiteX2" fmla="*/ 74509 w 74508"/>
                  <a:gd name="connsiteY2" fmla="*/ 26224 h 44984"/>
                  <a:gd name="connsiteX3" fmla="*/ 41908 w 74508"/>
                  <a:gd name="connsiteY3" fmla="*/ 1233 h 44984"/>
                  <a:gd name="connsiteX4" fmla="*/ 10863 w 74508"/>
                  <a:gd name="connsiteY4" fmla="*/ 11091 h 44984"/>
                  <a:gd name="connsiteX5" fmla="*/ 10344 w 74508"/>
                  <a:gd name="connsiteY5" fmla="*/ 37725 h 449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4508" h="44984">
                    <a:moveTo>
                      <a:pt x="10344" y="37725"/>
                    </a:moveTo>
                    <a:cubicBezTo>
                      <a:pt x="28677" y="49399"/>
                      <a:pt x="47874" y="44730"/>
                      <a:pt x="66207" y="39368"/>
                    </a:cubicBezTo>
                    <a:cubicBezTo>
                      <a:pt x="71223" y="37898"/>
                      <a:pt x="73125" y="28646"/>
                      <a:pt x="74509" y="26224"/>
                    </a:cubicBezTo>
                    <a:cubicBezTo>
                      <a:pt x="74076" y="5211"/>
                      <a:pt x="61019" y="-3436"/>
                      <a:pt x="41908" y="1233"/>
                    </a:cubicBezTo>
                    <a:cubicBezTo>
                      <a:pt x="31271" y="3827"/>
                      <a:pt x="20462" y="6595"/>
                      <a:pt x="10863" y="11091"/>
                    </a:cubicBezTo>
                    <a:cubicBezTo>
                      <a:pt x="-3837" y="18009"/>
                      <a:pt x="-3232" y="29078"/>
                      <a:pt x="10344" y="37725"/>
                    </a:cubicBezTo>
                    <a:close/>
                  </a:path>
                </a:pathLst>
              </a:custGeom>
              <a:solidFill>
                <a:srgbClr val="CC0033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610" name="图形 9"/>
              <p:cNvSpPr/>
              <p:nvPr/>
            </p:nvSpPr>
            <p:spPr>
              <a:xfrm>
                <a:off x="11769" y="3969"/>
                <a:ext cx="15" cy="23"/>
              </a:xfrm>
              <a:custGeom>
                <a:avLst/>
                <a:gdLst>
                  <a:gd name="connsiteX0" fmla="*/ 6818 w 9671"/>
                  <a:gd name="connsiteY0" fmla="*/ 14441 h 14441"/>
                  <a:gd name="connsiteX1" fmla="*/ 9672 w 9671"/>
                  <a:gd name="connsiteY1" fmla="*/ 12971 h 14441"/>
                  <a:gd name="connsiteX2" fmla="*/ 2754 w 9671"/>
                  <a:gd name="connsiteY2" fmla="*/ 0 h 14441"/>
                  <a:gd name="connsiteX3" fmla="*/ 73 w 9671"/>
                  <a:gd name="connsiteY3" fmla="*/ 5534 h 14441"/>
                  <a:gd name="connsiteX4" fmla="*/ 6818 w 9671"/>
                  <a:gd name="connsiteY4" fmla="*/ 14441 h 144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671" h="14441">
                    <a:moveTo>
                      <a:pt x="6818" y="14441"/>
                    </a:moveTo>
                    <a:cubicBezTo>
                      <a:pt x="7769" y="13922"/>
                      <a:pt x="8721" y="13490"/>
                      <a:pt x="9672" y="12971"/>
                    </a:cubicBezTo>
                    <a:cubicBezTo>
                      <a:pt x="7683" y="9253"/>
                      <a:pt x="5694" y="5448"/>
                      <a:pt x="2754" y="0"/>
                    </a:cubicBezTo>
                    <a:cubicBezTo>
                      <a:pt x="1197" y="3113"/>
                      <a:pt x="-359" y="4756"/>
                      <a:pt x="73" y="5534"/>
                    </a:cubicBezTo>
                    <a:cubicBezTo>
                      <a:pt x="1976" y="8647"/>
                      <a:pt x="4483" y="11501"/>
                      <a:pt x="6818" y="14441"/>
                    </a:cubicBezTo>
                    <a:close/>
                  </a:path>
                </a:pathLst>
              </a:custGeom>
              <a:solidFill>
                <a:srgbClr val="CC0033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611" name="图形 9"/>
              <p:cNvSpPr/>
              <p:nvPr/>
            </p:nvSpPr>
            <p:spPr>
              <a:xfrm>
                <a:off x="11711" y="3912"/>
                <a:ext cx="26" cy="23"/>
              </a:xfrm>
              <a:custGeom>
                <a:avLst/>
                <a:gdLst>
                  <a:gd name="connsiteX0" fmla="*/ 16776 w 16776"/>
                  <a:gd name="connsiteY0" fmla="*/ 1643 h 14441"/>
                  <a:gd name="connsiteX1" fmla="*/ 0 w 16776"/>
                  <a:gd name="connsiteY1" fmla="*/ 0 h 14441"/>
                  <a:gd name="connsiteX2" fmla="*/ 0 w 16776"/>
                  <a:gd name="connsiteY2" fmla="*/ 14441 h 14441"/>
                  <a:gd name="connsiteX3" fmla="*/ 16776 w 16776"/>
                  <a:gd name="connsiteY3" fmla="*/ 1643 h 144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776" h="14441">
                    <a:moveTo>
                      <a:pt x="16776" y="1643"/>
                    </a:moveTo>
                    <a:cubicBezTo>
                      <a:pt x="10723" y="1038"/>
                      <a:pt x="5361" y="519"/>
                      <a:pt x="0" y="0"/>
                    </a:cubicBezTo>
                    <a:lnTo>
                      <a:pt x="0" y="14441"/>
                    </a:lnTo>
                    <a:cubicBezTo>
                      <a:pt x="6226" y="9685"/>
                      <a:pt x="10896" y="6140"/>
                      <a:pt x="16776" y="1643"/>
                    </a:cubicBezTo>
                    <a:close/>
                  </a:path>
                </a:pathLst>
              </a:custGeom>
              <a:solidFill>
                <a:srgbClr val="CC0033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612" name="图形 9"/>
              <p:cNvSpPr/>
              <p:nvPr/>
            </p:nvSpPr>
            <p:spPr>
              <a:xfrm>
                <a:off x="11648" y="3897"/>
                <a:ext cx="2" cy="1"/>
              </a:xfrm>
              <a:custGeom>
                <a:avLst/>
                <a:gdLst>
                  <a:gd name="connsiteX0" fmla="*/ 1124 w 1124"/>
                  <a:gd name="connsiteY0" fmla="*/ 259 h 951"/>
                  <a:gd name="connsiteX1" fmla="*/ 0 w 1124"/>
                  <a:gd name="connsiteY1" fmla="*/ 0 h 951"/>
                  <a:gd name="connsiteX2" fmla="*/ 346 w 1124"/>
                  <a:gd name="connsiteY2" fmla="*/ 951 h 9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124" h="951">
                    <a:moveTo>
                      <a:pt x="1124" y="259"/>
                    </a:moveTo>
                    <a:lnTo>
                      <a:pt x="0" y="0"/>
                    </a:lnTo>
                    <a:lnTo>
                      <a:pt x="346" y="951"/>
                    </a:lnTo>
                    <a:close/>
                  </a:path>
                </a:pathLst>
              </a:custGeom>
              <a:solidFill>
                <a:srgbClr val="CC0033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614" name="图形 9"/>
              <p:cNvSpPr/>
              <p:nvPr/>
            </p:nvSpPr>
            <p:spPr>
              <a:xfrm>
                <a:off x="10239" y="3953"/>
                <a:ext cx="1" cy="1"/>
              </a:xfrm>
              <a:custGeom>
                <a:avLst/>
                <a:gdLst>
                  <a:gd name="connsiteX0" fmla="*/ 605 w 605"/>
                  <a:gd name="connsiteY0" fmla="*/ 692 h 778"/>
                  <a:gd name="connsiteX1" fmla="*/ 0 w 605"/>
                  <a:gd name="connsiteY1" fmla="*/ 0 h 778"/>
                  <a:gd name="connsiteX2" fmla="*/ 433 w 605"/>
                  <a:gd name="connsiteY2" fmla="*/ 778 h 7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05" h="778">
                    <a:moveTo>
                      <a:pt x="605" y="692"/>
                    </a:moveTo>
                    <a:lnTo>
                      <a:pt x="0" y="0"/>
                    </a:lnTo>
                    <a:lnTo>
                      <a:pt x="433" y="778"/>
                    </a:lnTo>
                    <a:close/>
                  </a:path>
                </a:pathLst>
              </a:custGeom>
              <a:solidFill>
                <a:srgbClr val="CC0033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615" name="图形 9"/>
              <p:cNvSpPr/>
              <p:nvPr/>
            </p:nvSpPr>
            <p:spPr>
              <a:xfrm>
                <a:off x="13146" y="3941"/>
                <a:ext cx="19" cy="33"/>
              </a:xfrm>
              <a:custGeom>
                <a:avLst/>
                <a:gdLst>
                  <a:gd name="connsiteX0" fmla="*/ 11541 w 11839"/>
                  <a:gd name="connsiteY0" fmla="*/ 20927 h 20926"/>
                  <a:gd name="connsiteX1" fmla="*/ 11195 w 11839"/>
                  <a:gd name="connsiteY1" fmla="*/ 5967 h 20926"/>
                  <a:gd name="connsiteX2" fmla="*/ 4277 w 11839"/>
                  <a:gd name="connsiteY2" fmla="*/ 0 h 20926"/>
                  <a:gd name="connsiteX3" fmla="*/ 40 w 11839"/>
                  <a:gd name="connsiteY3" fmla="*/ 6313 h 20926"/>
                  <a:gd name="connsiteX4" fmla="*/ 11541 w 11839"/>
                  <a:gd name="connsiteY4" fmla="*/ 20927 h 20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839" h="20926">
                    <a:moveTo>
                      <a:pt x="11541" y="20927"/>
                    </a:moveTo>
                    <a:cubicBezTo>
                      <a:pt x="11541" y="14614"/>
                      <a:pt x="12406" y="10031"/>
                      <a:pt x="11195" y="5967"/>
                    </a:cubicBezTo>
                    <a:cubicBezTo>
                      <a:pt x="10503" y="3632"/>
                      <a:pt x="6698" y="1989"/>
                      <a:pt x="4277" y="0"/>
                    </a:cubicBezTo>
                    <a:cubicBezTo>
                      <a:pt x="2807" y="2162"/>
                      <a:pt x="-392" y="4583"/>
                      <a:pt x="40" y="6313"/>
                    </a:cubicBezTo>
                    <a:cubicBezTo>
                      <a:pt x="1337" y="11328"/>
                      <a:pt x="991" y="17727"/>
                      <a:pt x="11541" y="20927"/>
                    </a:cubicBezTo>
                    <a:close/>
                  </a:path>
                </a:pathLst>
              </a:custGeom>
              <a:solidFill>
                <a:srgbClr val="CC0033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616" name="图形 9"/>
              <p:cNvSpPr/>
              <p:nvPr/>
            </p:nvSpPr>
            <p:spPr>
              <a:xfrm>
                <a:off x="11292" y="3944"/>
                <a:ext cx="23" cy="15"/>
              </a:xfrm>
              <a:custGeom>
                <a:avLst/>
                <a:gdLst>
                  <a:gd name="connsiteX0" fmla="*/ 14355 w 14411"/>
                  <a:gd name="connsiteY0" fmla="*/ 5534 h 9252"/>
                  <a:gd name="connsiteX1" fmla="*/ 1384 w 14411"/>
                  <a:gd name="connsiteY1" fmla="*/ 0 h 9252"/>
                  <a:gd name="connsiteX2" fmla="*/ 0 w 14411"/>
                  <a:gd name="connsiteY2" fmla="*/ 3545 h 9252"/>
                  <a:gd name="connsiteX3" fmla="*/ 13404 w 14411"/>
                  <a:gd name="connsiteY3" fmla="*/ 9253 h 9252"/>
                  <a:gd name="connsiteX4" fmla="*/ 14355 w 14411"/>
                  <a:gd name="connsiteY4" fmla="*/ 5534 h 92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411" h="9252">
                    <a:moveTo>
                      <a:pt x="14355" y="5534"/>
                    </a:moveTo>
                    <a:cubicBezTo>
                      <a:pt x="10118" y="3545"/>
                      <a:pt x="5707" y="1816"/>
                      <a:pt x="1384" y="0"/>
                    </a:cubicBezTo>
                    <a:cubicBezTo>
                      <a:pt x="951" y="1211"/>
                      <a:pt x="433" y="2335"/>
                      <a:pt x="0" y="3545"/>
                    </a:cubicBezTo>
                    <a:cubicBezTo>
                      <a:pt x="4410" y="5361"/>
                      <a:pt x="8734" y="7264"/>
                      <a:pt x="13404" y="9253"/>
                    </a:cubicBezTo>
                    <a:cubicBezTo>
                      <a:pt x="13923" y="7350"/>
                      <a:pt x="14614" y="5621"/>
                      <a:pt x="14355" y="5534"/>
                    </a:cubicBezTo>
                    <a:close/>
                  </a:path>
                </a:pathLst>
              </a:custGeom>
              <a:solidFill>
                <a:srgbClr val="CC0033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617" name="图形 9"/>
              <p:cNvSpPr/>
              <p:nvPr/>
            </p:nvSpPr>
            <p:spPr>
              <a:xfrm>
                <a:off x="10517" y="3912"/>
                <a:ext cx="3" cy="3"/>
              </a:xfrm>
              <a:custGeom>
                <a:avLst/>
                <a:gdLst>
                  <a:gd name="connsiteX0" fmla="*/ 1730 w 1729"/>
                  <a:gd name="connsiteY0" fmla="*/ 1557 h 1988"/>
                  <a:gd name="connsiteX1" fmla="*/ 1384 w 1729"/>
                  <a:gd name="connsiteY1" fmla="*/ 346 h 1988"/>
                  <a:gd name="connsiteX2" fmla="*/ 0 w 1729"/>
                  <a:gd name="connsiteY2" fmla="*/ 0 h 1988"/>
                  <a:gd name="connsiteX3" fmla="*/ 346 w 1729"/>
                  <a:gd name="connsiteY3" fmla="*/ 1989 h 1988"/>
                  <a:gd name="connsiteX4" fmla="*/ 1730 w 1729"/>
                  <a:gd name="connsiteY4" fmla="*/ 1557 h 19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29" h="1988">
                    <a:moveTo>
                      <a:pt x="1730" y="1557"/>
                    </a:moveTo>
                    <a:cubicBezTo>
                      <a:pt x="1643" y="1124"/>
                      <a:pt x="1730" y="605"/>
                      <a:pt x="1384" y="346"/>
                    </a:cubicBezTo>
                    <a:cubicBezTo>
                      <a:pt x="1124" y="86"/>
                      <a:pt x="432" y="86"/>
                      <a:pt x="0" y="0"/>
                    </a:cubicBezTo>
                    <a:cubicBezTo>
                      <a:pt x="87" y="605"/>
                      <a:pt x="259" y="1297"/>
                      <a:pt x="346" y="1989"/>
                    </a:cubicBezTo>
                    <a:cubicBezTo>
                      <a:pt x="778" y="1816"/>
                      <a:pt x="1297" y="1643"/>
                      <a:pt x="1730" y="1557"/>
                    </a:cubicBezTo>
                    <a:close/>
                  </a:path>
                </a:pathLst>
              </a:custGeom>
              <a:solidFill>
                <a:srgbClr val="CC0033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618" name="图形 9"/>
              <p:cNvSpPr/>
              <p:nvPr/>
            </p:nvSpPr>
            <p:spPr>
              <a:xfrm>
                <a:off x="10327" y="3970"/>
                <a:ext cx="11" cy="11"/>
              </a:xfrm>
              <a:custGeom>
                <a:avLst/>
                <a:gdLst>
                  <a:gd name="connsiteX0" fmla="*/ 7264 w 7264"/>
                  <a:gd name="connsiteY0" fmla="*/ 6831 h 6831"/>
                  <a:gd name="connsiteX1" fmla="*/ 4151 w 7264"/>
                  <a:gd name="connsiteY1" fmla="*/ 3459 h 6831"/>
                  <a:gd name="connsiteX2" fmla="*/ 173 w 7264"/>
                  <a:gd name="connsiteY2" fmla="*/ 0 h 6831"/>
                  <a:gd name="connsiteX3" fmla="*/ 0 w 7264"/>
                  <a:gd name="connsiteY3" fmla="*/ 173 h 6831"/>
                  <a:gd name="connsiteX4" fmla="*/ 3978 w 7264"/>
                  <a:gd name="connsiteY4" fmla="*/ 3632 h 6831"/>
                  <a:gd name="connsiteX5" fmla="*/ 7264 w 7264"/>
                  <a:gd name="connsiteY5" fmla="*/ 6831 h 68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264" h="6831">
                    <a:moveTo>
                      <a:pt x="7264" y="6831"/>
                    </a:moveTo>
                    <a:lnTo>
                      <a:pt x="4151" y="3459"/>
                    </a:lnTo>
                    <a:cubicBezTo>
                      <a:pt x="2767" y="2335"/>
                      <a:pt x="1470" y="1124"/>
                      <a:pt x="173" y="0"/>
                    </a:cubicBezTo>
                    <a:lnTo>
                      <a:pt x="0" y="173"/>
                    </a:lnTo>
                    <a:cubicBezTo>
                      <a:pt x="1297" y="1297"/>
                      <a:pt x="2681" y="2508"/>
                      <a:pt x="3978" y="3632"/>
                    </a:cubicBezTo>
                    <a:cubicBezTo>
                      <a:pt x="5102" y="4670"/>
                      <a:pt x="6140" y="5794"/>
                      <a:pt x="7264" y="6831"/>
                    </a:cubicBezTo>
                    <a:close/>
                  </a:path>
                </a:pathLst>
              </a:custGeom>
              <a:solidFill>
                <a:srgbClr val="CC0033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619" name="图形 9"/>
              <p:cNvSpPr/>
              <p:nvPr/>
            </p:nvSpPr>
            <p:spPr>
              <a:xfrm>
                <a:off x="10713" y="4000"/>
                <a:ext cx="3" cy="2"/>
              </a:xfrm>
              <a:custGeom>
                <a:avLst/>
                <a:gdLst>
                  <a:gd name="connsiteX0" fmla="*/ 1816 w 1816"/>
                  <a:gd name="connsiteY0" fmla="*/ 963 h 1567"/>
                  <a:gd name="connsiteX1" fmla="*/ 1124 w 1816"/>
                  <a:gd name="connsiteY1" fmla="*/ 11 h 1567"/>
                  <a:gd name="connsiteX2" fmla="*/ 0 w 1816"/>
                  <a:gd name="connsiteY2" fmla="*/ 530 h 1567"/>
                  <a:gd name="connsiteX3" fmla="*/ 692 w 1816"/>
                  <a:gd name="connsiteY3" fmla="*/ 1568 h 1567"/>
                  <a:gd name="connsiteX4" fmla="*/ 1816 w 1816"/>
                  <a:gd name="connsiteY4" fmla="*/ 963 h 15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16" h="1567">
                    <a:moveTo>
                      <a:pt x="1816" y="963"/>
                    </a:moveTo>
                    <a:cubicBezTo>
                      <a:pt x="1557" y="617"/>
                      <a:pt x="1384" y="98"/>
                      <a:pt x="1124" y="11"/>
                    </a:cubicBezTo>
                    <a:cubicBezTo>
                      <a:pt x="778" y="-75"/>
                      <a:pt x="346" y="357"/>
                      <a:pt x="0" y="530"/>
                    </a:cubicBezTo>
                    <a:cubicBezTo>
                      <a:pt x="259" y="876"/>
                      <a:pt x="433" y="1222"/>
                      <a:pt x="692" y="1568"/>
                    </a:cubicBezTo>
                    <a:cubicBezTo>
                      <a:pt x="1038" y="1395"/>
                      <a:pt x="1470" y="1135"/>
                      <a:pt x="1816" y="963"/>
                    </a:cubicBezTo>
                    <a:close/>
                  </a:path>
                </a:pathLst>
              </a:custGeom>
              <a:solidFill>
                <a:srgbClr val="CC0033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620" name="图形 9"/>
              <p:cNvSpPr/>
              <p:nvPr/>
            </p:nvSpPr>
            <p:spPr>
              <a:xfrm>
                <a:off x="10951" y="3780"/>
                <a:ext cx="6" cy="6"/>
              </a:xfrm>
              <a:custGeom>
                <a:avLst/>
                <a:gdLst>
                  <a:gd name="connsiteX0" fmla="*/ 3545 w 3566"/>
                  <a:gd name="connsiteY0" fmla="*/ 432 h 3804"/>
                  <a:gd name="connsiteX1" fmla="*/ 259 w 3566"/>
                  <a:gd name="connsiteY1" fmla="*/ 0 h 3804"/>
                  <a:gd name="connsiteX2" fmla="*/ 0 w 3566"/>
                  <a:gd name="connsiteY2" fmla="*/ 3805 h 3804"/>
                  <a:gd name="connsiteX3" fmla="*/ 3200 w 3566"/>
                  <a:gd name="connsiteY3" fmla="*/ 3200 h 3804"/>
                  <a:gd name="connsiteX4" fmla="*/ 3545 w 3566"/>
                  <a:gd name="connsiteY4" fmla="*/ 432 h 38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566" h="3804">
                    <a:moveTo>
                      <a:pt x="3545" y="432"/>
                    </a:moveTo>
                    <a:cubicBezTo>
                      <a:pt x="2421" y="259"/>
                      <a:pt x="1383" y="86"/>
                      <a:pt x="259" y="0"/>
                    </a:cubicBezTo>
                    <a:cubicBezTo>
                      <a:pt x="173" y="1297"/>
                      <a:pt x="86" y="2508"/>
                      <a:pt x="0" y="3805"/>
                    </a:cubicBezTo>
                    <a:cubicBezTo>
                      <a:pt x="1124" y="3632"/>
                      <a:pt x="2508" y="3718"/>
                      <a:pt x="3200" y="3200"/>
                    </a:cubicBezTo>
                    <a:cubicBezTo>
                      <a:pt x="3805" y="2594"/>
                      <a:pt x="3459" y="1384"/>
                      <a:pt x="3545" y="432"/>
                    </a:cubicBezTo>
                    <a:close/>
                  </a:path>
                </a:pathLst>
              </a:custGeom>
              <a:solidFill>
                <a:srgbClr val="CC0033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621" name="图形 9"/>
              <p:cNvSpPr/>
              <p:nvPr/>
            </p:nvSpPr>
            <p:spPr>
              <a:xfrm>
                <a:off x="11062" y="3841"/>
                <a:ext cx="14" cy="25"/>
              </a:xfrm>
              <a:custGeom>
                <a:avLst/>
                <a:gdLst>
                  <a:gd name="connsiteX0" fmla="*/ 5016 w 8973"/>
                  <a:gd name="connsiteY0" fmla="*/ 0 h 15738"/>
                  <a:gd name="connsiteX1" fmla="*/ 0 w 8973"/>
                  <a:gd name="connsiteY1" fmla="*/ 605 h 15738"/>
                  <a:gd name="connsiteX2" fmla="*/ 2681 w 8973"/>
                  <a:gd name="connsiteY2" fmla="*/ 15738 h 15738"/>
                  <a:gd name="connsiteX3" fmla="*/ 5016 w 8973"/>
                  <a:gd name="connsiteY3" fmla="*/ 0 h 157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973" h="15738">
                    <a:moveTo>
                      <a:pt x="5016" y="0"/>
                    </a:moveTo>
                    <a:lnTo>
                      <a:pt x="0" y="605"/>
                    </a:lnTo>
                    <a:cubicBezTo>
                      <a:pt x="779" y="4756"/>
                      <a:pt x="1470" y="8907"/>
                      <a:pt x="2681" y="15738"/>
                    </a:cubicBezTo>
                    <a:cubicBezTo>
                      <a:pt x="11588" y="8129"/>
                      <a:pt x="9772" y="3978"/>
                      <a:pt x="5016" y="0"/>
                    </a:cubicBezTo>
                    <a:close/>
                  </a:path>
                </a:pathLst>
              </a:custGeom>
              <a:solidFill>
                <a:srgbClr val="CC0033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622" name="图形 9"/>
              <p:cNvSpPr/>
              <p:nvPr/>
            </p:nvSpPr>
            <p:spPr>
              <a:xfrm>
                <a:off x="10768" y="3782"/>
                <a:ext cx="2" cy="2"/>
              </a:xfrm>
              <a:custGeom>
                <a:avLst/>
                <a:gdLst>
                  <a:gd name="connsiteX0" fmla="*/ 86 w 1469"/>
                  <a:gd name="connsiteY0" fmla="*/ 0 h 1037"/>
                  <a:gd name="connsiteX1" fmla="*/ 0 w 1469"/>
                  <a:gd name="connsiteY1" fmla="*/ 86 h 1037"/>
                  <a:gd name="connsiteX2" fmla="*/ 1470 w 1469"/>
                  <a:gd name="connsiteY2" fmla="*/ 1038 h 1037"/>
                  <a:gd name="connsiteX3" fmla="*/ 86 w 1469"/>
                  <a:gd name="connsiteY3" fmla="*/ 0 h 10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69" h="1037">
                    <a:moveTo>
                      <a:pt x="86" y="0"/>
                    </a:moveTo>
                    <a:lnTo>
                      <a:pt x="0" y="86"/>
                    </a:lnTo>
                    <a:lnTo>
                      <a:pt x="1470" y="1038"/>
                    </a:lnTo>
                    <a:cubicBezTo>
                      <a:pt x="951" y="778"/>
                      <a:pt x="519" y="346"/>
                      <a:pt x="86" y="0"/>
                    </a:cubicBezTo>
                    <a:close/>
                  </a:path>
                </a:pathLst>
              </a:custGeom>
              <a:solidFill>
                <a:srgbClr val="CC0033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623" name="图形 9"/>
              <p:cNvSpPr/>
              <p:nvPr/>
            </p:nvSpPr>
            <p:spPr>
              <a:xfrm>
                <a:off x="10854" y="3879"/>
                <a:ext cx="43" cy="32"/>
              </a:xfrm>
              <a:custGeom>
                <a:avLst/>
                <a:gdLst>
                  <a:gd name="connsiteX0" fmla="*/ 15392 w 27498"/>
                  <a:gd name="connsiteY0" fmla="*/ 0 h 20580"/>
                  <a:gd name="connsiteX1" fmla="*/ 0 w 27498"/>
                  <a:gd name="connsiteY1" fmla="*/ 20581 h 20580"/>
                  <a:gd name="connsiteX2" fmla="*/ 27499 w 27498"/>
                  <a:gd name="connsiteY2" fmla="*/ 18851 h 20580"/>
                  <a:gd name="connsiteX3" fmla="*/ 15392 w 27498"/>
                  <a:gd name="connsiteY3" fmla="*/ 0 h 205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498" h="20580">
                    <a:moveTo>
                      <a:pt x="15392" y="0"/>
                    </a:moveTo>
                    <a:cubicBezTo>
                      <a:pt x="9858" y="7437"/>
                      <a:pt x="6399" y="12020"/>
                      <a:pt x="0" y="20581"/>
                    </a:cubicBezTo>
                    <a:cubicBezTo>
                      <a:pt x="11588" y="19889"/>
                      <a:pt x="17900" y="19457"/>
                      <a:pt x="27499" y="18851"/>
                    </a:cubicBezTo>
                    <a:cubicBezTo>
                      <a:pt x="23175" y="12020"/>
                      <a:pt x="20322" y="7610"/>
                      <a:pt x="15392" y="0"/>
                    </a:cubicBezTo>
                    <a:close/>
                  </a:path>
                </a:pathLst>
              </a:custGeom>
              <a:solidFill>
                <a:srgbClr val="CC0033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624" name="图形 9"/>
              <p:cNvSpPr/>
              <p:nvPr/>
            </p:nvSpPr>
            <p:spPr>
              <a:xfrm>
                <a:off x="6288" y="3780"/>
                <a:ext cx="24" cy="35"/>
              </a:xfrm>
              <a:custGeom>
                <a:avLst/>
                <a:gdLst>
                  <a:gd name="connsiteX0" fmla="*/ 15392 w 15392"/>
                  <a:gd name="connsiteY0" fmla="*/ 20840 h 22137"/>
                  <a:gd name="connsiteX1" fmla="*/ 3200 w 15392"/>
                  <a:gd name="connsiteY1" fmla="*/ 0 h 22137"/>
                  <a:gd name="connsiteX2" fmla="*/ 0 w 15392"/>
                  <a:gd name="connsiteY2" fmla="*/ 1297 h 22137"/>
                  <a:gd name="connsiteX3" fmla="*/ 11328 w 15392"/>
                  <a:gd name="connsiteY3" fmla="*/ 22137 h 22137"/>
                  <a:gd name="connsiteX4" fmla="*/ 15392 w 15392"/>
                  <a:gd name="connsiteY4" fmla="*/ 20840 h 221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392" h="22137">
                    <a:moveTo>
                      <a:pt x="15392" y="20840"/>
                    </a:moveTo>
                    <a:cubicBezTo>
                      <a:pt x="11328" y="13836"/>
                      <a:pt x="7264" y="6918"/>
                      <a:pt x="3200" y="0"/>
                    </a:cubicBezTo>
                    <a:cubicBezTo>
                      <a:pt x="2162" y="432"/>
                      <a:pt x="1038" y="865"/>
                      <a:pt x="0" y="1297"/>
                    </a:cubicBezTo>
                    <a:cubicBezTo>
                      <a:pt x="3805" y="8215"/>
                      <a:pt x="7610" y="15219"/>
                      <a:pt x="11328" y="22137"/>
                    </a:cubicBezTo>
                    <a:cubicBezTo>
                      <a:pt x="12712" y="21705"/>
                      <a:pt x="14009" y="21273"/>
                      <a:pt x="15392" y="20840"/>
                    </a:cubicBezTo>
                    <a:close/>
                  </a:path>
                </a:pathLst>
              </a:custGeom>
              <a:solidFill>
                <a:srgbClr val="CC0033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625" name="图形 9"/>
              <p:cNvSpPr/>
              <p:nvPr/>
            </p:nvSpPr>
            <p:spPr>
              <a:xfrm>
                <a:off x="8087" y="3962"/>
                <a:ext cx="23" cy="24"/>
              </a:xfrm>
              <a:custGeom>
                <a:avLst/>
                <a:gdLst>
                  <a:gd name="connsiteX0" fmla="*/ 14708 w 14707"/>
                  <a:gd name="connsiteY0" fmla="*/ 15133 h 15133"/>
                  <a:gd name="connsiteX1" fmla="*/ 3293 w 14707"/>
                  <a:gd name="connsiteY1" fmla="*/ 0 h 15133"/>
                  <a:gd name="connsiteX2" fmla="*/ 14708 w 14707"/>
                  <a:gd name="connsiteY2" fmla="*/ 15133 h 151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4707" h="15133">
                    <a:moveTo>
                      <a:pt x="14708" y="15133"/>
                    </a:moveTo>
                    <a:cubicBezTo>
                      <a:pt x="11249" y="10550"/>
                      <a:pt x="7876" y="5967"/>
                      <a:pt x="3293" y="0"/>
                    </a:cubicBezTo>
                    <a:cubicBezTo>
                      <a:pt x="-2241" y="13317"/>
                      <a:pt x="-2241" y="13404"/>
                      <a:pt x="14708" y="15133"/>
                    </a:cubicBezTo>
                    <a:close/>
                  </a:path>
                </a:pathLst>
              </a:custGeom>
              <a:solidFill>
                <a:srgbClr val="CC0033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628" name="图形 9"/>
              <p:cNvSpPr/>
              <p:nvPr/>
            </p:nvSpPr>
            <p:spPr>
              <a:xfrm>
                <a:off x="12446" y="6662"/>
                <a:ext cx="12" cy="31"/>
              </a:xfrm>
              <a:custGeom>
                <a:avLst/>
                <a:gdLst>
                  <a:gd name="connsiteX0" fmla="*/ 1090 w 7662"/>
                  <a:gd name="connsiteY0" fmla="*/ 19284 h 19629"/>
                  <a:gd name="connsiteX1" fmla="*/ 6538 w 7662"/>
                  <a:gd name="connsiteY1" fmla="*/ 19630 h 19629"/>
                  <a:gd name="connsiteX2" fmla="*/ 7662 w 7662"/>
                  <a:gd name="connsiteY2" fmla="*/ 519 h 19629"/>
                  <a:gd name="connsiteX3" fmla="*/ 7662 w 7662"/>
                  <a:gd name="connsiteY3" fmla="*/ 0 h 19629"/>
                  <a:gd name="connsiteX4" fmla="*/ 7143 w 7662"/>
                  <a:gd name="connsiteY4" fmla="*/ 519 h 19629"/>
                  <a:gd name="connsiteX5" fmla="*/ 1090 w 7662"/>
                  <a:gd name="connsiteY5" fmla="*/ 19284 h 196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662" h="19629">
                    <a:moveTo>
                      <a:pt x="1090" y="19284"/>
                    </a:moveTo>
                    <a:cubicBezTo>
                      <a:pt x="2906" y="19370"/>
                      <a:pt x="4722" y="19457"/>
                      <a:pt x="6538" y="19630"/>
                    </a:cubicBezTo>
                    <a:cubicBezTo>
                      <a:pt x="6797" y="14441"/>
                      <a:pt x="7143" y="9253"/>
                      <a:pt x="7662" y="519"/>
                    </a:cubicBezTo>
                    <a:cubicBezTo>
                      <a:pt x="7662" y="346"/>
                      <a:pt x="7662" y="173"/>
                      <a:pt x="7662" y="0"/>
                    </a:cubicBezTo>
                    <a:cubicBezTo>
                      <a:pt x="7489" y="173"/>
                      <a:pt x="7316" y="346"/>
                      <a:pt x="7143" y="519"/>
                    </a:cubicBezTo>
                    <a:cubicBezTo>
                      <a:pt x="-1504" y="8647"/>
                      <a:pt x="-553" y="13922"/>
                      <a:pt x="1090" y="19284"/>
                    </a:cubicBezTo>
                    <a:close/>
                  </a:path>
                </a:pathLst>
              </a:custGeom>
              <a:solidFill>
                <a:srgbClr val="CC0033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629" name="图形 9"/>
              <p:cNvSpPr/>
              <p:nvPr/>
            </p:nvSpPr>
            <p:spPr>
              <a:xfrm>
                <a:off x="7824" y="3893"/>
                <a:ext cx="6" cy="9"/>
              </a:xfrm>
              <a:custGeom>
                <a:avLst/>
                <a:gdLst>
                  <a:gd name="connsiteX0" fmla="*/ 3891 w 3891"/>
                  <a:gd name="connsiteY0" fmla="*/ 0 h 5447"/>
                  <a:gd name="connsiteX1" fmla="*/ 0 w 3891"/>
                  <a:gd name="connsiteY1" fmla="*/ 4583 h 5447"/>
                  <a:gd name="connsiteX2" fmla="*/ 3891 w 3891"/>
                  <a:gd name="connsiteY2" fmla="*/ 5448 h 5447"/>
                  <a:gd name="connsiteX3" fmla="*/ 3891 w 3891"/>
                  <a:gd name="connsiteY3" fmla="*/ 0 h 54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891" h="5447">
                    <a:moveTo>
                      <a:pt x="3891" y="0"/>
                    </a:moveTo>
                    <a:cubicBezTo>
                      <a:pt x="2594" y="1557"/>
                      <a:pt x="1297" y="3113"/>
                      <a:pt x="0" y="4583"/>
                    </a:cubicBezTo>
                    <a:cubicBezTo>
                      <a:pt x="1297" y="4843"/>
                      <a:pt x="2594" y="5188"/>
                      <a:pt x="3891" y="5448"/>
                    </a:cubicBezTo>
                    <a:lnTo>
                      <a:pt x="3891" y="0"/>
                    </a:lnTo>
                    <a:close/>
                  </a:path>
                </a:pathLst>
              </a:custGeom>
              <a:solidFill>
                <a:srgbClr val="CC0033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630" name="图形 9"/>
              <p:cNvSpPr/>
              <p:nvPr/>
            </p:nvSpPr>
            <p:spPr>
              <a:xfrm>
                <a:off x="5763" y="3904"/>
                <a:ext cx="46" cy="27"/>
              </a:xfrm>
              <a:custGeom>
                <a:avLst/>
                <a:gdLst>
                  <a:gd name="connsiteX0" fmla="*/ 13836 w 29223"/>
                  <a:gd name="connsiteY0" fmla="*/ 14864 h 16991"/>
                  <a:gd name="connsiteX1" fmla="*/ 24213 w 29223"/>
                  <a:gd name="connsiteY1" fmla="*/ 16507 h 16991"/>
                  <a:gd name="connsiteX2" fmla="*/ 29142 w 29223"/>
                  <a:gd name="connsiteY2" fmla="*/ 8551 h 16991"/>
                  <a:gd name="connsiteX3" fmla="*/ 21273 w 29223"/>
                  <a:gd name="connsiteY3" fmla="*/ 682 h 16991"/>
                  <a:gd name="connsiteX4" fmla="*/ 0 w 29223"/>
                  <a:gd name="connsiteY4" fmla="*/ 336 h 16991"/>
                  <a:gd name="connsiteX5" fmla="*/ 13836 w 29223"/>
                  <a:gd name="connsiteY5" fmla="*/ 14864 h 169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9223" h="16991">
                    <a:moveTo>
                      <a:pt x="13836" y="14864"/>
                    </a:moveTo>
                    <a:cubicBezTo>
                      <a:pt x="16257" y="16680"/>
                      <a:pt x="21619" y="17631"/>
                      <a:pt x="24213" y="16507"/>
                    </a:cubicBezTo>
                    <a:cubicBezTo>
                      <a:pt x="26894" y="15383"/>
                      <a:pt x="29747" y="10886"/>
                      <a:pt x="29142" y="8551"/>
                    </a:cubicBezTo>
                    <a:cubicBezTo>
                      <a:pt x="28364" y="5525"/>
                      <a:pt x="24645" y="1547"/>
                      <a:pt x="21273" y="682"/>
                    </a:cubicBezTo>
                    <a:cubicBezTo>
                      <a:pt x="16084" y="-615"/>
                      <a:pt x="10204" y="336"/>
                      <a:pt x="0" y="336"/>
                    </a:cubicBezTo>
                    <a:cubicBezTo>
                      <a:pt x="6572" y="7341"/>
                      <a:pt x="9599" y="11751"/>
                      <a:pt x="13836" y="14864"/>
                    </a:cubicBezTo>
                    <a:close/>
                  </a:path>
                </a:pathLst>
              </a:custGeom>
              <a:solidFill>
                <a:srgbClr val="CC0033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631" name="图形 9"/>
              <p:cNvSpPr/>
              <p:nvPr/>
            </p:nvSpPr>
            <p:spPr>
              <a:xfrm>
                <a:off x="7838" y="3798"/>
                <a:ext cx="57" cy="70"/>
              </a:xfrm>
              <a:custGeom>
                <a:avLst/>
                <a:gdLst>
                  <a:gd name="connsiteX0" fmla="*/ 36319 w 36319"/>
                  <a:gd name="connsiteY0" fmla="*/ 43274 h 44295"/>
                  <a:gd name="connsiteX1" fmla="*/ 8820 w 36319"/>
                  <a:gd name="connsiteY1" fmla="*/ 1075 h 44295"/>
                  <a:gd name="connsiteX2" fmla="*/ 0 w 36319"/>
                  <a:gd name="connsiteY2" fmla="*/ 37 h 44295"/>
                  <a:gd name="connsiteX3" fmla="*/ 0 w 36319"/>
                  <a:gd name="connsiteY3" fmla="*/ 24942 h 44295"/>
                  <a:gd name="connsiteX4" fmla="*/ 28623 w 36319"/>
                  <a:gd name="connsiteY4" fmla="*/ 44053 h 44295"/>
                  <a:gd name="connsiteX5" fmla="*/ 36319 w 36319"/>
                  <a:gd name="connsiteY5" fmla="*/ 43274 h 442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6319" h="44295">
                    <a:moveTo>
                      <a:pt x="36319" y="43274"/>
                    </a:moveTo>
                    <a:cubicBezTo>
                      <a:pt x="30785" y="26758"/>
                      <a:pt x="20321" y="13614"/>
                      <a:pt x="8820" y="1075"/>
                    </a:cubicBezTo>
                    <a:cubicBezTo>
                      <a:pt x="7350" y="-568"/>
                      <a:pt x="2421" y="210"/>
                      <a:pt x="0" y="37"/>
                    </a:cubicBezTo>
                    <a:lnTo>
                      <a:pt x="0" y="24942"/>
                    </a:lnTo>
                    <a:cubicBezTo>
                      <a:pt x="8474" y="30735"/>
                      <a:pt x="18419" y="37480"/>
                      <a:pt x="28623" y="44053"/>
                    </a:cubicBezTo>
                    <a:cubicBezTo>
                      <a:pt x="29747" y="44744"/>
                      <a:pt x="32168" y="43793"/>
                      <a:pt x="36319" y="43274"/>
                    </a:cubicBezTo>
                    <a:close/>
                  </a:path>
                </a:pathLst>
              </a:custGeom>
              <a:solidFill>
                <a:srgbClr val="CC0033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632" name="图形 9"/>
              <p:cNvSpPr/>
              <p:nvPr/>
            </p:nvSpPr>
            <p:spPr>
              <a:xfrm>
                <a:off x="7762" y="3744"/>
                <a:ext cx="23" cy="40"/>
              </a:xfrm>
              <a:custGeom>
                <a:avLst/>
                <a:gdLst>
                  <a:gd name="connsiteX0" fmla="*/ 13222 w 14673"/>
                  <a:gd name="connsiteY0" fmla="*/ 25337 h 25336"/>
                  <a:gd name="connsiteX1" fmla="*/ 5699 w 14673"/>
                  <a:gd name="connsiteY1" fmla="*/ 0 h 25336"/>
                  <a:gd name="connsiteX2" fmla="*/ 13222 w 14673"/>
                  <a:gd name="connsiteY2" fmla="*/ 25337 h 253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4673" h="25336">
                    <a:moveTo>
                      <a:pt x="13222" y="25337"/>
                    </a:moveTo>
                    <a:cubicBezTo>
                      <a:pt x="15903" y="14182"/>
                      <a:pt x="15644" y="6053"/>
                      <a:pt x="5699" y="0"/>
                    </a:cubicBezTo>
                    <a:cubicBezTo>
                      <a:pt x="-3294" y="9945"/>
                      <a:pt x="-2256" y="14528"/>
                      <a:pt x="13222" y="25337"/>
                    </a:cubicBezTo>
                    <a:close/>
                  </a:path>
                </a:pathLst>
              </a:custGeom>
              <a:solidFill>
                <a:srgbClr val="CC0033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633" name="图形 9"/>
              <p:cNvSpPr/>
              <p:nvPr/>
            </p:nvSpPr>
            <p:spPr>
              <a:xfrm>
                <a:off x="7916" y="3914"/>
                <a:ext cx="2" cy="2"/>
              </a:xfrm>
              <a:custGeom>
                <a:avLst/>
                <a:gdLst>
                  <a:gd name="connsiteX0" fmla="*/ 1297 w 1297"/>
                  <a:gd name="connsiteY0" fmla="*/ 0 h 1297"/>
                  <a:gd name="connsiteX1" fmla="*/ 0 w 1297"/>
                  <a:gd name="connsiteY1" fmla="*/ 519 h 1297"/>
                  <a:gd name="connsiteX2" fmla="*/ 1124 w 1297"/>
                  <a:gd name="connsiteY2" fmla="*/ 1297 h 12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297" h="1297">
                    <a:moveTo>
                      <a:pt x="1297" y="0"/>
                    </a:moveTo>
                    <a:lnTo>
                      <a:pt x="0" y="519"/>
                    </a:lnTo>
                    <a:lnTo>
                      <a:pt x="1124" y="1297"/>
                    </a:lnTo>
                    <a:close/>
                  </a:path>
                </a:pathLst>
              </a:custGeom>
              <a:solidFill>
                <a:srgbClr val="CC0033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634" name="图形 9"/>
              <p:cNvSpPr/>
              <p:nvPr/>
            </p:nvSpPr>
            <p:spPr>
              <a:xfrm>
                <a:off x="6108" y="3794"/>
                <a:ext cx="17" cy="27"/>
              </a:xfrm>
              <a:custGeom>
                <a:avLst/>
                <a:gdLst>
                  <a:gd name="connsiteX0" fmla="*/ 2274 w 10905"/>
                  <a:gd name="connsiteY0" fmla="*/ 16862 h 16862"/>
                  <a:gd name="connsiteX1" fmla="*/ 10749 w 10905"/>
                  <a:gd name="connsiteY1" fmla="*/ 8302 h 16862"/>
                  <a:gd name="connsiteX2" fmla="*/ 7376 w 10905"/>
                  <a:gd name="connsiteY2" fmla="*/ 0 h 16862"/>
                  <a:gd name="connsiteX3" fmla="*/ 113 w 10905"/>
                  <a:gd name="connsiteY3" fmla="*/ 5534 h 16862"/>
                  <a:gd name="connsiteX4" fmla="*/ 2447 w 10905"/>
                  <a:gd name="connsiteY4" fmla="*/ 16690 h 16862"/>
                  <a:gd name="connsiteX5" fmla="*/ 2274 w 10905"/>
                  <a:gd name="connsiteY5" fmla="*/ 16862 h 16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0905" h="16862">
                    <a:moveTo>
                      <a:pt x="2274" y="16862"/>
                    </a:moveTo>
                    <a:cubicBezTo>
                      <a:pt x="5215" y="14009"/>
                      <a:pt x="9365" y="11588"/>
                      <a:pt x="10749" y="8302"/>
                    </a:cubicBezTo>
                    <a:cubicBezTo>
                      <a:pt x="11614" y="6226"/>
                      <a:pt x="8674" y="2854"/>
                      <a:pt x="7376" y="0"/>
                    </a:cubicBezTo>
                    <a:cubicBezTo>
                      <a:pt x="4782" y="1816"/>
                      <a:pt x="372" y="3459"/>
                      <a:pt x="113" y="5534"/>
                    </a:cubicBezTo>
                    <a:cubicBezTo>
                      <a:pt x="-493" y="9080"/>
                      <a:pt x="1496" y="12971"/>
                      <a:pt x="2447" y="16690"/>
                    </a:cubicBezTo>
                    <a:lnTo>
                      <a:pt x="2274" y="16862"/>
                    </a:lnTo>
                    <a:close/>
                  </a:path>
                </a:pathLst>
              </a:custGeom>
              <a:solidFill>
                <a:srgbClr val="CC0033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635" name="图形 9"/>
              <p:cNvSpPr/>
              <p:nvPr/>
            </p:nvSpPr>
            <p:spPr>
              <a:xfrm>
                <a:off x="5969" y="3986"/>
                <a:ext cx="1" cy="1"/>
              </a:xfrm>
              <a:custGeom>
                <a:avLst/>
                <a:gdLst>
                  <a:gd name="connsiteX0" fmla="*/ 259 w 432"/>
                  <a:gd name="connsiteY0" fmla="*/ 0 h 864"/>
                  <a:gd name="connsiteX1" fmla="*/ 0 w 432"/>
                  <a:gd name="connsiteY1" fmla="*/ 865 h 864"/>
                  <a:gd name="connsiteX2" fmla="*/ 432 w 432"/>
                  <a:gd name="connsiteY2" fmla="*/ 86 h 8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2" h="864">
                    <a:moveTo>
                      <a:pt x="259" y="0"/>
                    </a:moveTo>
                    <a:lnTo>
                      <a:pt x="0" y="865"/>
                    </a:lnTo>
                    <a:lnTo>
                      <a:pt x="432" y="86"/>
                    </a:lnTo>
                    <a:close/>
                  </a:path>
                </a:pathLst>
              </a:custGeom>
              <a:solidFill>
                <a:srgbClr val="CC0033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636" name="图形 9"/>
              <p:cNvSpPr/>
              <p:nvPr/>
            </p:nvSpPr>
            <p:spPr>
              <a:xfrm>
                <a:off x="5969" y="3964"/>
                <a:ext cx="14" cy="22"/>
              </a:xfrm>
              <a:custGeom>
                <a:avLst/>
                <a:gdLst>
                  <a:gd name="connsiteX0" fmla="*/ 8734 w 8733"/>
                  <a:gd name="connsiteY0" fmla="*/ 0 h 14008"/>
                  <a:gd name="connsiteX1" fmla="*/ 7783 w 8733"/>
                  <a:gd name="connsiteY1" fmla="*/ 346 h 14008"/>
                  <a:gd name="connsiteX2" fmla="*/ 0 w 8733"/>
                  <a:gd name="connsiteY2" fmla="*/ 13922 h 14008"/>
                  <a:gd name="connsiteX3" fmla="*/ 173 w 8733"/>
                  <a:gd name="connsiteY3" fmla="*/ 14009 h 14008"/>
                  <a:gd name="connsiteX4" fmla="*/ 7956 w 8733"/>
                  <a:gd name="connsiteY4" fmla="*/ 432 h 14008"/>
                  <a:gd name="connsiteX5" fmla="*/ 8734 w 8733"/>
                  <a:gd name="connsiteY5" fmla="*/ 0 h 140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8733" h="14008">
                    <a:moveTo>
                      <a:pt x="8734" y="0"/>
                    </a:moveTo>
                    <a:lnTo>
                      <a:pt x="7783" y="346"/>
                    </a:lnTo>
                    <a:cubicBezTo>
                      <a:pt x="5188" y="4843"/>
                      <a:pt x="2594" y="9426"/>
                      <a:pt x="0" y="13922"/>
                    </a:cubicBezTo>
                    <a:lnTo>
                      <a:pt x="173" y="14009"/>
                    </a:lnTo>
                    <a:cubicBezTo>
                      <a:pt x="2767" y="9512"/>
                      <a:pt x="5361" y="5016"/>
                      <a:pt x="7956" y="432"/>
                    </a:cubicBezTo>
                    <a:lnTo>
                      <a:pt x="8734" y="0"/>
                    </a:lnTo>
                    <a:close/>
                  </a:path>
                </a:pathLst>
              </a:custGeom>
              <a:solidFill>
                <a:srgbClr val="CC0033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637" name="图形 9"/>
              <p:cNvSpPr/>
              <p:nvPr/>
            </p:nvSpPr>
            <p:spPr>
              <a:xfrm>
                <a:off x="7387" y="3996"/>
                <a:ext cx="2" cy="2"/>
              </a:xfrm>
              <a:custGeom>
                <a:avLst/>
                <a:gdLst>
                  <a:gd name="connsiteX0" fmla="*/ 1211 w 1210"/>
                  <a:gd name="connsiteY0" fmla="*/ 605 h 1210"/>
                  <a:gd name="connsiteX1" fmla="*/ 0 w 1210"/>
                  <a:gd name="connsiteY1" fmla="*/ 0 h 1210"/>
                  <a:gd name="connsiteX2" fmla="*/ 173 w 1210"/>
                  <a:gd name="connsiteY2" fmla="*/ 1211 h 12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210" h="1210">
                    <a:moveTo>
                      <a:pt x="1211" y="605"/>
                    </a:moveTo>
                    <a:lnTo>
                      <a:pt x="0" y="0"/>
                    </a:lnTo>
                    <a:lnTo>
                      <a:pt x="173" y="1211"/>
                    </a:lnTo>
                    <a:close/>
                  </a:path>
                </a:pathLst>
              </a:custGeom>
              <a:solidFill>
                <a:srgbClr val="CC0033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638" name="图形 9"/>
              <p:cNvSpPr/>
              <p:nvPr/>
            </p:nvSpPr>
            <p:spPr>
              <a:xfrm>
                <a:off x="6192" y="3851"/>
                <a:ext cx="1" cy="1"/>
              </a:xfrm>
              <a:custGeom>
                <a:avLst/>
                <a:gdLst>
                  <a:gd name="connsiteX0" fmla="*/ 605 w 605"/>
                  <a:gd name="connsiteY0" fmla="*/ 692 h 864"/>
                  <a:gd name="connsiteX1" fmla="*/ 0 w 605"/>
                  <a:gd name="connsiteY1" fmla="*/ 0 h 864"/>
                  <a:gd name="connsiteX2" fmla="*/ 432 w 605"/>
                  <a:gd name="connsiteY2" fmla="*/ 865 h 8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05" h="864">
                    <a:moveTo>
                      <a:pt x="605" y="692"/>
                    </a:moveTo>
                    <a:lnTo>
                      <a:pt x="0" y="0"/>
                    </a:lnTo>
                    <a:lnTo>
                      <a:pt x="432" y="865"/>
                    </a:lnTo>
                    <a:close/>
                  </a:path>
                </a:pathLst>
              </a:custGeom>
              <a:solidFill>
                <a:srgbClr val="CC0033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639" name="图形 9"/>
              <p:cNvSpPr/>
              <p:nvPr/>
            </p:nvSpPr>
            <p:spPr>
              <a:xfrm>
                <a:off x="8044" y="3937"/>
                <a:ext cx="4" cy="2"/>
              </a:xfrm>
              <a:custGeom>
                <a:avLst/>
                <a:gdLst>
                  <a:gd name="connsiteX0" fmla="*/ 2594 w 2594"/>
                  <a:gd name="connsiteY0" fmla="*/ 259 h 1124"/>
                  <a:gd name="connsiteX1" fmla="*/ 0 w 2594"/>
                  <a:gd name="connsiteY1" fmla="*/ 0 h 1124"/>
                  <a:gd name="connsiteX2" fmla="*/ 1556 w 2594"/>
                  <a:gd name="connsiteY2" fmla="*/ 1124 h 1124"/>
                  <a:gd name="connsiteX3" fmla="*/ 2594 w 2594"/>
                  <a:gd name="connsiteY3" fmla="*/ 259 h 11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594" h="1124">
                    <a:moveTo>
                      <a:pt x="2594" y="259"/>
                    </a:moveTo>
                    <a:cubicBezTo>
                      <a:pt x="1902" y="173"/>
                      <a:pt x="1211" y="86"/>
                      <a:pt x="0" y="0"/>
                    </a:cubicBezTo>
                    <a:cubicBezTo>
                      <a:pt x="778" y="605"/>
                      <a:pt x="1211" y="1124"/>
                      <a:pt x="1556" y="1124"/>
                    </a:cubicBezTo>
                    <a:cubicBezTo>
                      <a:pt x="1902" y="1124"/>
                      <a:pt x="2248" y="519"/>
                      <a:pt x="2594" y="259"/>
                    </a:cubicBezTo>
                    <a:close/>
                  </a:path>
                </a:pathLst>
              </a:custGeom>
              <a:solidFill>
                <a:srgbClr val="CC0033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640" name="图形 9"/>
              <p:cNvSpPr/>
              <p:nvPr/>
            </p:nvSpPr>
            <p:spPr>
              <a:xfrm>
                <a:off x="10959" y="6732"/>
                <a:ext cx="29" cy="23"/>
              </a:xfrm>
              <a:custGeom>
                <a:avLst/>
                <a:gdLst>
                  <a:gd name="connsiteX0" fmla="*/ 17035 w 18678"/>
                  <a:gd name="connsiteY0" fmla="*/ 6226 h 14446"/>
                  <a:gd name="connsiteX1" fmla="*/ 2076 w 18678"/>
                  <a:gd name="connsiteY1" fmla="*/ 0 h 14446"/>
                  <a:gd name="connsiteX2" fmla="*/ 0 w 18678"/>
                  <a:gd name="connsiteY2" fmla="*/ 1643 h 14446"/>
                  <a:gd name="connsiteX3" fmla="*/ 10290 w 18678"/>
                  <a:gd name="connsiteY3" fmla="*/ 14095 h 14446"/>
                  <a:gd name="connsiteX4" fmla="*/ 18678 w 18678"/>
                  <a:gd name="connsiteY4" fmla="*/ 13231 h 14446"/>
                  <a:gd name="connsiteX5" fmla="*/ 17035 w 18678"/>
                  <a:gd name="connsiteY5" fmla="*/ 6226 h 144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8678" h="14446">
                    <a:moveTo>
                      <a:pt x="17035" y="6226"/>
                    </a:moveTo>
                    <a:cubicBezTo>
                      <a:pt x="12539" y="3545"/>
                      <a:pt x="7091" y="1989"/>
                      <a:pt x="2076" y="0"/>
                    </a:cubicBezTo>
                    <a:cubicBezTo>
                      <a:pt x="1384" y="519"/>
                      <a:pt x="692" y="1124"/>
                      <a:pt x="0" y="1643"/>
                    </a:cubicBezTo>
                    <a:cubicBezTo>
                      <a:pt x="3286" y="5880"/>
                      <a:pt x="6226" y="10463"/>
                      <a:pt x="10290" y="14095"/>
                    </a:cubicBezTo>
                    <a:cubicBezTo>
                      <a:pt x="11415" y="15133"/>
                      <a:pt x="15825" y="13577"/>
                      <a:pt x="18678" y="13231"/>
                    </a:cubicBezTo>
                    <a:cubicBezTo>
                      <a:pt x="18160" y="10809"/>
                      <a:pt x="18592" y="7177"/>
                      <a:pt x="17035" y="6226"/>
                    </a:cubicBezTo>
                    <a:close/>
                  </a:path>
                </a:pathLst>
              </a:custGeom>
              <a:solidFill>
                <a:srgbClr val="CC0033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641" name="图形 9"/>
              <p:cNvSpPr/>
              <p:nvPr/>
            </p:nvSpPr>
            <p:spPr>
              <a:xfrm>
                <a:off x="11187" y="6784"/>
                <a:ext cx="6" cy="5"/>
              </a:xfrm>
              <a:custGeom>
                <a:avLst/>
                <a:gdLst>
                  <a:gd name="connsiteX0" fmla="*/ 2248 w 3632"/>
                  <a:gd name="connsiteY0" fmla="*/ 31 h 3057"/>
                  <a:gd name="connsiteX1" fmla="*/ 0 w 3632"/>
                  <a:gd name="connsiteY1" fmla="*/ 1674 h 3057"/>
                  <a:gd name="connsiteX2" fmla="*/ 2594 w 3632"/>
                  <a:gd name="connsiteY2" fmla="*/ 3057 h 3057"/>
                  <a:gd name="connsiteX3" fmla="*/ 3632 w 3632"/>
                  <a:gd name="connsiteY3" fmla="*/ 722 h 3057"/>
                  <a:gd name="connsiteX4" fmla="*/ 2248 w 3632"/>
                  <a:gd name="connsiteY4" fmla="*/ 31 h 30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32" h="3057">
                    <a:moveTo>
                      <a:pt x="2248" y="31"/>
                    </a:moveTo>
                    <a:cubicBezTo>
                      <a:pt x="1384" y="463"/>
                      <a:pt x="692" y="1068"/>
                      <a:pt x="0" y="1674"/>
                    </a:cubicBezTo>
                    <a:cubicBezTo>
                      <a:pt x="865" y="2106"/>
                      <a:pt x="1730" y="2625"/>
                      <a:pt x="2594" y="3057"/>
                    </a:cubicBezTo>
                    <a:cubicBezTo>
                      <a:pt x="2940" y="2279"/>
                      <a:pt x="3373" y="1501"/>
                      <a:pt x="3632" y="722"/>
                    </a:cubicBezTo>
                    <a:cubicBezTo>
                      <a:pt x="3545" y="463"/>
                      <a:pt x="2508" y="-142"/>
                      <a:pt x="2248" y="31"/>
                    </a:cubicBezTo>
                    <a:close/>
                  </a:path>
                </a:pathLst>
              </a:custGeom>
              <a:solidFill>
                <a:srgbClr val="CC0033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642" name="图形 9"/>
              <p:cNvSpPr/>
              <p:nvPr/>
            </p:nvSpPr>
            <p:spPr>
              <a:xfrm>
                <a:off x="11194" y="6812"/>
                <a:ext cx="2" cy="1"/>
              </a:xfrm>
              <a:custGeom>
                <a:avLst/>
                <a:gdLst>
                  <a:gd name="connsiteX0" fmla="*/ 0 w 1124"/>
                  <a:gd name="connsiteY0" fmla="*/ 865 h 864"/>
                  <a:gd name="connsiteX1" fmla="*/ 1124 w 1124"/>
                  <a:gd name="connsiteY1" fmla="*/ 692 h 864"/>
                  <a:gd name="connsiteX2" fmla="*/ 432 w 1124"/>
                  <a:gd name="connsiteY2" fmla="*/ 0 h 8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124" h="864">
                    <a:moveTo>
                      <a:pt x="0" y="865"/>
                    </a:moveTo>
                    <a:lnTo>
                      <a:pt x="1124" y="692"/>
                    </a:lnTo>
                    <a:lnTo>
                      <a:pt x="432" y="0"/>
                    </a:lnTo>
                    <a:close/>
                  </a:path>
                </a:pathLst>
              </a:custGeom>
              <a:solidFill>
                <a:srgbClr val="CC0033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643" name="图形 9"/>
              <p:cNvSpPr/>
              <p:nvPr/>
            </p:nvSpPr>
            <p:spPr>
              <a:xfrm>
                <a:off x="10071" y="6719"/>
                <a:ext cx="2" cy="2"/>
              </a:xfrm>
              <a:custGeom>
                <a:avLst/>
                <a:gdLst>
                  <a:gd name="connsiteX0" fmla="*/ 173 w 1383"/>
                  <a:gd name="connsiteY0" fmla="*/ 0 h 1210"/>
                  <a:gd name="connsiteX1" fmla="*/ 0 w 1383"/>
                  <a:gd name="connsiteY1" fmla="*/ 1211 h 1210"/>
                  <a:gd name="connsiteX2" fmla="*/ 1384 w 1383"/>
                  <a:gd name="connsiteY2" fmla="*/ 605 h 12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83" h="1210">
                    <a:moveTo>
                      <a:pt x="173" y="0"/>
                    </a:moveTo>
                    <a:lnTo>
                      <a:pt x="0" y="1211"/>
                    </a:lnTo>
                    <a:lnTo>
                      <a:pt x="1384" y="605"/>
                    </a:lnTo>
                    <a:close/>
                  </a:path>
                </a:pathLst>
              </a:custGeom>
              <a:solidFill>
                <a:srgbClr val="CC0033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644" name="图形 9"/>
              <p:cNvSpPr/>
              <p:nvPr/>
            </p:nvSpPr>
            <p:spPr>
              <a:xfrm>
                <a:off x="10236" y="6705"/>
                <a:ext cx="27" cy="30"/>
              </a:xfrm>
              <a:custGeom>
                <a:avLst/>
                <a:gdLst>
                  <a:gd name="connsiteX0" fmla="*/ 17017 w 17064"/>
                  <a:gd name="connsiteY0" fmla="*/ 3633 h 19198"/>
                  <a:gd name="connsiteX1" fmla="*/ 9839 w 17064"/>
                  <a:gd name="connsiteY1" fmla="*/ 88 h 19198"/>
                  <a:gd name="connsiteX2" fmla="*/ 414 w 17064"/>
                  <a:gd name="connsiteY2" fmla="*/ 6919 h 19198"/>
                  <a:gd name="connsiteX3" fmla="*/ 2230 w 17064"/>
                  <a:gd name="connsiteY3" fmla="*/ 19198 h 19198"/>
                  <a:gd name="connsiteX4" fmla="*/ 13644 w 17064"/>
                  <a:gd name="connsiteY4" fmla="*/ 12367 h 19198"/>
                  <a:gd name="connsiteX5" fmla="*/ 17017 w 17064"/>
                  <a:gd name="connsiteY5" fmla="*/ 3633 h 191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7064" h="19198">
                    <a:moveTo>
                      <a:pt x="17017" y="3633"/>
                    </a:moveTo>
                    <a:cubicBezTo>
                      <a:pt x="16844" y="2163"/>
                      <a:pt x="11569" y="-518"/>
                      <a:pt x="9839" y="88"/>
                    </a:cubicBezTo>
                    <a:cubicBezTo>
                      <a:pt x="6121" y="1385"/>
                      <a:pt x="2057" y="3979"/>
                      <a:pt x="414" y="6919"/>
                    </a:cubicBezTo>
                    <a:cubicBezTo>
                      <a:pt x="-884" y="9427"/>
                      <a:pt x="1192" y="13232"/>
                      <a:pt x="2230" y="19198"/>
                    </a:cubicBezTo>
                    <a:cubicBezTo>
                      <a:pt x="7677" y="15999"/>
                      <a:pt x="11482" y="14702"/>
                      <a:pt x="13644" y="12367"/>
                    </a:cubicBezTo>
                    <a:cubicBezTo>
                      <a:pt x="15806" y="10032"/>
                      <a:pt x="17363" y="6487"/>
                      <a:pt x="17017" y="3633"/>
                    </a:cubicBezTo>
                    <a:close/>
                  </a:path>
                </a:pathLst>
              </a:custGeom>
              <a:solidFill>
                <a:srgbClr val="CC0033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645" name="图形 9"/>
              <p:cNvSpPr/>
              <p:nvPr/>
            </p:nvSpPr>
            <p:spPr>
              <a:xfrm>
                <a:off x="10231" y="6663"/>
                <a:ext cx="2" cy="1"/>
              </a:xfrm>
              <a:custGeom>
                <a:avLst/>
                <a:gdLst>
                  <a:gd name="connsiteX0" fmla="*/ 1353 w 1352"/>
                  <a:gd name="connsiteY0" fmla="*/ 427 h 426"/>
                  <a:gd name="connsiteX1" fmla="*/ 1353 w 1352"/>
                  <a:gd name="connsiteY1" fmla="*/ 427 h 426"/>
                  <a:gd name="connsiteX2" fmla="*/ 1353 w 1352"/>
                  <a:gd name="connsiteY2" fmla="*/ 427 h 4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52" h="426">
                    <a:moveTo>
                      <a:pt x="1353" y="427"/>
                    </a:moveTo>
                    <a:cubicBezTo>
                      <a:pt x="56" y="-5"/>
                      <a:pt x="-896" y="-265"/>
                      <a:pt x="1353" y="427"/>
                    </a:cubicBezTo>
                    <a:lnTo>
                      <a:pt x="1353" y="427"/>
                    </a:lnTo>
                    <a:close/>
                  </a:path>
                </a:pathLst>
              </a:custGeom>
              <a:solidFill>
                <a:srgbClr val="CC0033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646" name="图形 9"/>
              <p:cNvSpPr/>
              <p:nvPr/>
            </p:nvSpPr>
            <p:spPr>
              <a:xfrm>
                <a:off x="10233" y="6664"/>
                <a:ext cx="1" cy="0"/>
              </a:xfrm>
              <a:custGeom>
                <a:avLst/>
                <a:gdLst>
                  <a:gd name="connsiteX0" fmla="*/ 259 w 432"/>
                  <a:gd name="connsiteY0" fmla="*/ 0 h 172"/>
                  <a:gd name="connsiteX1" fmla="*/ 0 w 432"/>
                  <a:gd name="connsiteY1" fmla="*/ 0 h 172"/>
                  <a:gd name="connsiteX2" fmla="*/ 433 w 432"/>
                  <a:gd name="connsiteY2" fmla="*/ 173 h 172"/>
                  <a:gd name="connsiteX3" fmla="*/ 259 w 432"/>
                  <a:gd name="connsiteY3" fmla="*/ 0 h 1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32" h="172">
                    <a:moveTo>
                      <a:pt x="259" y="0"/>
                    </a:moveTo>
                    <a:cubicBezTo>
                      <a:pt x="173" y="0"/>
                      <a:pt x="87" y="0"/>
                      <a:pt x="0" y="0"/>
                    </a:cubicBezTo>
                    <a:cubicBezTo>
                      <a:pt x="173" y="87"/>
                      <a:pt x="259" y="87"/>
                      <a:pt x="433" y="173"/>
                    </a:cubicBezTo>
                    <a:lnTo>
                      <a:pt x="259" y="0"/>
                    </a:lnTo>
                    <a:close/>
                  </a:path>
                </a:pathLst>
              </a:custGeom>
              <a:solidFill>
                <a:srgbClr val="CC0033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647" name="图形 9"/>
              <p:cNvSpPr/>
              <p:nvPr/>
            </p:nvSpPr>
            <p:spPr>
              <a:xfrm>
                <a:off x="10231" y="6664"/>
                <a:ext cx="2" cy="0"/>
              </a:xfrm>
              <a:custGeom>
                <a:avLst/>
                <a:gdLst>
                  <a:gd name="connsiteX0" fmla="*/ 1253 w 1252"/>
                  <a:gd name="connsiteY0" fmla="*/ 65 h 64"/>
                  <a:gd name="connsiteX1" fmla="*/ 1253 w 1252"/>
                  <a:gd name="connsiteY1" fmla="*/ 65 h 64"/>
                  <a:gd name="connsiteX2" fmla="*/ 1253 w 1252"/>
                  <a:gd name="connsiteY2" fmla="*/ 65 h 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252" h="64">
                    <a:moveTo>
                      <a:pt x="1253" y="65"/>
                    </a:moveTo>
                    <a:cubicBezTo>
                      <a:pt x="42" y="-22"/>
                      <a:pt x="-822" y="-22"/>
                      <a:pt x="1253" y="65"/>
                    </a:cubicBezTo>
                    <a:lnTo>
                      <a:pt x="1253" y="65"/>
                    </a:lnTo>
                    <a:close/>
                  </a:path>
                </a:pathLst>
              </a:custGeom>
              <a:solidFill>
                <a:srgbClr val="CC0033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648" name="图形 9"/>
              <p:cNvSpPr/>
              <p:nvPr/>
            </p:nvSpPr>
            <p:spPr>
              <a:xfrm>
                <a:off x="10249" y="6915"/>
                <a:ext cx="7" cy="7"/>
              </a:xfrm>
              <a:custGeom>
                <a:avLst/>
                <a:gdLst>
                  <a:gd name="connsiteX0" fmla="*/ 4 w 4586"/>
                  <a:gd name="connsiteY0" fmla="*/ 1816 h 4323"/>
                  <a:gd name="connsiteX1" fmla="*/ 2252 w 4586"/>
                  <a:gd name="connsiteY1" fmla="*/ 4324 h 4323"/>
                  <a:gd name="connsiteX2" fmla="*/ 4587 w 4586"/>
                  <a:gd name="connsiteY2" fmla="*/ 2508 h 4323"/>
                  <a:gd name="connsiteX3" fmla="*/ 2079 w 4586"/>
                  <a:gd name="connsiteY3" fmla="*/ 0 h 4323"/>
                  <a:gd name="connsiteX4" fmla="*/ 4 w 4586"/>
                  <a:gd name="connsiteY4" fmla="*/ 1816 h 43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586" h="4323">
                    <a:moveTo>
                      <a:pt x="4" y="1816"/>
                    </a:moveTo>
                    <a:cubicBezTo>
                      <a:pt x="436" y="2767"/>
                      <a:pt x="1474" y="3545"/>
                      <a:pt x="2252" y="4324"/>
                    </a:cubicBezTo>
                    <a:cubicBezTo>
                      <a:pt x="3030" y="3718"/>
                      <a:pt x="3809" y="3113"/>
                      <a:pt x="4587" y="2508"/>
                    </a:cubicBezTo>
                    <a:cubicBezTo>
                      <a:pt x="3722" y="1643"/>
                      <a:pt x="2944" y="865"/>
                      <a:pt x="2079" y="0"/>
                    </a:cubicBezTo>
                    <a:cubicBezTo>
                      <a:pt x="1387" y="692"/>
                      <a:pt x="-83" y="1470"/>
                      <a:pt x="4" y="1816"/>
                    </a:cubicBezTo>
                    <a:close/>
                  </a:path>
                </a:pathLst>
              </a:custGeom>
              <a:solidFill>
                <a:srgbClr val="CC0033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650" name="图形 9"/>
              <p:cNvSpPr/>
              <p:nvPr/>
            </p:nvSpPr>
            <p:spPr>
              <a:xfrm>
                <a:off x="13283" y="6922"/>
                <a:ext cx="2" cy="2"/>
              </a:xfrm>
              <a:custGeom>
                <a:avLst/>
                <a:gdLst>
                  <a:gd name="connsiteX0" fmla="*/ 0 w 1124"/>
                  <a:gd name="connsiteY0" fmla="*/ 1124 h 1124"/>
                  <a:gd name="connsiteX1" fmla="*/ 1124 w 1124"/>
                  <a:gd name="connsiteY1" fmla="*/ 778 h 1124"/>
                  <a:gd name="connsiteX2" fmla="*/ 173 w 1124"/>
                  <a:gd name="connsiteY2" fmla="*/ 0 h 11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124" h="1124">
                    <a:moveTo>
                      <a:pt x="0" y="1124"/>
                    </a:moveTo>
                    <a:lnTo>
                      <a:pt x="1124" y="778"/>
                    </a:lnTo>
                    <a:lnTo>
                      <a:pt x="173" y="0"/>
                    </a:lnTo>
                    <a:close/>
                  </a:path>
                </a:pathLst>
              </a:custGeom>
              <a:solidFill>
                <a:srgbClr val="CC0033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651" name="图形 9"/>
              <p:cNvSpPr/>
              <p:nvPr/>
            </p:nvSpPr>
            <p:spPr>
              <a:xfrm>
                <a:off x="13560" y="6662"/>
                <a:ext cx="20" cy="10"/>
              </a:xfrm>
              <a:custGeom>
                <a:avLst/>
                <a:gdLst>
                  <a:gd name="connsiteX0" fmla="*/ 0 w 12884"/>
                  <a:gd name="connsiteY0" fmla="*/ 2248 h 6485"/>
                  <a:gd name="connsiteX1" fmla="*/ 11501 w 12884"/>
                  <a:gd name="connsiteY1" fmla="*/ 6486 h 6485"/>
                  <a:gd name="connsiteX2" fmla="*/ 12885 w 12884"/>
                  <a:gd name="connsiteY2" fmla="*/ 3027 h 6485"/>
                  <a:gd name="connsiteX3" fmla="*/ 1124 w 12884"/>
                  <a:gd name="connsiteY3" fmla="*/ 0 h 6485"/>
                  <a:gd name="connsiteX4" fmla="*/ 0 w 12884"/>
                  <a:gd name="connsiteY4" fmla="*/ 2248 h 64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884" h="6485">
                    <a:moveTo>
                      <a:pt x="0" y="2248"/>
                    </a:moveTo>
                    <a:cubicBezTo>
                      <a:pt x="3805" y="3632"/>
                      <a:pt x="7696" y="5016"/>
                      <a:pt x="11501" y="6486"/>
                    </a:cubicBezTo>
                    <a:cubicBezTo>
                      <a:pt x="11934" y="5361"/>
                      <a:pt x="12452" y="4151"/>
                      <a:pt x="12885" y="3027"/>
                    </a:cubicBezTo>
                    <a:cubicBezTo>
                      <a:pt x="8993" y="1989"/>
                      <a:pt x="5102" y="951"/>
                      <a:pt x="1124" y="0"/>
                    </a:cubicBezTo>
                    <a:cubicBezTo>
                      <a:pt x="692" y="692"/>
                      <a:pt x="346" y="1470"/>
                      <a:pt x="0" y="2248"/>
                    </a:cubicBezTo>
                    <a:close/>
                  </a:path>
                </a:pathLst>
              </a:custGeom>
              <a:solidFill>
                <a:srgbClr val="CC0033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654" name="图形 9"/>
              <p:cNvSpPr/>
              <p:nvPr/>
            </p:nvSpPr>
            <p:spPr>
              <a:xfrm>
                <a:off x="13235" y="6916"/>
                <a:ext cx="9" cy="10"/>
              </a:xfrm>
              <a:custGeom>
                <a:avLst/>
                <a:gdLst>
                  <a:gd name="connsiteX0" fmla="*/ 0 w 5707"/>
                  <a:gd name="connsiteY0" fmla="*/ 1643 h 6053"/>
                  <a:gd name="connsiteX1" fmla="*/ 5707 w 5707"/>
                  <a:gd name="connsiteY1" fmla="*/ 6053 h 6053"/>
                  <a:gd name="connsiteX2" fmla="*/ 2940 w 5707"/>
                  <a:gd name="connsiteY2" fmla="*/ 0 h 6053"/>
                  <a:gd name="connsiteX3" fmla="*/ 0 w 5707"/>
                  <a:gd name="connsiteY3" fmla="*/ 1643 h 60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707" h="6053">
                    <a:moveTo>
                      <a:pt x="0" y="1643"/>
                    </a:moveTo>
                    <a:cubicBezTo>
                      <a:pt x="1902" y="3113"/>
                      <a:pt x="3805" y="4583"/>
                      <a:pt x="5707" y="6053"/>
                    </a:cubicBezTo>
                    <a:cubicBezTo>
                      <a:pt x="4756" y="4064"/>
                      <a:pt x="3891" y="2075"/>
                      <a:pt x="2940" y="0"/>
                    </a:cubicBezTo>
                    <a:cubicBezTo>
                      <a:pt x="1902" y="519"/>
                      <a:pt x="951" y="1124"/>
                      <a:pt x="0" y="1643"/>
                    </a:cubicBezTo>
                    <a:close/>
                  </a:path>
                </a:pathLst>
              </a:custGeom>
              <a:solidFill>
                <a:srgbClr val="CC0033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655" name="图形 9"/>
              <p:cNvSpPr/>
              <p:nvPr/>
            </p:nvSpPr>
            <p:spPr>
              <a:xfrm>
                <a:off x="13244" y="6926"/>
                <a:ext cx="1" cy="6"/>
              </a:xfrm>
              <a:custGeom>
                <a:avLst/>
                <a:gdLst>
                  <a:gd name="connsiteX0" fmla="*/ 0 w 432"/>
                  <a:gd name="connsiteY0" fmla="*/ 0 h 4064"/>
                  <a:gd name="connsiteX1" fmla="*/ 260 w 432"/>
                  <a:gd name="connsiteY1" fmla="*/ 432 h 4064"/>
                  <a:gd name="connsiteX2" fmla="*/ 260 w 432"/>
                  <a:gd name="connsiteY2" fmla="*/ 3978 h 4064"/>
                  <a:gd name="connsiteX3" fmla="*/ 433 w 432"/>
                  <a:gd name="connsiteY3" fmla="*/ 4064 h 4064"/>
                  <a:gd name="connsiteX4" fmla="*/ 433 w 432"/>
                  <a:gd name="connsiteY4" fmla="*/ 173 h 4064"/>
                  <a:gd name="connsiteX5" fmla="*/ 0 w 432"/>
                  <a:gd name="connsiteY5" fmla="*/ 0 h 40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32" h="4064">
                    <a:moveTo>
                      <a:pt x="0" y="0"/>
                    </a:moveTo>
                    <a:cubicBezTo>
                      <a:pt x="87" y="173"/>
                      <a:pt x="173" y="259"/>
                      <a:pt x="260" y="432"/>
                    </a:cubicBezTo>
                    <a:cubicBezTo>
                      <a:pt x="260" y="1557"/>
                      <a:pt x="260" y="2767"/>
                      <a:pt x="260" y="3978"/>
                    </a:cubicBezTo>
                    <a:lnTo>
                      <a:pt x="433" y="4064"/>
                    </a:lnTo>
                    <a:cubicBezTo>
                      <a:pt x="433" y="2767"/>
                      <a:pt x="433" y="1470"/>
                      <a:pt x="433" y="173"/>
                    </a:cubicBezTo>
                    <a:cubicBezTo>
                      <a:pt x="260" y="173"/>
                      <a:pt x="173" y="87"/>
                      <a:pt x="0" y="0"/>
                    </a:cubicBezTo>
                    <a:close/>
                  </a:path>
                </a:pathLst>
              </a:custGeom>
              <a:solidFill>
                <a:srgbClr val="CC0033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656" name="图形 9"/>
              <p:cNvSpPr/>
              <p:nvPr/>
            </p:nvSpPr>
            <p:spPr>
              <a:xfrm>
                <a:off x="11692" y="6771"/>
                <a:ext cx="3" cy="1"/>
              </a:xfrm>
              <a:custGeom>
                <a:avLst/>
                <a:gdLst>
                  <a:gd name="connsiteX0" fmla="*/ 87 w 1729"/>
                  <a:gd name="connsiteY0" fmla="*/ 0 h 951"/>
                  <a:gd name="connsiteX1" fmla="*/ 0 w 1729"/>
                  <a:gd name="connsiteY1" fmla="*/ 86 h 951"/>
                  <a:gd name="connsiteX2" fmla="*/ 1730 w 1729"/>
                  <a:gd name="connsiteY2" fmla="*/ 951 h 951"/>
                  <a:gd name="connsiteX3" fmla="*/ 87 w 1729"/>
                  <a:gd name="connsiteY3" fmla="*/ 0 h 9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29" h="951">
                    <a:moveTo>
                      <a:pt x="87" y="0"/>
                    </a:moveTo>
                    <a:lnTo>
                      <a:pt x="0" y="86"/>
                    </a:lnTo>
                    <a:cubicBezTo>
                      <a:pt x="865" y="519"/>
                      <a:pt x="1730" y="951"/>
                      <a:pt x="1730" y="951"/>
                    </a:cubicBezTo>
                    <a:cubicBezTo>
                      <a:pt x="1730" y="951"/>
                      <a:pt x="951" y="519"/>
                      <a:pt x="87" y="0"/>
                    </a:cubicBezTo>
                    <a:close/>
                  </a:path>
                </a:pathLst>
              </a:custGeom>
              <a:solidFill>
                <a:srgbClr val="CC0033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657" name="图形 9"/>
              <p:cNvSpPr/>
              <p:nvPr/>
            </p:nvSpPr>
            <p:spPr>
              <a:xfrm>
                <a:off x="12992" y="6820"/>
                <a:ext cx="3" cy="4"/>
              </a:xfrm>
              <a:custGeom>
                <a:avLst/>
                <a:gdLst>
                  <a:gd name="connsiteX0" fmla="*/ 0 w 1787"/>
                  <a:gd name="connsiteY0" fmla="*/ 0 h 2248"/>
                  <a:gd name="connsiteX1" fmla="*/ 346 w 1787"/>
                  <a:gd name="connsiteY1" fmla="*/ 2248 h 2248"/>
                  <a:gd name="connsiteX2" fmla="*/ 1730 w 1787"/>
                  <a:gd name="connsiteY2" fmla="*/ 1643 h 2248"/>
                  <a:gd name="connsiteX3" fmla="*/ 1556 w 1787"/>
                  <a:gd name="connsiteY3" fmla="*/ 259 h 2248"/>
                  <a:gd name="connsiteX4" fmla="*/ 0 w 1787"/>
                  <a:gd name="connsiteY4" fmla="*/ 0 h 22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87" h="2248">
                    <a:moveTo>
                      <a:pt x="0" y="0"/>
                    </a:moveTo>
                    <a:cubicBezTo>
                      <a:pt x="87" y="778"/>
                      <a:pt x="173" y="1470"/>
                      <a:pt x="346" y="2248"/>
                    </a:cubicBezTo>
                    <a:cubicBezTo>
                      <a:pt x="779" y="2075"/>
                      <a:pt x="1556" y="1989"/>
                      <a:pt x="1730" y="1643"/>
                    </a:cubicBezTo>
                    <a:cubicBezTo>
                      <a:pt x="1903" y="1297"/>
                      <a:pt x="1643" y="778"/>
                      <a:pt x="1556" y="259"/>
                    </a:cubicBezTo>
                    <a:cubicBezTo>
                      <a:pt x="1038" y="173"/>
                      <a:pt x="519" y="86"/>
                      <a:pt x="0" y="0"/>
                    </a:cubicBezTo>
                    <a:close/>
                  </a:path>
                </a:pathLst>
              </a:custGeom>
              <a:solidFill>
                <a:srgbClr val="CC0033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658" name="图形 9"/>
              <p:cNvSpPr/>
              <p:nvPr/>
            </p:nvSpPr>
            <p:spPr>
              <a:xfrm>
                <a:off x="12094" y="6714"/>
                <a:ext cx="7" cy="6"/>
              </a:xfrm>
              <a:custGeom>
                <a:avLst/>
                <a:gdLst>
                  <a:gd name="connsiteX0" fmla="*/ 4242 w 4245"/>
                  <a:gd name="connsiteY0" fmla="*/ 1730 h 4064"/>
                  <a:gd name="connsiteX1" fmla="*/ 1821 w 4245"/>
                  <a:gd name="connsiteY1" fmla="*/ 0 h 4064"/>
                  <a:gd name="connsiteX2" fmla="*/ 4 w 4245"/>
                  <a:gd name="connsiteY2" fmla="*/ 2248 h 4064"/>
                  <a:gd name="connsiteX3" fmla="*/ 2426 w 4245"/>
                  <a:gd name="connsiteY3" fmla="*/ 4064 h 4064"/>
                  <a:gd name="connsiteX4" fmla="*/ 4242 w 4245"/>
                  <a:gd name="connsiteY4" fmla="*/ 1730 h 40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245" h="4064">
                    <a:moveTo>
                      <a:pt x="4242" y="1730"/>
                    </a:moveTo>
                    <a:cubicBezTo>
                      <a:pt x="4155" y="1038"/>
                      <a:pt x="2685" y="519"/>
                      <a:pt x="1821" y="0"/>
                    </a:cubicBezTo>
                    <a:cubicBezTo>
                      <a:pt x="1129" y="778"/>
                      <a:pt x="-82" y="1557"/>
                      <a:pt x="4" y="2248"/>
                    </a:cubicBezTo>
                    <a:cubicBezTo>
                      <a:pt x="91" y="2940"/>
                      <a:pt x="1561" y="3459"/>
                      <a:pt x="2426" y="4064"/>
                    </a:cubicBezTo>
                    <a:cubicBezTo>
                      <a:pt x="3031" y="3286"/>
                      <a:pt x="4328" y="2421"/>
                      <a:pt x="4242" y="1730"/>
                    </a:cubicBezTo>
                    <a:close/>
                  </a:path>
                </a:pathLst>
              </a:custGeom>
              <a:solidFill>
                <a:srgbClr val="CC0033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659" name="图形 9"/>
              <p:cNvSpPr/>
              <p:nvPr/>
            </p:nvSpPr>
            <p:spPr>
              <a:xfrm>
                <a:off x="6042" y="3776"/>
                <a:ext cx="15" cy="20"/>
              </a:xfrm>
              <a:custGeom>
                <a:avLst/>
                <a:gdLst>
                  <a:gd name="connsiteX0" fmla="*/ 9426 w 9425"/>
                  <a:gd name="connsiteY0" fmla="*/ 1557 h 12971"/>
                  <a:gd name="connsiteX1" fmla="*/ 2508 w 9425"/>
                  <a:gd name="connsiteY1" fmla="*/ 0 h 12971"/>
                  <a:gd name="connsiteX2" fmla="*/ 0 w 9425"/>
                  <a:gd name="connsiteY2" fmla="*/ 11761 h 12971"/>
                  <a:gd name="connsiteX3" fmla="*/ 5275 w 9425"/>
                  <a:gd name="connsiteY3" fmla="*/ 12971 h 12971"/>
                  <a:gd name="connsiteX4" fmla="*/ 9426 w 9425"/>
                  <a:gd name="connsiteY4" fmla="*/ 1557 h 129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425" h="12971">
                    <a:moveTo>
                      <a:pt x="9426" y="1557"/>
                    </a:moveTo>
                    <a:cubicBezTo>
                      <a:pt x="7091" y="1038"/>
                      <a:pt x="4756" y="519"/>
                      <a:pt x="2508" y="0"/>
                    </a:cubicBezTo>
                    <a:lnTo>
                      <a:pt x="0" y="11761"/>
                    </a:lnTo>
                    <a:cubicBezTo>
                      <a:pt x="1816" y="12106"/>
                      <a:pt x="3545" y="12539"/>
                      <a:pt x="5275" y="12971"/>
                    </a:cubicBezTo>
                    <a:cubicBezTo>
                      <a:pt x="6659" y="9166"/>
                      <a:pt x="8042" y="5361"/>
                      <a:pt x="9426" y="1557"/>
                    </a:cubicBezTo>
                    <a:close/>
                  </a:path>
                </a:pathLst>
              </a:custGeom>
              <a:solidFill>
                <a:srgbClr val="CC0033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660" name="图形 9"/>
              <p:cNvSpPr/>
              <p:nvPr/>
            </p:nvSpPr>
            <p:spPr>
              <a:xfrm>
                <a:off x="5640" y="4030"/>
                <a:ext cx="74" cy="110"/>
              </a:xfrm>
              <a:custGeom>
                <a:avLst/>
                <a:gdLst>
                  <a:gd name="connsiteX0" fmla="*/ 16869 w 46702"/>
                  <a:gd name="connsiteY0" fmla="*/ 45296 h 69595"/>
                  <a:gd name="connsiteX1" fmla="*/ 20241 w 46702"/>
                  <a:gd name="connsiteY1" fmla="*/ 47285 h 69595"/>
                  <a:gd name="connsiteX2" fmla="*/ 42897 w 46702"/>
                  <a:gd name="connsiteY2" fmla="*/ 69595 h 69595"/>
                  <a:gd name="connsiteX3" fmla="*/ 46702 w 46702"/>
                  <a:gd name="connsiteY3" fmla="*/ 68558 h 69595"/>
                  <a:gd name="connsiteX4" fmla="*/ 44367 w 46702"/>
                  <a:gd name="connsiteY4" fmla="*/ 59045 h 69595"/>
                  <a:gd name="connsiteX5" fmla="*/ 35633 w 46702"/>
                  <a:gd name="connsiteY5" fmla="*/ 32757 h 69595"/>
                  <a:gd name="connsiteX6" fmla="*/ 35201 w 46702"/>
                  <a:gd name="connsiteY6" fmla="*/ 31633 h 69595"/>
                  <a:gd name="connsiteX7" fmla="*/ 20846 w 46702"/>
                  <a:gd name="connsiteY7" fmla="*/ 4221 h 69595"/>
                  <a:gd name="connsiteX8" fmla="*/ 5627 w 46702"/>
                  <a:gd name="connsiteY8" fmla="*/ 5604 h 69595"/>
                  <a:gd name="connsiteX9" fmla="*/ 16869 w 46702"/>
                  <a:gd name="connsiteY9" fmla="*/ 45296 h 695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6702" h="69595">
                    <a:moveTo>
                      <a:pt x="16869" y="45296"/>
                    </a:moveTo>
                    <a:cubicBezTo>
                      <a:pt x="17906" y="45988"/>
                      <a:pt x="19030" y="46593"/>
                      <a:pt x="20241" y="47285"/>
                    </a:cubicBezTo>
                    <a:cubicBezTo>
                      <a:pt x="30445" y="52906"/>
                      <a:pt x="40649" y="57748"/>
                      <a:pt x="42897" y="69595"/>
                    </a:cubicBezTo>
                    <a:cubicBezTo>
                      <a:pt x="44194" y="69249"/>
                      <a:pt x="45405" y="68904"/>
                      <a:pt x="46702" y="68558"/>
                    </a:cubicBezTo>
                    <a:cubicBezTo>
                      <a:pt x="45924" y="65358"/>
                      <a:pt x="45319" y="62159"/>
                      <a:pt x="44367" y="59045"/>
                    </a:cubicBezTo>
                    <a:cubicBezTo>
                      <a:pt x="41600" y="50225"/>
                      <a:pt x="39179" y="41318"/>
                      <a:pt x="35633" y="32757"/>
                    </a:cubicBezTo>
                    <a:cubicBezTo>
                      <a:pt x="35461" y="32411"/>
                      <a:pt x="35374" y="32065"/>
                      <a:pt x="35201" y="31633"/>
                    </a:cubicBezTo>
                    <a:cubicBezTo>
                      <a:pt x="31223" y="22207"/>
                      <a:pt x="26986" y="12609"/>
                      <a:pt x="20846" y="4221"/>
                    </a:cubicBezTo>
                    <a:cubicBezTo>
                      <a:pt x="16177" y="-2178"/>
                      <a:pt x="10124" y="-968"/>
                      <a:pt x="5627" y="5604"/>
                    </a:cubicBezTo>
                    <a:cubicBezTo>
                      <a:pt x="-4577" y="20219"/>
                      <a:pt x="-945" y="34227"/>
                      <a:pt x="16869" y="45296"/>
                    </a:cubicBezTo>
                    <a:close/>
                  </a:path>
                </a:pathLst>
              </a:custGeom>
              <a:solidFill>
                <a:srgbClr val="CC0033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661" name="图形 9"/>
              <p:cNvSpPr/>
              <p:nvPr/>
            </p:nvSpPr>
            <p:spPr>
              <a:xfrm>
                <a:off x="6776" y="5908"/>
                <a:ext cx="7" cy="7"/>
              </a:xfrm>
              <a:custGeom>
                <a:avLst/>
                <a:gdLst>
                  <a:gd name="connsiteX0" fmla="*/ 2162 w 4237"/>
                  <a:gd name="connsiteY0" fmla="*/ 4583 h 4583"/>
                  <a:gd name="connsiteX1" fmla="*/ 4237 w 4237"/>
                  <a:gd name="connsiteY1" fmla="*/ 0 h 4583"/>
                  <a:gd name="connsiteX2" fmla="*/ 0 w 4237"/>
                  <a:gd name="connsiteY2" fmla="*/ 3286 h 4583"/>
                  <a:gd name="connsiteX3" fmla="*/ 2162 w 4237"/>
                  <a:gd name="connsiteY3" fmla="*/ 4583 h 45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237" h="4583">
                    <a:moveTo>
                      <a:pt x="2162" y="4583"/>
                    </a:moveTo>
                    <a:cubicBezTo>
                      <a:pt x="2854" y="3027"/>
                      <a:pt x="3545" y="1557"/>
                      <a:pt x="4237" y="0"/>
                    </a:cubicBezTo>
                    <a:cubicBezTo>
                      <a:pt x="2854" y="1124"/>
                      <a:pt x="1384" y="2248"/>
                      <a:pt x="0" y="3286"/>
                    </a:cubicBezTo>
                    <a:cubicBezTo>
                      <a:pt x="778" y="3718"/>
                      <a:pt x="1470" y="4151"/>
                      <a:pt x="2162" y="4583"/>
                    </a:cubicBezTo>
                    <a:close/>
                  </a:path>
                </a:pathLst>
              </a:custGeom>
              <a:solidFill>
                <a:srgbClr val="FFFFFF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662" name="图形 9"/>
              <p:cNvSpPr/>
              <p:nvPr/>
            </p:nvSpPr>
            <p:spPr>
              <a:xfrm>
                <a:off x="6482" y="5262"/>
                <a:ext cx="3" cy="1"/>
              </a:xfrm>
              <a:custGeom>
                <a:avLst/>
                <a:gdLst>
                  <a:gd name="connsiteX0" fmla="*/ 1902 w 2075"/>
                  <a:gd name="connsiteY0" fmla="*/ 778 h 778"/>
                  <a:gd name="connsiteX1" fmla="*/ 2075 w 2075"/>
                  <a:gd name="connsiteY1" fmla="*/ 605 h 778"/>
                  <a:gd name="connsiteX2" fmla="*/ 0 w 2075"/>
                  <a:gd name="connsiteY2" fmla="*/ 0 h 778"/>
                  <a:gd name="connsiteX3" fmla="*/ 1902 w 2075"/>
                  <a:gd name="connsiteY3" fmla="*/ 778 h 7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75" h="778">
                    <a:moveTo>
                      <a:pt x="1902" y="778"/>
                    </a:moveTo>
                    <a:lnTo>
                      <a:pt x="2075" y="605"/>
                    </a:lnTo>
                    <a:cubicBezTo>
                      <a:pt x="1038" y="346"/>
                      <a:pt x="86" y="86"/>
                      <a:pt x="0" y="0"/>
                    </a:cubicBezTo>
                    <a:cubicBezTo>
                      <a:pt x="0" y="0"/>
                      <a:pt x="951" y="346"/>
                      <a:pt x="1902" y="778"/>
                    </a:cubicBezTo>
                    <a:close/>
                  </a:path>
                </a:pathLst>
              </a:custGeom>
              <a:solidFill>
                <a:srgbClr val="FFFFFF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663" name="图形 9"/>
              <p:cNvSpPr/>
              <p:nvPr/>
            </p:nvSpPr>
            <p:spPr>
              <a:xfrm>
                <a:off x="6901" y="4634"/>
                <a:ext cx="5" cy="5"/>
              </a:xfrm>
              <a:custGeom>
                <a:avLst/>
                <a:gdLst>
                  <a:gd name="connsiteX0" fmla="*/ 2548 w 3051"/>
                  <a:gd name="connsiteY0" fmla="*/ 3286 h 3286"/>
                  <a:gd name="connsiteX1" fmla="*/ 2980 w 3051"/>
                  <a:gd name="connsiteY1" fmla="*/ 1902 h 3286"/>
                  <a:gd name="connsiteX2" fmla="*/ 472 w 3051"/>
                  <a:gd name="connsiteY2" fmla="*/ 0 h 3286"/>
                  <a:gd name="connsiteX3" fmla="*/ 40 w 3051"/>
                  <a:gd name="connsiteY3" fmla="*/ 1470 h 3286"/>
                  <a:gd name="connsiteX4" fmla="*/ 2548 w 3051"/>
                  <a:gd name="connsiteY4" fmla="*/ 3286 h 32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51" h="3286">
                    <a:moveTo>
                      <a:pt x="2548" y="3286"/>
                    </a:moveTo>
                    <a:cubicBezTo>
                      <a:pt x="2721" y="2854"/>
                      <a:pt x="3240" y="2075"/>
                      <a:pt x="2980" y="1902"/>
                    </a:cubicBezTo>
                    <a:cubicBezTo>
                      <a:pt x="2288" y="1124"/>
                      <a:pt x="1337" y="605"/>
                      <a:pt x="472" y="0"/>
                    </a:cubicBezTo>
                    <a:cubicBezTo>
                      <a:pt x="299" y="519"/>
                      <a:pt x="-133" y="1211"/>
                      <a:pt x="40" y="1470"/>
                    </a:cubicBezTo>
                    <a:cubicBezTo>
                      <a:pt x="732" y="2075"/>
                      <a:pt x="1683" y="2594"/>
                      <a:pt x="2548" y="3286"/>
                    </a:cubicBezTo>
                    <a:close/>
                  </a:path>
                </a:pathLst>
              </a:custGeom>
              <a:solidFill>
                <a:srgbClr val="FFFFFF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664" name="图形 9"/>
              <p:cNvSpPr/>
              <p:nvPr/>
            </p:nvSpPr>
            <p:spPr>
              <a:xfrm>
                <a:off x="6782" y="5907"/>
                <a:ext cx="0" cy="1"/>
              </a:xfrm>
              <a:custGeom>
                <a:avLst/>
                <a:gdLst>
                  <a:gd name="connsiteX0" fmla="*/ 0 w 259"/>
                  <a:gd name="connsiteY0" fmla="*/ 346 h 345"/>
                  <a:gd name="connsiteX1" fmla="*/ 259 w 259"/>
                  <a:gd name="connsiteY1" fmla="*/ 87 h 345"/>
                  <a:gd name="connsiteX2" fmla="*/ 86 w 259"/>
                  <a:gd name="connsiteY2" fmla="*/ 0 h 345"/>
                  <a:gd name="connsiteX3" fmla="*/ 0 w 259"/>
                  <a:gd name="connsiteY3" fmla="*/ 346 h 3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59" h="345">
                    <a:moveTo>
                      <a:pt x="0" y="346"/>
                    </a:moveTo>
                    <a:cubicBezTo>
                      <a:pt x="86" y="259"/>
                      <a:pt x="173" y="173"/>
                      <a:pt x="259" y="87"/>
                    </a:cubicBezTo>
                    <a:lnTo>
                      <a:pt x="86" y="0"/>
                    </a:lnTo>
                    <a:cubicBezTo>
                      <a:pt x="86" y="173"/>
                      <a:pt x="86" y="259"/>
                      <a:pt x="0" y="346"/>
                    </a:cubicBezTo>
                    <a:close/>
                  </a:path>
                </a:pathLst>
              </a:custGeom>
              <a:solidFill>
                <a:srgbClr val="FFFFFF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665" name="图形 9"/>
              <p:cNvSpPr/>
              <p:nvPr/>
            </p:nvSpPr>
            <p:spPr>
              <a:xfrm>
                <a:off x="7277" y="5368"/>
                <a:ext cx="2" cy="1"/>
              </a:xfrm>
              <a:custGeom>
                <a:avLst/>
                <a:gdLst>
                  <a:gd name="connsiteX0" fmla="*/ 519 w 1124"/>
                  <a:gd name="connsiteY0" fmla="*/ 0 h 951"/>
                  <a:gd name="connsiteX1" fmla="*/ 0 w 1124"/>
                  <a:gd name="connsiteY1" fmla="*/ 865 h 951"/>
                  <a:gd name="connsiteX2" fmla="*/ 1124 w 1124"/>
                  <a:gd name="connsiteY2" fmla="*/ 951 h 9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124" h="951">
                    <a:moveTo>
                      <a:pt x="519" y="0"/>
                    </a:moveTo>
                    <a:lnTo>
                      <a:pt x="0" y="865"/>
                    </a:lnTo>
                    <a:lnTo>
                      <a:pt x="1124" y="951"/>
                    </a:lnTo>
                    <a:close/>
                  </a:path>
                </a:pathLst>
              </a:custGeom>
              <a:solidFill>
                <a:srgbClr val="FFFFFF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666" name="图形 9"/>
              <p:cNvSpPr/>
              <p:nvPr/>
            </p:nvSpPr>
            <p:spPr>
              <a:xfrm>
                <a:off x="7659" y="5829"/>
                <a:ext cx="28" cy="37"/>
              </a:xfrm>
              <a:custGeom>
                <a:avLst/>
                <a:gdLst>
                  <a:gd name="connsiteX0" fmla="*/ 922 w 17752"/>
                  <a:gd name="connsiteY0" fmla="*/ 23694 h 23694"/>
                  <a:gd name="connsiteX1" fmla="*/ 10693 w 17752"/>
                  <a:gd name="connsiteY1" fmla="*/ 0 h 23694"/>
                  <a:gd name="connsiteX2" fmla="*/ 922 w 17752"/>
                  <a:gd name="connsiteY2" fmla="*/ 23694 h 236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7752" h="23694">
                    <a:moveTo>
                      <a:pt x="922" y="23694"/>
                    </a:moveTo>
                    <a:cubicBezTo>
                      <a:pt x="21243" y="17727"/>
                      <a:pt x="21416" y="17295"/>
                      <a:pt x="10693" y="0"/>
                    </a:cubicBezTo>
                    <a:cubicBezTo>
                      <a:pt x="-894" y="4929"/>
                      <a:pt x="-981" y="13058"/>
                      <a:pt x="922" y="23694"/>
                    </a:cubicBezTo>
                    <a:close/>
                  </a:path>
                </a:pathLst>
              </a:custGeom>
              <a:solidFill>
                <a:srgbClr val="FFFFFF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667" name="图形 9"/>
              <p:cNvSpPr/>
              <p:nvPr/>
            </p:nvSpPr>
            <p:spPr>
              <a:xfrm>
                <a:off x="7305" y="4610"/>
                <a:ext cx="81" cy="28"/>
              </a:xfrm>
              <a:custGeom>
                <a:avLst/>
                <a:gdLst>
                  <a:gd name="connsiteX0" fmla="*/ 0 w 51625"/>
                  <a:gd name="connsiteY0" fmla="*/ 7806 h 17682"/>
                  <a:gd name="connsiteX1" fmla="*/ 19024 w 51625"/>
                  <a:gd name="connsiteY1" fmla="*/ 17491 h 17682"/>
                  <a:gd name="connsiteX2" fmla="*/ 51625 w 51625"/>
                  <a:gd name="connsiteY2" fmla="*/ 13254 h 17682"/>
                  <a:gd name="connsiteX3" fmla="*/ 0 w 51625"/>
                  <a:gd name="connsiteY3" fmla="*/ 7806 h 176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1625" h="17682">
                    <a:moveTo>
                      <a:pt x="0" y="7806"/>
                    </a:moveTo>
                    <a:cubicBezTo>
                      <a:pt x="2162" y="16973"/>
                      <a:pt x="10204" y="18270"/>
                      <a:pt x="19024" y="17491"/>
                    </a:cubicBezTo>
                    <a:cubicBezTo>
                      <a:pt x="29142" y="16540"/>
                      <a:pt x="39173" y="14897"/>
                      <a:pt x="51625" y="13254"/>
                    </a:cubicBezTo>
                    <a:cubicBezTo>
                      <a:pt x="25423" y="-3090"/>
                      <a:pt x="19024" y="-3608"/>
                      <a:pt x="0" y="7806"/>
                    </a:cubicBezTo>
                    <a:close/>
                  </a:path>
                </a:pathLst>
              </a:custGeom>
              <a:solidFill>
                <a:srgbClr val="FFFFFF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668" name="图形 9"/>
              <p:cNvSpPr/>
              <p:nvPr/>
            </p:nvSpPr>
            <p:spPr>
              <a:xfrm>
                <a:off x="7368" y="5129"/>
                <a:ext cx="3" cy="3"/>
              </a:xfrm>
              <a:custGeom>
                <a:avLst/>
                <a:gdLst>
                  <a:gd name="connsiteX0" fmla="*/ 2075 w 2075"/>
                  <a:gd name="connsiteY0" fmla="*/ 865 h 2149"/>
                  <a:gd name="connsiteX1" fmla="*/ 778 w 2075"/>
                  <a:gd name="connsiteY1" fmla="*/ 0 h 2149"/>
                  <a:gd name="connsiteX2" fmla="*/ 0 w 2075"/>
                  <a:gd name="connsiteY2" fmla="*/ 1989 h 2149"/>
                  <a:gd name="connsiteX3" fmla="*/ 1557 w 2075"/>
                  <a:gd name="connsiteY3" fmla="*/ 2075 h 2149"/>
                  <a:gd name="connsiteX4" fmla="*/ 2075 w 2075"/>
                  <a:gd name="connsiteY4" fmla="*/ 865 h 21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075" h="2149">
                    <a:moveTo>
                      <a:pt x="2075" y="865"/>
                    </a:moveTo>
                    <a:cubicBezTo>
                      <a:pt x="1643" y="605"/>
                      <a:pt x="1211" y="259"/>
                      <a:pt x="778" y="0"/>
                    </a:cubicBezTo>
                    <a:cubicBezTo>
                      <a:pt x="519" y="692"/>
                      <a:pt x="259" y="1384"/>
                      <a:pt x="0" y="1989"/>
                    </a:cubicBezTo>
                    <a:cubicBezTo>
                      <a:pt x="519" y="2075"/>
                      <a:pt x="1211" y="2248"/>
                      <a:pt x="1557" y="2075"/>
                    </a:cubicBezTo>
                    <a:cubicBezTo>
                      <a:pt x="1902" y="1902"/>
                      <a:pt x="1902" y="1297"/>
                      <a:pt x="2075" y="865"/>
                    </a:cubicBezTo>
                    <a:close/>
                  </a:path>
                </a:pathLst>
              </a:custGeom>
              <a:solidFill>
                <a:srgbClr val="FFFFFF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669" name="图形 9"/>
              <p:cNvSpPr/>
              <p:nvPr/>
            </p:nvSpPr>
            <p:spPr>
              <a:xfrm>
                <a:off x="7708" y="5966"/>
                <a:ext cx="3" cy="2"/>
              </a:xfrm>
              <a:custGeom>
                <a:avLst/>
                <a:gdLst>
                  <a:gd name="connsiteX0" fmla="*/ 0 w 1902"/>
                  <a:gd name="connsiteY0" fmla="*/ 446 h 1483"/>
                  <a:gd name="connsiteX1" fmla="*/ 692 w 1902"/>
                  <a:gd name="connsiteY1" fmla="*/ 1484 h 1483"/>
                  <a:gd name="connsiteX2" fmla="*/ 1902 w 1902"/>
                  <a:gd name="connsiteY2" fmla="*/ 965 h 1483"/>
                  <a:gd name="connsiteX3" fmla="*/ 1211 w 1902"/>
                  <a:gd name="connsiteY3" fmla="*/ 14 h 1483"/>
                  <a:gd name="connsiteX4" fmla="*/ 0 w 1902"/>
                  <a:gd name="connsiteY4" fmla="*/ 446 h 14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02" h="1483">
                    <a:moveTo>
                      <a:pt x="0" y="446"/>
                    </a:moveTo>
                    <a:cubicBezTo>
                      <a:pt x="259" y="792"/>
                      <a:pt x="432" y="1138"/>
                      <a:pt x="692" y="1484"/>
                    </a:cubicBezTo>
                    <a:cubicBezTo>
                      <a:pt x="1038" y="1311"/>
                      <a:pt x="1470" y="1138"/>
                      <a:pt x="1902" y="965"/>
                    </a:cubicBezTo>
                    <a:cubicBezTo>
                      <a:pt x="1643" y="619"/>
                      <a:pt x="1557" y="100"/>
                      <a:pt x="1211" y="14"/>
                    </a:cubicBezTo>
                    <a:cubicBezTo>
                      <a:pt x="865" y="-73"/>
                      <a:pt x="346" y="273"/>
                      <a:pt x="0" y="446"/>
                    </a:cubicBezTo>
                    <a:close/>
                  </a:path>
                </a:pathLst>
              </a:custGeom>
              <a:solidFill>
                <a:srgbClr val="FFFFFF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670" name="图形 9"/>
              <p:cNvSpPr/>
              <p:nvPr/>
            </p:nvSpPr>
            <p:spPr>
              <a:xfrm>
                <a:off x="7370" y="5496"/>
                <a:ext cx="9" cy="11"/>
              </a:xfrm>
              <a:custGeom>
                <a:avLst/>
                <a:gdLst>
                  <a:gd name="connsiteX0" fmla="*/ 5794 w 5793"/>
                  <a:gd name="connsiteY0" fmla="*/ 5794 h 6831"/>
                  <a:gd name="connsiteX1" fmla="*/ 2940 w 5793"/>
                  <a:gd name="connsiteY1" fmla="*/ 0 h 6831"/>
                  <a:gd name="connsiteX2" fmla="*/ 0 w 5793"/>
                  <a:gd name="connsiteY2" fmla="*/ 1038 h 6831"/>
                  <a:gd name="connsiteX3" fmla="*/ 2940 w 5793"/>
                  <a:gd name="connsiteY3" fmla="*/ 6831 h 6831"/>
                  <a:gd name="connsiteX4" fmla="*/ 5794 w 5793"/>
                  <a:gd name="connsiteY4" fmla="*/ 5794 h 68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793" h="6831">
                    <a:moveTo>
                      <a:pt x="5794" y="5794"/>
                    </a:moveTo>
                    <a:cubicBezTo>
                      <a:pt x="4843" y="3891"/>
                      <a:pt x="3891" y="1902"/>
                      <a:pt x="2940" y="0"/>
                    </a:cubicBezTo>
                    <a:cubicBezTo>
                      <a:pt x="1989" y="346"/>
                      <a:pt x="1038" y="692"/>
                      <a:pt x="0" y="1038"/>
                    </a:cubicBezTo>
                    <a:cubicBezTo>
                      <a:pt x="951" y="2940"/>
                      <a:pt x="1989" y="4843"/>
                      <a:pt x="2940" y="6831"/>
                    </a:cubicBezTo>
                    <a:cubicBezTo>
                      <a:pt x="3891" y="6572"/>
                      <a:pt x="4843" y="6140"/>
                      <a:pt x="5794" y="5794"/>
                    </a:cubicBezTo>
                    <a:close/>
                  </a:path>
                </a:pathLst>
              </a:custGeom>
              <a:solidFill>
                <a:srgbClr val="FFFFFF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671" name="图形 9"/>
              <p:cNvSpPr/>
              <p:nvPr/>
            </p:nvSpPr>
            <p:spPr>
              <a:xfrm>
                <a:off x="7318" y="4881"/>
                <a:ext cx="19" cy="13"/>
              </a:xfrm>
              <a:custGeom>
                <a:avLst/>
                <a:gdLst>
                  <a:gd name="connsiteX0" fmla="*/ 0 w 12019"/>
                  <a:gd name="connsiteY0" fmla="*/ 3891 h 8130"/>
                  <a:gd name="connsiteX1" fmla="*/ 9339 w 12019"/>
                  <a:gd name="connsiteY1" fmla="*/ 8129 h 8130"/>
                  <a:gd name="connsiteX2" fmla="*/ 12020 w 12019"/>
                  <a:gd name="connsiteY2" fmla="*/ 4410 h 8130"/>
                  <a:gd name="connsiteX3" fmla="*/ 2508 w 12019"/>
                  <a:gd name="connsiteY3" fmla="*/ 0 h 8130"/>
                  <a:gd name="connsiteX4" fmla="*/ 0 w 12019"/>
                  <a:gd name="connsiteY4" fmla="*/ 3891 h 81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019" h="8130">
                    <a:moveTo>
                      <a:pt x="0" y="3891"/>
                    </a:moveTo>
                    <a:cubicBezTo>
                      <a:pt x="3113" y="5361"/>
                      <a:pt x="6140" y="6918"/>
                      <a:pt x="9339" y="8129"/>
                    </a:cubicBezTo>
                    <a:cubicBezTo>
                      <a:pt x="9599" y="8215"/>
                      <a:pt x="11069" y="5707"/>
                      <a:pt x="12020" y="4410"/>
                    </a:cubicBezTo>
                    <a:cubicBezTo>
                      <a:pt x="8820" y="2940"/>
                      <a:pt x="5707" y="1470"/>
                      <a:pt x="2508" y="0"/>
                    </a:cubicBezTo>
                    <a:cubicBezTo>
                      <a:pt x="1643" y="1211"/>
                      <a:pt x="865" y="2594"/>
                      <a:pt x="0" y="3891"/>
                    </a:cubicBezTo>
                    <a:close/>
                  </a:path>
                </a:pathLst>
              </a:custGeom>
              <a:solidFill>
                <a:srgbClr val="FFFFFF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672" name="图形 9"/>
              <p:cNvSpPr/>
              <p:nvPr/>
            </p:nvSpPr>
            <p:spPr>
              <a:xfrm>
                <a:off x="7958" y="5454"/>
                <a:ext cx="4" cy="3"/>
              </a:xfrm>
              <a:custGeom>
                <a:avLst/>
                <a:gdLst>
                  <a:gd name="connsiteX0" fmla="*/ 2421 w 2421"/>
                  <a:gd name="connsiteY0" fmla="*/ 1557 h 1643"/>
                  <a:gd name="connsiteX1" fmla="*/ 0 w 2421"/>
                  <a:gd name="connsiteY1" fmla="*/ 0 h 1643"/>
                  <a:gd name="connsiteX2" fmla="*/ 2248 w 2421"/>
                  <a:gd name="connsiteY2" fmla="*/ 1643 h 1643"/>
                  <a:gd name="connsiteX3" fmla="*/ 2421 w 2421"/>
                  <a:gd name="connsiteY3" fmla="*/ 1557 h 16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21" h="1643">
                    <a:moveTo>
                      <a:pt x="2421" y="1557"/>
                    </a:moveTo>
                    <a:cubicBezTo>
                      <a:pt x="1643" y="1038"/>
                      <a:pt x="865" y="519"/>
                      <a:pt x="0" y="0"/>
                    </a:cubicBezTo>
                    <a:cubicBezTo>
                      <a:pt x="778" y="519"/>
                      <a:pt x="1470" y="1124"/>
                      <a:pt x="2248" y="1643"/>
                    </a:cubicBezTo>
                    <a:lnTo>
                      <a:pt x="2421" y="1557"/>
                    </a:lnTo>
                    <a:close/>
                  </a:path>
                </a:pathLst>
              </a:custGeom>
              <a:solidFill>
                <a:srgbClr val="FFFFFF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673" name="图形 9"/>
              <p:cNvSpPr/>
              <p:nvPr/>
            </p:nvSpPr>
            <p:spPr>
              <a:xfrm>
                <a:off x="8006" y="4819"/>
                <a:ext cx="2" cy="2"/>
              </a:xfrm>
              <a:custGeom>
                <a:avLst/>
                <a:gdLst>
                  <a:gd name="connsiteX0" fmla="*/ 1297 w 1297"/>
                  <a:gd name="connsiteY0" fmla="*/ 0 h 1210"/>
                  <a:gd name="connsiteX1" fmla="*/ 0 w 1297"/>
                  <a:gd name="connsiteY1" fmla="*/ 432 h 1210"/>
                  <a:gd name="connsiteX2" fmla="*/ 1124 w 1297"/>
                  <a:gd name="connsiteY2" fmla="*/ 1211 h 12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297" h="1210">
                    <a:moveTo>
                      <a:pt x="1297" y="0"/>
                    </a:moveTo>
                    <a:lnTo>
                      <a:pt x="0" y="432"/>
                    </a:lnTo>
                    <a:lnTo>
                      <a:pt x="1124" y="1211"/>
                    </a:lnTo>
                    <a:close/>
                  </a:path>
                </a:pathLst>
              </a:custGeom>
              <a:solidFill>
                <a:srgbClr val="FFFFFF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674" name="图形 9"/>
              <p:cNvSpPr/>
              <p:nvPr/>
            </p:nvSpPr>
            <p:spPr>
              <a:xfrm>
                <a:off x="7945" y="5692"/>
                <a:ext cx="2" cy="2"/>
              </a:xfrm>
              <a:custGeom>
                <a:avLst/>
                <a:gdLst>
                  <a:gd name="connsiteX0" fmla="*/ 519 w 1470"/>
                  <a:gd name="connsiteY0" fmla="*/ 1211 h 1210"/>
                  <a:gd name="connsiteX1" fmla="*/ 1470 w 1470"/>
                  <a:gd name="connsiteY1" fmla="*/ 259 h 1210"/>
                  <a:gd name="connsiteX2" fmla="*/ 0 w 1470"/>
                  <a:gd name="connsiteY2" fmla="*/ 0 h 12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470" h="1210">
                    <a:moveTo>
                      <a:pt x="519" y="1211"/>
                    </a:moveTo>
                    <a:lnTo>
                      <a:pt x="1470" y="25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675" name="图形 9"/>
              <p:cNvSpPr/>
              <p:nvPr/>
            </p:nvSpPr>
            <p:spPr>
              <a:xfrm>
                <a:off x="8012" y="5874"/>
                <a:ext cx="14" cy="15"/>
              </a:xfrm>
              <a:custGeom>
                <a:avLst/>
                <a:gdLst>
                  <a:gd name="connsiteX0" fmla="*/ 8 w 9010"/>
                  <a:gd name="connsiteY0" fmla="*/ 5621 h 9428"/>
                  <a:gd name="connsiteX1" fmla="*/ 4419 w 9010"/>
                  <a:gd name="connsiteY1" fmla="*/ 9426 h 9428"/>
                  <a:gd name="connsiteX2" fmla="*/ 9002 w 9010"/>
                  <a:gd name="connsiteY2" fmla="*/ 5880 h 9428"/>
                  <a:gd name="connsiteX3" fmla="*/ 4765 w 9010"/>
                  <a:gd name="connsiteY3" fmla="*/ 0 h 9428"/>
                  <a:gd name="connsiteX4" fmla="*/ 8 w 9010"/>
                  <a:gd name="connsiteY4" fmla="*/ 5621 h 94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010" h="9428">
                    <a:moveTo>
                      <a:pt x="8" y="5621"/>
                    </a:moveTo>
                    <a:cubicBezTo>
                      <a:pt x="181" y="7091"/>
                      <a:pt x="2776" y="9339"/>
                      <a:pt x="4419" y="9426"/>
                    </a:cubicBezTo>
                    <a:cubicBezTo>
                      <a:pt x="5975" y="9512"/>
                      <a:pt x="8742" y="7350"/>
                      <a:pt x="9002" y="5880"/>
                    </a:cubicBezTo>
                    <a:cubicBezTo>
                      <a:pt x="9175" y="4410"/>
                      <a:pt x="6840" y="2767"/>
                      <a:pt x="4765" y="0"/>
                    </a:cubicBezTo>
                    <a:cubicBezTo>
                      <a:pt x="2343" y="2594"/>
                      <a:pt x="-165" y="4151"/>
                      <a:pt x="8" y="5621"/>
                    </a:cubicBezTo>
                    <a:close/>
                  </a:path>
                </a:pathLst>
              </a:custGeom>
              <a:solidFill>
                <a:srgbClr val="FFFFFF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676" name="图形 9"/>
              <p:cNvSpPr/>
              <p:nvPr/>
            </p:nvSpPr>
            <p:spPr>
              <a:xfrm>
                <a:off x="7918" y="4614"/>
                <a:ext cx="19" cy="12"/>
              </a:xfrm>
              <a:custGeom>
                <a:avLst/>
                <a:gdLst>
                  <a:gd name="connsiteX0" fmla="*/ 0 w 11921"/>
                  <a:gd name="connsiteY0" fmla="*/ 1729 h 7350"/>
                  <a:gd name="connsiteX1" fmla="*/ 1124 w 11921"/>
                  <a:gd name="connsiteY1" fmla="*/ 7350 h 7350"/>
                  <a:gd name="connsiteX2" fmla="*/ 11847 w 11921"/>
                  <a:gd name="connsiteY2" fmla="*/ 5448 h 7350"/>
                  <a:gd name="connsiteX3" fmla="*/ 10809 w 11921"/>
                  <a:gd name="connsiteY3" fmla="*/ 0 h 7350"/>
                  <a:gd name="connsiteX4" fmla="*/ 0 w 11921"/>
                  <a:gd name="connsiteY4" fmla="*/ 1729 h 73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921" h="7350">
                    <a:moveTo>
                      <a:pt x="0" y="1729"/>
                    </a:moveTo>
                    <a:cubicBezTo>
                      <a:pt x="432" y="3632"/>
                      <a:pt x="778" y="5448"/>
                      <a:pt x="1124" y="7350"/>
                    </a:cubicBezTo>
                    <a:cubicBezTo>
                      <a:pt x="4756" y="6831"/>
                      <a:pt x="8388" y="6399"/>
                      <a:pt x="11847" y="5448"/>
                    </a:cubicBezTo>
                    <a:cubicBezTo>
                      <a:pt x="12193" y="5361"/>
                      <a:pt x="11242" y="1902"/>
                      <a:pt x="10809" y="0"/>
                    </a:cubicBezTo>
                    <a:cubicBezTo>
                      <a:pt x="7350" y="519"/>
                      <a:pt x="3718" y="1124"/>
                      <a:pt x="0" y="1729"/>
                    </a:cubicBezTo>
                    <a:close/>
                  </a:path>
                </a:pathLst>
              </a:custGeom>
              <a:solidFill>
                <a:srgbClr val="FFFFFF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677" name="图形 9"/>
              <p:cNvSpPr/>
              <p:nvPr/>
            </p:nvSpPr>
            <p:spPr>
              <a:xfrm>
                <a:off x="7952" y="5666"/>
                <a:ext cx="9" cy="7"/>
              </a:xfrm>
              <a:custGeom>
                <a:avLst/>
                <a:gdLst>
                  <a:gd name="connsiteX0" fmla="*/ 1470 w 5534"/>
                  <a:gd name="connsiteY0" fmla="*/ 4670 h 4669"/>
                  <a:gd name="connsiteX1" fmla="*/ 5534 w 5534"/>
                  <a:gd name="connsiteY1" fmla="*/ 0 h 4669"/>
                  <a:gd name="connsiteX2" fmla="*/ 0 w 5534"/>
                  <a:gd name="connsiteY2" fmla="*/ 3286 h 4669"/>
                  <a:gd name="connsiteX3" fmla="*/ 1470 w 5534"/>
                  <a:gd name="connsiteY3" fmla="*/ 4670 h 46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534" h="4669">
                    <a:moveTo>
                      <a:pt x="1470" y="4670"/>
                    </a:moveTo>
                    <a:cubicBezTo>
                      <a:pt x="2854" y="3113"/>
                      <a:pt x="4237" y="1556"/>
                      <a:pt x="5534" y="0"/>
                    </a:cubicBezTo>
                    <a:cubicBezTo>
                      <a:pt x="3718" y="1038"/>
                      <a:pt x="1816" y="2162"/>
                      <a:pt x="0" y="3286"/>
                    </a:cubicBezTo>
                    <a:cubicBezTo>
                      <a:pt x="519" y="3805"/>
                      <a:pt x="1038" y="4237"/>
                      <a:pt x="1470" y="4670"/>
                    </a:cubicBezTo>
                    <a:close/>
                  </a:path>
                </a:pathLst>
              </a:custGeom>
              <a:solidFill>
                <a:srgbClr val="FFFFFF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678" name="图形 9"/>
              <p:cNvSpPr/>
              <p:nvPr/>
            </p:nvSpPr>
            <p:spPr>
              <a:xfrm>
                <a:off x="7946" y="4854"/>
                <a:ext cx="16" cy="9"/>
              </a:xfrm>
              <a:custGeom>
                <a:avLst/>
                <a:gdLst>
                  <a:gd name="connsiteX0" fmla="*/ 10408 w 10408"/>
                  <a:gd name="connsiteY0" fmla="*/ 4324 h 5620"/>
                  <a:gd name="connsiteX1" fmla="*/ 9976 w 10408"/>
                  <a:gd name="connsiteY1" fmla="*/ 0 h 5620"/>
                  <a:gd name="connsiteX2" fmla="*/ 118 w 10408"/>
                  <a:gd name="connsiteY2" fmla="*/ 1297 h 5620"/>
                  <a:gd name="connsiteX3" fmla="*/ 377 w 10408"/>
                  <a:gd name="connsiteY3" fmla="*/ 5621 h 5620"/>
                  <a:gd name="connsiteX4" fmla="*/ 10408 w 10408"/>
                  <a:gd name="connsiteY4" fmla="*/ 4324 h 56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408" h="5620">
                    <a:moveTo>
                      <a:pt x="10408" y="4324"/>
                    </a:moveTo>
                    <a:cubicBezTo>
                      <a:pt x="10235" y="2854"/>
                      <a:pt x="10062" y="1470"/>
                      <a:pt x="9976" y="0"/>
                    </a:cubicBezTo>
                    <a:cubicBezTo>
                      <a:pt x="6690" y="346"/>
                      <a:pt x="3317" y="605"/>
                      <a:pt x="118" y="1297"/>
                    </a:cubicBezTo>
                    <a:cubicBezTo>
                      <a:pt x="-228" y="1384"/>
                      <a:pt x="291" y="4151"/>
                      <a:pt x="377" y="5621"/>
                    </a:cubicBezTo>
                    <a:cubicBezTo>
                      <a:pt x="3750" y="5188"/>
                      <a:pt x="7122" y="4756"/>
                      <a:pt x="10408" y="4324"/>
                    </a:cubicBezTo>
                    <a:close/>
                  </a:path>
                </a:pathLst>
              </a:custGeom>
              <a:solidFill>
                <a:srgbClr val="FFFFFF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679" name="图形 9"/>
              <p:cNvSpPr/>
              <p:nvPr/>
            </p:nvSpPr>
            <p:spPr>
              <a:xfrm>
                <a:off x="7963" y="5658"/>
                <a:ext cx="49" cy="15"/>
              </a:xfrm>
              <a:custGeom>
                <a:avLst/>
                <a:gdLst>
                  <a:gd name="connsiteX0" fmla="*/ 31131 w 31130"/>
                  <a:gd name="connsiteY0" fmla="*/ 5454 h 9448"/>
                  <a:gd name="connsiteX1" fmla="*/ 25683 w 31130"/>
                  <a:gd name="connsiteY1" fmla="*/ 6 h 9448"/>
                  <a:gd name="connsiteX2" fmla="*/ 0 w 31130"/>
                  <a:gd name="connsiteY2" fmla="*/ 5194 h 9448"/>
                  <a:gd name="connsiteX3" fmla="*/ 24126 w 31130"/>
                  <a:gd name="connsiteY3" fmla="*/ 9432 h 9448"/>
                  <a:gd name="connsiteX4" fmla="*/ 31131 w 31130"/>
                  <a:gd name="connsiteY4" fmla="*/ 5454 h 94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1130" h="9448">
                    <a:moveTo>
                      <a:pt x="31131" y="5454"/>
                    </a:moveTo>
                    <a:cubicBezTo>
                      <a:pt x="29228" y="3551"/>
                      <a:pt x="27066" y="-167"/>
                      <a:pt x="25683" y="6"/>
                    </a:cubicBezTo>
                    <a:cubicBezTo>
                      <a:pt x="17035" y="1216"/>
                      <a:pt x="8561" y="3378"/>
                      <a:pt x="0" y="5194"/>
                    </a:cubicBezTo>
                    <a:cubicBezTo>
                      <a:pt x="8042" y="6751"/>
                      <a:pt x="15998" y="8567"/>
                      <a:pt x="24126" y="9432"/>
                    </a:cubicBezTo>
                    <a:cubicBezTo>
                      <a:pt x="26115" y="9691"/>
                      <a:pt x="28709" y="6837"/>
                      <a:pt x="31131" y="5454"/>
                    </a:cubicBezTo>
                    <a:close/>
                  </a:path>
                </a:pathLst>
              </a:custGeom>
              <a:solidFill>
                <a:srgbClr val="FFFFFF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680" name="图形 9"/>
              <p:cNvSpPr/>
              <p:nvPr/>
            </p:nvSpPr>
            <p:spPr>
              <a:xfrm>
                <a:off x="8033" y="5650"/>
                <a:ext cx="8" cy="9"/>
              </a:xfrm>
              <a:custGeom>
                <a:avLst/>
                <a:gdLst>
                  <a:gd name="connsiteX0" fmla="*/ 1331 w 5093"/>
                  <a:gd name="connsiteY0" fmla="*/ 0 h 5447"/>
                  <a:gd name="connsiteX1" fmla="*/ 380 w 5093"/>
                  <a:gd name="connsiteY1" fmla="*/ 1729 h 5447"/>
                  <a:gd name="connsiteX2" fmla="*/ 207 w 5093"/>
                  <a:gd name="connsiteY2" fmla="*/ 2075 h 5447"/>
                  <a:gd name="connsiteX3" fmla="*/ 34 w 5093"/>
                  <a:gd name="connsiteY3" fmla="*/ 2854 h 5447"/>
                  <a:gd name="connsiteX4" fmla="*/ 3925 w 5093"/>
                  <a:gd name="connsiteY4" fmla="*/ 5448 h 5447"/>
                  <a:gd name="connsiteX5" fmla="*/ 5049 w 5093"/>
                  <a:gd name="connsiteY5" fmla="*/ 3027 h 5447"/>
                  <a:gd name="connsiteX6" fmla="*/ 1331 w 5093"/>
                  <a:gd name="connsiteY6" fmla="*/ 0 h 54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093" h="5447">
                    <a:moveTo>
                      <a:pt x="1331" y="0"/>
                    </a:moveTo>
                    <a:cubicBezTo>
                      <a:pt x="1072" y="605"/>
                      <a:pt x="639" y="1211"/>
                      <a:pt x="380" y="1729"/>
                    </a:cubicBezTo>
                    <a:cubicBezTo>
                      <a:pt x="293" y="1902"/>
                      <a:pt x="293" y="1989"/>
                      <a:pt x="207" y="2075"/>
                    </a:cubicBezTo>
                    <a:cubicBezTo>
                      <a:pt x="34" y="2421"/>
                      <a:pt x="-53" y="2767"/>
                      <a:pt x="34" y="2854"/>
                    </a:cubicBezTo>
                    <a:cubicBezTo>
                      <a:pt x="1072" y="3891"/>
                      <a:pt x="2628" y="4583"/>
                      <a:pt x="3925" y="5448"/>
                    </a:cubicBezTo>
                    <a:cubicBezTo>
                      <a:pt x="4358" y="4670"/>
                      <a:pt x="5309" y="3459"/>
                      <a:pt x="5049" y="3027"/>
                    </a:cubicBezTo>
                    <a:cubicBezTo>
                      <a:pt x="4185" y="1902"/>
                      <a:pt x="2715" y="1038"/>
                      <a:pt x="1331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681" name="图形 9"/>
              <p:cNvSpPr/>
              <p:nvPr/>
            </p:nvSpPr>
            <p:spPr>
              <a:xfrm>
                <a:off x="8030" y="5585"/>
                <a:ext cx="7" cy="6"/>
              </a:xfrm>
              <a:custGeom>
                <a:avLst/>
                <a:gdLst>
                  <a:gd name="connsiteX0" fmla="*/ 3978 w 4150"/>
                  <a:gd name="connsiteY0" fmla="*/ 0 h 3545"/>
                  <a:gd name="connsiteX1" fmla="*/ 0 w 4150"/>
                  <a:gd name="connsiteY1" fmla="*/ 3459 h 3545"/>
                  <a:gd name="connsiteX2" fmla="*/ 173 w 4150"/>
                  <a:gd name="connsiteY2" fmla="*/ 3545 h 3545"/>
                  <a:gd name="connsiteX3" fmla="*/ 4151 w 4150"/>
                  <a:gd name="connsiteY3" fmla="*/ 87 h 3545"/>
                  <a:gd name="connsiteX4" fmla="*/ 3978 w 4150"/>
                  <a:gd name="connsiteY4" fmla="*/ 0 h 35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150" h="3545">
                    <a:moveTo>
                      <a:pt x="3978" y="0"/>
                    </a:moveTo>
                    <a:cubicBezTo>
                      <a:pt x="2681" y="1124"/>
                      <a:pt x="1297" y="2335"/>
                      <a:pt x="0" y="3459"/>
                    </a:cubicBezTo>
                    <a:lnTo>
                      <a:pt x="173" y="3545"/>
                    </a:lnTo>
                    <a:cubicBezTo>
                      <a:pt x="1470" y="2421"/>
                      <a:pt x="2854" y="1297"/>
                      <a:pt x="4151" y="87"/>
                    </a:cubicBezTo>
                    <a:lnTo>
                      <a:pt x="3978" y="0"/>
                    </a:lnTo>
                    <a:close/>
                  </a:path>
                </a:pathLst>
              </a:custGeom>
              <a:solidFill>
                <a:srgbClr val="FFFFFF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682" name="图形 9"/>
              <p:cNvSpPr/>
              <p:nvPr/>
            </p:nvSpPr>
            <p:spPr>
              <a:xfrm>
                <a:off x="8034" y="5808"/>
                <a:ext cx="6" cy="5"/>
              </a:xfrm>
              <a:custGeom>
                <a:avLst/>
                <a:gdLst>
                  <a:gd name="connsiteX0" fmla="*/ 0 w 3804"/>
                  <a:gd name="connsiteY0" fmla="*/ 1989 h 3026"/>
                  <a:gd name="connsiteX1" fmla="*/ 1384 w 3804"/>
                  <a:gd name="connsiteY1" fmla="*/ 3027 h 3026"/>
                  <a:gd name="connsiteX2" fmla="*/ 3805 w 3804"/>
                  <a:gd name="connsiteY2" fmla="*/ 1038 h 3026"/>
                  <a:gd name="connsiteX3" fmla="*/ 2421 w 3804"/>
                  <a:gd name="connsiteY3" fmla="*/ 0 h 3026"/>
                  <a:gd name="connsiteX4" fmla="*/ 0 w 3804"/>
                  <a:gd name="connsiteY4" fmla="*/ 1989 h 30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804" h="3026">
                    <a:moveTo>
                      <a:pt x="0" y="1989"/>
                    </a:moveTo>
                    <a:cubicBezTo>
                      <a:pt x="432" y="2335"/>
                      <a:pt x="951" y="2681"/>
                      <a:pt x="1384" y="3027"/>
                    </a:cubicBezTo>
                    <a:cubicBezTo>
                      <a:pt x="2162" y="2335"/>
                      <a:pt x="2940" y="1729"/>
                      <a:pt x="3805" y="1038"/>
                    </a:cubicBezTo>
                    <a:cubicBezTo>
                      <a:pt x="3372" y="692"/>
                      <a:pt x="2594" y="0"/>
                      <a:pt x="2421" y="0"/>
                    </a:cubicBezTo>
                    <a:cubicBezTo>
                      <a:pt x="1556" y="605"/>
                      <a:pt x="778" y="1297"/>
                      <a:pt x="0" y="1989"/>
                    </a:cubicBezTo>
                    <a:close/>
                  </a:path>
                </a:pathLst>
              </a:custGeom>
              <a:solidFill>
                <a:srgbClr val="FFFFFF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683" name="图形 9"/>
              <p:cNvSpPr/>
              <p:nvPr/>
            </p:nvSpPr>
            <p:spPr>
              <a:xfrm>
                <a:off x="8034" y="5056"/>
                <a:ext cx="3" cy="2"/>
              </a:xfrm>
              <a:custGeom>
                <a:avLst/>
                <a:gdLst>
                  <a:gd name="connsiteX0" fmla="*/ 259 w 2075"/>
                  <a:gd name="connsiteY0" fmla="*/ 72 h 1368"/>
                  <a:gd name="connsiteX1" fmla="*/ 0 w 2075"/>
                  <a:gd name="connsiteY1" fmla="*/ 1369 h 1368"/>
                  <a:gd name="connsiteX2" fmla="*/ 2075 w 2075"/>
                  <a:gd name="connsiteY2" fmla="*/ 245 h 1368"/>
                  <a:gd name="connsiteX3" fmla="*/ 259 w 2075"/>
                  <a:gd name="connsiteY3" fmla="*/ 72 h 13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75" h="1368">
                    <a:moveTo>
                      <a:pt x="259" y="72"/>
                    </a:moveTo>
                    <a:cubicBezTo>
                      <a:pt x="0" y="245"/>
                      <a:pt x="86" y="936"/>
                      <a:pt x="0" y="1369"/>
                    </a:cubicBezTo>
                    <a:cubicBezTo>
                      <a:pt x="605" y="1023"/>
                      <a:pt x="1297" y="677"/>
                      <a:pt x="2075" y="245"/>
                    </a:cubicBezTo>
                    <a:cubicBezTo>
                      <a:pt x="1297" y="72"/>
                      <a:pt x="605" y="-101"/>
                      <a:pt x="259" y="72"/>
                    </a:cubicBezTo>
                    <a:close/>
                  </a:path>
                </a:pathLst>
              </a:custGeom>
              <a:solidFill>
                <a:srgbClr val="FFFFFF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684" name="图形 9"/>
              <p:cNvSpPr/>
              <p:nvPr/>
            </p:nvSpPr>
            <p:spPr>
              <a:xfrm>
                <a:off x="8017" y="4798"/>
                <a:ext cx="4" cy="4"/>
              </a:xfrm>
              <a:custGeom>
                <a:avLst/>
                <a:gdLst>
                  <a:gd name="connsiteX0" fmla="*/ 1297 w 2767"/>
                  <a:gd name="connsiteY0" fmla="*/ 2854 h 2853"/>
                  <a:gd name="connsiteX1" fmla="*/ 2767 w 2767"/>
                  <a:gd name="connsiteY1" fmla="*/ 778 h 2853"/>
                  <a:gd name="connsiteX2" fmla="*/ 1384 w 2767"/>
                  <a:gd name="connsiteY2" fmla="*/ 0 h 2853"/>
                  <a:gd name="connsiteX3" fmla="*/ 0 w 2767"/>
                  <a:gd name="connsiteY3" fmla="*/ 2162 h 2853"/>
                  <a:gd name="connsiteX4" fmla="*/ 1297 w 2767"/>
                  <a:gd name="connsiteY4" fmla="*/ 2854 h 28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767" h="2853">
                    <a:moveTo>
                      <a:pt x="1297" y="2854"/>
                    </a:moveTo>
                    <a:cubicBezTo>
                      <a:pt x="1816" y="2162"/>
                      <a:pt x="2248" y="1470"/>
                      <a:pt x="2767" y="778"/>
                    </a:cubicBezTo>
                    <a:cubicBezTo>
                      <a:pt x="2335" y="519"/>
                      <a:pt x="1902" y="259"/>
                      <a:pt x="1384" y="0"/>
                    </a:cubicBezTo>
                    <a:cubicBezTo>
                      <a:pt x="951" y="692"/>
                      <a:pt x="346" y="1384"/>
                      <a:pt x="0" y="2162"/>
                    </a:cubicBezTo>
                    <a:cubicBezTo>
                      <a:pt x="0" y="2162"/>
                      <a:pt x="865" y="2594"/>
                      <a:pt x="1297" y="2854"/>
                    </a:cubicBezTo>
                    <a:close/>
                  </a:path>
                </a:pathLst>
              </a:custGeom>
              <a:solidFill>
                <a:srgbClr val="FFFFFF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685" name="图形 9"/>
              <p:cNvSpPr/>
              <p:nvPr/>
            </p:nvSpPr>
            <p:spPr>
              <a:xfrm>
                <a:off x="7961" y="5666"/>
                <a:ext cx="1" cy="1"/>
              </a:xfrm>
              <a:custGeom>
                <a:avLst/>
                <a:gdLst>
                  <a:gd name="connsiteX0" fmla="*/ 0 w 951"/>
                  <a:gd name="connsiteY0" fmla="*/ 519 h 518"/>
                  <a:gd name="connsiteX1" fmla="*/ 692 w 951"/>
                  <a:gd name="connsiteY1" fmla="*/ 173 h 518"/>
                  <a:gd name="connsiteX2" fmla="*/ 951 w 951"/>
                  <a:gd name="connsiteY2" fmla="*/ 86 h 518"/>
                  <a:gd name="connsiteX3" fmla="*/ 519 w 951"/>
                  <a:gd name="connsiteY3" fmla="*/ 0 h 518"/>
                  <a:gd name="connsiteX4" fmla="*/ 0 w 951"/>
                  <a:gd name="connsiteY4" fmla="*/ 519 h 5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51" h="518">
                    <a:moveTo>
                      <a:pt x="0" y="519"/>
                    </a:moveTo>
                    <a:lnTo>
                      <a:pt x="692" y="173"/>
                    </a:lnTo>
                    <a:cubicBezTo>
                      <a:pt x="778" y="173"/>
                      <a:pt x="865" y="173"/>
                      <a:pt x="951" y="86"/>
                    </a:cubicBezTo>
                    <a:cubicBezTo>
                      <a:pt x="778" y="86"/>
                      <a:pt x="692" y="0"/>
                      <a:pt x="519" y="0"/>
                    </a:cubicBezTo>
                    <a:lnTo>
                      <a:pt x="0" y="519"/>
                    </a:lnTo>
                    <a:close/>
                  </a:path>
                </a:pathLst>
              </a:custGeom>
              <a:solidFill>
                <a:srgbClr val="FFFFFF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686" name="图形 9"/>
              <p:cNvSpPr/>
              <p:nvPr/>
            </p:nvSpPr>
            <p:spPr>
              <a:xfrm>
                <a:off x="8886" y="4770"/>
                <a:ext cx="1" cy="1"/>
              </a:xfrm>
              <a:custGeom>
                <a:avLst/>
                <a:gdLst>
                  <a:gd name="connsiteX0" fmla="*/ 778 w 864"/>
                  <a:gd name="connsiteY0" fmla="*/ 0 h 432"/>
                  <a:gd name="connsiteX1" fmla="*/ 0 w 864"/>
                  <a:gd name="connsiteY1" fmla="*/ 432 h 432"/>
                  <a:gd name="connsiteX2" fmla="*/ 865 w 864"/>
                  <a:gd name="connsiteY2" fmla="*/ 0 h 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864" h="432">
                    <a:moveTo>
                      <a:pt x="778" y="0"/>
                    </a:moveTo>
                    <a:lnTo>
                      <a:pt x="0" y="432"/>
                    </a:lnTo>
                    <a:lnTo>
                      <a:pt x="865" y="0"/>
                    </a:lnTo>
                    <a:close/>
                  </a:path>
                </a:pathLst>
              </a:custGeom>
              <a:solidFill>
                <a:srgbClr val="FFFFFF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687" name="图形 9"/>
              <p:cNvSpPr/>
              <p:nvPr/>
            </p:nvSpPr>
            <p:spPr>
              <a:xfrm>
                <a:off x="8942" y="4801"/>
                <a:ext cx="1" cy="1"/>
              </a:xfrm>
              <a:custGeom>
                <a:avLst/>
                <a:gdLst>
                  <a:gd name="connsiteX0" fmla="*/ 433 w 432"/>
                  <a:gd name="connsiteY0" fmla="*/ 778 h 951"/>
                  <a:gd name="connsiteX1" fmla="*/ 0 w 432"/>
                  <a:gd name="connsiteY1" fmla="*/ 0 h 951"/>
                  <a:gd name="connsiteX2" fmla="*/ 259 w 432"/>
                  <a:gd name="connsiteY2" fmla="*/ 951 h 9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2" h="951">
                    <a:moveTo>
                      <a:pt x="433" y="778"/>
                    </a:moveTo>
                    <a:lnTo>
                      <a:pt x="0" y="0"/>
                    </a:lnTo>
                    <a:lnTo>
                      <a:pt x="259" y="951"/>
                    </a:lnTo>
                    <a:close/>
                  </a:path>
                </a:pathLst>
              </a:custGeom>
              <a:solidFill>
                <a:srgbClr val="FFFFFF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688" name="图形 9"/>
              <p:cNvSpPr/>
              <p:nvPr/>
            </p:nvSpPr>
            <p:spPr>
              <a:xfrm>
                <a:off x="8737" y="5623"/>
                <a:ext cx="1" cy="0"/>
              </a:xfrm>
              <a:custGeom>
                <a:avLst/>
                <a:gdLst>
                  <a:gd name="connsiteX0" fmla="*/ 0 w 432"/>
                  <a:gd name="connsiteY0" fmla="*/ 173 h 172"/>
                  <a:gd name="connsiteX1" fmla="*/ 432 w 432"/>
                  <a:gd name="connsiteY1" fmla="*/ 173 h 172"/>
                  <a:gd name="connsiteX2" fmla="*/ 259 w 432"/>
                  <a:gd name="connsiteY2" fmla="*/ 0 h 172"/>
                  <a:gd name="connsiteX3" fmla="*/ 0 w 432"/>
                  <a:gd name="connsiteY3" fmla="*/ 173 h 1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32" h="172">
                    <a:moveTo>
                      <a:pt x="0" y="173"/>
                    </a:moveTo>
                    <a:lnTo>
                      <a:pt x="432" y="173"/>
                    </a:lnTo>
                    <a:cubicBezTo>
                      <a:pt x="432" y="173"/>
                      <a:pt x="259" y="0"/>
                      <a:pt x="259" y="0"/>
                    </a:cubicBezTo>
                    <a:cubicBezTo>
                      <a:pt x="173" y="0"/>
                      <a:pt x="87" y="86"/>
                      <a:pt x="0" y="173"/>
                    </a:cubicBezTo>
                    <a:close/>
                  </a:path>
                </a:pathLst>
              </a:custGeom>
              <a:solidFill>
                <a:srgbClr val="FFFFFF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689" name="图形 9"/>
              <p:cNvSpPr/>
              <p:nvPr/>
            </p:nvSpPr>
            <p:spPr>
              <a:xfrm>
                <a:off x="8829" y="5619"/>
                <a:ext cx="4" cy="2"/>
              </a:xfrm>
              <a:custGeom>
                <a:avLst/>
                <a:gdLst>
                  <a:gd name="connsiteX0" fmla="*/ 0 w 2594"/>
                  <a:gd name="connsiteY0" fmla="*/ 1384 h 1383"/>
                  <a:gd name="connsiteX1" fmla="*/ 2594 w 2594"/>
                  <a:gd name="connsiteY1" fmla="*/ 778 h 1383"/>
                  <a:gd name="connsiteX2" fmla="*/ 692 w 2594"/>
                  <a:gd name="connsiteY2" fmla="*/ 0 h 1383"/>
                  <a:gd name="connsiteX3" fmla="*/ 0 w 2594"/>
                  <a:gd name="connsiteY3" fmla="*/ 1384 h 13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594" h="1383">
                    <a:moveTo>
                      <a:pt x="0" y="1384"/>
                    </a:moveTo>
                    <a:cubicBezTo>
                      <a:pt x="778" y="1211"/>
                      <a:pt x="1556" y="1038"/>
                      <a:pt x="2594" y="778"/>
                    </a:cubicBezTo>
                    <a:cubicBezTo>
                      <a:pt x="1730" y="432"/>
                      <a:pt x="1124" y="173"/>
                      <a:pt x="692" y="0"/>
                    </a:cubicBezTo>
                    <a:cubicBezTo>
                      <a:pt x="433" y="432"/>
                      <a:pt x="173" y="951"/>
                      <a:pt x="0" y="1384"/>
                    </a:cubicBezTo>
                    <a:close/>
                  </a:path>
                </a:pathLst>
              </a:custGeom>
              <a:solidFill>
                <a:srgbClr val="FFFFFF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690" name="图形 9"/>
              <p:cNvSpPr/>
              <p:nvPr/>
            </p:nvSpPr>
            <p:spPr>
              <a:xfrm>
                <a:off x="8703" y="5182"/>
                <a:ext cx="2" cy="2"/>
              </a:xfrm>
              <a:custGeom>
                <a:avLst/>
                <a:gdLst>
                  <a:gd name="connsiteX0" fmla="*/ 0 w 1210"/>
                  <a:gd name="connsiteY0" fmla="*/ 1124 h 1124"/>
                  <a:gd name="connsiteX1" fmla="*/ 1211 w 1210"/>
                  <a:gd name="connsiteY1" fmla="*/ 951 h 1124"/>
                  <a:gd name="connsiteX2" fmla="*/ 605 w 1210"/>
                  <a:gd name="connsiteY2" fmla="*/ 0 h 11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210" h="1124">
                    <a:moveTo>
                      <a:pt x="0" y="1124"/>
                    </a:moveTo>
                    <a:lnTo>
                      <a:pt x="1211" y="951"/>
                    </a:lnTo>
                    <a:lnTo>
                      <a:pt x="605" y="0"/>
                    </a:lnTo>
                    <a:close/>
                  </a:path>
                </a:pathLst>
              </a:custGeom>
              <a:solidFill>
                <a:srgbClr val="FFFFFF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691" name="图形 9"/>
              <p:cNvSpPr/>
              <p:nvPr/>
            </p:nvSpPr>
            <p:spPr>
              <a:xfrm>
                <a:off x="8912" y="5875"/>
                <a:ext cx="3" cy="4"/>
              </a:xfrm>
              <a:custGeom>
                <a:avLst/>
                <a:gdLst>
                  <a:gd name="connsiteX0" fmla="*/ 0 w 1815"/>
                  <a:gd name="connsiteY0" fmla="*/ 22 h 2529"/>
                  <a:gd name="connsiteX1" fmla="*/ 173 w 1815"/>
                  <a:gd name="connsiteY1" fmla="*/ 2529 h 2529"/>
                  <a:gd name="connsiteX2" fmla="*/ 1816 w 1815"/>
                  <a:gd name="connsiteY2" fmla="*/ 2529 h 2529"/>
                  <a:gd name="connsiteX3" fmla="*/ 1556 w 1815"/>
                  <a:gd name="connsiteY3" fmla="*/ 108 h 2529"/>
                  <a:gd name="connsiteX4" fmla="*/ 0 w 1815"/>
                  <a:gd name="connsiteY4" fmla="*/ 22 h 25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15" h="2529">
                    <a:moveTo>
                      <a:pt x="0" y="22"/>
                    </a:moveTo>
                    <a:cubicBezTo>
                      <a:pt x="86" y="800"/>
                      <a:pt x="86" y="1665"/>
                      <a:pt x="173" y="2529"/>
                    </a:cubicBezTo>
                    <a:lnTo>
                      <a:pt x="1816" y="2529"/>
                    </a:lnTo>
                    <a:cubicBezTo>
                      <a:pt x="1729" y="1665"/>
                      <a:pt x="1729" y="886"/>
                      <a:pt x="1556" y="108"/>
                    </a:cubicBezTo>
                    <a:cubicBezTo>
                      <a:pt x="1470" y="-65"/>
                      <a:pt x="519" y="22"/>
                      <a:pt x="0" y="22"/>
                    </a:cubicBezTo>
                    <a:close/>
                  </a:path>
                </a:pathLst>
              </a:custGeom>
              <a:solidFill>
                <a:srgbClr val="FFFFFF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692" name="图形 9"/>
              <p:cNvSpPr/>
              <p:nvPr/>
            </p:nvSpPr>
            <p:spPr>
              <a:xfrm>
                <a:off x="8521" y="5945"/>
                <a:ext cx="43" cy="18"/>
              </a:xfrm>
              <a:custGeom>
                <a:avLst/>
                <a:gdLst>
                  <a:gd name="connsiteX0" fmla="*/ 0 w 27412"/>
                  <a:gd name="connsiteY0" fmla="*/ 0 h 11701"/>
                  <a:gd name="connsiteX1" fmla="*/ 27412 w 27412"/>
                  <a:gd name="connsiteY1" fmla="*/ 9512 h 11701"/>
                  <a:gd name="connsiteX2" fmla="*/ 0 w 27412"/>
                  <a:gd name="connsiteY2" fmla="*/ 0 h 117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7412" h="11701">
                    <a:moveTo>
                      <a:pt x="0" y="0"/>
                    </a:moveTo>
                    <a:cubicBezTo>
                      <a:pt x="10982" y="13317"/>
                      <a:pt x="10982" y="13317"/>
                      <a:pt x="27412" y="9512"/>
                    </a:cubicBezTo>
                    <a:cubicBezTo>
                      <a:pt x="21878" y="2075"/>
                      <a:pt x="21878" y="2075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693" name="图形 9"/>
              <p:cNvSpPr/>
              <p:nvPr/>
            </p:nvSpPr>
            <p:spPr>
              <a:xfrm>
                <a:off x="8533" y="5988"/>
                <a:ext cx="5" cy="2"/>
              </a:xfrm>
              <a:custGeom>
                <a:avLst/>
                <a:gdLst>
                  <a:gd name="connsiteX0" fmla="*/ 0 w 2940"/>
                  <a:gd name="connsiteY0" fmla="*/ 1138 h 1137"/>
                  <a:gd name="connsiteX1" fmla="*/ 2940 w 2940"/>
                  <a:gd name="connsiteY1" fmla="*/ 619 h 1137"/>
                  <a:gd name="connsiteX2" fmla="*/ 1038 w 2940"/>
                  <a:gd name="connsiteY2" fmla="*/ 13 h 1137"/>
                  <a:gd name="connsiteX3" fmla="*/ 0 w 2940"/>
                  <a:gd name="connsiteY3" fmla="*/ 1138 h 11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940" h="1137">
                    <a:moveTo>
                      <a:pt x="0" y="1138"/>
                    </a:moveTo>
                    <a:cubicBezTo>
                      <a:pt x="865" y="965"/>
                      <a:pt x="1816" y="878"/>
                      <a:pt x="2940" y="619"/>
                    </a:cubicBezTo>
                    <a:cubicBezTo>
                      <a:pt x="2075" y="273"/>
                      <a:pt x="1470" y="-73"/>
                      <a:pt x="1038" y="13"/>
                    </a:cubicBezTo>
                    <a:cubicBezTo>
                      <a:pt x="605" y="100"/>
                      <a:pt x="346" y="792"/>
                      <a:pt x="0" y="1138"/>
                    </a:cubicBezTo>
                    <a:close/>
                  </a:path>
                </a:pathLst>
              </a:custGeom>
              <a:solidFill>
                <a:srgbClr val="FFFFFF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694" name="图形 9"/>
              <p:cNvSpPr/>
              <p:nvPr/>
            </p:nvSpPr>
            <p:spPr>
              <a:xfrm>
                <a:off x="8869" y="5184"/>
                <a:ext cx="4" cy="4"/>
              </a:xfrm>
              <a:custGeom>
                <a:avLst/>
                <a:gdLst>
                  <a:gd name="connsiteX0" fmla="*/ 2767 w 2767"/>
                  <a:gd name="connsiteY0" fmla="*/ 865 h 2248"/>
                  <a:gd name="connsiteX1" fmla="*/ 1384 w 2767"/>
                  <a:gd name="connsiteY1" fmla="*/ 0 h 2248"/>
                  <a:gd name="connsiteX2" fmla="*/ 0 w 2767"/>
                  <a:gd name="connsiteY2" fmla="*/ 865 h 2248"/>
                  <a:gd name="connsiteX3" fmla="*/ 605 w 2767"/>
                  <a:gd name="connsiteY3" fmla="*/ 2248 h 2248"/>
                  <a:gd name="connsiteX4" fmla="*/ 2767 w 2767"/>
                  <a:gd name="connsiteY4" fmla="*/ 865 h 22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767" h="2248">
                    <a:moveTo>
                      <a:pt x="2767" y="865"/>
                    </a:moveTo>
                    <a:cubicBezTo>
                      <a:pt x="2335" y="519"/>
                      <a:pt x="1816" y="0"/>
                      <a:pt x="1384" y="0"/>
                    </a:cubicBezTo>
                    <a:cubicBezTo>
                      <a:pt x="951" y="0"/>
                      <a:pt x="432" y="519"/>
                      <a:pt x="0" y="865"/>
                    </a:cubicBezTo>
                    <a:cubicBezTo>
                      <a:pt x="173" y="1384"/>
                      <a:pt x="432" y="1816"/>
                      <a:pt x="605" y="2248"/>
                    </a:cubicBezTo>
                    <a:cubicBezTo>
                      <a:pt x="1297" y="1816"/>
                      <a:pt x="2075" y="1384"/>
                      <a:pt x="2767" y="865"/>
                    </a:cubicBezTo>
                    <a:close/>
                  </a:path>
                </a:pathLst>
              </a:custGeom>
              <a:solidFill>
                <a:srgbClr val="FFFFFF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695" name="图形 9"/>
              <p:cNvSpPr/>
              <p:nvPr/>
            </p:nvSpPr>
            <p:spPr>
              <a:xfrm>
                <a:off x="8738" y="5622"/>
                <a:ext cx="1" cy="1"/>
              </a:xfrm>
              <a:custGeom>
                <a:avLst/>
                <a:gdLst>
                  <a:gd name="connsiteX0" fmla="*/ 173 w 951"/>
                  <a:gd name="connsiteY0" fmla="*/ 519 h 518"/>
                  <a:gd name="connsiteX1" fmla="*/ 951 w 951"/>
                  <a:gd name="connsiteY1" fmla="*/ 0 h 518"/>
                  <a:gd name="connsiteX2" fmla="*/ 0 w 951"/>
                  <a:gd name="connsiteY2" fmla="*/ 346 h 5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51" h="518">
                    <a:moveTo>
                      <a:pt x="173" y="519"/>
                    </a:moveTo>
                    <a:lnTo>
                      <a:pt x="951" y="0"/>
                    </a:lnTo>
                    <a:lnTo>
                      <a:pt x="0" y="346"/>
                    </a:lnTo>
                    <a:close/>
                  </a:path>
                </a:pathLst>
              </a:custGeom>
              <a:solidFill>
                <a:srgbClr val="FFFFFF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696" name="图形 9"/>
              <p:cNvSpPr/>
              <p:nvPr/>
            </p:nvSpPr>
            <p:spPr>
              <a:xfrm>
                <a:off x="8725" y="5616"/>
                <a:ext cx="7" cy="7"/>
              </a:xfrm>
              <a:custGeom>
                <a:avLst/>
                <a:gdLst>
                  <a:gd name="connsiteX0" fmla="*/ 519 w 4583"/>
                  <a:gd name="connsiteY0" fmla="*/ 692 h 4237"/>
                  <a:gd name="connsiteX1" fmla="*/ 0 w 4583"/>
                  <a:gd name="connsiteY1" fmla="*/ 0 h 4237"/>
                  <a:gd name="connsiteX2" fmla="*/ 346 w 4583"/>
                  <a:gd name="connsiteY2" fmla="*/ 778 h 4237"/>
                  <a:gd name="connsiteX3" fmla="*/ 4324 w 4583"/>
                  <a:gd name="connsiteY3" fmla="*/ 4237 h 4237"/>
                  <a:gd name="connsiteX4" fmla="*/ 4583 w 4583"/>
                  <a:gd name="connsiteY4" fmla="*/ 4237 h 4237"/>
                  <a:gd name="connsiteX5" fmla="*/ 4583 w 4583"/>
                  <a:gd name="connsiteY5" fmla="*/ 4064 h 4237"/>
                  <a:gd name="connsiteX6" fmla="*/ 519 w 4583"/>
                  <a:gd name="connsiteY6" fmla="*/ 692 h 42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583" h="4237">
                    <a:moveTo>
                      <a:pt x="519" y="692"/>
                    </a:moveTo>
                    <a:lnTo>
                      <a:pt x="0" y="0"/>
                    </a:lnTo>
                    <a:lnTo>
                      <a:pt x="346" y="778"/>
                    </a:lnTo>
                    <a:cubicBezTo>
                      <a:pt x="1643" y="1902"/>
                      <a:pt x="2940" y="3113"/>
                      <a:pt x="4324" y="4237"/>
                    </a:cubicBezTo>
                    <a:lnTo>
                      <a:pt x="4583" y="4237"/>
                    </a:lnTo>
                    <a:lnTo>
                      <a:pt x="4583" y="4064"/>
                    </a:lnTo>
                    <a:cubicBezTo>
                      <a:pt x="3200" y="2940"/>
                      <a:pt x="1816" y="1816"/>
                      <a:pt x="519" y="692"/>
                    </a:cubicBezTo>
                    <a:close/>
                  </a:path>
                </a:pathLst>
              </a:custGeom>
              <a:solidFill>
                <a:srgbClr val="FFFFFF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697" name="图形 9"/>
              <p:cNvSpPr/>
              <p:nvPr/>
            </p:nvSpPr>
            <p:spPr>
              <a:xfrm>
                <a:off x="8732" y="5623"/>
                <a:ext cx="6" cy="5"/>
              </a:xfrm>
              <a:custGeom>
                <a:avLst/>
                <a:gdLst>
                  <a:gd name="connsiteX0" fmla="*/ 0 w 3545"/>
                  <a:gd name="connsiteY0" fmla="*/ 3027 h 3026"/>
                  <a:gd name="connsiteX1" fmla="*/ 3545 w 3545"/>
                  <a:gd name="connsiteY1" fmla="*/ 0 h 3026"/>
                  <a:gd name="connsiteX2" fmla="*/ 0 w 3545"/>
                  <a:gd name="connsiteY2" fmla="*/ 0 h 3026"/>
                  <a:gd name="connsiteX3" fmla="*/ 0 w 3545"/>
                  <a:gd name="connsiteY3" fmla="*/ 3027 h 30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545" h="3026">
                    <a:moveTo>
                      <a:pt x="0" y="3027"/>
                    </a:moveTo>
                    <a:cubicBezTo>
                      <a:pt x="1211" y="1989"/>
                      <a:pt x="2335" y="1038"/>
                      <a:pt x="3545" y="0"/>
                    </a:cubicBezTo>
                    <a:cubicBezTo>
                      <a:pt x="2335" y="0"/>
                      <a:pt x="1211" y="0"/>
                      <a:pt x="0" y="0"/>
                    </a:cubicBezTo>
                    <a:cubicBezTo>
                      <a:pt x="0" y="1038"/>
                      <a:pt x="0" y="1989"/>
                      <a:pt x="0" y="3027"/>
                    </a:cubicBezTo>
                    <a:close/>
                  </a:path>
                </a:pathLst>
              </a:custGeom>
              <a:solidFill>
                <a:srgbClr val="FFFFFF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698" name="图形 9"/>
              <p:cNvSpPr/>
              <p:nvPr/>
            </p:nvSpPr>
            <p:spPr>
              <a:xfrm>
                <a:off x="8962" y="5887"/>
                <a:ext cx="5" cy="5"/>
              </a:xfrm>
              <a:custGeom>
                <a:avLst/>
                <a:gdLst>
                  <a:gd name="connsiteX0" fmla="*/ 17 w 2957"/>
                  <a:gd name="connsiteY0" fmla="*/ 873 h 3467"/>
                  <a:gd name="connsiteX1" fmla="*/ 277 w 2957"/>
                  <a:gd name="connsiteY1" fmla="*/ 3467 h 3467"/>
                  <a:gd name="connsiteX2" fmla="*/ 2958 w 2957"/>
                  <a:gd name="connsiteY2" fmla="*/ 1911 h 3467"/>
                  <a:gd name="connsiteX3" fmla="*/ 1228 w 2957"/>
                  <a:gd name="connsiteY3" fmla="*/ 8 h 3467"/>
                  <a:gd name="connsiteX4" fmla="*/ 17 w 2957"/>
                  <a:gd name="connsiteY4" fmla="*/ 873 h 34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957" h="3467">
                    <a:moveTo>
                      <a:pt x="17" y="873"/>
                    </a:moveTo>
                    <a:cubicBezTo>
                      <a:pt x="-69" y="1651"/>
                      <a:pt x="191" y="2603"/>
                      <a:pt x="277" y="3467"/>
                    </a:cubicBezTo>
                    <a:cubicBezTo>
                      <a:pt x="1228" y="2949"/>
                      <a:pt x="2093" y="2430"/>
                      <a:pt x="2958" y="1911"/>
                    </a:cubicBezTo>
                    <a:cubicBezTo>
                      <a:pt x="2439" y="1306"/>
                      <a:pt x="1920" y="614"/>
                      <a:pt x="1228" y="8"/>
                    </a:cubicBezTo>
                    <a:cubicBezTo>
                      <a:pt x="1228" y="-78"/>
                      <a:pt x="104" y="527"/>
                      <a:pt x="17" y="873"/>
                    </a:cubicBezTo>
                    <a:close/>
                  </a:path>
                </a:pathLst>
              </a:custGeom>
              <a:solidFill>
                <a:srgbClr val="FFFFFF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699" name="图形 9"/>
              <p:cNvSpPr/>
              <p:nvPr/>
            </p:nvSpPr>
            <p:spPr>
              <a:xfrm>
                <a:off x="8732" y="5628"/>
                <a:ext cx="0" cy="1"/>
              </a:xfrm>
              <a:custGeom>
                <a:avLst/>
                <a:gdLst>
                  <a:gd name="connsiteX0" fmla="*/ 173 w 172"/>
                  <a:gd name="connsiteY0" fmla="*/ 346 h 345"/>
                  <a:gd name="connsiteX1" fmla="*/ 173 w 172"/>
                  <a:gd name="connsiteY1" fmla="*/ 0 h 345"/>
                  <a:gd name="connsiteX2" fmla="*/ 0 w 172"/>
                  <a:gd name="connsiteY2" fmla="*/ 173 h 345"/>
                  <a:gd name="connsiteX3" fmla="*/ 173 w 172"/>
                  <a:gd name="connsiteY3" fmla="*/ 346 h 3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2" h="345">
                    <a:moveTo>
                      <a:pt x="173" y="346"/>
                    </a:moveTo>
                    <a:lnTo>
                      <a:pt x="173" y="0"/>
                    </a:lnTo>
                    <a:cubicBezTo>
                      <a:pt x="86" y="86"/>
                      <a:pt x="86" y="86"/>
                      <a:pt x="0" y="173"/>
                    </a:cubicBezTo>
                    <a:lnTo>
                      <a:pt x="173" y="346"/>
                    </a:lnTo>
                    <a:close/>
                  </a:path>
                </a:pathLst>
              </a:custGeom>
              <a:solidFill>
                <a:srgbClr val="FFFFFF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700" name="图形 9"/>
              <p:cNvSpPr/>
              <p:nvPr/>
            </p:nvSpPr>
            <p:spPr>
              <a:xfrm>
                <a:off x="8679" y="5896"/>
                <a:ext cx="2" cy="4"/>
              </a:xfrm>
              <a:custGeom>
                <a:avLst/>
                <a:gdLst>
                  <a:gd name="connsiteX0" fmla="*/ 519 w 1210"/>
                  <a:gd name="connsiteY0" fmla="*/ 2248 h 2248"/>
                  <a:gd name="connsiteX1" fmla="*/ 1211 w 1210"/>
                  <a:gd name="connsiteY1" fmla="*/ 951 h 2248"/>
                  <a:gd name="connsiteX2" fmla="*/ 0 w 1210"/>
                  <a:gd name="connsiteY2" fmla="*/ 0 h 2248"/>
                  <a:gd name="connsiteX3" fmla="*/ 519 w 1210"/>
                  <a:gd name="connsiteY3" fmla="*/ 2248 h 22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10" h="2248">
                    <a:moveTo>
                      <a:pt x="519" y="2248"/>
                    </a:moveTo>
                    <a:cubicBezTo>
                      <a:pt x="692" y="1816"/>
                      <a:pt x="951" y="1384"/>
                      <a:pt x="1211" y="951"/>
                    </a:cubicBezTo>
                    <a:cubicBezTo>
                      <a:pt x="778" y="605"/>
                      <a:pt x="432" y="346"/>
                      <a:pt x="0" y="0"/>
                    </a:cubicBezTo>
                    <a:cubicBezTo>
                      <a:pt x="87" y="778"/>
                      <a:pt x="259" y="1557"/>
                      <a:pt x="519" y="2248"/>
                    </a:cubicBezTo>
                    <a:close/>
                  </a:path>
                </a:pathLst>
              </a:custGeom>
              <a:solidFill>
                <a:srgbClr val="FFFFFF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701" name="图形 9"/>
              <p:cNvSpPr/>
              <p:nvPr/>
            </p:nvSpPr>
            <p:spPr>
              <a:xfrm>
                <a:off x="8638" y="5797"/>
                <a:ext cx="5" cy="9"/>
              </a:xfrm>
              <a:custGeom>
                <a:avLst/>
                <a:gdLst>
                  <a:gd name="connsiteX0" fmla="*/ 0 w 3459"/>
                  <a:gd name="connsiteY0" fmla="*/ 5275 h 5707"/>
                  <a:gd name="connsiteX1" fmla="*/ 2162 w 3459"/>
                  <a:gd name="connsiteY1" fmla="*/ 5707 h 5707"/>
                  <a:gd name="connsiteX2" fmla="*/ 3459 w 3459"/>
                  <a:gd name="connsiteY2" fmla="*/ 346 h 5707"/>
                  <a:gd name="connsiteX3" fmla="*/ 1470 w 3459"/>
                  <a:gd name="connsiteY3" fmla="*/ 0 h 5707"/>
                  <a:gd name="connsiteX4" fmla="*/ 0 w 3459"/>
                  <a:gd name="connsiteY4" fmla="*/ 5275 h 57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459" h="5707">
                    <a:moveTo>
                      <a:pt x="0" y="5275"/>
                    </a:moveTo>
                    <a:lnTo>
                      <a:pt x="2162" y="5707"/>
                    </a:lnTo>
                    <a:lnTo>
                      <a:pt x="3459" y="346"/>
                    </a:lnTo>
                    <a:cubicBezTo>
                      <a:pt x="2767" y="259"/>
                      <a:pt x="2162" y="86"/>
                      <a:pt x="1470" y="0"/>
                    </a:cubicBezTo>
                    <a:cubicBezTo>
                      <a:pt x="1038" y="1729"/>
                      <a:pt x="519" y="3459"/>
                      <a:pt x="0" y="5275"/>
                    </a:cubicBezTo>
                    <a:close/>
                  </a:path>
                </a:pathLst>
              </a:custGeom>
              <a:solidFill>
                <a:srgbClr val="FFFFFF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702" name="图形 9"/>
              <p:cNvSpPr/>
              <p:nvPr/>
            </p:nvSpPr>
            <p:spPr>
              <a:xfrm>
                <a:off x="8516" y="5973"/>
                <a:ext cx="4" cy="2"/>
              </a:xfrm>
              <a:custGeom>
                <a:avLst/>
                <a:gdLst>
                  <a:gd name="connsiteX0" fmla="*/ 0 w 2248"/>
                  <a:gd name="connsiteY0" fmla="*/ 1182 h 1489"/>
                  <a:gd name="connsiteX1" fmla="*/ 1557 w 2248"/>
                  <a:gd name="connsiteY1" fmla="*/ 1442 h 1489"/>
                  <a:gd name="connsiteX2" fmla="*/ 2248 w 2248"/>
                  <a:gd name="connsiteY2" fmla="*/ 231 h 1489"/>
                  <a:gd name="connsiteX3" fmla="*/ 692 w 2248"/>
                  <a:gd name="connsiteY3" fmla="*/ 58 h 1489"/>
                  <a:gd name="connsiteX4" fmla="*/ 0 w 2248"/>
                  <a:gd name="connsiteY4" fmla="*/ 1182 h 14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48" h="1489">
                    <a:moveTo>
                      <a:pt x="0" y="1182"/>
                    </a:moveTo>
                    <a:cubicBezTo>
                      <a:pt x="519" y="1269"/>
                      <a:pt x="1124" y="1615"/>
                      <a:pt x="1557" y="1442"/>
                    </a:cubicBezTo>
                    <a:cubicBezTo>
                      <a:pt x="1902" y="1269"/>
                      <a:pt x="1989" y="663"/>
                      <a:pt x="2248" y="231"/>
                    </a:cubicBezTo>
                    <a:cubicBezTo>
                      <a:pt x="1730" y="145"/>
                      <a:pt x="1124" y="-115"/>
                      <a:pt x="692" y="58"/>
                    </a:cubicBezTo>
                    <a:cubicBezTo>
                      <a:pt x="346" y="145"/>
                      <a:pt x="173" y="750"/>
                      <a:pt x="0" y="1182"/>
                    </a:cubicBezTo>
                    <a:close/>
                  </a:path>
                </a:pathLst>
              </a:custGeom>
              <a:solidFill>
                <a:srgbClr val="FFFFFF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703" name="图形 9"/>
              <p:cNvSpPr/>
              <p:nvPr/>
            </p:nvSpPr>
            <p:spPr>
              <a:xfrm>
                <a:off x="9348" y="4861"/>
                <a:ext cx="22" cy="51"/>
              </a:xfrm>
              <a:custGeom>
                <a:avLst/>
                <a:gdLst>
                  <a:gd name="connsiteX0" fmla="*/ 10871 w 14273"/>
                  <a:gd name="connsiteY0" fmla="*/ 0 h 32081"/>
                  <a:gd name="connsiteX1" fmla="*/ 9574 w 14273"/>
                  <a:gd name="connsiteY1" fmla="*/ 32082 h 32081"/>
                  <a:gd name="connsiteX2" fmla="*/ 10871 w 14273"/>
                  <a:gd name="connsiteY2" fmla="*/ 0 h 320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4273" h="32081">
                    <a:moveTo>
                      <a:pt x="10871" y="0"/>
                    </a:moveTo>
                    <a:cubicBezTo>
                      <a:pt x="-3311" y="12452"/>
                      <a:pt x="-3484" y="18506"/>
                      <a:pt x="9574" y="32082"/>
                    </a:cubicBezTo>
                    <a:cubicBezTo>
                      <a:pt x="9487" y="21100"/>
                      <a:pt x="19259" y="11155"/>
                      <a:pt x="10871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704" name="图形 9"/>
              <p:cNvSpPr/>
              <p:nvPr/>
            </p:nvSpPr>
            <p:spPr>
              <a:xfrm>
                <a:off x="9445" y="5309"/>
                <a:ext cx="16" cy="19"/>
              </a:xfrm>
              <a:custGeom>
                <a:avLst/>
                <a:gdLst>
                  <a:gd name="connsiteX0" fmla="*/ 2854 w 10016"/>
                  <a:gd name="connsiteY0" fmla="*/ 605 h 12154"/>
                  <a:gd name="connsiteX1" fmla="*/ 0 w 10016"/>
                  <a:gd name="connsiteY1" fmla="*/ 11847 h 12154"/>
                  <a:gd name="connsiteX2" fmla="*/ 5361 w 10016"/>
                  <a:gd name="connsiteY2" fmla="*/ 11847 h 12154"/>
                  <a:gd name="connsiteX3" fmla="*/ 7350 w 10016"/>
                  <a:gd name="connsiteY3" fmla="*/ 0 h 12154"/>
                  <a:gd name="connsiteX4" fmla="*/ 2854 w 10016"/>
                  <a:gd name="connsiteY4" fmla="*/ 605 h 121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016" h="12154">
                    <a:moveTo>
                      <a:pt x="2854" y="605"/>
                    </a:moveTo>
                    <a:cubicBezTo>
                      <a:pt x="1729" y="4324"/>
                      <a:pt x="865" y="8042"/>
                      <a:pt x="0" y="11847"/>
                    </a:cubicBezTo>
                    <a:cubicBezTo>
                      <a:pt x="1816" y="11847"/>
                      <a:pt x="4151" y="12539"/>
                      <a:pt x="5361" y="11847"/>
                    </a:cubicBezTo>
                    <a:cubicBezTo>
                      <a:pt x="10896" y="8475"/>
                      <a:pt x="11415" y="4410"/>
                      <a:pt x="7350" y="0"/>
                    </a:cubicBezTo>
                    <a:cubicBezTo>
                      <a:pt x="5102" y="259"/>
                      <a:pt x="2940" y="173"/>
                      <a:pt x="2854" y="605"/>
                    </a:cubicBezTo>
                    <a:close/>
                  </a:path>
                </a:pathLst>
              </a:custGeom>
              <a:solidFill>
                <a:srgbClr val="FFFFFF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705" name="图形 9"/>
              <p:cNvSpPr/>
              <p:nvPr/>
            </p:nvSpPr>
            <p:spPr>
              <a:xfrm>
                <a:off x="9697" y="5685"/>
                <a:ext cx="54" cy="45"/>
              </a:xfrm>
              <a:custGeom>
                <a:avLst/>
                <a:gdLst>
                  <a:gd name="connsiteX0" fmla="*/ 0 w 34300"/>
                  <a:gd name="connsiteY0" fmla="*/ 2778 h 28547"/>
                  <a:gd name="connsiteX1" fmla="*/ 27758 w 34300"/>
                  <a:gd name="connsiteY1" fmla="*/ 28547 h 28547"/>
                  <a:gd name="connsiteX2" fmla="*/ 29661 w 34300"/>
                  <a:gd name="connsiteY2" fmla="*/ 8226 h 28547"/>
                  <a:gd name="connsiteX3" fmla="*/ 0 w 34300"/>
                  <a:gd name="connsiteY3" fmla="*/ 2778 h 285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4300" h="28547">
                    <a:moveTo>
                      <a:pt x="0" y="2778"/>
                    </a:moveTo>
                    <a:cubicBezTo>
                      <a:pt x="9945" y="12031"/>
                      <a:pt x="18938" y="20332"/>
                      <a:pt x="27758" y="28547"/>
                    </a:cubicBezTo>
                    <a:cubicBezTo>
                      <a:pt x="35714" y="20246"/>
                      <a:pt x="36492" y="14798"/>
                      <a:pt x="29661" y="8226"/>
                    </a:cubicBezTo>
                    <a:cubicBezTo>
                      <a:pt x="20581" y="-335"/>
                      <a:pt x="10031" y="-2324"/>
                      <a:pt x="0" y="2778"/>
                    </a:cubicBezTo>
                    <a:close/>
                  </a:path>
                </a:pathLst>
              </a:custGeom>
              <a:solidFill>
                <a:srgbClr val="FFFFFF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706" name="图形 9"/>
              <p:cNvSpPr/>
              <p:nvPr/>
            </p:nvSpPr>
            <p:spPr>
              <a:xfrm>
                <a:off x="9452" y="4673"/>
                <a:ext cx="10" cy="5"/>
              </a:xfrm>
              <a:custGeom>
                <a:avLst/>
                <a:gdLst>
                  <a:gd name="connsiteX0" fmla="*/ 0 w 6139"/>
                  <a:gd name="connsiteY0" fmla="*/ 3286 h 3286"/>
                  <a:gd name="connsiteX1" fmla="*/ 3459 w 6139"/>
                  <a:gd name="connsiteY1" fmla="*/ 173 h 3286"/>
                  <a:gd name="connsiteX2" fmla="*/ 6140 w 6139"/>
                  <a:gd name="connsiteY2" fmla="*/ 0 h 3286"/>
                  <a:gd name="connsiteX3" fmla="*/ 3286 w 6139"/>
                  <a:gd name="connsiteY3" fmla="*/ 0 h 3286"/>
                  <a:gd name="connsiteX4" fmla="*/ 0 w 6139"/>
                  <a:gd name="connsiteY4" fmla="*/ 3286 h 32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139" h="3286">
                    <a:moveTo>
                      <a:pt x="0" y="3286"/>
                    </a:moveTo>
                    <a:cubicBezTo>
                      <a:pt x="1124" y="2248"/>
                      <a:pt x="2248" y="1211"/>
                      <a:pt x="3459" y="173"/>
                    </a:cubicBezTo>
                    <a:cubicBezTo>
                      <a:pt x="4324" y="86"/>
                      <a:pt x="5275" y="0"/>
                      <a:pt x="6140" y="0"/>
                    </a:cubicBezTo>
                    <a:lnTo>
                      <a:pt x="3286" y="0"/>
                    </a:lnTo>
                    <a:cubicBezTo>
                      <a:pt x="2162" y="1124"/>
                      <a:pt x="1124" y="2248"/>
                      <a:pt x="0" y="3286"/>
                    </a:cubicBezTo>
                    <a:close/>
                  </a:path>
                </a:pathLst>
              </a:custGeom>
              <a:solidFill>
                <a:srgbClr val="FFFFFF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707" name="图形 9"/>
              <p:cNvSpPr/>
              <p:nvPr/>
            </p:nvSpPr>
            <p:spPr>
              <a:xfrm>
                <a:off x="9726" y="5231"/>
                <a:ext cx="4" cy="4"/>
              </a:xfrm>
              <a:custGeom>
                <a:avLst/>
                <a:gdLst>
                  <a:gd name="connsiteX0" fmla="*/ 2854 w 2853"/>
                  <a:gd name="connsiteY0" fmla="*/ 692 h 2778"/>
                  <a:gd name="connsiteX1" fmla="*/ 1384 w 2853"/>
                  <a:gd name="connsiteY1" fmla="*/ 0 h 2778"/>
                  <a:gd name="connsiteX2" fmla="*/ 0 w 2853"/>
                  <a:gd name="connsiteY2" fmla="*/ 2162 h 2778"/>
                  <a:gd name="connsiteX3" fmla="*/ 1384 w 2853"/>
                  <a:gd name="connsiteY3" fmla="*/ 2767 h 2778"/>
                  <a:gd name="connsiteX4" fmla="*/ 2854 w 2853"/>
                  <a:gd name="connsiteY4" fmla="*/ 692 h 27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853" h="2778">
                    <a:moveTo>
                      <a:pt x="2854" y="692"/>
                    </a:moveTo>
                    <a:cubicBezTo>
                      <a:pt x="2421" y="432"/>
                      <a:pt x="1902" y="259"/>
                      <a:pt x="1384" y="0"/>
                    </a:cubicBezTo>
                    <a:cubicBezTo>
                      <a:pt x="951" y="692"/>
                      <a:pt x="433" y="1384"/>
                      <a:pt x="0" y="2162"/>
                    </a:cubicBezTo>
                    <a:cubicBezTo>
                      <a:pt x="519" y="2421"/>
                      <a:pt x="1297" y="2854"/>
                      <a:pt x="1384" y="2767"/>
                    </a:cubicBezTo>
                    <a:cubicBezTo>
                      <a:pt x="1989" y="2075"/>
                      <a:pt x="2421" y="1384"/>
                      <a:pt x="2854" y="692"/>
                    </a:cubicBezTo>
                    <a:close/>
                  </a:path>
                </a:pathLst>
              </a:custGeom>
              <a:solidFill>
                <a:srgbClr val="FFFFFF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708" name="图形 9"/>
              <p:cNvSpPr/>
              <p:nvPr/>
            </p:nvSpPr>
            <p:spPr>
              <a:xfrm>
                <a:off x="9343" y="5623"/>
                <a:ext cx="3" cy="2"/>
              </a:xfrm>
              <a:custGeom>
                <a:avLst/>
                <a:gdLst>
                  <a:gd name="connsiteX0" fmla="*/ 605 w 1643"/>
                  <a:gd name="connsiteY0" fmla="*/ 1297 h 1297"/>
                  <a:gd name="connsiteX1" fmla="*/ 1643 w 1643"/>
                  <a:gd name="connsiteY1" fmla="*/ 173 h 1297"/>
                  <a:gd name="connsiteX2" fmla="*/ 0 w 1643"/>
                  <a:gd name="connsiteY2" fmla="*/ 0 h 12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643" h="1297">
                    <a:moveTo>
                      <a:pt x="605" y="1297"/>
                    </a:moveTo>
                    <a:lnTo>
                      <a:pt x="1643" y="17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709" name="图形 9"/>
              <p:cNvSpPr/>
              <p:nvPr/>
            </p:nvSpPr>
            <p:spPr>
              <a:xfrm>
                <a:off x="9428" y="4590"/>
                <a:ext cx="33" cy="21"/>
              </a:xfrm>
              <a:custGeom>
                <a:avLst/>
                <a:gdLst>
                  <a:gd name="connsiteX0" fmla="*/ 8820 w 21272"/>
                  <a:gd name="connsiteY0" fmla="*/ 7 h 13573"/>
                  <a:gd name="connsiteX1" fmla="*/ 0 w 21272"/>
                  <a:gd name="connsiteY1" fmla="*/ 4504 h 13573"/>
                  <a:gd name="connsiteX2" fmla="*/ 8907 w 21272"/>
                  <a:gd name="connsiteY2" fmla="*/ 13497 h 13573"/>
                  <a:gd name="connsiteX3" fmla="*/ 21273 w 21272"/>
                  <a:gd name="connsiteY3" fmla="*/ 6406 h 13573"/>
                  <a:gd name="connsiteX4" fmla="*/ 8820 w 21272"/>
                  <a:gd name="connsiteY4" fmla="*/ 7 h 135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272" h="13573">
                    <a:moveTo>
                      <a:pt x="8820" y="7"/>
                    </a:moveTo>
                    <a:cubicBezTo>
                      <a:pt x="5967" y="-166"/>
                      <a:pt x="2940" y="2861"/>
                      <a:pt x="0" y="4504"/>
                    </a:cubicBezTo>
                    <a:cubicBezTo>
                      <a:pt x="2854" y="7617"/>
                      <a:pt x="5189" y="11768"/>
                      <a:pt x="8907" y="13497"/>
                    </a:cubicBezTo>
                    <a:cubicBezTo>
                      <a:pt x="10550" y="14189"/>
                      <a:pt x="15219" y="10038"/>
                      <a:pt x="21273" y="6406"/>
                    </a:cubicBezTo>
                    <a:cubicBezTo>
                      <a:pt x="15392" y="3207"/>
                      <a:pt x="12193" y="267"/>
                      <a:pt x="8820" y="7"/>
                    </a:cubicBezTo>
                    <a:close/>
                  </a:path>
                </a:pathLst>
              </a:custGeom>
              <a:solidFill>
                <a:srgbClr val="FFFFFF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710" name="图形 9"/>
              <p:cNvSpPr/>
              <p:nvPr/>
            </p:nvSpPr>
            <p:spPr>
              <a:xfrm>
                <a:off x="9475" y="5233"/>
                <a:ext cx="9" cy="2"/>
              </a:xfrm>
              <a:custGeom>
                <a:avLst/>
                <a:gdLst>
                  <a:gd name="connsiteX0" fmla="*/ 0 w 5534"/>
                  <a:gd name="connsiteY0" fmla="*/ 173 h 1124"/>
                  <a:gd name="connsiteX1" fmla="*/ 87 w 5534"/>
                  <a:gd name="connsiteY1" fmla="*/ 1124 h 1124"/>
                  <a:gd name="connsiteX2" fmla="*/ 5534 w 5534"/>
                  <a:gd name="connsiteY2" fmla="*/ 778 h 1124"/>
                  <a:gd name="connsiteX3" fmla="*/ 5448 w 5534"/>
                  <a:gd name="connsiteY3" fmla="*/ 0 h 1124"/>
                  <a:gd name="connsiteX4" fmla="*/ 0 w 5534"/>
                  <a:gd name="connsiteY4" fmla="*/ 173 h 11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534" h="1124">
                    <a:moveTo>
                      <a:pt x="0" y="173"/>
                    </a:moveTo>
                    <a:cubicBezTo>
                      <a:pt x="0" y="519"/>
                      <a:pt x="87" y="778"/>
                      <a:pt x="87" y="1124"/>
                    </a:cubicBezTo>
                    <a:cubicBezTo>
                      <a:pt x="1902" y="951"/>
                      <a:pt x="3719" y="865"/>
                      <a:pt x="5534" y="778"/>
                    </a:cubicBezTo>
                    <a:cubicBezTo>
                      <a:pt x="5534" y="519"/>
                      <a:pt x="5448" y="259"/>
                      <a:pt x="5448" y="0"/>
                    </a:cubicBezTo>
                    <a:lnTo>
                      <a:pt x="0" y="173"/>
                    </a:lnTo>
                    <a:close/>
                  </a:path>
                </a:pathLst>
              </a:custGeom>
              <a:solidFill>
                <a:srgbClr val="FFFFFF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711" name="图形 9"/>
              <p:cNvSpPr/>
              <p:nvPr/>
            </p:nvSpPr>
            <p:spPr>
              <a:xfrm>
                <a:off x="9708" y="5750"/>
                <a:ext cx="8" cy="6"/>
              </a:xfrm>
              <a:custGeom>
                <a:avLst/>
                <a:gdLst>
                  <a:gd name="connsiteX0" fmla="*/ 0 w 5361"/>
                  <a:gd name="connsiteY0" fmla="*/ 1384 h 3977"/>
                  <a:gd name="connsiteX1" fmla="*/ 3027 w 5361"/>
                  <a:gd name="connsiteY1" fmla="*/ 3978 h 3977"/>
                  <a:gd name="connsiteX2" fmla="*/ 5361 w 5361"/>
                  <a:gd name="connsiteY2" fmla="*/ 1816 h 3977"/>
                  <a:gd name="connsiteX3" fmla="*/ 3027 w 5361"/>
                  <a:gd name="connsiteY3" fmla="*/ 0 h 3977"/>
                  <a:gd name="connsiteX4" fmla="*/ 0 w 5361"/>
                  <a:gd name="connsiteY4" fmla="*/ 1384 h 39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361" h="3977">
                    <a:moveTo>
                      <a:pt x="0" y="1384"/>
                    </a:moveTo>
                    <a:cubicBezTo>
                      <a:pt x="951" y="2248"/>
                      <a:pt x="1989" y="3113"/>
                      <a:pt x="3027" y="3978"/>
                    </a:cubicBezTo>
                    <a:cubicBezTo>
                      <a:pt x="3805" y="3200"/>
                      <a:pt x="4583" y="2508"/>
                      <a:pt x="5361" y="1816"/>
                    </a:cubicBezTo>
                    <a:cubicBezTo>
                      <a:pt x="4583" y="1211"/>
                      <a:pt x="3805" y="87"/>
                      <a:pt x="3027" y="0"/>
                    </a:cubicBezTo>
                    <a:cubicBezTo>
                      <a:pt x="2076" y="0"/>
                      <a:pt x="1038" y="865"/>
                      <a:pt x="0" y="1384"/>
                    </a:cubicBezTo>
                    <a:close/>
                  </a:path>
                </a:pathLst>
              </a:custGeom>
              <a:solidFill>
                <a:srgbClr val="FFFFFF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712" name="图形 9"/>
              <p:cNvSpPr/>
              <p:nvPr/>
            </p:nvSpPr>
            <p:spPr>
              <a:xfrm>
                <a:off x="9364" y="5971"/>
                <a:ext cx="4" cy="1"/>
              </a:xfrm>
              <a:custGeom>
                <a:avLst/>
                <a:gdLst>
                  <a:gd name="connsiteX0" fmla="*/ 0 w 2853"/>
                  <a:gd name="connsiteY0" fmla="*/ 951 h 951"/>
                  <a:gd name="connsiteX1" fmla="*/ 951 w 2853"/>
                  <a:gd name="connsiteY1" fmla="*/ 692 h 951"/>
                  <a:gd name="connsiteX2" fmla="*/ 2854 w 2853"/>
                  <a:gd name="connsiteY2" fmla="*/ 0 h 951"/>
                  <a:gd name="connsiteX3" fmla="*/ 692 w 2853"/>
                  <a:gd name="connsiteY3" fmla="*/ 519 h 951"/>
                  <a:gd name="connsiteX4" fmla="*/ 0 w 2853"/>
                  <a:gd name="connsiteY4" fmla="*/ 951 h 9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853" h="951">
                    <a:moveTo>
                      <a:pt x="0" y="951"/>
                    </a:moveTo>
                    <a:lnTo>
                      <a:pt x="951" y="692"/>
                    </a:lnTo>
                    <a:cubicBezTo>
                      <a:pt x="1816" y="432"/>
                      <a:pt x="2681" y="87"/>
                      <a:pt x="2854" y="0"/>
                    </a:cubicBezTo>
                    <a:cubicBezTo>
                      <a:pt x="2594" y="87"/>
                      <a:pt x="1643" y="259"/>
                      <a:pt x="692" y="519"/>
                    </a:cubicBezTo>
                    <a:lnTo>
                      <a:pt x="0" y="951"/>
                    </a:lnTo>
                    <a:close/>
                  </a:path>
                </a:pathLst>
              </a:custGeom>
              <a:solidFill>
                <a:srgbClr val="FFFFFF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713" name="图形 9"/>
              <p:cNvSpPr/>
              <p:nvPr/>
            </p:nvSpPr>
            <p:spPr>
              <a:xfrm>
                <a:off x="9319" y="5127"/>
                <a:ext cx="14" cy="13"/>
              </a:xfrm>
              <a:custGeom>
                <a:avLst/>
                <a:gdLst>
                  <a:gd name="connsiteX0" fmla="*/ 0 w 9079"/>
                  <a:gd name="connsiteY0" fmla="*/ 1902 h 8215"/>
                  <a:gd name="connsiteX1" fmla="*/ 6658 w 9079"/>
                  <a:gd name="connsiteY1" fmla="*/ 8215 h 8215"/>
                  <a:gd name="connsiteX2" fmla="*/ 9080 w 9079"/>
                  <a:gd name="connsiteY2" fmla="*/ 6313 h 8215"/>
                  <a:gd name="connsiteX3" fmla="*/ 2421 w 9079"/>
                  <a:gd name="connsiteY3" fmla="*/ 0 h 8215"/>
                  <a:gd name="connsiteX4" fmla="*/ 0 w 9079"/>
                  <a:gd name="connsiteY4" fmla="*/ 1902 h 82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079" h="8215">
                    <a:moveTo>
                      <a:pt x="0" y="1902"/>
                    </a:moveTo>
                    <a:cubicBezTo>
                      <a:pt x="2248" y="3978"/>
                      <a:pt x="4410" y="6140"/>
                      <a:pt x="6658" y="8215"/>
                    </a:cubicBezTo>
                    <a:cubicBezTo>
                      <a:pt x="7437" y="7610"/>
                      <a:pt x="8301" y="6918"/>
                      <a:pt x="9080" y="6313"/>
                    </a:cubicBezTo>
                    <a:cubicBezTo>
                      <a:pt x="6831" y="4237"/>
                      <a:pt x="4583" y="2075"/>
                      <a:pt x="2421" y="0"/>
                    </a:cubicBezTo>
                    <a:cubicBezTo>
                      <a:pt x="1556" y="692"/>
                      <a:pt x="778" y="1297"/>
                      <a:pt x="0" y="1902"/>
                    </a:cubicBezTo>
                    <a:close/>
                  </a:path>
                </a:pathLst>
              </a:custGeom>
              <a:solidFill>
                <a:srgbClr val="FFFFFF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714" name="图形 9"/>
              <p:cNvSpPr/>
              <p:nvPr/>
            </p:nvSpPr>
            <p:spPr>
              <a:xfrm>
                <a:off x="9816" y="5080"/>
                <a:ext cx="6" cy="5"/>
              </a:xfrm>
              <a:custGeom>
                <a:avLst/>
                <a:gdLst>
                  <a:gd name="connsiteX0" fmla="*/ 1130 w 3897"/>
                  <a:gd name="connsiteY0" fmla="*/ 3113 h 3113"/>
                  <a:gd name="connsiteX1" fmla="*/ 3897 w 3897"/>
                  <a:gd name="connsiteY1" fmla="*/ 2248 h 3113"/>
                  <a:gd name="connsiteX2" fmla="*/ 1649 w 3897"/>
                  <a:gd name="connsiteY2" fmla="*/ 0 h 3113"/>
                  <a:gd name="connsiteX3" fmla="*/ 6 w 3897"/>
                  <a:gd name="connsiteY3" fmla="*/ 2075 h 3113"/>
                  <a:gd name="connsiteX4" fmla="*/ 1130 w 3897"/>
                  <a:gd name="connsiteY4" fmla="*/ 3113 h 31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897" h="3113">
                    <a:moveTo>
                      <a:pt x="1130" y="3113"/>
                    </a:moveTo>
                    <a:cubicBezTo>
                      <a:pt x="2081" y="3027"/>
                      <a:pt x="2946" y="2594"/>
                      <a:pt x="3897" y="2248"/>
                    </a:cubicBezTo>
                    <a:cubicBezTo>
                      <a:pt x="3119" y="1470"/>
                      <a:pt x="2427" y="778"/>
                      <a:pt x="1649" y="0"/>
                    </a:cubicBezTo>
                    <a:cubicBezTo>
                      <a:pt x="1130" y="692"/>
                      <a:pt x="438" y="1297"/>
                      <a:pt x="6" y="2075"/>
                    </a:cubicBezTo>
                    <a:cubicBezTo>
                      <a:pt x="-81" y="2248"/>
                      <a:pt x="784" y="3113"/>
                      <a:pt x="1130" y="3113"/>
                    </a:cubicBezTo>
                    <a:close/>
                  </a:path>
                </a:pathLst>
              </a:custGeom>
              <a:solidFill>
                <a:srgbClr val="FFFFFF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715" name="图形 9"/>
              <p:cNvSpPr/>
              <p:nvPr/>
            </p:nvSpPr>
            <p:spPr>
              <a:xfrm>
                <a:off x="9854" y="5796"/>
                <a:ext cx="2" cy="2"/>
              </a:xfrm>
              <a:custGeom>
                <a:avLst/>
                <a:gdLst>
                  <a:gd name="connsiteX0" fmla="*/ 1038 w 1210"/>
                  <a:gd name="connsiteY0" fmla="*/ 1124 h 1124"/>
                  <a:gd name="connsiteX1" fmla="*/ 1211 w 1210"/>
                  <a:gd name="connsiteY1" fmla="*/ 0 h 1124"/>
                  <a:gd name="connsiteX2" fmla="*/ 0 w 1210"/>
                  <a:gd name="connsiteY2" fmla="*/ 432 h 11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210" h="1124">
                    <a:moveTo>
                      <a:pt x="1038" y="1124"/>
                    </a:moveTo>
                    <a:lnTo>
                      <a:pt x="1211" y="0"/>
                    </a:lnTo>
                    <a:lnTo>
                      <a:pt x="0" y="432"/>
                    </a:lnTo>
                    <a:close/>
                  </a:path>
                </a:pathLst>
              </a:custGeom>
              <a:solidFill>
                <a:srgbClr val="FFFFFF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716" name="图形 9"/>
              <p:cNvSpPr/>
              <p:nvPr/>
            </p:nvSpPr>
            <p:spPr>
              <a:xfrm>
                <a:off x="10494" y="5955"/>
                <a:ext cx="1" cy="4"/>
              </a:xfrm>
              <a:custGeom>
                <a:avLst/>
                <a:gdLst>
                  <a:gd name="connsiteX0" fmla="*/ 0 w 345"/>
                  <a:gd name="connsiteY0" fmla="*/ 86 h 2594"/>
                  <a:gd name="connsiteX1" fmla="*/ 0 w 345"/>
                  <a:gd name="connsiteY1" fmla="*/ 2594 h 2594"/>
                  <a:gd name="connsiteX2" fmla="*/ 173 w 345"/>
                  <a:gd name="connsiteY2" fmla="*/ 259 h 2594"/>
                  <a:gd name="connsiteX3" fmla="*/ 346 w 345"/>
                  <a:gd name="connsiteY3" fmla="*/ 0 h 2594"/>
                  <a:gd name="connsiteX4" fmla="*/ 0 w 345"/>
                  <a:gd name="connsiteY4" fmla="*/ 86 h 2594"/>
                  <a:gd name="connsiteX5" fmla="*/ 0 w 345"/>
                  <a:gd name="connsiteY5" fmla="*/ 86 h 25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45" h="2594">
                    <a:moveTo>
                      <a:pt x="0" y="86"/>
                    </a:moveTo>
                    <a:lnTo>
                      <a:pt x="0" y="2594"/>
                    </a:lnTo>
                    <a:cubicBezTo>
                      <a:pt x="87" y="1816"/>
                      <a:pt x="173" y="1038"/>
                      <a:pt x="173" y="259"/>
                    </a:cubicBezTo>
                    <a:cubicBezTo>
                      <a:pt x="260" y="173"/>
                      <a:pt x="260" y="86"/>
                      <a:pt x="346" y="0"/>
                    </a:cubicBezTo>
                    <a:cubicBezTo>
                      <a:pt x="260" y="0"/>
                      <a:pt x="173" y="0"/>
                      <a:pt x="0" y="86"/>
                    </a:cubicBezTo>
                    <a:lnTo>
                      <a:pt x="0" y="86"/>
                    </a:lnTo>
                    <a:close/>
                  </a:path>
                </a:pathLst>
              </a:custGeom>
              <a:solidFill>
                <a:srgbClr val="FFFFFF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717" name="图形 9"/>
              <p:cNvSpPr/>
              <p:nvPr/>
            </p:nvSpPr>
            <p:spPr>
              <a:xfrm>
                <a:off x="10312" y="4727"/>
                <a:ext cx="8" cy="10"/>
              </a:xfrm>
              <a:custGeom>
                <a:avLst/>
                <a:gdLst>
                  <a:gd name="connsiteX0" fmla="*/ 2248 w 5361"/>
                  <a:gd name="connsiteY0" fmla="*/ 0 h 6312"/>
                  <a:gd name="connsiteX1" fmla="*/ 0 w 5361"/>
                  <a:gd name="connsiteY1" fmla="*/ 1384 h 6312"/>
                  <a:gd name="connsiteX2" fmla="*/ 5361 w 5361"/>
                  <a:gd name="connsiteY2" fmla="*/ 6313 h 6312"/>
                  <a:gd name="connsiteX3" fmla="*/ 2248 w 5361"/>
                  <a:gd name="connsiteY3" fmla="*/ 0 h 63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361" h="6312">
                    <a:moveTo>
                      <a:pt x="2248" y="0"/>
                    </a:moveTo>
                    <a:lnTo>
                      <a:pt x="0" y="1384"/>
                    </a:lnTo>
                    <a:cubicBezTo>
                      <a:pt x="1729" y="3027"/>
                      <a:pt x="3545" y="4670"/>
                      <a:pt x="5361" y="6313"/>
                    </a:cubicBezTo>
                    <a:cubicBezTo>
                      <a:pt x="4237" y="4151"/>
                      <a:pt x="3200" y="2075"/>
                      <a:pt x="2248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718" name="图形 9"/>
              <p:cNvSpPr/>
              <p:nvPr/>
            </p:nvSpPr>
            <p:spPr>
              <a:xfrm>
                <a:off x="10191" y="5337"/>
                <a:ext cx="8" cy="6"/>
              </a:xfrm>
              <a:custGeom>
                <a:avLst/>
                <a:gdLst>
                  <a:gd name="connsiteX0" fmla="*/ 1643 w 4842"/>
                  <a:gd name="connsiteY0" fmla="*/ 3545 h 3545"/>
                  <a:gd name="connsiteX1" fmla="*/ 4843 w 4842"/>
                  <a:gd name="connsiteY1" fmla="*/ 2248 h 3545"/>
                  <a:gd name="connsiteX2" fmla="*/ 3200 w 4842"/>
                  <a:gd name="connsiteY2" fmla="*/ 0 h 3545"/>
                  <a:gd name="connsiteX3" fmla="*/ 0 w 4842"/>
                  <a:gd name="connsiteY3" fmla="*/ 1297 h 3545"/>
                  <a:gd name="connsiteX4" fmla="*/ 1643 w 4842"/>
                  <a:gd name="connsiteY4" fmla="*/ 3545 h 35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842" h="3545">
                    <a:moveTo>
                      <a:pt x="1643" y="3545"/>
                    </a:moveTo>
                    <a:cubicBezTo>
                      <a:pt x="2681" y="3545"/>
                      <a:pt x="3719" y="2767"/>
                      <a:pt x="4843" y="2248"/>
                    </a:cubicBezTo>
                    <a:cubicBezTo>
                      <a:pt x="4324" y="1470"/>
                      <a:pt x="3719" y="86"/>
                      <a:pt x="3200" y="0"/>
                    </a:cubicBezTo>
                    <a:cubicBezTo>
                      <a:pt x="2162" y="0"/>
                      <a:pt x="1124" y="778"/>
                      <a:pt x="0" y="1297"/>
                    </a:cubicBezTo>
                    <a:cubicBezTo>
                      <a:pt x="519" y="2075"/>
                      <a:pt x="1124" y="3545"/>
                      <a:pt x="1643" y="3545"/>
                    </a:cubicBezTo>
                    <a:close/>
                  </a:path>
                </a:pathLst>
              </a:custGeom>
              <a:solidFill>
                <a:srgbClr val="FFFFFF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719" name="图形 9"/>
              <p:cNvSpPr/>
              <p:nvPr/>
            </p:nvSpPr>
            <p:spPr>
              <a:xfrm>
                <a:off x="10320" y="4737"/>
                <a:ext cx="1" cy="1"/>
              </a:xfrm>
              <a:custGeom>
                <a:avLst/>
                <a:gdLst>
                  <a:gd name="connsiteX0" fmla="*/ 433 w 432"/>
                  <a:gd name="connsiteY0" fmla="*/ 346 h 518"/>
                  <a:gd name="connsiteX1" fmla="*/ 0 w 432"/>
                  <a:gd name="connsiteY1" fmla="*/ 0 h 518"/>
                  <a:gd name="connsiteX2" fmla="*/ 259 w 432"/>
                  <a:gd name="connsiteY2" fmla="*/ 519 h 518"/>
                  <a:gd name="connsiteX3" fmla="*/ 433 w 432"/>
                  <a:gd name="connsiteY3" fmla="*/ 346 h 5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32" h="518">
                    <a:moveTo>
                      <a:pt x="433" y="346"/>
                    </a:moveTo>
                    <a:cubicBezTo>
                      <a:pt x="259" y="173"/>
                      <a:pt x="173" y="86"/>
                      <a:pt x="0" y="0"/>
                    </a:cubicBezTo>
                    <a:lnTo>
                      <a:pt x="259" y="519"/>
                    </a:lnTo>
                    <a:lnTo>
                      <a:pt x="433" y="346"/>
                    </a:lnTo>
                    <a:close/>
                  </a:path>
                </a:pathLst>
              </a:custGeom>
              <a:solidFill>
                <a:srgbClr val="FFFFFF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720" name="图形 9"/>
              <p:cNvSpPr/>
              <p:nvPr/>
            </p:nvSpPr>
            <p:spPr>
              <a:xfrm>
                <a:off x="10587" y="5568"/>
                <a:ext cx="1" cy="1"/>
              </a:xfrm>
              <a:custGeom>
                <a:avLst/>
                <a:gdLst>
                  <a:gd name="connsiteX0" fmla="*/ 259 w 605"/>
                  <a:gd name="connsiteY0" fmla="*/ 865 h 864"/>
                  <a:gd name="connsiteX1" fmla="*/ 605 w 605"/>
                  <a:gd name="connsiteY1" fmla="*/ 0 h 864"/>
                  <a:gd name="connsiteX2" fmla="*/ 0 w 605"/>
                  <a:gd name="connsiteY2" fmla="*/ 692 h 8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05" h="864">
                    <a:moveTo>
                      <a:pt x="259" y="865"/>
                    </a:moveTo>
                    <a:lnTo>
                      <a:pt x="605" y="0"/>
                    </a:lnTo>
                    <a:lnTo>
                      <a:pt x="0" y="692"/>
                    </a:lnTo>
                    <a:close/>
                  </a:path>
                </a:pathLst>
              </a:custGeom>
              <a:solidFill>
                <a:srgbClr val="FFFFFF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721" name="图形 9"/>
              <p:cNvSpPr/>
              <p:nvPr/>
            </p:nvSpPr>
            <p:spPr>
              <a:xfrm>
                <a:off x="10515" y="5790"/>
                <a:ext cx="9" cy="9"/>
              </a:xfrm>
              <a:custGeom>
                <a:avLst/>
                <a:gdLst>
                  <a:gd name="connsiteX0" fmla="*/ 0 w 5889"/>
                  <a:gd name="connsiteY0" fmla="*/ 2075 h 5461"/>
                  <a:gd name="connsiteX1" fmla="*/ 3459 w 5889"/>
                  <a:gd name="connsiteY1" fmla="*/ 5448 h 5461"/>
                  <a:gd name="connsiteX2" fmla="*/ 5880 w 5889"/>
                  <a:gd name="connsiteY2" fmla="*/ 3805 h 5461"/>
                  <a:gd name="connsiteX3" fmla="*/ 3200 w 5889"/>
                  <a:gd name="connsiteY3" fmla="*/ 0 h 5461"/>
                  <a:gd name="connsiteX4" fmla="*/ 0 w 5889"/>
                  <a:gd name="connsiteY4" fmla="*/ 2075 h 54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889" h="5461">
                    <a:moveTo>
                      <a:pt x="0" y="2075"/>
                    </a:moveTo>
                    <a:cubicBezTo>
                      <a:pt x="1124" y="3200"/>
                      <a:pt x="2162" y="4497"/>
                      <a:pt x="3459" y="5448"/>
                    </a:cubicBezTo>
                    <a:cubicBezTo>
                      <a:pt x="3632" y="5621"/>
                      <a:pt x="6053" y="4064"/>
                      <a:pt x="5880" y="3805"/>
                    </a:cubicBezTo>
                    <a:cubicBezTo>
                      <a:pt x="5275" y="2421"/>
                      <a:pt x="4151" y="1297"/>
                      <a:pt x="3200" y="0"/>
                    </a:cubicBezTo>
                    <a:cubicBezTo>
                      <a:pt x="1816" y="865"/>
                      <a:pt x="865" y="1470"/>
                      <a:pt x="0" y="2075"/>
                    </a:cubicBezTo>
                    <a:close/>
                  </a:path>
                </a:pathLst>
              </a:custGeom>
              <a:solidFill>
                <a:srgbClr val="FFFFFF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722" name="图形 9"/>
              <p:cNvSpPr/>
              <p:nvPr/>
            </p:nvSpPr>
            <p:spPr>
              <a:xfrm>
                <a:off x="10495" y="5949"/>
                <a:ext cx="7" cy="5"/>
              </a:xfrm>
              <a:custGeom>
                <a:avLst/>
                <a:gdLst>
                  <a:gd name="connsiteX0" fmla="*/ 0 w 4150"/>
                  <a:gd name="connsiteY0" fmla="*/ 3459 h 3459"/>
                  <a:gd name="connsiteX1" fmla="*/ 4151 w 4150"/>
                  <a:gd name="connsiteY1" fmla="*/ 1729 h 3459"/>
                  <a:gd name="connsiteX2" fmla="*/ 2162 w 4150"/>
                  <a:gd name="connsiteY2" fmla="*/ 0 h 3459"/>
                  <a:gd name="connsiteX3" fmla="*/ 0 w 4150"/>
                  <a:gd name="connsiteY3" fmla="*/ 3459 h 34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150" h="3459">
                    <a:moveTo>
                      <a:pt x="0" y="3459"/>
                    </a:moveTo>
                    <a:cubicBezTo>
                      <a:pt x="1384" y="2940"/>
                      <a:pt x="2767" y="2335"/>
                      <a:pt x="4151" y="1729"/>
                    </a:cubicBezTo>
                    <a:cubicBezTo>
                      <a:pt x="3459" y="1124"/>
                      <a:pt x="2854" y="605"/>
                      <a:pt x="2162" y="0"/>
                    </a:cubicBezTo>
                    <a:cubicBezTo>
                      <a:pt x="1470" y="1124"/>
                      <a:pt x="778" y="2335"/>
                      <a:pt x="0" y="3459"/>
                    </a:cubicBezTo>
                    <a:close/>
                  </a:path>
                </a:pathLst>
              </a:custGeom>
              <a:solidFill>
                <a:srgbClr val="FFFFFF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723" name="图形 9"/>
              <p:cNvSpPr/>
              <p:nvPr/>
            </p:nvSpPr>
            <p:spPr>
              <a:xfrm>
                <a:off x="10494" y="5026"/>
                <a:ext cx="20" cy="16"/>
              </a:xfrm>
              <a:custGeom>
                <a:avLst/>
                <a:gdLst>
                  <a:gd name="connsiteX0" fmla="*/ 4151 w 12696"/>
                  <a:gd name="connsiteY0" fmla="*/ 687 h 9939"/>
                  <a:gd name="connsiteX1" fmla="*/ 3978 w 12696"/>
                  <a:gd name="connsiteY1" fmla="*/ 601 h 9939"/>
                  <a:gd name="connsiteX2" fmla="*/ 0 w 12696"/>
                  <a:gd name="connsiteY2" fmla="*/ 4060 h 9939"/>
                  <a:gd name="connsiteX3" fmla="*/ 173 w 12696"/>
                  <a:gd name="connsiteY3" fmla="*/ 4146 h 9939"/>
                  <a:gd name="connsiteX4" fmla="*/ 4151 w 12696"/>
                  <a:gd name="connsiteY4" fmla="*/ 687 h 9939"/>
                  <a:gd name="connsiteX5" fmla="*/ 10982 w 12696"/>
                  <a:gd name="connsiteY5" fmla="*/ 9940 h 9939"/>
                  <a:gd name="connsiteX6" fmla="*/ 4151 w 12696"/>
                  <a:gd name="connsiteY6" fmla="*/ 687 h 99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696" h="9939">
                    <a:moveTo>
                      <a:pt x="4151" y="687"/>
                    </a:moveTo>
                    <a:lnTo>
                      <a:pt x="3978" y="601"/>
                    </a:lnTo>
                    <a:cubicBezTo>
                      <a:pt x="2681" y="1725"/>
                      <a:pt x="1297" y="2935"/>
                      <a:pt x="0" y="4060"/>
                    </a:cubicBezTo>
                    <a:lnTo>
                      <a:pt x="173" y="4146"/>
                    </a:lnTo>
                    <a:lnTo>
                      <a:pt x="4151" y="687"/>
                    </a:lnTo>
                    <a:cubicBezTo>
                      <a:pt x="6399" y="3800"/>
                      <a:pt x="8647" y="6827"/>
                      <a:pt x="10982" y="9940"/>
                    </a:cubicBezTo>
                    <a:cubicBezTo>
                      <a:pt x="13922" y="-783"/>
                      <a:pt x="13922" y="-783"/>
                      <a:pt x="4151" y="687"/>
                    </a:cubicBezTo>
                    <a:close/>
                  </a:path>
                </a:pathLst>
              </a:custGeom>
              <a:solidFill>
                <a:srgbClr val="FFFFFF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724" name="图形 9"/>
              <p:cNvSpPr/>
              <p:nvPr/>
            </p:nvSpPr>
            <p:spPr>
              <a:xfrm>
                <a:off x="10121" y="5288"/>
                <a:ext cx="25" cy="28"/>
              </a:xfrm>
              <a:custGeom>
                <a:avLst/>
                <a:gdLst>
                  <a:gd name="connsiteX0" fmla="*/ 12885 w 15911"/>
                  <a:gd name="connsiteY0" fmla="*/ 17814 h 17813"/>
                  <a:gd name="connsiteX1" fmla="*/ 15911 w 15911"/>
                  <a:gd name="connsiteY1" fmla="*/ 4929 h 17813"/>
                  <a:gd name="connsiteX2" fmla="*/ 0 w 15911"/>
                  <a:gd name="connsiteY2" fmla="*/ 0 h 17813"/>
                  <a:gd name="connsiteX3" fmla="*/ 12885 w 15911"/>
                  <a:gd name="connsiteY3" fmla="*/ 17814 h 178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911" h="17813">
                    <a:moveTo>
                      <a:pt x="12885" y="17814"/>
                    </a:moveTo>
                    <a:cubicBezTo>
                      <a:pt x="14441" y="11242"/>
                      <a:pt x="15133" y="8042"/>
                      <a:pt x="15911" y="4929"/>
                    </a:cubicBezTo>
                    <a:cubicBezTo>
                      <a:pt x="11242" y="3459"/>
                      <a:pt x="6572" y="2075"/>
                      <a:pt x="0" y="0"/>
                    </a:cubicBezTo>
                    <a:cubicBezTo>
                      <a:pt x="4151" y="5794"/>
                      <a:pt x="7350" y="10117"/>
                      <a:pt x="12885" y="17814"/>
                    </a:cubicBezTo>
                    <a:close/>
                  </a:path>
                </a:pathLst>
              </a:custGeom>
              <a:solidFill>
                <a:srgbClr val="FFFFFF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725" name="图形 9"/>
              <p:cNvSpPr/>
              <p:nvPr/>
            </p:nvSpPr>
            <p:spPr>
              <a:xfrm>
                <a:off x="10291" y="5347"/>
                <a:ext cx="11" cy="8"/>
              </a:xfrm>
              <a:custGeom>
                <a:avLst/>
                <a:gdLst>
                  <a:gd name="connsiteX0" fmla="*/ 2770 w 7179"/>
                  <a:gd name="connsiteY0" fmla="*/ 5275 h 5291"/>
                  <a:gd name="connsiteX1" fmla="*/ 4326 w 7179"/>
                  <a:gd name="connsiteY1" fmla="*/ 4410 h 5291"/>
                  <a:gd name="connsiteX2" fmla="*/ 7180 w 7179"/>
                  <a:gd name="connsiteY2" fmla="*/ 2075 h 5291"/>
                  <a:gd name="connsiteX3" fmla="*/ 1732 w 7179"/>
                  <a:gd name="connsiteY3" fmla="*/ 0 h 5291"/>
                  <a:gd name="connsiteX4" fmla="*/ 867 w 7179"/>
                  <a:gd name="connsiteY4" fmla="*/ 1729 h 5291"/>
                  <a:gd name="connsiteX5" fmla="*/ 2 w 7179"/>
                  <a:gd name="connsiteY5" fmla="*/ 3978 h 5291"/>
                  <a:gd name="connsiteX6" fmla="*/ 2770 w 7179"/>
                  <a:gd name="connsiteY6" fmla="*/ 5275 h 52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179" h="5291">
                    <a:moveTo>
                      <a:pt x="2770" y="5275"/>
                    </a:moveTo>
                    <a:cubicBezTo>
                      <a:pt x="3288" y="5102"/>
                      <a:pt x="3807" y="4756"/>
                      <a:pt x="4326" y="4410"/>
                    </a:cubicBezTo>
                    <a:cubicBezTo>
                      <a:pt x="5104" y="3805"/>
                      <a:pt x="5969" y="3027"/>
                      <a:pt x="7180" y="2075"/>
                    </a:cubicBezTo>
                    <a:cubicBezTo>
                      <a:pt x="4672" y="1124"/>
                      <a:pt x="3202" y="519"/>
                      <a:pt x="1732" y="0"/>
                    </a:cubicBezTo>
                    <a:cubicBezTo>
                      <a:pt x="1473" y="605"/>
                      <a:pt x="1127" y="1124"/>
                      <a:pt x="867" y="1729"/>
                    </a:cubicBezTo>
                    <a:cubicBezTo>
                      <a:pt x="435" y="2421"/>
                      <a:pt x="89" y="3200"/>
                      <a:pt x="2" y="3978"/>
                    </a:cubicBezTo>
                    <a:cubicBezTo>
                      <a:pt x="-84" y="4237"/>
                      <a:pt x="2164" y="5448"/>
                      <a:pt x="2770" y="5275"/>
                    </a:cubicBezTo>
                    <a:close/>
                  </a:path>
                </a:pathLst>
              </a:custGeom>
              <a:solidFill>
                <a:srgbClr val="FFFFFF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726" name="图形 9"/>
              <p:cNvSpPr/>
              <p:nvPr/>
            </p:nvSpPr>
            <p:spPr>
              <a:xfrm>
                <a:off x="10455" y="5370"/>
                <a:ext cx="24" cy="31"/>
              </a:xfrm>
              <a:custGeom>
                <a:avLst/>
                <a:gdLst>
                  <a:gd name="connsiteX0" fmla="*/ 1665 w 15074"/>
                  <a:gd name="connsiteY0" fmla="*/ 560 h 19498"/>
                  <a:gd name="connsiteX1" fmla="*/ 1579 w 15074"/>
                  <a:gd name="connsiteY1" fmla="*/ 474 h 19498"/>
                  <a:gd name="connsiteX2" fmla="*/ 1665 w 15074"/>
                  <a:gd name="connsiteY2" fmla="*/ 560 h 19498"/>
                  <a:gd name="connsiteX3" fmla="*/ 6854 w 15074"/>
                  <a:gd name="connsiteY3" fmla="*/ 19498 h 19498"/>
                  <a:gd name="connsiteX4" fmla="*/ 9534 w 15074"/>
                  <a:gd name="connsiteY4" fmla="*/ 10678 h 19498"/>
                  <a:gd name="connsiteX5" fmla="*/ 9707 w 15074"/>
                  <a:gd name="connsiteY5" fmla="*/ 10937 h 19498"/>
                  <a:gd name="connsiteX6" fmla="*/ 9534 w 15074"/>
                  <a:gd name="connsiteY6" fmla="*/ 10591 h 19498"/>
                  <a:gd name="connsiteX7" fmla="*/ 15069 w 15074"/>
                  <a:gd name="connsiteY7" fmla="*/ 7651 h 19498"/>
                  <a:gd name="connsiteX8" fmla="*/ 1665 w 15074"/>
                  <a:gd name="connsiteY8" fmla="*/ 560 h 194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5074" h="19498">
                    <a:moveTo>
                      <a:pt x="1665" y="560"/>
                    </a:moveTo>
                    <a:cubicBezTo>
                      <a:pt x="1665" y="560"/>
                      <a:pt x="1665" y="474"/>
                      <a:pt x="1579" y="474"/>
                    </a:cubicBezTo>
                    <a:lnTo>
                      <a:pt x="1665" y="560"/>
                    </a:lnTo>
                    <a:cubicBezTo>
                      <a:pt x="-929" y="7046"/>
                      <a:pt x="-1362" y="13099"/>
                      <a:pt x="6854" y="19498"/>
                    </a:cubicBezTo>
                    <a:cubicBezTo>
                      <a:pt x="8064" y="15607"/>
                      <a:pt x="8756" y="13099"/>
                      <a:pt x="9534" y="10678"/>
                    </a:cubicBezTo>
                    <a:cubicBezTo>
                      <a:pt x="9621" y="10764"/>
                      <a:pt x="9707" y="10851"/>
                      <a:pt x="9707" y="10937"/>
                    </a:cubicBezTo>
                    <a:lnTo>
                      <a:pt x="9534" y="10591"/>
                    </a:lnTo>
                    <a:cubicBezTo>
                      <a:pt x="11523" y="9554"/>
                      <a:pt x="15242" y="8343"/>
                      <a:pt x="15069" y="7651"/>
                    </a:cubicBezTo>
                    <a:cubicBezTo>
                      <a:pt x="13858" y="1079"/>
                      <a:pt x="9016" y="-1169"/>
                      <a:pt x="1665" y="560"/>
                    </a:cubicBezTo>
                    <a:close/>
                  </a:path>
                </a:pathLst>
              </a:custGeom>
              <a:solidFill>
                <a:srgbClr val="FFFFFF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727" name="图形 9"/>
              <p:cNvSpPr/>
              <p:nvPr/>
            </p:nvSpPr>
            <p:spPr>
              <a:xfrm>
                <a:off x="10146" y="5295"/>
                <a:ext cx="1" cy="1"/>
              </a:xfrm>
              <a:custGeom>
                <a:avLst/>
                <a:gdLst>
                  <a:gd name="connsiteX0" fmla="*/ 0 w 951"/>
                  <a:gd name="connsiteY0" fmla="*/ 346 h 432"/>
                  <a:gd name="connsiteX1" fmla="*/ 173 w 951"/>
                  <a:gd name="connsiteY1" fmla="*/ 432 h 432"/>
                  <a:gd name="connsiteX2" fmla="*/ 951 w 951"/>
                  <a:gd name="connsiteY2" fmla="*/ 0 h 432"/>
                  <a:gd name="connsiteX3" fmla="*/ 0 w 951"/>
                  <a:gd name="connsiteY3" fmla="*/ 346 h 432"/>
                  <a:gd name="connsiteX4" fmla="*/ 0 w 951"/>
                  <a:gd name="connsiteY4" fmla="*/ 346 h 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51" h="432">
                    <a:moveTo>
                      <a:pt x="0" y="346"/>
                    </a:moveTo>
                    <a:cubicBezTo>
                      <a:pt x="87" y="346"/>
                      <a:pt x="87" y="346"/>
                      <a:pt x="173" y="432"/>
                    </a:cubicBezTo>
                    <a:lnTo>
                      <a:pt x="951" y="0"/>
                    </a:lnTo>
                    <a:lnTo>
                      <a:pt x="0" y="346"/>
                    </a:lnTo>
                    <a:cubicBezTo>
                      <a:pt x="87" y="259"/>
                      <a:pt x="87" y="259"/>
                      <a:pt x="0" y="346"/>
                    </a:cubicBezTo>
                    <a:close/>
                  </a:path>
                </a:pathLst>
              </a:custGeom>
              <a:solidFill>
                <a:srgbClr val="FFFFFF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728" name="图形 9"/>
              <p:cNvSpPr/>
              <p:nvPr/>
            </p:nvSpPr>
            <p:spPr>
              <a:xfrm>
                <a:off x="10413" y="5427"/>
                <a:ext cx="10" cy="13"/>
              </a:xfrm>
              <a:custGeom>
                <a:avLst/>
                <a:gdLst>
                  <a:gd name="connsiteX0" fmla="*/ 0 w 6226"/>
                  <a:gd name="connsiteY0" fmla="*/ 951 h 8560"/>
                  <a:gd name="connsiteX1" fmla="*/ 3372 w 6226"/>
                  <a:gd name="connsiteY1" fmla="*/ 8561 h 8560"/>
                  <a:gd name="connsiteX2" fmla="*/ 6226 w 6226"/>
                  <a:gd name="connsiteY2" fmla="*/ 7610 h 8560"/>
                  <a:gd name="connsiteX3" fmla="*/ 2854 w 6226"/>
                  <a:gd name="connsiteY3" fmla="*/ 0 h 8560"/>
                  <a:gd name="connsiteX4" fmla="*/ 0 w 6226"/>
                  <a:gd name="connsiteY4" fmla="*/ 951 h 85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226" h="8560">
                    <a:moveTo>
                      <a:pt x="0" y="951"/>
                    </a:moveTo>
                    <a:cubicBezTo>
                      <a:pt x="1124" y="3459"/>
                      <a:pt x="2248" y="6053"/>
                      <a:pt x="3372" y="8561"/>
                    </a:cubicBezTo>
                    <a:cubicBezTo>
                      <a:pt x="4324" y="8215"/>
                      <a:pt x="5275" y="7956"/>
                      <a:pt x="6226" y="7610"/>
                    </a:cubicBezTo>
                    <a:cubicBezTo>
                      <a:pt x="5102" y="5102"/>
                      <a:pt x="3978" y="2594"/>
                      <a:pt x="2854" y="0"/>
                    </a:cubicBezTo>
                    <a:cubicBezTo>
                      <a:pt x="1816" y="432"/>
                      <a:pt x="865" y="692"/>
                      <a:pt x="0" y="951"/>
                    </a:cubicBezTo>
                    <a:close/>
                  </a:path>
                </a:pathLst>
              </a:custGeom>
              <a:solidFill>
                <a:srgbClr val="FFFFFF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729" name="图形 9"/>
              <p:cNvSpPr/>
              <p:nvPr/>
            </p:nvSpPr>
            <p:spPr>
              <a:xfrm>
                <a:off x="10410" y="5731"/>
                <a:ext cx="5" cy="5"/>
              </a:xfrm>
              <a:custGeom>
                <a:avLst/>
                <a:gdLst>
                  <a:gd name="connsiteX0" fmla="*/ 0 w 3372"/>
                  <a:gd name="connsiteY0" fmla="*/ 2508 h 3143"/>
                  <a:gd name="connsiteX1" fmla="*/ 1384 w 3372"/>
                  <a:gd name="connsiteY1" fmla="*/ 3113 h 3143"/>
                  <a:gd name="connsiteX2" fmla="*/ 3372 w 3372"/>
                  <a:gd name="connsiteY2" fmla="*/ 1124 h 3143"/>
                  <a:gd name="connsiteX3" fmla="*/ 692 w 3372"/>
                  <a:gd name="connsiteY3" fmla="*/ 0 h 3143"/>
                  <a:gd name="connsiteX4" fmla="*/ 0 w 3372"/>
                  <a:gd name="connsiteY4" fmla="*/ 2508 h 31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372" h="3143">
                    <a:moveTo>
                      <a:pt x="0" y="2508"/>
                    </a:moveTo>
                    <a:cubicBezTo>
                      <a:pt x="0" y="2681"/>
                      <a:pt x="1211" y="3286"/>
                      <a:pt x="1384" y="3113"/>
                    </a:cubicBezTo>
                    <a:cubicBezTo>
                      <a:pt x="2162" y="2594"/>
                      <a:pt x="2681" y="1816"/>
                      <a:pt x="3372" y="1124"/>
                    </a:cubicBezTo>
                    <a:cubicBezTo>
                      <a:pt x="2508" y="692"/>
                      <a:pt x="1556" y="346"/>
                      <a:pt x="692" y="0"/>
                    </a:cubicBezTo>
                    <a:cubicBezTo>
                      <a:pt x="432" y="865"/>
                      <a:pt x="87" y="1643"/>
                      <a:pt x="0" y="2508"/>
                    </a:cubicBezTo>
                    <a:close/>
                  </a:path>
                </a:pathLst>
              </a:custGeom>
              <a:solidFill>
                <a:srgbClr val="FFFFFF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730" name="图形 9"/>
              <p:cNvSpPr/>
              <p:nvPr/>
            </p:nvSpPr>
            <p:spPr>
              <a:xfrm>
                <a:off x="10451" y="4837"/>
                <a:ext cx="6" cy="4"/>
              </a:xfrm>
              <a:custGeom>
                <a:avLst/>
                <a:gdLst>
                  <a:gd name="connsiteX0" fmla="*/ 3978 w 3978"/>
                  <a:gd name="connsiteY0" fmla="*/ 1038 h 2767"/>
                  <a:gd name="connsiteX1" fmla="*/ 2940 w 3978"/>
                  <a:gd name="connsiteY1" fmla="*/ 0 h 2767"/>
                  <a:gd name="connsiteX2" fmla="*/ 0 w 3978"/>
                  <a:gd name="connsiteY2" fmla="*/ 1643 h 2767"/>
                  <a:gd name="connsiteX3" fmla="*/ 1038 w 3978"/>
                  <a:gd name="connsiteY3" fmla="*/ 2767 h 2767"/>
                  <a:gd name="connsiteX4" fmla="*/ 3978 w 3978"/>
                  <a:gd name="connsiteY4" fmla="*/ 1038 h 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978" h="2767">
                    <a:moveTo>
                      <a:pt x="3978" y="1038"/>
                    </a:moveTo>
                    <a:cubicBezTo>
                      <a:pt x="3632" y="692"/>
                      <a:pt x="3027" y="0"/>
                      <a:pt x="2940" y="0"/>
                    </a:cubicBezTo>
                    <a:cubicBezTo>
                      <a:pt x="1902" y="432"/>
                      <a:pt x="951" y="1124"/>
                      <a:pt x="0" y="1643"/>
                    </a:cubicBezTo>
                    <a:lnTo>
                      <a:pt x="1038" y="2767"/>
                    </a:lnTo>
                    <a:cubicBezTo>
                      <a:pt x="1989" y="2162"/>
                      <a:pt x="3027" y="1557"/>
                      <a:pt x="3978" y="1038"/>
                    </a:cubicBezTo>
                    <a:close/>
                  </a:path>
                </a:pathLst>
              </a:custGeom>
              <a:solidFill>
                <a:srgbClr val="FFFFFF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731" name="图形 9"/>
              <p:cNvSpPr/>
              <p:nvPr/>
            </p:nvSpPr>
            <p:spPr>
              <a:xfrm>
                <a:off x="10486" y="4907"/>
                <a:ext cx="7" cy="9"/>
              </a:xfrm>
              <a:custGeom>
                <a:avLst/>
                <a:gdLst>
                  <a:gd name="connsiteX0" fmla="*/ 0 w 4672"/>
                  <a:gd name="connsiteY0" fmla="*/ 1902 h 5707"/>
                  <a:gd name="connsiteX1" fmla="*/ 2075 w 4672"/>
                  <a:gd name="connsiteY1" fmla="*/ 5707 h 5707"/>
                  <a:gd name="connsiteX2" fmla="*/ 4670 w 4672"/>
                  <a:gd name="connsiteY2" fmla="*/ 4151 h 5707"/>
                  <a:gd name="connsiteX3" fmla="*/ 3113 w 4672"/>
                  <a:gd name="connsiteY3" fmla="*/ 0 h 5707"/>
                  <a:gd name="connsiteX4" fmla="*/ 0 w 4672"/>
                  <a:gd name="connsiteY4" fmla="*/ 1902 h 57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672" h="5707">
                    <a:moveTo>
                      <a:pt x="0" y="1902"/>
                    </a:moveTo>
                    <a:cubicBezTo>
                      <a:pt x="432" y="3200"/>
                      <a:pt x="1384" y="4497"/>
                      <a:pt x="2075" y="5707"/>
                    </a:cubicBezTo>
                    <a:cubicBezTo>
                      <a:pt x="3027" y="5188"/>
                      <a:pt x="4756" y="4583"/>
                      <a:pt x="4670" y="4151"/>
                    </a:cubicBezTo>
                    <a:cubicBezTo>
                      <a:pt x="4583" y="2767"/>
                      <a:pt x="3718" y="1470"/>
                      <a:pt x="3113" y="0"/>
                    </a:cubicBezTo>
                    <a:cubicBezTo>
                      <a:pt x="1730" y="951"/>
                      <a:pt x="0" y="1643"/>
                      <a:pt x="0" y="1902"/>
                    </a:cubicBezTo>
                    <a:close/>
                  </a:path>
                </a:pathLst>
              </a:custGeom>
              <a:solidFill>
                <a:srgbClr val="FFFFFF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732" name="图形 9"/>
              <p:cNvSpPr/>
              <p:nvPr/>
            </p:nvSpPr>
            <p:spPr>
              <a:xfrm>
                <a:off x="10829" y="6018"/>
                <a:ext cx="7" cy="7"/>
              </a:xfrm>
              <a:custGeom>
                <a:avLst/>
                <a:gdLst>
                  <a:gd name="connsiteX0" fmla="*/ 0 w 4410"/>
                  <a:gd name="connsiteY0" fmla="*/ 1384 h 4496"/>
                  <a:gd name="connsiteX1" fmla="*/ 4410 w 4410"/>
                  <a:gd name="connsiteY1" fmla="*/ 4497 h 4496"/>
                  <a:gd name="connsiteX2" fmla="*/ 2076 w 4410"/>
                  <a:gd name="connsiteY2" fmla="*/ 0 h 4496"/>
                  <a:gd name="connsiteX3" fmla="*/ 0 w 4410"/>
                  <a:gd name="connsiteY3" fmla="*/ 1384 h 44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410" h="4496">
                    <a:moveTo>
                      <a:pt x="0" y="1384"/>
                    </a:moveTo>
                    <a:cubicBezTo>
                      <a:pt x="1470" y="2421"/>
                      <a:pt x="2940" y="3459"/>
                      <a:pt x="4410" y="4497"/>
                    </a:cubicBezTo>
                    <a:cubicBezTo>
                      <a:pt x="3632" y="3027"/>
                      <a:pt x="2854" y="1470"/>
                      <a:pt x="2076" y="0"/>
                    </a:cubicBezTo>
                    <a:cubicBezTo>
                      <a:pt x="1384" y="432"/>
                      <a:pt x="692" y="865"/>
                      <a:pt x="0" y="1384"/>
                    </a:cubicBezTo>
                    <a:close/>
                  </a:path>
                </a:pathLst>
              </a:custGeom>
              <a:solidFill>
                <a:srgbClr val="FFFFFF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733" name="图形 9"/>
              <p:cNvSpPr/>
              <p:nvPr/>
            </p:nvSpPr>
            <p:spPr>
              <a:xfrm>
                <a:off x="10926" y="5855"/>
                <a:ext cx="36" cy="19"/>
              </a:xfrm>
              <a:custGeom>
                <a:avLst/>
                <a:gdLst>
                  <a:gd name="connsiteX0" fmla="*/ 0 w 22829"/>
                  <a:gd name="connsiteY0" fmla="*/ 3455 h 11765"/>
                  <a:gd name="connsiteX1" fmla="*/ 15738 w 22829"/>
                  <a:gd name="connsiteY1" fmla="*/ 11757 h 11765"/>
                  <a:gd name="connsiteX2" fmla="*/ 20840 w 22829"/>
                  <a:gd name="connsiteY2" fmla="*/ 11152 h 11765"/>
                  <a:gd name="connsiteX3" fmla="*/ 22829 w 22829"/>
                  <a:gd name="connsiteY3" fmla="*/ 10806 h 11765"/>
                  <a:gd name="connsiteX4" fmla="*/ 0 w 22829"/>
                  <a:gd name="connsiteY4" fmla="*/ 3455 h 11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829" h="11765">
                    <a:moveTo>
                      <a:pt x="0" y="3455"/>
                    </a:moveTo>
                    <a:cubicBezTo>
                      <a:pt x="4151" y="9509"/>
                      <a:pt x="9339" y="11930"/>
                      <a:pt x="15738" y="11757"/>
                    </a:cubicBezTo>
                    <a:cubicBezTo>
                      <a:pt x="17295" y="11757"/>
                      <a:pt x="19024" y="11497"/>
                      <a:pt x="20840" y="11152"/>
                    </a:cubicBezTo>
                    <a:cubicBezTo>
                      <a:pt x="21532" y="11065"/>
                      <a:pt x="22137" y="10892"/>
                      <a:pt x="22829" y="10806"/>
                    </a:cubicBezTo>
                    <a:cubicBezTo>
                      <a:pt x="18419" y="-1733"/>
                      <a:pt x="17122" y="-2166"/>
                      <a:pt x="0" y="3455"/>
                    </a:cubicBezTo>
                    <a:close/>
                  </a:path>
                </a:pathLst>
              </a:custGeom>
              <a:solidFill>
                <a:srgbClr val="FFFFFF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734" name="图形 9"/>
              <p:cNvSpPr/>
              <p:nvPr/>
            </p:nvSpPr>
            <p:spPr>
              <a:xfrm>
                <a:off x="11028" y="5327"/>
                <a:ext cx="7" cy="7"/>
              </a:xfrm>
              <a:custGeom>
                <a:avLst/>
                <a:gdLst>
                  <a:gd name="connsiteX0" fmla="*/ 4324 w 4496"/>
                  <a:gd name="connsiteY0" fmla="*/ 4237 h 4237"/>
                  <a:gd name="connsiteX1" fmla="*/ 4497 w 4496"/>
                  <a:gd name="connsiteY1" fmla="*/ 4151 h 4237"/>
                  <a:gd name="connsiteX2" fmla="*/ 433 w 4496"/>
                  <a:gd name="connsiteY2" fmla="*/ 692 h 4237"/>
                  <a:gd name="connsiteX3" fmla="*/ 0 w 4496"/>
                  <a:gd name="connsiteY3" fmla="*/ 0 h 4237"/>
                  <a:gd name="connsiteX4" fmla="*/ 346 w 4496"/>
                  <a:gd name="connsiteY4" fmla="*/ 778 h 4237"/>
                  <a:gd name="connsiteX5" fmla="*/ 4324 w 4496"/>
                  <a:gd name="connsiteY5" fmla="*/ 4237 h 42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496" h="4237">
                    <a:moveTo>
                      <a:pt x="4324" y="4237"/>
                    </a:moveTo>
                    <a:lnTo>
                      <a:pt x="4497" y="4151"/>
                    </a:lnTo>
                    <a:cubicBezTo>
                      <a:pt x="3113" y="2940"/>
                      <a:pt x="1816" y="1816"/>
                      <a:pt x="433" y="692"/>
                    </a:cubicBezTo>
                    <a:lnTo>
                      <a:pt x="0" y="0"/>
                    </a:lnTo>
                    <a:lnTo>
                      <a:pt x="346" y="778"/>
                    </a:lnTo>
                    <a:cubicBezTo>
                      <a:pt x="1643" y="1902"/>
                      <a:pt x="2940" y="3113"/>
                      <a:pt x="4324" y="4237"/>
                    </a:cubicBezTo>
                    <a:close/>
                  </a:path>
                </a:pathLst>
              </a:custGeom>
              <a:solidFill>
                <a:srgbClr val="FFFFFF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735" name="图形 9"/>
              <p:cNvSpPr/>
              <p:nvPr/>
            </p:nvSpPr>
            <p:spPr>
              <a:xfrm>
                <a:off x="10982" y="5976"/>
                <a:ext cx="8" cy="10"/>
              </a:xfrm>
              <a:custGeom>
                <a:avLst/>
                <a:gdLst>
                  <a:gd name="connsiteX0" fmla="*/ 3 w 4936"/>
                  <a:gd name="connsiteY0" fmla="*/ 2162 h 6658"/>
                  <a:gd name="connsiteX1" fmla="*/ 1387 w 4936"/>
                  <a:gd name="connsiteY1" fmla="*/ 6659 h 6658"/>
                  <a:gd name="connsiteX2" fmla="*/ 4932 w 4936"/>
                  <a:gd name="connsiteY2" fmla="*/ 4410 h 6658"/>
                  <a:gd name="connsiteX3" fmla="*/ 3030 w 4936"/>
                  <a:gd name="connsiteY3" fmla="*/ 0 h 6658"/>
                  <a:gd name="connsiteX4" fmla="*/ 3 w 4936"/>
                  <a:gd name="connsiteY4" fmla="*/ 2162 h 66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936" h="6658">
                    <a:moveTo>
                      <a:pt x="3" y="2162"/>
                    </a:moveTo>
                    <a:cubicBezTo>
                      <a:pt x="90" y="3718"/>
                      <a:pt x="868" y="5189"/>
                      <a:pt x="1387" y="6659"/>
                    </a:cubicBezTo>
                    <a:cubicBezTo>
                      <a:pt x="2684" y="5880"/>
                      <a:pt x="4846" y="5189"/>
                      <a:pt x="4932" y="4410"/>
                    </a:cubicBezTo>
                    <a:cubicBezTo>
                      <a:pt x="5019" y="3027"/>
                      <a:pt x="3808" y="1557"/>
                      <a:pt x="3030" y="0"/>
                    </a:cubicBezTo>
                    <a:cubicBezTo>
                      <a:pt x="1646" y="951"/>
                      <a:pt x="-83" y="1557"/>
                      <a:pt x="3" y="2162"/>
                    </a:cubicBezTo>
                    <a:close/>
                  </a:path>
                </a:pathLst>
              </a:custGeom>
              <a:solidFill>
                <a:srgbClr val="FFFFFF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736" name="图形 9"/>
              <p:cNvSpPr/>
              <p:nvPr/>
            </p:nvSpPr>
            <p:spPr>
              <a:xfrm>
                <a:off x="10926" y="5019"/>
                <a:ext cx="3" cy="2"/>
              </a:xfrm>
              <a:custGeom>
                <a:avLst/>
                <a:gdLst>
                  <a:gd name="connsiteX0" fmla="*/ 1211 w 2161"/>
                  <a:gd name="connsiteY0" fmla="*/ 0 h 1383"/>
                  <a:gd name="connsiteX1" fmla="*/ 0 w 2161"/>
                  <a:gd name="connsiteY1" fmla="*/ 692 h 1383"/>
                  <a:gd name="connsiteX2" fmla="*/ 2162 w 2161"/>
                  <a:gd name="connsiteY2" fmla="*/ 1384 h 1383"/>
                  <a:gd name="connsiteX3" fmla="*/ 1211 w 2161"/>
                  <a:gd name="connsiteY3" fmla="*/ 0 h 13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61" h="1383">
                    <a:moveTo>
                      <a:pt x="1211" y="0"/>
                    </a:moveTo>
                    <a:cubicBezTo>
                      <a:pt x="778" y="259"/>
                      <a:pt x="346" y="432"/>
                      <a:pt x="0" y="692"/>
                    </a:cubicBezTo>
                    <a:cubicBezTo>
                      <a:pt x="605" y="865"/>
                      <a:pt x="1297" y="1124"/>
                      <a:pt x="2162" y="1384"/>
                    </a:cubicBezTo>
                    <a:cubicBezTo>
                      <a:pt x="1730" y="778"/>
                      <a:pt x="1470" y="432"/>
                      <a:pt x="1211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737" name="图形 9"/>
              <p:cNvSpPr/>
              <p:nvPr/>
            </p:nvSpPr>
            <p:spPr>
              <a:xfrm>
                <a:off x="10879" y="4787"/>
                <a:ext cx="15" cy="14"/>
              </a:xfrm>
              <a:custGeom>
                <a:avLst/>
                <a:gdLst>
                  <a:gd name="connsiteX0" fmla="*/ 0 w 9425"/>
                  <a:gd name="connsiteY0" fmla="*/ 9080 h 9079"/>
                  <a:gd name="connsiteX1" fmla="*/ 9426 w 9425"/>
                  <a:gd name="connsiteY1" fmla="*/ 0 h 9079"/>
                  <a:gd name="connsiteX2" fmla="*/ 0 w 9425"/>
                  <a:gd name="connsiteY2" fmla="*/ 9080 h 90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425" h="9079">
                    <a:moveTo>
                      <a:pt x="0" y="9080"/>
                    </a:moveTo>
                    <a:cubicBezTo>
                      <a:pt x="3113" y="6053"/>
                      <a:pt x="6312" y="3027"/>
                      <a:pt x="9426" y="0"/>
                    </a:cubicBezTo>
                    <a:cubicBezTo>
                      <a:pt x="1383" y="86"/>
                      <a:pt x="1124" y="4843"/>
                      <a:pt x="0" y="9080"/>
                    </a:cubicBezTo>
                    <a:close/>
                  </a:path>
                </a:pathLst>
              </a:custGeom>
              <a:solidFill>
                <a:srgbClr val="FFFFFF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738" name="图形 9"/>
              <p:cNvSpPr/>
              <p:nvPr/>
            </p:nvSpPr>
            <p:spPr>
              <a:xfrm>
                <a:off x="11250" y="5680"/>
                <a:ext cx="26" cy="32"/>
              </a:xfrm>
              <a:custGeom>
                <a:avLst/>
                <a:gdLst>
                  <a:gd name="connsiteX0" fmla="*/ 16171 w 16493"/>
                  <a:gd name="connsiteY0" fmla="*/ 0 h 20580"/>
                  <a:gd name="connsiteX1" fmla="*/ 0 w 16493"/>
                  <a:gd name="connsiteY1" fmla="*/ 20581 h 20580"/>
                  <a:gd name="connsiteX2" fmla="*/ 16171 w 16493"/>
                  <a:gd name="connsiteY2" fmla="*/ 0 h 205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6493" h="20580">
                    <a:moveTo>
                      <a:pt x="16171" y="0"/>
                    </a:moveTo>
                    <a:cubicBezTo>
                      <a:pt x="10809" y="6831"/>
                      <a:pt x="5361" y="13663"/>
                      <a:pt x="0" y="20581"/>
                    </a:cubicBezTo>
                    <a:cubicBezTo>
                      <a:pt x="15392" y="19543"/>
                      <a:pt x="17468" y="10723"/>
                      <a:pt x="16171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739" name="图形 9"/>
              <p:cNvSpPr/>
              <p:nvPr/>
            </p:nvSpPr>
            <p:spPr>
              <a:xfrm>
                <a:off x="10957" y="5740"/>
                <a:ext cx="2" cy="2"/>
              </a:xfrm>
              <a:custGeom>
                <a:avLst/>
                <a:gdLst>
                  <a:gd name="connsiteX0" fmla="*/ 173 w 1037"/>
                  <a:gd name="connsiteY0" fmla="*/ 0 h 1124"/>
                  <a:gd name="connsiteX1" fmla="*/ 0 w 1037"/>
                  <a:gd name="connsiteY1" fmla="*/ 1124 h 1124"/>
                  <a:gd name="connsiteX2" fmla="*/ 1038 w 1037"/>
                  <a:gd name="connsiteY2" fmla="*/ 692 h 11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037" h="1124">
                    <a:moveTo>
                      <a:pt x="173" y="0"/>
                    </a:moveTo>
                    <a:lnTo>
                      <a:pt x="0" y="1124"/>
                    </a:lnTo>
                    <a:lnTo>
                      <a:pt x="1038" y="692"/>
                    </a:lnTo>
                    <a:close/>
                  </a:path>
                </a:pathLst>
              </a:custGeom>
              <a:solidFill>
                <a:srgbClr val="FFFFFF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740" name="图形 9"/>
              <p:cNvSpPr/>
              <p:nvPr/>
            </p:nvSpPr>
            <p:spPr>
              <a:xfrm>
                <a:off x="10835" y="6025"/>
                <a:ext cx="1" cy="1"/>
              </a:xfrm>
              <a:custGeom>
                <a:avLst/>
                <a:gdLst>
                  <a:gd name="connsiteX0" fmla="*/ 173 w 345"/>
                  <a:gd name="connsiteY0" fmla="*/ 346 h 345"/>
                  <a:gd name="connsiteX1" fmla="*/ 346 w 345"/>
                  <a:gd name="connsiteY1" fmla="*/ 259 h 345"/>
                  <a:gd name="connsiteX2" fmla="*/ 0 w 345"/>
                  <a:gd name="connsiteY2" fmla="*/ 0 h 345"/>
                  <a:gd name="connsiteX3" fmla="*/ 173 w 345"/>
                  <a:gd name="connsiteY3" fmla="*/ 346 h 3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45" h="345">
                    <a:moveTo>
                      <a:pt x="173" y="346"/>
                    </a:moveTo>
                    <a:lnTo>
                      <a:pt x="346" y="259"/>
                    </a:lnTo>
                    <a:cubicBezTo>
                      <a:pt x="259" y="173"/>
                      <a:pt x="87" y="87"/>
                      <a:pt x="0" y="0"/>
                    </a:cubicBezTo>
                    <a:cubicBezTo>
                      <a:pt x="87" y="173"/>
                      <a:pt x="87" y="259"/>
                      <a:pt x="173" y="346"/>
                    </a:cubicBezTo>
                    <a:close/>
                  </a:path>
                </a:pathLst>
              </a:custGeom>
              <a:solidFill>
                <a:srgbClr val="FFFFFF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741" name="图形 9"/>
              <p:cNvSpPr/>
              <p:nvPr/>
            </p:nvSpPr>
            <p:spPr>
              <a:xfrm>
                <a:off x="11356" y="5776"/>
                <a:ext cx="7" cy="7"/>
              </a:xfrm>
              <a:custGeom>
                <a:avLst/>
                <a:gdLst>
                  <a:gd name="connsiteX0" fmla="*/ 2093 w 4428"/>
                  <a:gd name="connsiteY0" fmla="*/ 4410 h 4410"/>
                  <a:gd name="connsiteX1" fmla="*/ 4428 w 4428"/>
                  <a:gd name="connsiteY1" fmla="*/ 1470 h 4410"/>
                  <a:gd name="connsiteX2" fmla="*/ 1574 w 4428"/>
                  <a:gd name="connsiteY2" fmla="*/ 0 h 4410"/>
                  <a:gd name="connsiteX3" fmla="*/ 18 w 4428"/>
                  <a:gd name="connsiteY3" fmla="*/ 2248 h 4410"/>
                  <a:gd name="connsiteX4" fmla="*/ 2093 w 4428"/>
                  <a:gd name="connsiteY4" fmla="*/ 4410 h 44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28" h="4410">
                    <a:moveTo>
                      <a:pt x="2093" y="4410"/>
                    </a:moveTo>
                    <a:cubicBezTo>
                      <a:pt x="2871" y="3459"/>
                      <a:pt x="3650" y="2421"/>
                      <a:pt x="4428" y="1470"/>
                    </a:cubicBezTo>
                    <a:cubicBezTo>
                      <a:pt x="3477" y="1038"/>
                      <a:pt x="2526" y="519"/>
                      <a:pt x="1574" y="0"/>
                    </a:cubicBezTo>
                    <a:cubicBezTo>
                      <a:pt x="969" y="778"/>
                      <a:pt x="-155" y="1557"/>
                      <a:pt x="18" y="2248"/>
                    </a:cubicBezTo>
                    <a:cubicBezTo>
                      <a:pt x="191" y="3027"/>
                      <a:pt x="1401" y="3718"/>
                      <a:pt x="2093" y="4410"/>
                    </a:cubicBezTo>
                    <a:close/>
                  </a:path>
                </a:pathLst>
              </a:custGeom>
              <a:solidFill>
                <a:srgbClr val="FFFFFF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742" name="图形 9"/>
              <p:cNvSpPr/>
              <p:nvPr/>
            </p:nvSpPr>
            <p:spPr>
              <a:xfrm>
                <a:off x="10879" y="4801"/>
                <a:ext cx="0" cy="1"/>
              </a:xfrm>
              <a:custGeom>
                <a:avLst/>
                <a:gdLst>
                  <a:gd name="connsiteX0" fmla="*/ 173 w 259"/>
                  <a:gd name="connsiteY0" fmla="*/ 346 h 345"/>
                  <a:gd name="connsiteX1" fmla="*/ 259 w 259"/>
                  <a:gd name="connsiteY1" fmla="*/ 0 h 345"/>
                  <a:gd name="connsiteX2" fmla="*/ 0 w 259"/>
                  <a:gd name="connsiteY2" fmla="*/ 259 h 345"/>
                  <a:gd name="connsiteX3" fmla="*/ 173 w 259"/>
                  <a:gd name="connsiteY3" fmla="*/ 346 h 3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59" h="345">
                    <a:moveTo>
                      <a:pt x="173" y="346"/>
                    </a:moveTo>
                    <a:cubicBezTo>
                      <a:pt x="173" y="259"/>
                      <a:pt x="259" y="173"/>
                      <a:pt x="259" y="0"/>
                    </a:cubicBezTo>
                    <a:cubicBezTo>
                      <a:pt x="173" y="86"/>
                      <a:pt x="87" y="173"/>
                      <a:pt x="0" y="259"/>
                    </a:cubicBezTo>
                    <a:lnTo>
                      <a:pt x="173" y="346"/>
                    </a:lnTo>
                    <a:close/>
                  </a:path>
                </a:pathLst>
              </a:custGeom>
              <a:solidFill>
                <a:srgbClr val="FFFFFF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743" name="图形 9"/>
              <p:cNvSpPr/>
              <p:nvPr/>
            </p:nvSpPr>
            <p:spPr>
              <a:xfrm>
                <a:off x="12150" y="5567"/>
                <a:ext cx="2" cy="2"/>
              </a:xfrm>
              <a:custGeom>
                <a:avLst/>
                <a:gdLst>
                  <a:gd name="connsiteX0" fmla="*/ 1038 w 1037"/>
                  <a:gd name="connsiteY0" fmla="*/ 1297 h 1383"/>
                  <a:gd name="connsiteX1" fmla="*/ 0 w 1037"/>
                  <a:gd name="connsiteY1" fmla="*/ 0 h 1383"/>
                  <a:gd name="connsiteX2" fmla="*/ 951 w 1037"/>
                  <a:gd name="connsiteY2" fmla="*/ 1384 h 1383"/>
                  <a:gd name="connsiteX3" fmla="*/ 1038 w 1037"/>
                  <a:gd name="connsiteY3" fmla="*/ 1297 h 13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37" h="1383">
                    <a:moveTo>
                      <a:pt x="1038" y="1297"/>
                    </a:moveTo>
                    <a:cubicBezTo>
                      <a:pt x="692" y="865"/>
                      <a:pt x="346" y="432"/>
                      <a:pt x="0" y="0"/>
                    </a:cubicBezTo>
                    <a:cubicBezTo>
                      <a:pt x="346" y="519"/>
                      <a:pt x="605" y="951"/>
                      <a:pt x="951" y="1384"/>
                    </a:cubicBezTo>
                    <a:lnTo>
                      <a:pt x="1038" y="1297"/>
                    </a:lnTo>
                    <a:close/>
                  </a:path>
                </a:pathLst>
              </a:custGeom>
              <a:solidFill>
                <a:srgbClr val="FFFFFF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744" name="图形 9"/>
              <p:cNvSpPr/>
              <p:nvPr/>
            </p:nvSpPr>
            <p:spPr>
              <a:xfrm>
                <a:off x="11854" y="5602"/>
                <a:ext cx="4" cy="9"/>
              </a:xfrm>
              <a:custGeom>
                <a:avLst/>
                <a:gdLst>
                  <a:gd name="connsiteX0" fmla="*/ 0 w 2334"/>
                  <a:gd name="connsiteY0" fmla="*/ 0 h 5707"/>
                  <a:gd name="connsiteX1" fmla="*/ 0 w 2334"/>
                  <a:gd name="connsiteY1" fmla="*/ 5707 h 5707"/>
                  <a:gd name="connsiteX2" fmla="*/ 2335 w 2334"/>
                  <a:gd name="connsiteY2" fmla="*/ 346 h 5707"/>
                  <a:gd name="connsiteX3" fmla="*/ 0 w 2334"/>
                  <a:gd name="connsiteY3" fmla="*/ 0 h 57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334" h="5707">
                    <a:moveTo>
                      <a:pt x="0" y="0"/>
                    </a:moveTo>
                    <a:lnTo>
                      <a:pt x="0" y="5707"/>
                    </a:lnTo>
                    <a:cubicBezTo>
                      <a:pt x="778" y="3891"/>
                      <a:pt x="1556" y="2162"/>
                      <a:pt x="2335" y="346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745" name="图形 9"/>
              <p:cNvSpPr/>
              <p:nvPr/>
            </p:nvSpPr>
            <p:spPr>
              <a:xfrm>
                <a:off x="11738" y="5932"/>
                <a:ext cx="2" cy="2"/>
              </a:xfrm>
              <a:custGeom>
                <a:avLst/>
                <a:gdLst>
                  <a:gd name="connsiteX0" fmla="*/ 1038 w 1297"/>
                  <a:gd name="connsiteY0" fmla="*/ 0 h 1124"/>
                  <a:gd name="connsiteX1" fmla="*/ 0 w 1297"/>
                  <a:gd name="connsiteY1" fmla="*/ 692 h 1124"/>
                  <a:gd name="connsiteX2" fmla="*/ 1297 w 1297"/>
                  <a:gd name="connsiteY2" fmla="*/ 1124 h 11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297" h="1124">
                    <a:moveTo>
                      <a:pt x="1038" y="0"/>
                    </a:moveTo>
                    <a:lnTo>
                      <a:pt x="0" y="692"/>
                    </a:lnTo>
                    <a:lnTo>
                      <a:pt x="1297" y="1124"/>
                    </a:lnTo>
                    <a:close/>
                  </a:path>
                </a:pathLst>
              </a:custGeom>
              <a:solidFill>
                <a:srgbClr val="FFFFFF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746" name="图形 9"/>
              <p:cNvSpPr/>
              <p:nvPr/>
            </p:nvSpPr>
            <p:spPr>
              <a:xfrm>
                <a:off x="11806" y="5527"/>
                <a:ext cx="6" cy="6"/>
              </a:xfrm>
              <a:custGeom>
                <a:avLst/>
                <a:gdLst>
                  <a:gd name="connsiteX0" fmla="*/ 2289 w 3759"/>
                  <a:gd name="connsiteY0" fmla="*/ 3978 h 3977"/>
                  <a:gd name="connsiteX1" fmla="*/ 3759 w 3759"/>
                  <a:gd name="connsiteY1" fmla="*/ 1816 h 3977"/>
                  <a:gd name="connsiteX2" fmla="*/ 1338 w 3759"/>
                  <a:gd name="connsiteY2" fmla="*/ 0 h 3977"/>
                  <a:gd name="connsiteX3" fmla="*/ 41 w 3759"/>
                  <a:gd name="connsiteY3" fmla="*/ 2075 h 3977"/>
                  <a:gd name="connsiteX4" fmla="*/ 2289 w 3759"/>
                  <a:gd name="connsiteY4" fmla="*/ 3978 h 39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759" h="3977">
                    <a:moveTo>
                      <a:pt x="2289" y="3978"/>
                    </a:moveTo>
                    <a:cubicBezTo>
                      <a:pt x="2808" y="3200"/>
                      <a:pt x="3327" y="2508"/>
                      <a:pt x="3759" y="1816"/>
                    </a:cubicBezTo>
                    <a:cubicBezTo>
                      <a:pt x="2895" y="1211"/>
                      <a:pt x="2117" y="605"/>
                      <a:pt x="1338" y="0"/>
                    </a:cubicBezTo>
                    <a:cubicBezTo>
                      <a:pt x="819" y="692"/>
                      <a:pt x="-218" y="1556"/>
                      <a:pt x="41" y="2075"/>
                    </a:cubicBezTo>
                    <a:cubicBezTo>
                      <a:pt x="300" y="2767"/>
                      <a:pt x="1511" y="3286"/>
                      <a:pt x="2289" y="3978"/>
                    </a:cubicBezTo>
                    <a:close/>
                  </a:path>
                </a:pathLst>
              </a:custGeom>
              <a:solidFill>
                <a:srgbClr val="FFFFFF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747" name="图形 9"/>
              <p:cNvSpPr/>
              <p:nvPr/>
            </p:nvSpPr>
            <p:spPr>
              <a:xfrm>
                <a:off x="12004" y="4613"/>
                <a:ext cx="4" cy="2"/>
              </a:xfrm>
              <a:custGeom>
                <a:avLst/>
                <a:gdLst>
                  <a:gd name="connsiteX0" fmla="*/ 692 w 2334"/>
                  <a:gd name="connsiteY0" fmla="*/ 11 h 1135"/>
                  <a:gd name="connsiteX1" fmla="*/ 0 w 2334"/>
                  <a:gd name="connsiteY1" fmla="*/ 1135 h 1135"/>
                  <a:gd name="connsiteX2" fmla="*/ 2335 w 2334"/>
                  <a:gd name="connsiteY2" fmla="*/ 530 h 1135"/>
                  <a:gd name="connsiteX3" fmla="*/ 692 w 2334"/>
                  <a:gd name="connsiteY3" fmla="*/ 11 h 11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334" h="1135">
                    <a:moveTo>
                      <a:pt x="692" y="11"/>
                    </a:moveTo>
                    <a:cubicBezTo>
                      <a:pt x="346" y="98"/>
                      <a:pt x="259" y="790"/>
                      <a:pt x="0" y="1135"/>
                    </a:cubicBezTo>
                    <a:cubicBezTo>
                      <a:pt x="692" y="963"/>
                      <a:pt x="1384" y="790"/>
                      <a:pt x="2335" y="530"/>
                    </a:cubicBezTo>
                    <a:cubicBezTo>
                      <a:pt x="1643" y="357"/>
                      <a:pt x="1038" y="-75"/>
                      <a:pt x="692" y="11"/>
                    </a:cubicBezTo>
                    <a:close/>
                  </a:path>
                </a:pathLst>
              </a:custGeom>
              <a:solidFill>
                <a:srgbClr val="FFFFFF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748" name="图形 9"/>
              <p:cNvSpPr/>
              <p:nvPr/>
            </p:nvSpPr>
            <p:spPr>
              <a:xfrm>
                <a:off x="11624" y="4935"/>
                <a:ext cx="10" cy="7"/>
              </a:xfrm>
              <a:custGeom>
                <a:avLst/>
                <a:gdLst>
                  <a:gd name="connsiteX0" fmla="*/ 0 w 6399"/>
                  <a:gd name="connsiteY0" fmla="*/ 3030 h 4413"/>
                  <a:gd name="connsiteX1" fmla="*/ 4670 w 6399"/>
                  <a:gd name="connsiteY1" fmla="*/ 4413 h 4413"/>
                  <a:gd name="connsiteX2" fmla="*/ 6399 w 6399"/>
                  <a:gd name="connsiteY2" fmla="*/ 1992 h 4413"/>
                  <a:gd name="connsiteX3" fmla="*/ 2162 w 6399"/>
                  <a:gd name="connsiteY3" fmla="*/ 3 h 4413"/>
                  <a:gd name="connsiteX4" fmla="*/ 0 w 6399"/>
                  <a:gd name="connsiteY4" fmla="*/ 3030 h 4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399" h="4413">
                    <a:moveTo>
                      <a:pt x="0" y="3030"/>
                    </a:moveTo>
                    <a:cubicBezTo>
                      <a:pt x="1643" y="3549"/>
                      <a:pt x="3113" y="4327"/>
                      <a:pt x="4670" y="4413"/>
                    </a:cubicBezTo>
                    <a:cubicBezTo>
                      <a:pt x="5189" y="4413"/>
                      <a:pt x="5880" y="2857"/>
                      <a:pt x="6399" y="1992"/>
                    </a:cubicBezTo>
                    <a:cubicBezTo>
                      <a:pt x="5015" y="1300"/>
                      <a:pt x="3632" y="436"/>
                      <a:pt x="2162" y="3"/>
                    </a:cubicBezTo>
                    <a:cubicBezTo>
                      <a:pt x="1902" y="-83"/>
                      <a:pt x="951" y="1560"/>
                      <a:pt x="0" y="3030"/>
                    </a:cubicBezTo>
                    <a:close/>
                  </a:path>
                </a:pathLst>
              </a:custGeom>
              <a:solidFill>
                <a:srgbClr val="FFFFFF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749" name="图形 9"/>
              <p:cNvSpPr/>
              <p:nvPr/>
            </p:nvSpPr>
            <p:spPr>
              <a:xfrm>
                <a:off x="11847" y="5611"/>
                <a:ext cx="7" cy="8"/>
              </a:xfrm>
              <a:custGeom>
                <a:avLst/>
                <a:gdLst>
                  <a:gd name="connsiteX0" fmla="*/ 4670 w 4669"/>
                  <a:gd name="connsiteY0" fmla="*/ 0 h 4929"/>
                  <a:gd name="connsiteX1" fmla="*/ 4497 w 4669"/>
                  <a:gd name="connsiteY1" fmla="*/ 432 h 4929"/>
                  <a:gd name="connsiteX2" fmla="*/ 0 w 4669"/>
                  <a:gd name="connsiteY2" fmla="*/ 4929 h 4929"/>
                  <a:gd name="connsiteX3" fmla="*/ 4670 w 4669"/>
                  <a:gd name="connsiteY3" fmla="*/ 519 h 4929"/>
                  <a:gd name="connsiteX4" fmla="*/ 4670 w 4669"/>
                  <a:gd name="connsiteY4" fmla="*/ 0 h 49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669" h="4929">
                    <a:moveTo>
                      <a:pt x="4670" y="0"/>
                    </a:moveTo>
                    <a:cubicBezTo>
                      <a:pt x="4583" y="173"/>
                      <a:pt x="4583" y="259"/>
                      <a:pt x="4497" y="432"/>
                    </a:cubicBezTo>
                    <a:cubicBezTo>
                      <a:pt x="3805" y="1124"/>
                      <a:pt x="3113" y="1816"/>
                      <a:pt x="0" y="4929"/>
                    </a:cubicBezTo>
                    <a:cubicBezTo>
                      <a:pt x="3286" y="1902"/>
                      <a:pt x="3978" y="1211"/>
                      <a:pt x="4670" y="519"/>
                    </a:cubicBezTo>
                    <a:lnTo>
                      <a:pt x="4670" y="0"/>
                    </a:lnTo>
                    <a:close/>
                  </a:path>
                </a:pathLst>
              </a:custGeom>
              <a:solidFill>
                <a:srgbClr val="FFFFFF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750" name="图形 9"/>
              <p:cNvSpPr/>
              <p:nvPr/>
            </p:nvSpPr>
            <p:spPr>
              <a:xfrm>
                <a:off x="12204" y="4876"/>
                <a:ext cx="2" cy="2"/>
              </a:xfrm>
              <a:custGeom>
                <a:avLst/>
                <a:gdLst>
                  <a:gd name="connsiteX0" fmla="*/ 87 w 1037"/>
                  <a:gd name="connsiteY0" fmla="*/ 0 h 1037"/>
                  <a:gd name="connsiteX1" fmla="*/ 0 w 1037"/>
                  <a:gd name="connsiteY1" fmla="*/ 1038 h 1037"/>
                  <a:gd name="connsiteX2" fmla="*/ 1038 w 1037"/>
                  <a:gd name="connsiteY2" fmla="*/ 692 h 10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037" h="1037">
                    <a:moveTo>
                      <a:pt x="87" y="0"/>
                    </a:moveTo>
                    <a:lnTo>
                      <a:pt x="0" y="1038"/>
                    </a:lnTo>
                    <a:lnTo>
                      <a:pt x="1038" y="692"/>
                    </a:lnTo>
                    <a:close/>
                  </a:path>
                </a:pathLst>
              </a:custGeom>
              <a:solidFill>
                <a:srgbClr val="FFFFFF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751" name="图形 9"/>
              <p:cNvSpPr/>
              <p:nvPr/>
            </p:nvSpPr>
            <p:spPr>
              <a:xfrm>
                <a:off x="12523" y="5102"/>
                <a:ext cx="8" cy="7"/>
              </a:xfrm>
              <a:custGeom>
                <a:avLst/>
                <a:gdLst>
                  <a:gd name="connsiteX0" fmla="*/ 4864 w 5296"/>
                  <a:gd name="connsiteY0" fmla="*/ 3286 h 4237"/>
                  <a:gd name="connsiteX1" fmla="*/ 5297 w 5296"/>
                  <a:gd name="connsiteY1" fmla="*/ 0 h 4237"/>
                  <a:gd name="connsiteX2" fmla="*/ 368 w 5296"/>
                  <a:gd name="connsiteY2" fmla="*/ 1470 h 4237"/>
                  <a:gd name="connsiteX3" fmla="*/ 21 w 5296"/>
                  <a:gd name="connsiteY3" fmla="*/ 4237 h 4237"/>
                  <a:gd name="connsiteX4" fmla="*/ 4864 w 5296"/>
                  <a:gd name="connsiteY4" fmla="*/ 3286 h 42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296" h="4237">
                    <a:moveTo>
                      <a:pt x="4864" y="3286"/>
                    </a:moveTo>
                    <a:cubicBezTo>
                      <a:pt x="5383" y="3113"/>
                      <a:pt x="5124" y="1470"/>
                      <a:pt x="5297" y="0"/>
                    </a:cubicBezTo>
                    <a:cubicBezTo>
                      <a:pt x="3481" y="519"/>
                      <a:pt x="1664" y="778"/>
                      <a:pt x="368" y="1470"/>
                    </a:cubicBezTo>
                    <a:cubicBezTo>
                      <a:pt x="-238" y="1816"/>
                      <a:pt x="108" y="3286"/>
                      <a:pt x="21" y="4237"/>
                    </a:cubicBezTo>
                    <a:cubicBezTo>
                      <a:pt x="1664" y="3891"/>
                      <a:pt x="3394" y="3891"/>
                      <a:pt x="4864" y="3286"/>
                    </a:cubicBezTo>
                    <a:close/>
                  </a:path>
                </a:pathLst>
              </a:custGeom>
              <a:solidFill>
                <a:srgbClr val="FFFFFF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752" name="图形 9"/>
              <p:cNvSpPr/>
              <p:nvPr/>
            </p:nvSpPr>
            <p:spPr>
              <a:xfrm>
                <a:off x="12437" y="5231"/>
                <a:ext cx="0" cy="6"/>
              </a:xfrm>
              <a:custGeom>
                <a:avLst/>
                <a:gdLst>
                  <a:gd name="connsiteX0" fmla="*/ 173 w 173"/>
                  <a:gd name="connsiteY0" fmla="*/ 0 h 3804"/>
                  <a:gd name="connsiteX1" fmla="*/ 0 w 173"/>
                  <a:gd name="connsiteY1" fmla="*/ 86 h 3804"/>
                  <a:gd name="connsiteX2" fmla="*/ 0 w 173"/>
                  <a:gd name="connsiteY2" fmla="*/ 3718 h 3804"/>
                  <a:gd name="connsiteX3" fmla="*/ 173 w 173"/>
                  <a:gd name="connsiteY3" fmla="*/ 3805 h 3804"/>
                  <a:gd name="connsiteX4" fmla="*/ 173 w 173"/>
                  <a:gd name="connsiteY4" fmla="*/ 0 h 38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3" h="3804">
                    <a:moveTo>
                      <a:pt x="173" y="0"/>
                    </a:moveTo>
                    <a:lnTo>
                      <a:pt x="0" y="86"/>
                    </a:lnTo>
                    <a:cubicBezTo>
                      <a:pt x="0" y="1297"/>
                      <a:pt x="0" y="2508"/>
                      <a:pt x="0" y="3718"/>
                    </a:cubicBezTo>
                    <a:lnTo>
                      <a:pt x="173" y="3805"/>
                    </a:lnTo>
                    <a:lnTo>
                      <a:pt x="173" y="0"/>
                    </a:lnTo>
                    <a:close/>
                  </a:path>
                </a:pathLst>
              </a:custGeom>
              <a:solidFill>
                <a:srgbClr val="FFFFFF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753" name="图形 9"/>
              <p:cNvSpPr/>
              <p:nvPr/>
            </p:nvSpPr>
            <p:spPr>
              <a:xfrm>
                <a:off x="12437" y="5237"/>
                <a:ext cx="0" cy="2"/>
              </a:xfrm>
              <a:custGeom>
                <a:avLst/>
                <a:gdLst>
                  <a:gd name="connsiteX0" fmla="*/ 299 w 299"/>
                  <a:gd name="connsiteY0" fmla="*/ 0 h 1017"/>
                  <a:gd name="connsiteX1" fmla="*/ 299 w 299"/>
                  <a:gd name="connsiteY1" fmla="*/ 0 h 1017"/>
                  <a:gd name="connsiteX2" fmla="*/ 299 w 299"/>
                  <a:gd name="connsiteY2" fmla="*/ 0 h 10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99" h="1017">
                    <a:moveTo>
                      <a:pt x="299" y="0"/>
                    </a:moveTo>
                    <a:cubicBezTo>
                      <a:pt x="-219" y="1643"/>
                      <a:pt x="40" y="1038"/>
                      <a:pt x="299" y="0"/>
                    </a:cubicBezTo>
                    <a:lnTo>
                      <a:pt x="299" y="0"/>
                    </a:lnTo>
                    <a:close/>
                  </a:path>
                </a:pathLst>
              </a:custGeom>
              <a:solidFill>
                <a:srgbClr val="FFFFFF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754" name="图形 9"/>
              <p:cNvSpPr/>
              <p:nvPr/>
            </p:nvSpPr>
            <p:spPr>
              <a:xfrm>
                <a:off x="12437" y="5237"/>
                <a:ext cx="0" cy="1"/>
              </a:xfrm>
              <a:custGeom>
                <a:avLst/>
                <a:gdLst>
                  <a:gd name="connsiteX0" fmla="*/ 173 w 259"/>
                  <a:gd name="connsiteY0" fmla="*/ 0 h 518"/>
                  <a:gd name="connsiteX1" fmla="*/ 0 w 259"/>
                  <a:gd name="connsiteY1" fmla="*/ 519 h 518"/>
                  <a:gd name="connsiteX2" fmla="*/ 260 w 259"/>
                  <a:gd name="connsiteY2" fmla="*/ 86 h 518"/>
                  <a:gd name="connsiteX3" fmla="*/ 173 w 259"/>
                  <a:gd name="connsiteY3" fmla="*/ 0 h 5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59" h="518">
                    <a:moveTo>
                      <a:pt x="173" y="0"/>
                    </a:moveTo>
                    <a:cubicBezTo>
                      <a:pt x="87" y="173"/>
                      <a:pt x="87" y="346"/>
                      <a:pt x="0" y="519"/>
                    </a:cubicBezTo>
                    <a:cubicBezTo>
                      <a:pt x="87" y="346"/>
                      <a:pt x="173" y="259"/>
                      <a:pt x="260" y="86"/>
                    </a:cubicBezTo>
                    <a:lnTo>
                      <a:pt x="173" y="0"/>
                    </a:lnTo>
                    <a:close/>
                  </a:path>
                </a:pathLst>
              </a:custGeom>
              <a:solidFill>
                <a:srgbClr val="FFFFFF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755" name="图形 9"/>
              <p:cNvSpPr/>
              <p:nvPr/>
            </p:nvSpPr>
            <p:spPr>
              <a:xfrm>
                <a:off x="12846" y="5910"/>
                <a:ext cx="2" cy="3"/>
              </a:xfrm>
              <a:custGeom>
                <a:avLst/>
                <a:gdLst>
                  <a:gd name="connsiteX0" fmla="*/ 1124 w 1124"/>
                  <a:gd name="connsiteY0" fmla="*/ 1989 h 1988"/>
                  <a:gd name="connsiteX1" fmla="*/ 260 w 1124"/>
                  <a:gd name="connsiteY1" fmla="*/ 1557 h 1988"/>
                  <a:gd name="connsiteX2" fmla="*/ 0 w 1124"/>
                  <a:gd name="connsiteY2" fmla="*/ 0 h 1988"/>
                  <a:gd name="connsiteX3" fmla="*/ 87 w 1124"/>
                  <a:gd name="connsiteY3" fmla="*/ 1729 h 1988"/>
                  <a:gd name="connsiteX4" fmla="*/ 1124 w 1124"/>
                  <a:gd name="connsiteY4" fmla="*/ 1989 h 19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24" h="1988">
                    <a:moveTo>
                      <a:pt x="1124" y="1989"/>
                    </a:moveTo>
                    <a:lnTo>
                      <a:pt x="260" y="1557"/>
                    </a:lnTo>
                    <a:cubicBezTo>
                      <a:pt x="87" y="865"/>
                      <a:pt x="0" y="87"/>
                      <a:pt x="0" y="0"/>
                    </a:cubicBezTo>
                    <a:cubicBezTo>
                      <a:pt x="0" y="173"/>
                      <a:pt x="87" y="951"/>
                      <a:pt x="87" y="1729"/>
                    </a:cubicBezTo>
                    <a:lnTo>
                      <a:pt x="1124" y="1989"/>
                    </a:lnTo>
                    <a:close/>
                  </a:path>
                </a:pathLst>
              </a:custGeom>
              <a:solidFill>
                <a:srgbClr val="FFFFFF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756" name="图形 9"/>
              <p:cNvSpPr/>
              <p:nvPr/>
            </p:nvSpPr>
            <p:spPr>
              <a:xfrm>
                <a:off x="12403" y="4732"/>
                <a:ext cx="4" cy="2"/>
              </a:xfrm>
              <a:custGeom>
                <a:avLst/>
                <a:gdLst>
                  <a:gd name="connsiteX0" fmla="*/ 173 w 2248"/>
                  <a:gd name="connsiteY0" fmla="*/ 0 h 1297"/>
                  <a:gd name="connsiteX1" fmla="*/ 0 w 2248"/>
                  <a:gd name="connsiteY1" fmla="*/ 1297 h 1297"/>
                  <a:gd name="connsiteX2" fmla="*/ 2248 w 2248"/>
                  <a:gd name="connsiteY2" fmla="*/ 605 h 1297"/>
                  <a:gd name="connsiteX3" fmla="*/ 173 w 2248"/>
                  <a:gd name="connsiteY3" fmla="*/ 0 h 12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248" h="1297">
                    <a:moveTo>
                      <a:pt x="173" y="0"/>
                    </a:moveTo>
                    <a:lnTo>
                      <a:pt x="0" y="1297"/>
                    </a:lnTo>
                    <a:cubicBezTo>
                      <a:pt x="605" y="1124"/>
                      <a:pt x="1211" y="951"/>
                      <a:pt x="2248" y="605"/>
                    </a:cubicBezTo>
                    <a:cubicBezTo>
                      <a:pt x="1211" y="346"/>
                      <a:pt x="692" y="173"/>
                      <a:pt x="173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757" name="图形 9"/>
              <p:cNvSpPr/>
              <p:nvPr/>
            </p:nvSpPr>
            <p:spPr>
              <a:xfrm>
                <a:off x="12942" y="4164"/>
                <a:ext cx="4" cy="4"/>
              </a:xfrm>
              <a:custGeom>
                <a:avLst/>
                <a:gdLst>
                  <a:gd name="connsiteX0" fmla="*/ 2248 w 2248"/>
                  <a:gd name="connsiteY0" fmla="*/ 1384 h 2507"/>
                  <a:gd name="connsiteX1" fmla="*/ 1557 w 2248"/>
                  <a:gd name="connsiteY1" fmla="*/ 0 h 2507"/>
                  <a:gd name="connsiteX2" fmla="*/ 0 w 2248"/>
                  <a:gd name="connsiteY2" fmla="*/ 1643 h 2507"/>
                  <a:gd name="connsiteX3" fmla="*/ 1297 w 2248"/>
                  <a:gd name="connsiteY3" fmla="*/ 2508 h 2507"/>
                  <a:gd name="connsiteX4" fmla="*/ 2248 w 2248"/>
                  <a:gd name="connsiteY4" fmla="*/ 1384 h 25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48" h="2507">
                    <a:moveTo>
                      <a:pt x="2248" y="1384"/>
                    </a:moveTo>
                    <a:cubicBezTo>
                      <a:pt x="2248" y="951"/>
                      <a:pt x="1816" y="432"/>
                      <a:pt x="1557" y="0"/>
                    </a:cubicBezTo>
                    <a:cubicBezTo>
                      <a:pt x="1038" y="519"/>
                      <a:pt x="519" y="1124"/>
                      <a:pt x="0" y="1643"/>
                    </a:cubicBezTo>
                    <a:cubicBezTo>
                      <a:pt x="433" y="1902"/>
                      <a:pt x="865" y="2248"/>
                      <a:pt x="1297" y="2508"/>
                    </a:cubicBezTo>
                    <a:cubicBezTo>
                      <a:pt x="1643" y="2162"/>
                      <a:pt x="2162" y="1816"/>
                      <a:pt x="2248" y="1384"/>
                    </a:cubicBezTo>
                    <a:close/>
                  </a:path>
                </a:pathLst>
              </a:custGeom>
              <a:solidFill>
                <a:srgbClr val="CC0033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758" name="图形 9"/>
              <p:cNvSpPr/>
              <p:nvPr/>
            </p:nvSpPr>
            <p:spPr>
              <a:xfrm>
                <a:off x="6860" y="4133"/>
                <a:ext cx="24" cy="25"/>
              </a:xfrm>
              <a:custGeom>
                <a:avLst/>
                <a:gdLst>
                  <a:gd name="connsiteX0" fmla="*/ 13403 w 15527"/>
                  <a:gd name="connsiteY0" fmla="*/ 15565 h 15565"/>
                  <a:gd name="connsiteX1" fmla="*/ 0 w 15527"/>
                  <a:gd name="connsiteY1" fmla="*/ 0 h 15565"/>
                  <a:gd name="connsiteX2" fmla="*/ 13403 w 15527"/>
                  <a:gd name="connsiteY2" fmla="*/ 15565 h 155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5527" h="15565">
                    <a:moveTo>
                      <a:pt x="13403" y="15565"/>
                    </a:moveTo>
                    <a:cubicBezTo>
                      <a:pt x="17468" y="605"/>
                      <a:pt x="17035" y="86"/>
                      <a:pt x="0" y="0"/>
                    </a:cubicBezTo>
                    <a:cubicBezTo>
                      <a:pt x="4064" y="4670"/>
                      <a:pt x="8042" y="9339"/>
                      <a:pt x="13403" y="15565"/>
                    </a:cubicBezTo>
                    <a:close/>
                  </a:path>
                </a:pathLst>
              </a:custGeom>
              <a:solidFill>
                <a:srgbClr val="CC0033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759" name="图形 9"/>
              <p:cNvSpPr/>
              <p:nvPr/>
            </p:nvSpPr>
            <p:spPr>
              <a:xfrm>
                <a:off x="8225" y="4138"/>
                <a:ext cx="24" cy="14"/>
              </a:xfrm>
              <a:custGeom>
                <a:avLst/>
                <a:gdLst>
                  <a:gd name="connsiteX0" fmla="*/ 0 w 15478"/>
                  <a:gd name="connsiteY0" fmla="*/ 3134 h 8869"/>
                  <a:gd name="connsiteX1" fmla="*/ 5448 w 15478"/>
                  <a:gd name="connsiteY1" fmla="*/ 8755 h 8869"/>
                  <a:gd name="connsiteX2" fmla="*/ 15479 w 15478"/>
                  <a:gd name="connsiteY2" fmla="*/ 5987 h 8869"/>
                  <a:gd name="connsiteX3" fmla="*/ 7350 w 15478"/>
                  <a:gd name="connsiteY3" fmla="*/ 21 h 8869"/>
                  <a:gd name="connsiteX4" fmla="*/ 0 w 15478"/>
                  <a:gd name="connsiteY4" fmla="*/ 3134 h 88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478" h="8869">
                    <a:moveTo>
                      <a:pt x="0" y="3134"/>
                    </a:moveTo>
                    <a:cubicBezTo>
                      <a:pt x="1816" y="5123"/>
                      <a:pt x="3200" y="8063"/>
                      <a:pt x="5448" y="8755"/>
                    </a:cubicBezTo>
                    <a:cubicBezTo>
                      <a:pt x="7523" y="9360"/>
                      <a:pt x="10636" y="7457"/>
                      <a:pt x="15479" y="5987"/>
                    </a:cubicBezTo>
                    <a:cubicBezTo>
                      <a:pt x="11588" y="2961"/>
                      <a:pt x="9685" y="280"/>
                      <a:pt x="7350" y="21"/>
                    </a:cubicBezTo>
                    <a:cubicBezTo>
                      <a:pt x="5102" y="-239"/>
                      <a:pt x="2508" y="2010"/>
                      <a:pt x="0" y="3134"/>
                    </a:cubicBezTo>
                    <a:close/>
                  </a:path>
                </a:pathLst>
              </a:custGeom>
              <a:solidFill>
                <a:srgbClr val="CC0033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760" name="图形 9"/>
              <p:cNvSpPr/>
              <p:nvPr/>
            </p:nvSpPr>
            <p:spPr>
              <a:xfrm>
                <a:off x="8663" y="6540"/>
                <a:ext cx="1" cy="0"/>
              </a:xfrm>
              <a:custGeom>
                <a:avLst/>
                <a:gdLst>
                  <a:gd name="connsiteX0" fmla="*/ 0 w 518"/>
                  <a:gd name="connsiteY0" fmla="*/ 87 h 259"/>
                  <a:gd name="connsiteX1" fmla="*/ 519 w 518"/>
                  <a:gd name="connsiteY1" fmla="*/ 259 h 259"/>
                  <a:gd name="connsiteX2" fmla="*/ 87 w 518"/>
                  <a:gd name="connsiteY2" fmla="*/ 0 h 259"/>
                  <a:gd name="connsiteX3" fmla="*/ 0 w 518"/>
                  <a:gd name="connsiteY3" fmla="*/ 87 h 2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18" h="259">
                    <a:moveTo>
                      <a:pt x="0" y="87"/>
                    </a:moveTo>
                    <a:cubicBezTo>
                      <a:pt x="173" y="173"/>
                      <a:pt x="346" y="173"/>
                      <a:pt x="519" y="259"/>
                    </a:cubicBezTo>
                    <a:cubicBezTo>
                      <a:pt x="432" y="173"/>
                      <a:pt x="260" y="87"/>
                      <a:pt x="87" y="0"/>
                    </a:cubicBezTo>
                    <a:lnTo>
                      <a:pt x="0" y="87"/>
                    </a:lnTo>
                    <a:close/>
                  </a:path>
                </a:pathLst>
              </a:custGeom>
              <a:solidFill>
                <a:srgbClr val="CC0033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761" name="图形 9"/>
              <p:cNvSpPr/>
              <p:nvPr/>
            </p:nvSpPr>
            <p:spPr>
              <a:xfrm>
                <a:off x="8664" y="6541"/>
                <a:ext cx="12" cy="6"/>
              </a:xfrm>
              <a:custGeom>
                <a:avLst/>
                <a:gdLst>
                  <a:gd name="connsiteX0" fmla="*/ 7696 w 7696"/>
                  <a:gd name="connsiteY0" fmla="*/ 1816 h 4064"/>
                  <a:gd name="connsiteX1" fmla="*/ 0 w 7696"/>
                  <a:gd name="connsiteY1" fmla="*/ 0 h 4064"/>
                  <a:gd name="connsiteX2" fmla="*/ 6399 w 7696"/>
                  <a:gd name="connsiteY2" fmla="*/ 4064 h 4064"/>
                  <a:gd name="connsiteX3" fmla="*/ 7696 w 7696"/>
                  <a:gd name="connsiteY3" fmla="*/ 1816 h 40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696" h="4064">
                    <a:moveTo>
                      <a:pt x="7696" y="1816"/>
                    </a:moveTo>
                    <a:cubicBezTo>
                      <a:pt x="5102" y="1211"/>
                      <a:pt x="2594" y="605"/>
                      <a:pt x="0" y="0"/>
                    </a:cubicBezTo>
                    <a:cubicBezTo>
                      <a:pt x="2162" y="1384"/>
                      <a:pt x="4324" y="2681"/>
                      <a:pt x="6399" y="4064"/>
                    </a:cubicBezTo>
                    <a:cubicBezTo>
                      <a:pt x="6831" y="3286"/>
                      <a:pt x="7264" y="2508"/>
                      <a:pt x="7696" y="1816"/>
                    </a:cubicBezTo>
                    <a:close/>
                  </a:path>
                </a:pathLst>
              </a:custGeom>
              <a:solidFill>
                <a:srgbClr val="CC0033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762" name="图形 9"/>
              <p:cNvSpPr/>
              <p:nvPr/>
            </p:nvSpPr>
            <p:spPr>
              <a:xfrm>
                <a:off x="9838" y="6595"/>
                <a:ext cx="4" cy="3"/>
              </a:xfrm>
              <a:custGeom>
                <a:avLst/>
                <a:gdLst>
                  <a:gd name="connsiteX0" fmla="*/ 0 w 2721"/>
                  <a:gd name="connsiteY0" fmla="*/ 1038 h 1988"/>
                  <a:gd name="connsiteX1" fmla="*/ 1297 w 2721"/>
                  <a:gd name="connsiteY1" fmla="*/ 1989 h 1988"/>
                  <a:gd name="connsiteX2" fmla="*/ 2681 w 2721"/>
                  <a:gd name="connsiteY2" fmla="*/ 1297 h 1988"/>
                  <a:gd name="connsiteX3" fmla="*/ 2335 w 2721"/>
                  <a:gd name="connsiteY3" fmla="*/ 0 h 1988"/>
                  <a:gd name="connsiteX4" fmla="*/ 0 w 2721"/>
                  <a:gd name="connsiteY4" fmla="*/ 1038 h 19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721" h="1988">
                    <a:moveTo>
                      <a:pt x="0" y="1038"/>
                    </a:moveTo>
                    <a:cubicBezTo>
                      <a:pt x="432" y="1384"/>
                      <a:pt x="865" y="1643"/>
                      <a:pt x="1297" y="1989"/>
                    </a:cubicBezTo>
                    <a:cubicBezTo>
                      <a:pt x="1729" y="1729"/>
                      <a:pt x="2508" y="1643"/>
                      <a:pt x="2681" y="1297"/>
                    </a:cubicBezTo>
                    <a:cubicBezTo>
                      <a:pt x="2854" y="951"/>
                      <a:pt x="2421" y="432"/>
                      <a:pt x="2335" y="0"/>
                    </a:cubicBezTo>
                    <a:cubicBezTo>
                      <a:pt x="1470" y="259"/>
                      <a:pt x="778" y="692"/>
                      <a:pt x="0" y="1038"/>
                    </a:cubicBezTo>
                    <a:close/>
                  </a:path>
                </a:pathLst>
              </a:custGeom>
              <a:solidFill>
                <a:srgbClr val="CC0033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763" name="图形 9"/>
              <p:cNvSpPr/>
              <p:nvPr/>
            </p:nvSpPr>
            <p:spPr>
              <a:xfrm>
                <a:off x="5618" y="5708"/>
                <a:ext cx="15" cy="11"/>
              </a:xfrm>
              <a:custGeom>
                <a:avLst/>
                <a:gdLst>
                  <a:gd name="connsiteX0" fmla="*/ 0 w 9771"/>
                  <a:gd name="connsiteY0" fmla="*/ 2335 h 6917"/>
                  <a:gd name="connsiteX1" fmla="*/ 9772 w 9771"/>
                  <a:gd name="connsiteY1" fmla="*/ 6918 h 6917"/>
                  <a:gd name="connsiteX2" fmla="*/ 1989 w 9771"/>
                  <a:gd name="connsiteY2" fmla="*/ 0 h 6917"/>
                  <a:gd name="connsiteX3" fmla="*/ 0 w 9771"/>
                  <a:gd name="connsiteY3" fmla="*/ 2335 h 69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771" h="6917">
                    <a:moveTo>
                      <a:pt x="0" y="2335"/>
                    </a:moveTo>
                    <a:cubicBezTo>
                      <a:pt x="3286" y="3891"/>
                      <a:pt x="6486" y="5361"/>
                      <a:pt x="9772" y="6918"/>
                    </a:cubicBezTo>
                    <a:cubicBezTo>
                      <a:pt x="7177" y="4583"/>
                      <a:pt x="4583" y="2335"/>
                      <a:pt x="1989" y="0"/>
                    </a:cubicBezTo>
                    <a:cubicBezTo>
                      <a:pt x="1384" y="778"/>
                      <a:pt x="692" y="1556"/>
                      <a:pt x="0" y="2335"/>
                    </a:cubicBezTo>
                    <a:close/>
                  </a:path>
                </a:pathLst>
              </a:custGeom>
              <a:solidFill>
                <a:srgbClr val="CC0033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764" name="图形 9"/>
              <p:cNvSpPr/>
              <p:nvPr/>
            </p:nvSpPr>
            <p:spPr>
              <a:xfrm>
                <a:off x="12806" y="4125"/>
                <a:ext cx="9" cy="11"/>
              </a:xfrm>
              <a:custGeom>
                <a:avLst/>
                <a:gdLst>
                  <a:gd name="connsiteX0" fmla="*/ 3027 w 5966"/>
                  <a:gd name="connsiteY0" fmla="*/ 0 h 7177"/>
                  <a:gd name="connsiteX1" fmla="*/ 0 w 5966"/>
                  <a:gd name="connsiteY1" fmla="*/ 1557 h 7177"/>
                  <a:gd name="connsiteX2" fmla="*/ 5967 w 5966"/>
                  <a:gd name="connsiteY2" fmla="*/ 7177 h 7177"/>
                  <a:gd name="connsiteX3" fmla="*/ 3027 w 5966"/>
                  <a:gd name="connsiteY3" fmla="*/ 0 h 71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966" h="7177">
                    <a:moveTo>
                      <a:pt x="3027" y="0"/>
                    </a:moveTo>
                    <a:lnTo>
                      <a:pt x="0" y="1557"/>
                    </a:lnTo>
                    <a:cubicBezTo>
                      <a:pt x="1989" y="3459"/>
                      <a:pt x="3978" y="5275"/>
                      <a:pt x="5967" y="7177"/>
                    </a:cubicBezTo>
                    <a:cubicBezTo>
                      <a:pt x="5016" y="4756"/>
                      <a:pt x="3978" y="2421"/>
                      <a:pt x="3027" y="0"/>
                    </a:cubicBezTo>
                    <a:close/>
                  </a:path>
                </a:pathLst>
              </a:custGeom>
              <a:solidFill>
                <a:srgbClr val="CC0033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765" name="图形 9"/>
              <p:cNvSpPr/>
              <p:nvPr/>
            </p:nvSpPr>
            <p:spPr>
              <a:xfrm>
                <a:off x="8764" y="4034"/>
                <a:ext cx="17" cy="20"/>
              </a:xfrm>
              <a:custGeom>
                <a:avLst/>
                <a:gdLst>
                  <a:gd name="connsiteX0" fmla="*/ 5882 w 11097"/>
                  <a:gd name="connsiteY0" fmla="*/ 12452 h 12452"/>
                  <a:gd name="connsiteX1" fmla="*/ 11070 w 11097"/>
                  <a:gd name="connsiteY1" fmla="*/ 5361 h 12452"/>
                  <a:gd name="connsiteX2" fmla="*/ 5450 w 11097"/>
                  <a:gd name="connsiteY2" fmla="*/ 0 h 12452"/>
                  <a:gd name="connsiteX3" fmla="*/ 2 w 11097"/>
                  <a:gd name="connsiteY3" fmla="*/ 5275 h 12452"/>
                  <a:gd name="connsiteX4" fmla="*/ 5882 w 11097"/>
                  <a:gd name="connsiteY4" fmla="*/ 12452 h 124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097" h="12452">
                    <a:moveTo>
                      <a:pt x="5882" y="12452"/>
                    </a:moveTo>
                    <a:cubicBezTo>
                      <a:pt x="8390" y="9253"/>
                      <a:pt x="11416" y="7004"/>
                      <a:pt x="11070" y="5361"/>
                    </a:cubicBezTo>
                    <a:cubicBezTo>
                      <a:pt x="10638" y="3372"/>
                      <a:pt x="7439" y="1816"/>
                      <a:pt x="5450" y="0"/>
                    </a:cubicBezTo>
                    <a:cubicBezTo>
                      <a:pt x="3461" y="1729"/>
                      <a:pt x="88" y="3459"/>
                      <a:pt x="2" y="5275"/>
                    </a:cubicBezTo>
                    <a:cubicBezTo>
                      <a:pt x="-85" y="7177"/>
                      <a:pt x="3028" y="9166"/>
                      <a:pt x="5882" y="12452"/>
                    </a:cubicBezTo>
                    <a:close/>
                  </a:path>
                </a:pathLst>
              </a:custGeom>
              <a:solidFill>
                <a:srgbClr val="CC0033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766" name="图形 9"/>
              <p:cNvSpPr/>
              <p:nvPr/>
            </p:nvSpPr>
            <p:spPr>
              <a:xfrm>
                <a:off x="10002" y="6528"/>
                <a:ext cx="11" cy="7"/>
              </a:xfrm>
              <a:custGeom>
                <a:avLst/>
                <a:gdLst>
                  <a:gd name="connsiteX0" fmla="*/ 0 w 7090"/>
                  <a:gd name="connsiteY0" fmla="*/ 3043 h 4633"/>
                  <a:gd name="connsiteX1" fmla="*/ 2681 w 7090"/>
                  <a:gd name="connsiteY1" fmla="*/ 4600 h 4633"/>
                  <a:gd name="connsiteX2" fmla="*/ 7091 w 7090"/>
                  <a:gd name="connsiteY2" fmla="*/ 1919 h 4633"/>
                  <a:gd name="connsiteX3" fmla="*/ 3891 w 7090"/>
                  <a:gd name="connsiteY3" fmla="*/ 17 h 4633"/>
                  <a:gd name="connsiteX4" fmla="*/ 0 w 7090"/>
                  <a:gd name="connsiteY4" fmla="*/ 3043 h 46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090" h="4633">
                    <a:moveTo>
                      <a:pt x="0" y="3043"/>
                    </a:moveTo>
                    <a:cubicBezTo>
                      <a:pt x="951" y="3562"/>
                      <a:pt x="2162" y="4859"/>
                      <a:pt x="2681" y="4600"/>
                    </a:cubicBezTo>
                    <a:cubicBezTo>
                      <a:pt x="4237" y="4081"/>
                      <a:pt x="5534" y="2957"/>
                      <a:pt x="7091" y="1919"/>
                    </a:cubicBezTo>
                    <a:cubicBezTo>
                      <a:pt x="5621" y="1054"/>
                      <a:pt x="4237" y="-156"/>
                      <a:pt x="3891" y="17"/>
                    </a:cubicBezTo>
                    <a:cubicBezTo>
                      <a:pt x="2421" y="795"/>
                      <a:pt x="1297" y="2006"/>
                      <a:pt x="0" y="3043"/>
                    </a:cubicBezTo>
                    <a:close/>
                  </a:path>
                </a:pathLst>
              </a:custGeom>
              <a:solidFill>
                <a:srgbClr val="CC0033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768" name="图形 9"/>
              <p:cNvSpPr/>
              <p:nvPr/>
            </p:nvSpPr>
            <p:spPr>
              <a:xfrm>
                <a:off x="9593" y="4013"/>
                <a:ext cx="14" cy="39"/>
              </a:xfrm>
              <a:custGeom>
                <a:avLst/>
                <a:gdLst>
                  <a:gd name="connsiteX0" fmla="*/ 4410 w 8993"/>
                  <a:gd name="connsiteY0" fmla="*/ 24732 h 24731"/>
                  <a:gd name="connsiteX1" fmla="*/ 8993 w 8993"/>
                  <a:gd name="connsiteY1" fmla="*/ 24213 h 24731"/>
                  <a:gd name="connsiteX2" fmla="*/ 6918 w 8993"/>
                  <a:gd name="connsiteY2" fmla="*/ 2075 h 24731"/>
                  <a:gd name="connsiteX3" fmla="*/ 6745 w 8993"/>
                  <a:gd name="connsiteY3" fmla="*/ 0 h 24731"/>
                  <a:gd name="connsiteX4" fmla="*/ 0 w 8993"/>
                  <a:gd name="connsiteY4" fmla="*/ 346 h 24731"/>
                  <a:gd name="connsiteX5" fmla="*/ 87 w 8993"/>
                  <a:gd name="connsiteY5" fmla="*/ 1038 h 24731"/>
                  <a:gd name="connsiteX6" fmla="*/ 4410 w 8993"/>
                  <a:gd name="connsiteY6" fmla="*/ 24732 h 247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993" h="24731">
                    <a:moveTo>
                      <a:pt x="4410" y="24732"/>
                    </a:moveTo>
                    <a:cubicBezTo>
                      <a:pt x="5967" y="24559"/>
                      <a:pt x="7437" y="24386"/>
                      <a:pt x="8993" y="24213"/>
                    </a:cubicBezTo>
                    <a:cubicBezTo>
                      <a:pt x="8301" y="16862"/>
                      <a:pt x="7610" y="9426"/>
                      <a:pt x="6918" y="2075"/>
                    </a:cubicBezTo>
                    <a:cubicBezTo>
                      <a:pt x="6832" y="1384"/>
                      <a:pt x="6745" y="692"/>
                      <a:pt x="6745" y="0"/>
                    </a:cubicBezTo>
                    <a:cubicBezTo>
                      <a:pt x="4497" y="86"/>
                      <a:pt x="2248" y="259"/>
                      <a:pt x="0" y="346"/>
                    </a:cubicBezTo>
                    <a:cubicBezTo>
                      <a:pt x="0" y="605"/>
                      <a:pt x="87" y="778"/>
                      <a:pt x="87" y="1038"/>
                    </a:cubicBezTo>
                    <a:cubicBezTo>
                      <a:pt x="1556" y="8907"/>
                      <a:pt x="2940" y="16862"/>
                      <a:pt x="4410" y="24732"/>
                    </a:cubicBezTo>
                    <a:close/>
                  </a:path>
                </a:pathLst>
              </a:custGeom>
              <a:solidFill>
                <a:srgbClr val="CC0033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769" name="图形 9"/>
              <p:cNvSpPr/>
              <p:nvPr/>
            </p:nvSpPr>
            <p:spPr>
              <a:xfrm>
                <a:off x="9210" y="4029"/>
                <a:ext cx="26" cy="27"/>
              </a:xfrm>
              <a:custGeom>
                <a:avLst/>
                <a:gdLst>
                  <a:gd name="connsiteX0" fmla="*/ 15603 w 16710"/>
                  <a:gd name="connsiteY0" fmla="*/ 0 h 17381"/>
                  <a:gd name="connsiteX1" fmla="*/ 38 w 16710"/>
                  <a:gd name="connsiteY1" fmla="*/ 17381 h 17381"/>
                  <a:gd name="connsiteX2" fmla="*/ 15603 w 16710"/>
                  <a:gd name="connsiteY2" fmla="*/ 0 h 173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6710" h="17381">
                    <a:moveTo>
                      <a:pt x="15603" y="0"/>
                    </a:moveTo>
                    <a:cubicBezTo>
                      <a:pt x="8339" y="4237"/>
                      <a:pt x="-654" y="7437"/>
                      <a:pt x="38" y="17381"/>
                    </a:cubicBezTo>
                    <a:cubicBezTo>
                      <a:pt x="16641" y="15479"/>
                      <a:pt x="18457" y="13404"/>
                      <a:pt x="15603" y="0"/>
                    </a:cubicBezTo>
                    <a:close/>
                  </a:path>
                </a:pathLst>
              </a:custGeom>
              <a:solidFill>
                <a:srgbClr val="CC0033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770" name="图形 9"/>
              <p:cNvSpPr/>
              <p:nvPr/>
            </p:nvSpPr>
            <p:spPr>
              <a:xfrm>
                <a:off x="7199" y="6501"/>
                <a:ext cx="14" cy="74"/>
              </a:xfrm>
              <a:custGeom>
                <a:avLst/>
                <a:gdLst>
                  <a:gd name="connsiteX0" fmla="*/ 5838 w 9171"/>
                  <a:gd name="connsiteY0" fmla="*/ 0 h 47042"/>
                  <a:gd name="connsiteX1" fmla="*/ 4627 w 9171"/>
                  <a:gd name="connsiteY1" fmla="*/ 47042 h 47042"/>
                  <a:gd name="connsiteX2" fmla="*/ 5838 w 9171"/>
                  <a:gd name="connsiteY2" fmla="*/ 0 h 470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171" h="47042">
                    <a:moveTo>
                      <a:pt x="5838" y="0"/>
                    </a:moveTo>
                    <a:cubicBezTo>
                      <a:pt x="-3588" y="15133"/>
                      <a:pt x="217" y="30352"/>
                      <a:pt x="4627" y="47042"/>
                    </a:cubicBezTo>
                    <a:cubicBezTo>
                      <a:pt x="14659" y="30439"/>
                      <a:pt x="4800" y="15219"/>
                      <a:pt x="5838" y="0"/>
                    </a:cubicBezTo>
                    <a:close/>
                  </a:path>
                </a:pathLst>
              </a:custGeom>
              <a:solidFill>
                <a:srgbClr val="CC0033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771" name="图形 9"/>
              <p:cNvSpPr/>
              <p:nvPr/>
            </p:nvSpPr>
            <p:spPr>
              <a:xfrm>
                <a:off x="8036" y="6545"/>
                <a:ext cx="3" cy="2"/>
              </a:xfrm>
              <a:custGeom>
                <a:avLst/>
                <a:gdLst>
                  <a:gd name="connsiteX0" fmla="*/ 1816 w 1859"/>
                  <a:gd name="connsiteY0" fmla="*/ 0 h 1556"/>
                  <a:gd name="connsiteX1" fmla="*/ 173 w 1859"/>
                  <a:gd name="connsiteY1" fmla="*/ 259 h 1556"/>
                  <a:gd name="connsiteX2" fmla="*/ 0 w 1859"/>
                  <a:gd name="connsiteY2" fmla="*/ 1556 h 1556"/>
                  <a:gd name="connsiteX3" fmla="*/ 1643 w 1859"/>
                  <a:gd name="connsiteY3" fmla="*/ 1297 h 1556"/>
                  <a:gd name="connsiteX4" fmla="*/ 1816 w 1859"/>
                  <a:gd name="connsiteY4" fmla="*/ 0 h 15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59" h="1556">
                    <a:moveTo>
                      <a:pt x="1816" y="0"/>
                    </a:moveTo>
                    <a:cubicBezTo>
                      <a:pt x="1211" y="86"/>
                      <a:pt x="519" y="0"/>
                      <a:pt x="173" y="259"/>
                    </a:cubicBezTo>
                    <a:cubicBezTo>
                      <a:pt x="-86" y="519"/>
                      <a:pt x="86" y="1124"/>
                      <a:pt x="0" y="1556"/>
                    </a:cubicBezTo>
                    <a:cubicBezTo>
                      <a:pt x="519" y="1470"/>
                      <a:pt x="1297" y="1556"/>
                      <a:pt x="1643" y="1297"/>
                    </a:cubicBezTo>
                    <a:cubicBezTo>
                      <a:pt x="1989" y="1124"/>
                      <a:pt x="1816" y="432"/>
                      <a:pt x="1816" y="0"/>
                    </a:cubicBezTo>
                    <a:close/>
                  </a:path>
                </a:pathLst>
              </a:custGeom>
              <a:solidFill>
                <a:srgbClr val="CC0033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772" name="图形 9"/>
              <p:cNvSpPr/>
              <p:nvPr/>
            </p:nvSpPr>
            <p:spPr>
              <a:xfrm>
                <a:off x="6956" y="6536"/>
                <a:ext cx="6" cy="24"/>
              </a:xfrm>
              <a:custGeom>
                <a:avLst/>
                <a:gdLst>
                  <a:gd name="connsiteX0" fmla="*/ 0 w 4064"/>
                  <a:gd name="connsiteY0" fmla="*/ 432 h 15392"/>
                  <a:gd name="connsiteX1" fmla="*/ 4064 w 4064"/>
                  <a:gd name="connsiteY1" fmla="*/ 15392 h 15392"/>
                  <a:gd name="connsiteX2" fmla="*/ 2940 w 4064"/>
                  <a:gd name="connsiteY2" fmla="*/ 0 h 15392"/>
                  <a:gd name="connsiteX3" fmla="*/ 0 w 4064"/>
                  <a:gd name="connsiteY3" fmla="*/ 432 h 153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64" h="15392">
                    <a:moveTo>
                      <a:pt x="0" y="432"/>
                    </a:moveTo>
                    <a:cubicBezTo>
                      <a:pt x="1384" y="5448"/>
                      <a:pt x="2681" y="10377"/>
                      <a:pt x="4064" y="15392"/>
                    </a:cubicBezTo>
                    <a:cubicBezTo>
                      <a:pt x="3718" y="10290"/>
                      <a:pt x="3286" y="5189"/>
                      <a:pt x="2940" y="0"/>
                    </a:cubicBezTo>
                    <a:cubicBezTo>
                      <a:pt x="1902" y="173"/>
                      <a:pt x="951" y="259"/>
                      <a:pt x="0" y="432"/>
                    </a:cubicBezTo>
                    <a:close/>
                  </a:path>
                </a:pathLst>
              </a:custGeom>
              <a:solidFill>
                <a:srgbClr val="CC0033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773" name="图形 9"/>
              <p:cNvSpPr/>
              <p:nvPr/>
            </p:nvSpPr>
            <p:spPr>
              <a:xfrm>
                <a:off x="7335" y="6553"/>
                <a:ext cx="3" cy="3"/>
              </a:xfrm>
              <a:custGeom>
                <a:avLst/>
                <a:gdLst>
                  <a:gd name="connsiteX0" fmla="*/ 0 w 2161"/>
                  <a:gd name="connsiteY0" fmla="*/ 22 h 1924"/>
                  <a:gd name="connsiteX1" fmla="*/ 865 w 2161"/>
                  <a:gd name="connsiteY1" fmla="*/ 1924 h 1924"/>
                  <a:gd name="connsiteX2" fmla="*/ 2162 w 2161"/>
                  <a:gd name="connsiteY2" fmla="*/ 1232 h 1924"/>
                  <a:gd name="connsiteX3" fmla="*/ 1556 w 2161"/>
                  <a:gd name="connsiteY3" fmla="*/ 108 h 1924"/>
                  <a:gd name="connsiteX4" fmla="*/ 0 w 2161"/>
                  <a:gd name="connsiteY4" fmla="*/ 22 h 19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61" h="1924">
                    <a:moveTo>
                      <a:pt x="0" y="22"/>
                    </a:moveTo>
                    <a:cubicBezTo>
                      <a:pt x="259" y="627"/>
                      <a:pt x="605" y="1319"/>
                      <a:pt x="865" y="1924"/>
                    </a:cubicBezTo>
                    <a:cubicBezTo>
                      <a:pt x="1297" y="1665"/>
                      <a:pt x="1729" y="1405"/>
                      <a:pt x="2162" y="1232"/>
                    </a:cubicBezTo>
                    <a:cubicBezTo>
                      <a:pt x="1989" y="800"/>
                      <a:pt x="1902" y="281"/>
                      <a:pt x="1556" y="108"/>
                    </a:cubicBezTo>
                    <a:cubicBezTo>
                      <a:pt x="1124" y="-65"/>
                      <a:pt x="519" y="22"/>
                      <a:pt x="0" y="22"/>
                    </a:cubicBezTo>
                    <a:close/>
                  </a:path>
                </a:pathLst>
              </a:custGeom>
              <a:solidFill>
                <a:srgbClr val="CC0033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774" name="图形 9"/>
              <p:cNvSpPr/>
              <p:nvPr/>
            </p:nvSpPr>
            <p:spPr>
              <a:xfrm>
                <a:off x="8609" y="4072"/>
                <a:ext cx="22" cy="8"/>
              </a:xfrm>
              <a:custGeom>
                <a:avLst/>
                <a:gdLst>
                  <a:gd name="connsiteX0" fmla="*/ 951 w 14181"/>
                  <a:gd name="connsiteY0" fmla="*/ 4929 h 4929"/>
                  <a:gd name="connsiteX1" fmla="*/ 14182 w 14181"/>
                  <a:gd name="connsiteY1" fmla="*/ 0 h 4929"/>
                  <a:gd name="connsiteX2" fmla="*/ 0 w 14181"/>
                  <a:gd name="connsiteY2" fmla="*/ 1729 h 4929"/>
                  <a:gd name="connsiteX3" fmla="*/ 951 w 14181"/>
                  <a:gd name="connsiteY3" fmla="*/ 4929 h 49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181" h="4929">
                    <a:moveTo>
                      <a:pt x="951" y="4929"/>
                    </a:moveTo>
                    <a:cubicBezTo>
                      <a:pt x="5361" y="3286"/>
                      <a:pt x="9772" y="1643"/>
                      <a:pt x="14182" y="0"/>
                    </a:cubicBezTo>
                    <a:cubicBezTo>
                      <a:pt x="9426" y="605"/>
                      <a:pt x="4756" y="1211"/>
                      <a:pt x="0" y="1729"/>
                    </a:cubicBezTo>
                    <a:cubicBezTo>
                      <a:pt x="259" y="2767"/>
                      <a:pt x="605" y="3805"/>
                      <a:pt x="951" y="4929"/>
                    </a:cubicBezTo>
                    <a:close/>
                  </a:path>
                </a:pathLst>
              </a:custGeom>
              <a:solidFill>
                <a:srgbClr val="CC0033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775" name="图形 9"/>
              <p:cNvSpPr/>
              <p:nvPr/>
            </p:nvSpPr>
            <p:spPr>
              <a:xfrm>
                <a:off x="6962" y="6560"/>
                <a:ext cx="7" cy="7"/>
              </a:xfrm>
              <a:custGeom>
                <a:avLst/>
                <a:gdLst>
                  <a:gd name="connsiteX0" fmla="*/ 0 w 4237"/>
                  <a:gd name="connsiteY0" fmla="*/ 0 h 4410"/>
                  <a:gd name="connsiteX1" fmla="*/ 86 w 4237"/>
                  <a:gd name="connsiteY1" fmla="*/ 951 h 4410"/>
                  <a:gd name="connsiteX2" fmla="*/ 4064 w 4237"/>
                  <a:gd name="connsiteY2" fmla="*/ 4410 h 4410"/>
                  <a:gd name="connsiteX3" fmla="*/ 4237 w 4237"/>
                  <a:gd name="connsiteY3" fmla="*/ 4324 h 4410"/>
                  <a:gd name="connsiteX4" fmla="*/ 259 w 4237"/>
                  <a:gd name="connsiteY4" fmla="*/ 865 h 4410"/>
                  <a:gd name="connsiteX5" fmla="*/ 0 w 4237"/>
                  <a:gd name="connsiteY5" fmla="*/ 0 h 44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237" h="4410">
                    <a:moveTo>
                      <a:pt x="0" y="0"/>
                    </a:moveTo>
                    <a:cubicBezTo>
                      <a:pt x="0" y="346"/>
                      <a:pt x="0" y="605"/>
                      <a:pt x="86" y="951"/>
                    </a:cubicBezTo>
                    <a:cubicBezTo>
                      <a:pt x="1384" y="2075"/>
                      <a:pt x="2767" y="3286"/>
                      <a:pt x="4064" y="4410"/>
                    </a:cubicBezTo>
                    <a:lnTo>
                      <a:pt x="4237" y="4324"/>
                    </a:lnTo>
                    <a:cubicBezTo>
                      <a:pt x="2940" y="3113"/>
                      <a:pt x="1557" y="1989"/>
                      <a:pt x="259" y="865"/>
                    </a:cubicBezTo>
                    <a:cubicBezTo>
                      <a:pt x="173" y="519"/>
                      <a:pt x="86" y="259"/>
                      <a:pt x="0" y="0"/>
                    </a:cubicBezTo>
                    <a:close/>
                  </a:path>
                </a:pathLst>
              </a:custGeom>
              <a:solidFill>
                <a:srgbClr val="CC0033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776" name="图形 9"/>
              <p:cNvSpPr/>
              <p:nvPr/>
            </p:nvSpPr>
            <p:spPr>
              <a:xfrm>
                <a:off x="12022" y="4003"/>
                <a:ext cx="28" cy="31"/>
              </a:xfrm>
              <a:custGeom>
                <a:avLst/>
                <a:gdLst>
                  <a:gd name="connsiteX0" fmla="*/ 2693 w 17820"/>
                  <a:gd name="connsiteY0" fmla="*/ 19976 h 19975"/>
                  <a:gd name="connsiteX1" fmla="*/ 15405 w 17820"/>
                  <a:gd name="connsiteY1" fmla="*/ 14701 h 19975"/>
                  <a:gd name="connsiteX2" fmla="*/ 16529 w 17820"/>
                  <a:gd name="connsiteY2" fmla="*/ 13231 h 19975"/>
                  <a:gd name="connsiteX3" fmla="*/ 11946 w 17820"/>
                  <a:gd name="connsiteY3" fmla="*/ 1816 h 19975"/>
                  <a:gd name="connsiteX4" fmla="*/ 3039 w 17820"/>
                  <a:gd name="connsiteY4" fmla="*/ 0 h 19975"/>
                  <a:gd name="connsiteX5" fmla="*/ 13 w 17820"/>
                  <a:gd name="connsiteY5" fmla="*/ 7956 h 19975"/>
                  <a:gd name="connsiteX6" fmla="*/ 704 w 17820"/>
                  <a:gd name="connsiteY6" fmla="*/ 12020 h 19975"/>
                  <a:gd name="connsiteX7" fmla="*/ 2693 w 17820"/>
                  <a:gd name="connsiteY7" fmla="*/ 19976 h 199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7820" h="19975">
                    <a:moveTo>
                      <a:pt x="2693" y="19976"/>
                    </a:moveTo>
                    <a:cubicBezTo>
                      <a:pt x="7017" y="18246"/>
                      <a:pt x="12811" y="17554"/>
                      <a:pt x="15405" y="14701"/>
                    </a:cubicBezTo>
                    <a:cubicBezTo>
                      <a:pt x="15838" y="14182"/>
                      <a:pt x="16183" y="13749"/>
                      <a:pt x="16529" y="13231"/>
                    </a:cubicBezTo>
                    <a:cubicBezTo>
                      <a:pt x="19123" y="9166"/>
                      <a:pt x="17913" y="4583"/>
                      <a:pt x="11946" y="1816"/>
                    </a:cubicBezTo>
                    <a:cubicBezTo>
                      <a:pt x="9784" y="778"/>
                      <a:pt x="7017" y="778"/>
                      <a:pt x="3039" y="0"/>
                    </a:cubicBezTo>
                    <a:cubicBezTo>
                      <a:pt x="1483" y="3718"/>
                      <a:pt x="-160" y="5880"/>
                      <a:pt x="13" y="7956"/>
                    </a:cubicBezTo>
                    <a:cubicBezTo>
                      <a:pt x="99" y="9339"/>
                      <a:pt x="359" y="10636"/>
                      <a:pt x="704" y="12020"/>
                    </a:cubicBezTo>
                    <a:cubicBezTo>
                      <a:pt x="1223" y="14614"/>
                      <a:pt x="2088" y="17295"/>
                      <a:pt x="2693" y="19976"/>
                    </a:cubicBezTo>
                    <a:close/>
                  </a:path>
                </a:pathLst>
              </a:custGeom>
              <a:solidFill>
                <a:srgbClr val="CC0033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777" name="图形 9"/>
              <p:cNvSpPr/>
              <p:nvPr/>
            </p:nvSpPr>
            <p:spPr>
              <a:xfrm>
                <a:off x="8631" y="4072"/>
                <a:ext cx="1" cy="0"/>
              </a:xfrm>
              <a:custGeom>
                <a:avLst/>
                <a:gdLst>
                  <a:gd name="connsiteX0" fmla="*/ 519 w 691"/>
                  <a:gd name="connsiteY0" fmla="*/ 0 h 172"/>
                  <a:gd name="connsiteX1" fmla="*/ 0 w 691"/>
                  <a:gd name="connsiteY1" fmla="*/ 173 h 172"/>
                  <a:gd name="connsiteX2" fmla="*/ 692 w 691"/>
                  <a:gd name="connsiteY2" fmla="*/ 86 h 172"/>
                  <a:gd name="connsiteX3" fmla="*/ 519 w 691"/>
                  <a:gd name="connsiteY3" fmla="*/ 0 h 1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91" h="172">
                    <a:moveTo>
                      <a:pt x="519" y="0"/>
                    </a:moveTo>
                    <a:cubicBezTo>
                      <a:pt x="346" y="86"/>
                      <a:pt x="173" y="86"/>
                      <a:pt x="0" y="173"/>
                    </a:cubicBezTo>
                    <a:cubicBezTo>
                      <a:pt x="259" y="173"/>
                      <a:pt x="432" y="86"/>
                      <a:pt x="692" y="86"/>
                    </a:cubicBezTo>
                    <a:lnTo>
                      <a:pt x="519" y="0"/>
                    </a:lnTo>
                    <a:close/>
                  </a:path>
                </a:pathLst>
              </a:custGeom>
              <a:solidFill>
                <a:srgbClr val="CC0033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778" name="图形 9"/>
              <p:cNvSpPr/>
              <p:nvPr/>
            </p:nvSpPr>
            <p:spPr>
              <a:xfrm>
                <a:off x="6361" y="6510"/>
                <a:ext cx="8" cy="6"/>
              </a:xfrm>
              <a:custGeom>
                <a:avLst/>
                <a:gdLst>
                  <a:gd name="connsiteX0" fmla="*/ 0 w 5188"/>
                  <a:gd name="connsiteY0" fmla="*/ 1902 h 3804"/>
                  <a:gd name="connsiteX1" fmla="*/ 2594 w 5188"/>
                  <a:gd name="connsiteY1" fmla="*/ 3805 h 3804"/>
                  <a:gd name="connsiteX2" fmla="*/ 5188 w 5188"/>
                  <a:gd name="connsiteY2" fmla="*/ 1902 h 3804"/>
                  <a:gd name="connsiteX3" fmla="*/ 2594 w 5188"/>
                  <a:gd name="connsiteY3" fmla="*/ 0 h 3804"/>
                  <a:gd name="connsiteX4" fmla="*/ 0 w 5188"/>
                  <a:gd name="connsiteY4" fmla="*/ 1902 h 38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188" h="3804">
                    <a:moveTo>
                      <a:pt x="0" y="1902"/>
                    </a:moveTo>
                    <a:cubicBezTo>
                      <a:pt x="865" y="2594"/>
                      <a:pt x="1643" y="3805"/>
                      <a:pt x="2594" y="3805"/>
                    </a:cubicBezTo>
                    <a:cubicBezTo>
                      <a:pt x="3372" y="3805"/>
                      <a:pt x="4324" y="2594"/>
                      <a:pt x="5188" y="1902"/>
                    </a:cubicBezTo>
                    <a:cubicBezTo>
                      <a:pt x="4324" y="1211"/>
                      <a:pt x="3459" y="0"/>
                      <a:pt x="2594" y="0"/>
                    </a:cubicBezTo>
                    <a:cubicBezTo>
                      <a:pt x="1729" y="0"/>
                      <a:pt x="865" y="1211"/>
                      <a:pt x="0" y="1902"/>
                    </a:cubicBezTo>
                    <a:close/>
                  </a:path>
                </a:pathLst>
              </a:custGeom>
              <a:solidFill>
                <a:srgbClr val="CC0033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779" name="图形 9"/>
              <p:cNvSpPr/>
              <p:nvPr/>
            </p:nvSpPr>
            <p:spPr>
              <a:xfrm>
                <a:off x="8570" y="6518"/>
                <a:ext cx="19" cy="17"/>
              </a:xfrm>
              <a:custGeom>
                <a:avLst/>
                <a:gdLst>
                  <a:gd name="connsiteX0" fmla="*/ 12034 w 12033"/>
                  <a:gd name="connsiteY0" fmla="*/ 4410 h 10551"/>
                  <a:gd name="connsiteX1" fmla="*/ 6932 w 12033"/>
                  <a:gd name="connsiteY1" fmla="*/ 0 h 10551"/>
                  <a:gd name="connsiteX2" fmla="*/ 14 w 12033"/>
                  <a:gd name="connsiteY2" fmla="*/ 7350 h 10551"/>
                  <a:gd name="connsiteX3" fmla="*/ 3386 w 12033"/>
                  <a:gd name="connsiteY3" fmla="*/ 10550 h 10551"/>
                  <a:gd name="connsiteX4" fmla="*/ 12034 w 12033"/>
                  <a:gd name="connsiteY4" fmla="*/ 4410 h 105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033" h="10551">
                    <a:moveTo>
                      <a:pt x="12034" y="4410"/>
                    </a:moveTo>
                    <a:cubicBezTo>
                      <a:pt x="10304" y="2940"/>
                      <a:pt x="8661" y="1470"/>
                      <a:pt x="6932" y="0"/>
                    </a:cubicBezTo>
                    <a:cubicBezTo>
                      <a:pt x="4597" y="2421"/>
                      <a:pt x="2089" y="4756"/>
                      <a:pt x="14" y="7350"/>
                    </a:cubicBezTo>
                    <a:cubicBezTo>
                      <a:pt x="-246" y="7696"/>
                      <a:pt x="3213" y="10636"/>
                      <a:pt x="3386" y="10550"/>
                    </a:cubicBezTo>
                    <a:cubicBezTo>
                      <a:pt x="6413" y="8734"/>
                      <a:pt x="9180" y="6486"/>
                      <a:pt x="12034" y="4410"/>
                    </a:cubicBezTo>
                    <a:close/>
                  </a:path>
                </a:pathLst>
              </a:custGeom>
              <a:solidFill>
                <a:srgbClr val="CC0033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780" name="图形 9"/>
              <p:cNvSpPr/>
              <p:nvPr/>
            </p:nvSpPr>
            <p:spPr>
              <a:xfrm>
                <a:off x="6223" y="6601"/>
                <a:ext cx="2" cy="2"/>
              </a:xfrm>
              <a:custGeom>
                <a:avLst/>
                <a:gdLst>
                  <a:gd name="connsiteX0" fmla="*/ 0 w 1383"/>
                  <a:gd name="connsiteY0" fmla="*/ 1038 h 1037"/>
                  <a:gd name="connsiteX1" fmla="*/ 1384 w 1383"/>
                  <a:gd name="connsiteY1" fmla="*/ 1038 h 1037"/>
                  <a:gd name="connsiteX2" fmla="*/ 692 w 1383"/>
                  <a:gd name="connsiteY2" fmla="*/ 0 h 10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83" h="1037">
                    <a:moveTo>
                      <a:pt x="0" y="1038"/>
                    </a:moveTo>
                    <a:lnTo>
                      <a:pt x="1384" y="1038"/>
                    </a:lnTo>
                    <a:lnTo>
                      <a:pt x="692" y="0"/>
                    </a:lnTo>
                    <a:close/>
                  </a:path>
                </a:pathLst>
              </a:custGeom>
              <a:solidFill>
                <a:srgbClr val="CC0033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781" name="图形 9"/>
              <p:cNvSpPr/>
              <p:nvPr/>
            </p:nvSpPr>
            <p:spPr>
              <a:xfrm>
                <a:off x="7560" y="4028"/>
                <a:ext cx="3" cy="2"/>
              </a:xfrm>
              <a:custGeom>
                <a:avLst/>
                <a:gdLst>
                  <a:gd name="connsiteX0" fmla="*/ 1654 w 1689"/>
                  <a:gd name="connsiteY0" fmla="*/ 519 h 1556"/>
                  <a:gd name="connsiteX1" fmla="*/ 530 w 1689"/>
                  <a:gd name="connsiteY1" fmla="*/ 0 h 1556"/>
                  <a:gd name="connsiteX2" fmla="*/ 11 w 1689"/>
                  <a:gd name="connsiteY2" fmla="*/ 1038 h 1556"/>
                  <a:gd name="connsiteX3" fmla="*/ 1136 w 1689"/>
                  <a:gd name="connsiteY3" fmla="*/ 1557 h 1556"/>
                  <a:gd name="connsiteX4" fmla="*/ 1654 w 1689"/>
                  <a:gd name="connsiteY4" fmla="*/ 519 h 15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89" h="1556">
                    <a:moveTo>
                      <a:pt x="1654" y="519"/>
                    </a:moveTo>
                    <a:cubicBezTo>
                      <a:pt x="1481" y="259"/>
                      <a:pt x="876" y="173"/>
                      <a:pt x="530" y="0"/>
                    </a:cubicBezTo>
                    <a:cubicBezTo>
                      <a:pt x="357" y="346"/>
                      <a:pt x="-75" y="778"/>
                      <a:pt x="11" y="1038"/>
                    </a:cubicBezTo>
                    <a:cubicBezTo>
                      <a:pt x="184" y="1297"/>
                      <a:pt x="790" y="1384"/>
                      <a:pt x="1136" y="1557"/>
                    </a:cubicBezTo>
                    <a:cubicBezTo>
                      <a:pt x="1308" y="1211"/>
                      <a:pt x="1827" y="778"/>
                      <a:pt x="1654" y="519"/>
                    </a:cubicBezTo>
                    <a:close/>
                  </a:path>
                </a:pathLst>
              </a:custGeom>
              <a:solidFill>
                <a:srgbClr val="CC0033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782" name="图形 9"/>
              <p:cNvSpPr/>
              <p:nvPr/>
            </p:nvSpPr>
            <p:spPr>
              <a:xfrm>
                <a:off x="8574" y="4116"/>
                <a:ext cx="22" cy="47"/>
              </a:xfrm>
              <a:custGeom>
                <a:avLst/>
                <a:gdLst>
                  <a:gd name="connsiteX0" fmla="*/ 4953 w 13859"/>
                  <a:gd name="connsiteY0" fmla="*/ 327 h 29900"/>
                  <a:gd name="connsiteX1" fmla="*/ 197 w 13859"/>
                  <a:gd name="connsiteY1" fmla="*/ 9493 h 29900"/>
                  <a:gd name="connsiteX2" fmla="*/ 13081 w 13859"/>
                  <a:gd name="connsiteY2" fmla="*/ 29901 h 29900"/>
                  <a:gd name="connsiteX3" fmla="*/ 13860 w 13859"/>
                  <a:gd name="connsiteY3" fmla="*/ 8455 h 29900"/>
                  <a:gd name="connsiteX4" fmla="*/ 4953 w 13859"/>
                  <a:gd name="connsiteY4" fmla="*/ 327 h 29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859" h="29900">
                    <a:moveTo>
                      <a:pt x="4953" y="327"/>
                    </a:moveTo>
                    <a:cubicBezTo>
                      <a:pt x="2445" y="932"/>
                      <a:pt x="-841" y="7158"/>
                      <a:pt x="197" y="9493"/>
                    </a:cubicBezTo>
                    <a:cubicBezTo>
                      <a:pt x="3483" y="16670"/>
                      <a:pt x="8671" y="23156"/>
                      <a:pt x="13081" y="29901"/>
                    </a:cubicBezTo>
                    <a:cubicBezTo>
                      <a:pt x="13427" y="22810"/>
                      <a:pt x="13860" y="15633"/>
                      <a:pt x="13860" y="8455"/>
                    </a:cubicBezTo>
                    <a:cubicBezTo>
                      <a:pt x="13860" y="3526"/>
                      <a:pt x="11698" y="-1316"/>
                      <a:pt x="4953" y="327"/>
                    </a:cubicBezTo>
                    <a:close/>
                  </a:path>
                </a:pathLst>
              </a:custGeom>
              <a:solidFill>
                <a:srgbClr val="CC0033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783" name="图形 9"/>
              <p:cNvSpPr/>
              <p:nvPr/>
            </p:nvSpPr>
            <p:spPr>
              <a:xfrm>
                <a:off x="8595" y="4163"/>
                <a:ext cx="0" cy="1"/>
              </a:xfrm>
              <a:custGeom>
                <a:avLst/>
                <a:gdLst>
                  <a:gd name="connsiteX0" fmla="*/ 173 w 172"/>
                  <a:gd name="connsiteY0" fmla="*/ 259 h 432"/>
                  <a:gd name="connsiteX1" fmla="*/ 0 w 172"/>
                  <a:gd name="connsiteY1" fmla="*/ 0 h 432"/>
                  <a:gd name="connsiteX2" fmla="*/ 0 w 172"/>
                  <a:gd name="connsiteY2" fmla="*/ 432 h 432"/>
                  <a:gd name="connsiteX3" fmla="*/ 173 w 172"/>
                  <a:gd name="connsiteY3" fmla="*/ 259 h 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2" h="432">
                    <a:moveTo>
                      <a:pt x="173" y="259"/>
                    </a:moveTo>
                    <a:cubicBezTo>
                      <a:pt x="86" y="173"/>
                      <a:pt x="86" y="86"/>
                      <a:pt x="0" y="0"/>
                    </a:cubicBezTo>
                    <a:cubicBezTo>
                      <a:pt x="0" y="173"/>
                      <a:pt x="0" y="346"/>
                      <a:pt x="0" y="432"/>
                    </a:cubicBezTo>
                    <a:lnTo>
                      <a:pt x="173" y="259"/>
                    </a:lnTo>
                    <a:close/>
                  </a:path>
                </a:pathLst>
              </a:custGeom>
              <a:solidFill>
                <a:srgbClr val="FFFFFF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784" name="图形 9"/>
              <p:cNvSpPr/>
              <p:nvPr/>
            </p:nvSpPr>
            <p:spPr>
              <a:xfrm>
                <a:off x="10362" y="6507"/>
                <a:ext cx="13" cy="45"/>
              </a:xfrm>
              <a:custGeom>
                <a:avLst/>
                <a:gdLst>
                  <a:gd name="connsiteX0" fmla="*/ 0 w 8556"/>
                  <a:gd name="connsiteY0" fmla="*/ 28277 h 28277"/>
                  <a:gd name="connsiteX1" fmla="*/ 1902 w 8556"/>
                  <a:gd name="connsiteY1" fmla="*/ 0 h 28277"/>
                  <a:gd name="connsiteX2" fmla="*/ 0 w 8556"/>
                  <a:gd name="connsiteY2" fmla="*/ 28277 h 282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8556" h="28277">
                    <a:moveTo>
                      <a:pt x="0" y="28277"/>
                    </a:moveTo>
                    <a:cubicBezTo>
                      <a:pt x="11069" y="19024"/>
                      <a:pt x="11069" y="19024"/>
                      <a:pt x="1902" y="0"/>
                    </a:cubicBezTo>
                    <a:cubicBezTo>
                      <a:pt x="1297" y="9772"/>
                      <a:pt x="778" y="17814"/>
                      <a:pt x="0" y="28277"/>
                    </a:cubicBezTo>
                    <a:close/>
                  </a:path>
                </a:pathLst>
              </a:custGeom>
              <a:solidFill>
                <a:srgbClr val="CC0033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785" name="图形 9"/>
              <p:cNvSpPr/>
              <p:nvPr/>
            </p:nvSpPr>
            <p:spPr>
              <a:xfrm>
                <a:off x="12651" y="4067"/>
                <a:ext cx="9" cy="8"/>
              </a:xfrm>
              <a:custGeom>
                <a:avLst/>
                <a:gdLst>
                  <a:gd name="connsiteX0" fmla="*/ 5621 w 5620"/>
                  <a:gd name="connsiteY0" fmla="*/ 0 h 4842"/>
                  <a:gd name="connsiteX1" fmla="*/ 0 w 5620"/>
                  <a:gd name="connsiteY1" fmla="*/ 3372 h 4842"/>
                  <a:gd name="connsiteX2" fmla="*/ 1643 w 5620"/>
                  <a:gd name="connsiteY2" fmla="*/ 4843 h 4842"/>
                  <a:gd name="connsiteX3" fmla="*/ 5621 w 5620"/>
                  <a:gd name="connsiteY3" fmla="*/ 0 h 48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620" h="4842">
                    <a:moveTo>
                      <a:pt x="5621" y="0"/>
                    </a:moveTo>
                    <a:cubicBezTo>
                      <a:pt x="3718" y="1124"/>
                      <a:pt x="1902" y="2248"/>
                      <a:pt x="0" y="3372"/>
                    </a:cubicBezTo>
                    <a:cubicBezTo>
                      <a:pt x="519" y="3891"/>
                      <a:pt x="1124" y="4324"/>
                      <a:pt x="1643" y="4843"/>
                    </a:cubicBezTo>
                    <a:cubicBezTo>
                      <a:pt x="2940" y="3200"/>
                      <a:pt x="4324" y="1643"/>
                      <a:pt x="5621" y="0"/>
                    </a:cubicBezTo>
                    <a:close/>
                  </a:path>
                </a:pathLst>
              </a:custGeom>
              <a:solidFill>
                <a:srgbClr val="CC0033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786" name="图形 9"/>
              <p:cNvSpPr/>
              <p:nvPr/>
            </p:nvSpPr>
            <p:spPr>
              <a:xfrm>
                <a:off x="10271" y="4020"/>
                <a:ext cx="7" cy="4"/>
              </a:xfrm>
              <a:custGeom>
                <a:avLst/>
                <a:gdLst>
                  <a:gd name="connsiteX0" fmla="*/ 4497 w 4496"/>
                  <a:gd name="connsiteY0" fmla="*/ 0 h 2507"/>
                  <a:gd name="connsiteX1" fmla="*/ 0 w 4496"/>
                  <a:gd name="connsiteY1" fmla="*/ 2421 h 2507"/>
                  <a:gd name="connsiteX2" fmla="*/ 173 w 4496"/>
                  <a:gd name="connsiteY2" fmla="*/ 2508 h 2507"/>
                  <a:gd name="connsiteX3" fmla="*/ 4497 w 4496"/>
                  <a:gd name="connsiteY3" fmla="*/ 0 h 25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496" h="2507">
                    <a:moveTo>
                      <a:pt x="4497" y="0"/>
                    </a:moveTo>
                    <a:cubicBezTo>
                      <a:pt x="3026" y="778"/>
                      <a:pt x="1470" y="1643"/>
                      <a:pt x="0" y="2421"/>
                    </a:cubicBezTo>
                    <a:lnTo>
                      <a:pt x="173" y="2508"/>
                    </a:lnTo>
                    <a:cubicBezTo>
                      <a:pt x="1643" y="1643"/>
                      <a:pt x="3026" y="865"/>
                      <a:pt x="4497" y="0"/>
                    </a:cubicBezTo>
                    <a:close/>
                  </a:path>
                </a:pathLst>
              </a:custGeom>
              <a:solidFill>
                <a:srgbClr val="CC0033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787" name="图形 9"/>
              <p:cNvSpPr/>
              <p:nvPr/>
            </p:nvSpPr>
            <p:spPr>
              <a:xfrm>
                <a:off x="11710" y="4070"/>
                <a:ext cx="0" cy="1"/>
              </a:xfrm>
              <a:custGeom>
                <a:avLst/>
                <a:gdLst>
                  <a:gd name="connsiteX0" fmla="*/ 173 w 172"/>
                  <a:gd name="connsiteY0" fmla="*/ 346 h 345"/>
                  <a:gd name="connsiteX1" fmla="*/ 173 w 172"/>
                  <a:gd name="connsiteY1" fmla="*/ 346 h 345"/>
                  <a:gd name="connsiteX2" fmla="*/ 0 w 172"/>
                  <a:gd name="connsiteY2" fmla="*/ 0 h 345"/>
                  <a:gd name="connsiteX3" fmla="*/ 173 w 172"/>
                  <a:gd name="connsiteY3" fmla="*/ 346 h 345"/>
                  <a:gd name="connsiteX4" fmla="*/ 173 w 172"/>
                  <a:gd name="connsiteY4" fmla="*/ 346 h 3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2" h="345">
                    <a:moveTo>
                      <a:pt x="173" y="346"/>
                    </a:moveTo>
                    <a:lnTo>
                      <a:pt x="173" y="346"/>
                    </a:lnTo>
                    <a:cubicBezTo>
                      <a:pt x="87" y="259"/>
                      <a:pt x="87" y="173"/>
                      <a:pt x="0" y="0"/>
                    </a:cubicBezTo>
                    <a:cubicBezTo>
                      <a:pt x="87" y="173"/>
                      <a:pt x="87" y="259"/>
                      <a:pt x="173" y="346"/>
                    </a:cubicBezTo>
                    <a:cubicBezTo>
                      <a:pt x="173" y="346"/>
                      <a:pt x="173" y="346"/>
                      <a:pt x="173" y="346"/>
                    </a:cubicBezTo>
                    <a:close/>
                  </a:path>
                </a:pathLst>
              </a:custGeom>
              <a:solidFill>
                <a:srgbClr val="CC0033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789" name="图形 9"/>
              <p:cNvSpPr/>
              <p:nvPr/>
            </p:nvSpPr>
            <p:spPr>
              <a:xfrm>
                <a:off x="12381" y="4142"/>
                <a:ext cx="1" cy="1"/>
              </a:xfrm>
              <a:custGeom>
                <a:avLst/>
                <a:gdLst>
                  <a:gd name="connsiteX0" fmla="*/ 173 w 951"/>
                  <a:gd name="connsiteY0" fmla="*/ 0 h 518"/>
                  <a:gd name="connsiteX1" fmla="*/ 0 w 951"/>
                  <a:gd name="connsiteY1" fmla="*/ 259 h 518"/>
                  <a:gd name="connsiteX2" fmla="*/ 951 w 951"/>
                  <a:gd name="connsiteY2" fmla="*/ 519 h 5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51" h="518">
                    <a:moveTo>
                      <a:pt x="173" y="0"/>
                    </a:moveTo>
                    <a:lnTo>
                      <a:pt x="0" y="259"/>
                    </a:lnTo>
                    <a:lnTo>
                      <a:pt x="951" y="519"/>
                    </a:lnTo>
                    <a:close/>
                  </a:path>
                </a:pathLst>
              </a:custGeom>
              <a:solidFill>
                <a:srgbClr val="FFFFFF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790" name="图形 9"/>
              <p:cNvSpPr/>
              <p:nvPr/>
            </p:nvSpPr>
            <p:spPr>
              <a:xfrm>
                <a:off x="12285" y="4119"/>
                <a:ext cx="5" cy="4"/>
              </a:xfrm>
              <a:custGeom>
                <a:avLst/>
                <a:gdLst>
                  <a:gd name="connsiteX0" fmla="*/ 2940 w 2947"/>
                  <a:gd name="connsiteY0" fmla="*/ 1729 h 2767"/>
                  <a:gd name="connsiteX1" fmla="*/ 951 w 2947"/>
                  <a:gd name="connsiteY1" fmla="*/ 0 h 2767"/>
                  <a:gd name="connsiteX2" fmla="*/ 0 w 2947"/>
                  <a:gd name="connsiteY2" fmla="*/ 1038 h 2767"/>
                  <a:gd name="connsiteX3" fmla="*/ 1989 w 2947"/>
                  <a:gd name="connsiteY3" fmla="*/ 2767 h 2767"/>
                  <a:gd name="connsiteX4" fmla="*/ 2940 w 2947"/>
                  <a:gd name="connsiteY4" fmla="*/ 1729 h 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947" h="2767">
                    <a:moveTo>
                      <a:pt x="2940" y="1729"/>
                    </a:moveTo>
                    <a:cubicBezTo>
                      <a:pt x="2335" y="1124"/>
                      <a:pt x="1643" y="519"/>
                      <a:pt x="951" y="0"/>
                    </a:cubicBezTo>
                    <a:cubicBezTo>
                      <a:pt x="605" y="346"/>
                      <a:pt x="0" y="951"/>
                      <a:pt x="0" y="1038"/>
                    </a:cubicBezTo>
                    <a:cubicBezTo>
                      <a:pt x="605" y="1643"/>
                      <a:pt x="1297" y="2162"/>
                      <a:pt x="1989" y="2767"/>
                    </a:cubicBezTo>
                    <a:cubicBezTo>
                      <a:pt x="2335" y="2335"/>
                      <a:pt x="3026" y="1729"/>
                      <a:pt x="2940" y="1729"/>
                    </a:cubicBezTo>
                    <a:close/>
                  </a:path>
                </a:pathLst>
              </a:custGeom>
              <a:solidFill>
                <a:srgbClr val="CC0033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791" name="图形 9"/>
              <p:cNvSpPr/>
              <p:nvPr/>
            </p:nvSpPr>
            <p:spPr>
              <a:xfrm>
                <a:off x="11710" y="4071"/>
                <a:ext cx="1" cy="1"/>
              </a:xfrm>
              <a:custGeom>
                <a:avLst/>
                <a:gdLst>
                  <a:gd name="connsiteX0" fmla="*/ 692 w 691"/>
                  <a:gd name="connsiteY0" fmla="*/ 865 h 951"/>
                  <a:gd name="connsiteX1" fmla="*/ 0 w 691"/>
                  <a:gd name="connsiteY1" fmla="*/ 0 h 951"/>
                  <a:gd name="connsiteX2" fmla="*/ 605 w 691"/>
                  <a:gd name="connsiteY2" fmla="*/ 951 h 951"/>
                  <a:gd name="connsiteX3" fmla="*/ 692 w 691"/>
                  <a:gd name="connsiteY3" fmla="*/ 865 h 9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91" h="951">
                    <a:moveTo>
                      <a:pt x="692" y="865"/>
                    </a:moveTo>
                    <a:cubicBezTo>
                      <a:pt x="432" y="605"/>
                      <a:pt x="173" y="259"/>
                      <a:pt x="0" y="0"/>
                    </a:cubicBezTo>
                    <a:cubicBezTo>
                      <a:pt x="173" y="259"/>
                      <a:pt x="346" y="605"/>
                      <a:pt x="605" y="951"/>
                    </a:cubicBezTo>
                    <a:lnTo>
                      <a:pt x="692" y="865"/>
                    </a:lnTo>
                    <a:close/>
                  </a:path>
                </a:pathLst>
              </a:custGeom>
              <a:solidFill>
                <a:srgbClr val="CC0033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793" name="图形 9"/>
              <p:cNvSpPr/>
              <p:nvPr/>
            </p:nvSpPr>
            <p:spPr>
              <a:xfrm>
                <a:off x="11709" y="4070"/>
                <a:ext cx="0" cy="1"/>
              </a:xfrm>
              <a:custGeom>
                <a:avLst/>
                <a:gdLst>
                  <a:gd name="connsiteX0" fmla="*/ 195 w 194"/>
                  <a:gd name="connsiteY0" fmla="*/ 392 h 391"/>
                  <a:gd name="connsiteX1" fmla="*/ 195 w 194"/>
                  <a:gd name="connsiteY1" fmla="*/ 392 h 391"/>
                  <a:gd name="connsiteX2" fmla="*/ 195 w 194"/>
                  <a:gd name="connsiteY2" fmla="*/ 392 h 3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94" h="391">
                    <a:moveTo>
                      <a:pt x="195" y="392"/>
                    </a:moveTo>
                    <a:cubicBezTo>
                      <a:pt x="-65" y="-214"/>
                      <a:pt x="-65" y="-41"/>
                      <a:pt x="195" y="392"/>
                    </a:cubicBezTo>
                    <a:lnTo>
                      <a:pt x="195" y="392"/>
                    </a:lnTo>
                    <a:close/>
                  </a:path>
                </a:pathLst>
              </a:custGeom>
              <a:solidFill>
                <a:srgbClr val="CC0033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794" name="图形 9"/>
              <p:cNvSpPr/>
              <p:nvPr/>
            </p:nvSpPr>
            <p:spPr>
              <a:xfrm>
                <a:off x="11680" y="4022"/>
                <a:ext cx="21" cy="18"/>
              </a:xfrm>
              <a:custGeom>
                <a:avLst/>
                <a:gdLst>
                  <a:gd name="connsiteX0" fmla="*/ 12193 w 13642"/>
                  <a:gd name="connsiteY0" fmla="*/ 0 h 11282"/>
                  <a:gd name="connsiteX1" fmla="*/ 0 w 13642"/>
                  <a:gd name="connsiteY1" fmla="*/ 4929 h 11282"/>
                  <a:gd name="connsiteX2" fmla="*/ 8388 w 13642"/>
                  <a:gd name="connsiteY2" fmla="*/ 11242 h 11282"/>
                  <a:gd name="connsiteX3" fmla="*/ 12193 w 13642"/>
                  <a:gd name="connsiteY3" fmla="*/ 0 h 112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642" h="11282">
                    <a:moveTo>
                      <a:pt x="12193" y="0"/>
                    </a:moveTo>
                    <a:cubicBezTo>
                      <a:pt x="7610" y="1816"/>
                      <a:pt x="3805" y="3373"/>
                      <a:pt x="0" y="4929"/>
                    </a:cubicBezTo>
                    <a:cubicBezTo>
                      <a:pt x="2854" y="7264"/>
                      <a:pt x="6399" y="11761"/>
                      <a:pt x="8388" y="11242"/>
                    </a:cubicBezTo>
                    <a:cubicBezTo>
                      <a:pt x="14268" y="9858"/>
                      <a:pt x="14701" y="5361"/>
                      <a:pt x="12193" y="0"/>
                    </a:cubicBezTo>
                    <a:close/>
                  </a:path>
                </a:pathLst>
              </a:custGeom>
              <a:solidFill>
                <a:srgbClr val="CC0033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795" name="图形 9"/>
              <p:cNvSpPr/>
              <p:nvPr/>
            </p:nvSpPr>
            <p:spPr>
              <a:xfrm>
                <a:off x="10804" y="4158"/>
                <a:ext cx="1" cy="1"/>
              </a:xfrm>
              <a:custGeom>
                <a:avLst/>
                <a:gdLst>
                  <a:gd name="connsiteX0" fmla="*/ 432 w 518"/>
                  <a:gd name="connsiteY0" fmla="*/ 0 h 778"/>
                  <a:gd name="connsiteX1" fmla="*/ 0 w 518"/>
                  <a:gd name="connsiteY1" fmla="*/ 778 h 778"/>
                  <a:gd name="connsiteX2" fmla="*/ 519 w 518"/>
                  <a:gd name="connsiteY2" fmla="*/ 86 h 7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518" h="778">
                    <a:moveTo>
                      <a:pt x="432" y="0"/>
                    </a:moveTo>
                    <a:lnTo>
                      <a:pt x="0" y="778"/>
                    </a:lnTo>
                    <a:lnTo>
                      <a:pt x="519" y="86"/>
                    </a:lnTo>
                    <a:close/>
                  </a:path>
                </a:pathLst>
              </a:custGeom>
              <a:solidFill>
                <a:srgbClr val="FFFFFF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796" name="图形 9"/>
              <p:cNvSpPr/>
              <p:nvPr/>
            </p:nvSpPr>
            <p:spPr>
              <a:xfrm>
                <a:off x="10558" y="6531"/>
                <a:ext cx="4" cy="3"/>
              </a:xfrm>
              <a:custGeom>
                <a:avLst/>
                <a:gdLst>
                  <a:gd name="connsiteX0" fmla="*/ 1583 w 2706"/>
                  <a:gd name="connsiteY0" fmla="*/ 0 h 1816"/>
                  <a:gd name="connsiteX1" fmla="*/ 112 w 2706"/>
                  <a:gd name="connsiteY1" fmla="*/ 432 h 1816"/>
                  <a:gd name="connsiteX2" fmla="*/ 199 w 2706"/>
                  <a:gd name="connsiteY2" fmla="*/ 1816 h 1816"/>
                  <a:gd name="connsiteX3" fmla="*/ 2707 w 2706"/>
                  <a:gd name="connsiteY3" fmla="*/ 1124 h 1816"/>
                  <a:gd name="connsiteX4" fmla="*/ 1583 w 2706"/>
                  <a:gd name="connsiteY4" fmla="*/ 0 h 18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706" h="1816">
                    <a:moveTo>
                      <a:pt x="1583" y="0"/>
                    </a:moveTo>
                    <a:cubicBezTo>
                      <a:pt x="1064" y="173"/>
                      <a:pt x="285" y="173"/>
                      <a:pt x="112" y="432"/>
                    </a:cubicBezTo>
                    <a:cubicBezTo>
                      <a:pt x="-147" y="778"/>
                      <a:pt x="112" y="1384"/>
                      <a:pt x="199" y="1816"/>
                    </a:cubicBezTo>
                    <a:cubicBezTo>
                      <a:pt x="1064" y="1557"/>
                      <a:pt x="1842" y="1384"/>
                      <a:pt x="2707" y="1124"/>
                    </a:cubicBezTo>
                    <a:cubicBezTo>
                      <a:pt x="2274" y="778"/>
                      <a:pt x="1928" y="346"/>
                      <a:pt x="1583" y="0"/>
                    </a:cubicBezTo>
                    <a:close/>
                  </a:path>
                </a:pathLst>
              </a:custGeom>
              <a:solidFill>
                <a:srgbClr val="CC0033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797" name="图形 9"/>
              <p:cNvSpPr/>
              <p:nvPr/>
            </p:nvSpPr>
            <p:spPr>
              <a:xfrm>
                <a:off x="10612" y="4036"/>
                <a:ext cx="37" cy="44"/>
              </a:xfrm>
              <a:custGeom>
                <a:avLst/>
                <a:gdLst>
                  <a:gd name="connsiteX0" fmla="*/ 22948 w 23646"/>
                  <a:gd name="connsiteY0" fmla="*/ 10204 h 28190"/>
                  <a:gd name="connsiteX1" fmla="*/ 22083 w 23646"/>
                  <a:gd name="connsiteY1" fmla="*/ 0 h 28190"/>
                  <a:gd name="connsiteX2" fmla="*/ 10668 w 23646"/>
                  <a:gd name="connsiteY2" fmla="*/ 2162 h 28190"/>
                  <a:gd name="connsiteX3" fmla="*/ 724 w 23646"/>
                  <a:gd name="connsiteY3" fmla="*/ 28191 h 28190"/>
                  <a:gd name="connsiteX4" fmla="*/ 22948 w 23646"/>
                  <a:gd name="connsiteY4" fmla="*/ 10204 h 281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3646" h="28190">
                    <a:moveTo>
                      <a:pt x="22948" y="10204"/>
                    </a:moveTo>
                    <a:cubicBezTo>
                      <a:pt x="24763" y="8302"/>
                      <a:pt x="22515" y="3459"/>
                      <a:pt x="22083" y="0"/>
                    </a:cubicBezTo>
                    <a:cubicBezTo>
                      <a:pt x="18191" y="605"/>
                      <a:pt x="12398" y="173"/>
                      <a:pt x="10668" y="2162"/>
                    </a:cubicBezTo>
                    <a:cubicBezTo>
                      <a:pt x="5220" y="8474"/>
                      <a:pt x="-2390" y="14528"/>
                      <a:pt x="724" y="28191"/>
                    </a:cubicBezTo>
                    <a:cubicBezTo>
                      <a:pt x="10236" y="20667"/>
                      <a:pt x="17413" y="15911"/>
                      <a:pt x="22948" y="10204"/>
                    </a:cubicBezTo>
                    <a:close/>
                  </a:path>
                </a:pathLst>
              </a:custGeom>
              <a:solidFill>
                <a:srgbClr val="CC0033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798" name="图形 9"/>
              <p:cNvSpPr/>
              <p:nvPr/>
            </p:nvSpPr>
            <p:spPr>
              <a:xfrm>
                <a:off x="9608" y="4089"/>
                <a:ext cx="5" cy="20"/>
              </a:xfrm>
              <a:custGeom>
                <a:avLst/>
                <a:gdLst>
                  <a:gd name="connsiteX0" fmla="*/ 3200 w 3199"/>
                  <a:gd name="connsiteY0" fmla="*/ 173 h 12452"/>
                  <a:gd name="connsiteX1" fmla="*/ 1211 w 3199"/>
                  <a:gd name="connsiteY1" fmla="*/ 0 h 12452"/>
                  <a:gd name="connsiteX2" fmla="*/ 0 w 3199"/>
                  <a:gd name="connsiteY2" fmla="*/ 12193 h 12452"/>
                  <a:gd name="connsiteX3" fmla="*/ 1989 w 3199"/>
                  <a:gd name="connsiteY3" fmla="*/ 12452 h 12452"/>
                  <a:gd name="connsiteX4" fmla="*/ 3200 w 3199"/>
                  <a:gd name="connsiteY4" fmla="*/ 173 h 124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199" h="12452">
                    <a:moveTo>
                      <a:pt x="3200" y="173"/>
                    </a:moveTo>
                    <a:cubicBezTo>
                      <a:pt x="2508" y="86"/>
                      <a:pt x="1816" y="86"/>
                      <a:pt x="1211" y="0"/>
                    </a:cubicBezTo>
                    <a:cubicBezTo>
                      <a:pt x="778" y="4064"/>
                      <a:pt x="346" y="8129"/>
                      <a:pt x="0" y="12193"/>
                    </a:cubicBezTo>
                    <a:cubicBezTo>
                      <a:pt x="692" y="12279"/>
                      <a:pt x="1297" y="12366"/>
                      <a:pt x="1989" y="12452"/>
                    </a:cubicBezTo>
                    <a:cubicBezTo>
                      <a:pt x="2421" y="8388"/>
                      <a:pt x="2767" y="4324"/>
                      <a:pt x="3200" y="173"/>
                    </a:cubicBezTo>
                    <a:close/>
                  </a:path>
                </a:pathLst>
              </a:custGeom>
              <a:solidFill>
                <a:srgbClr val="CC0033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799" name="图形 9"/>
              <p:cNvSpPr/>
              <p:nvPr/>
            </p:nvSpPr>
            <p:spPr>
              <a:xfrm>
                <a:off x="9364" y="4131"/>
                <a:ext cx="5" cy="3"/>
              </a:xfrm>
              <a:custGeom>
                <a:avLst/>
                <a:gdLst>
                  <a:gd name="connsiteX0" fmla="*/ 2162 w 3026"/>
                  <a:gd name="connsiteY0" fmla="*/ 2162 h 2161"/>
                  <a:gd name="connsiteX1" fmla="*/ 3026 w 3026"/>
                  <a:gd name="connsiteY1" fmla="*/ 865 h 2161"/>
                  <a:gd name="connsiteX2" fmla="*/ 1643 w 3026"/>
                  <a:gd name="connsiteY2" fmla="*/ 0 h 2161"/>
                  <a:gd name="connsiteX3" fmla="*/ 0 w 3026"/>
                  <a:gd name="connsiteY3" fmla="*/ 692 h 2161"/>
                  <a:gd name="connsiteX4" fmla="*/ 2162 w 3026"/>
                  <a:gd name="connsiteY4" fmla="*/ 2162 h 21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26" h="2161">
                    <a:moveTo>
                      <a:pt x="2162" y="2162"/>
                    </a:moveTo>
                    <a:lnTo>
                      <a:pt x="3026" y="865"/>
                    </a:lnTo>
                    <a:cubicBezTo>
                      <a:pt x="2594" y="519"/>
                      <a:pt x="2075" y="0"/>
                      <a:pt x="1643" y="0"/>
                    </a:cubicBezTo>
                    <a:cubicBezTo>
                      <a:pt x="1124" y="0"/>
                      <a:pt x="605" y="432"/>
                      <a:pt x="0" y="692"/>
                    </a:cubicBezTo>
                    <a:cubicBezTo>
                      <a:pt x="778" y="1124"/>
                      <a:pt x="1470" y="1643"/>
                      <a:pt x="2162" y="2162"/>
                    </a:cubicBezTo>
                    <a:close/>
                  </a:path>
                </a:pathLst>
              </a:custGeom>
              <a:solidFill>
                <a:srgbClr val="CC0033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800" name="图形 9"/>
              <p:cNvSpPr/>
              <p:nvPr/>
            </p:nvSpPr>
            <p:spPr>
              <a:xfrm>
                <a:off x="12682" y="4020"/>
                <a:ext cx="10" cy="9"/>
              </a:xfrm>
              <a:custGeom>
                <a:avLst/>
                <a:gdLst>
                  <a:gd name="connsiteX0" fmla="*/ 6226 w 6226"/>
                  <a:gd name="connsiteY0" fmla="*/ 4064 h 5724"/>
                  <a:gd name="connsiteX1" fmla="*/ 5102 w 6226"/>
                  <a:gd name="connsiteY1" fmla="*/ 0 h 5724"/>
                  <a:gd name="connsiteX2" fmla="*/ 0 w 6226"/>
                  <a:gd name="connsiteY2" fmla="*/ 3632 h 5724"/>
                  <a:gd name="connsiteX3" fmla="*/ 3632 w 6226"/>
                  <a:gd name="connsiteY3" fmla="*/ 5707 h 5724"/>
                  <a:gd name="connsiteX4" fmla="*/ 6226 w 6226"/>
                  <a:gd name="connsiteY4" fmla="*/ 4064 h 57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226" h="5724">
                    <a:moveTo>
                      <a:pt x="6226" y="4064"/>
                    </a:moveTo>
                    <a:cubicBezTo>
                      <a:pt x="6226" y="2594"/>
                      <a:pt x="5448" y="1211"/>
                      <a:pt x="5102" y="0"/>
                    </a:cubicBezTo>
                    <a:cubicBezTo>
                      <a:pt x="1730" y="2421"/>
                      <a:pt x="865" y="3027"/>
                      <a:pt x="0" y="3632"/>
                    </a:cubicBezTo>
                    <a:cubicBezTo>
                      <a:pt x="1211" y="4324"/>
                      <a:pt x="2335" y="5361"/>
                      <a:pt x="3632" y="5707"/>
                    </a:cubicBezTo>
                    <a:cubicBezTo>
                      <a:pt x="4410" y="5880"/>
                      <a:pt x="6226" y="4670"/>
                      <a:pt x="6226" y="4064"/>
                    </a:cubicBezTo>
                    <a:close/>
                  </a:path>
                </a:pathLst>
              </a:custGeom>
              <a:solidFill>
                <a:srgbClr val="CC0033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801" name="图形 9"/>
              <p:cNvSpPr/>
              <p:nvPr/>
            </p:nvSpPr>
            <p:spPr>
              <a:xfrm>
                <a:off x="12660" y="4067"/>
                <a:ext cx="1" cy="1"/>
              </a:xfrm>
              <a:custGeom>
                <a:avLst/>
                <a:gdLst>
                  <a:gd name="connsiteX0" fmla="*/ 432 w 605"/>
                  <a:gd name="connsiteY0" fmla="*/ 0 h 518"/>
                  <a:gd name="connsiteX1" fmla="*/ 0 w 605"/>
                  <a:gd name="connsiteY1" fmla="*/ 519 h 518"/>
                  <a:gd name="connsiteX2" fmla="*/ 605 w 605"/>
                  <a:gd name="connsiteY2" fmla="*/ 173 h 518"/>
                  <a:gd name="connsiteX3" fmla="*/ 432 w 605"/>
                  <a:gd name="connsiteY3" fmla="*/ 0 h 5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05" h="518">
                    <a:moveTo>
                      <a:pt x="432" y="0"/>
                    </a:moveTo>
                    <a:cubicBezTo>
                      <a:pt x="260" y="173"/>
                      <a:pt x="173" y="346"/>
                      <a:pt x="0" y="519"/>
                    </a:cubicBezTo>
                    <a:cubicBezTo>
                      <a:pt x="173" y="432"/>
                      <a:pt x="346" y="259"/>
                      <a:pt x="605" y="173"/>
                    </a:cubicBezTo>
                    <a:lnTo>
                      <a:pt x="432" y="0"/>
                    </a:lnTo>
                    <a:close/>
                  </a:path>
                </a:pathLst>
              </a:custGeom>
              <a:solidFill>
                <a:srgbClr val="CC0033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802" name="图形 9"/>
              <p:cNvSpPr/>
              <p:nvPr/>
            </p:nvSpPr>
            <p:spPr>
              <a:xfrm>
                <a:off x="5634" y="5719"/>
                <a:ext cx="1" cy="1"/>
              </a:xfrm>
              <a:custGeom>
                <a:avLst/>
                <a:gdLst>
                  <a:gd name="connsiteX0" fmla="*/ 346 w 518"/>
                  <a:gd name="connsiteY0" fmla="*/ 346 h 345"/>
                  <a:gd name="connsiteX1" fmla="*/ 519 w 518"/>
                  <a:gd name="connsiteY1" fmla="*/ 259 h 345"/>
                  <a:gd name="connsiteX2" fmla="*/ 0 w 518"/>
                  <a:gd name="connsiteY2" fmla="*/ 0 h 345"/>
                  <a:gd name="connsiteX3" fmla="*/ 346 w 518"/>
                  <a:gd name="connsiteY3" fmla="*/ 346 h 3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18" h="345">
                    <a:moveTo>
                      <a:pt x="346" y="346"/>
                    </a:moveTo>
                    <a:lnTo>
                      <a:pt x="519" y="259"/>
                    </a:lnTo>
                    <a:cubicBezTo>
                      <a:pt x="346" y="173"/>
                      <a:pt x="173" y="86"/>
                      <a:pt x="0" y="0"/>
                    </a:cubicBezTo>
                    <a:cubicBezTo>
                      <a:pt x="0" y="86"/>
                      <a:pt x="173" y="259"/>
                      <a:pt x="346" y="346"/>
                    </a:cubicBezTo>
                    <a:close/>
                  </a:path>
                </a:pathLst>
              </a:custGeom>
              <a:solidFill>
                <a:srgbClr val="CC0033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803" name="图形 9"/>
              <p:cNvSpPr/>
              <p:nvPr/>
            </p:nvSpPr>
            <p:spPr>
              <a:xfrm>
                <a:off x="9256" y="4117"/>
                <a:ext cx="9" cy="33"/>
              </a:xfrm>
              <a:custGeom>
                <a:avLst/>
                <a:gdLst>
                  <a:gd name="connsiteX0" fmla="*/ 5967 w 5966"/>
                  <a:gd name="connsiteY0" fmla="*/ 432 h 20753"/>
                  <a:gd name="connsiteX1" fmla="*/ 2075 w 5966"/>
                  <a:gd name="connsiteY1" fmla="*/ 0 h 20753"/>
                  <a:gd name="connsiteX2" fmla="*/ 0 w 5966"/>
                  <a:gd name="connsiteY2" fmla="*/ 20494 h 20753"/>
                  <a:gd name="connsiteX3" fmla="*/ 3718 w 5966"/>
                  <a:gd name="connsiteY3" fmla="*/ 20754 h 20753"/>
                  <a:gd name="connsiteX4" fmla="*/ 5967 w 5966"/>
                  <a:gd name="connsiteY4" fmla="*/ 432 h 207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966" h="20753">
                    <a:moveTo>
                      <a:pt x="5967" y="432"/>
                    </a:moveTo>
                    <a:lnTo>
                      <a:pt x="2075" y="0"/>
                    </a:lnTo>
                    <a:cubicBezTo>
                      <a:pt x="1384" y="6831"/>
                      <a:pt x="692" y="13663"/>
                      <a:pt x="0" y="20494"/>
                    </a:cubicBezTo>
                    <a:cubicBezTo>
                      <a:pt x="1211" y="20581"/>
                      <a:pt x="2508" y="20667"/>
                      <a:pt x="3718" y="20754"/>
                    </a:cubicBezTo>
                    <a:cubicBezTo>
                      <a:pt x="4497" y="14009"/>
                      <a:pt x="5189" y="7177"/>
                      <a:pt x="5967" y="432"/>
                    </a:cubicBezTo>
                    <a:close/>
                  </a:path>
                </a:pathLst>
              </a:custGeom>
              <a:solidFill>
                <a:srgbClr val="CC0033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804" name="图形 9"/>
              <p:cNvSpPr/>
              <p:nvPr/>
            </p:nvSpPr>
            <p:spPr>
              <a:xfrm>
                <a:off x="12661" y="4066"/>
                <a:ext cx="1" cy="1"/>
              </a:xfrm>
              <a:custGeom>
                <a:avLst/>
                <a:gdLst>
                  <a:gd name="connsiteX0" fmla="*/ 0 w 346"/>
                  <a:gd name="connsiteY0" fmla="*/ 605 h 778"/>
                  <a:gd name="connsiteX1" fmla="*/ 173 w 346"/>
                  <a:gd name="connsiteY1" fmla="*/ 778 h 778"/>
                  <a:gd name="connsiteX2" fmla="*/ 346 w 346"/>
                  <a:gd name="connsiteY2" fmla="*/ 0 h 778"/>
                  <a:gd name="connsiteX3" fmla="*/ 0 w 346"/>
                  <a:gd name="connsiteY3" fmla="*/ 605 h 7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46" h="778">
                    <a:moveTo>
                      <a:pt x="0" y="605"/>
                    </a:moveTo>
                    <a:lnTo>
                      <a:pt x="173" y="778"/>
                    </a:lnTo>
                    <a:cubicBezTo>
                      <a:pt x="260" y="519"/>
                      <a:pt x="260" y="259"/>
                      <a:pt x="346" y="0"/>
                    </a:cubicBezTo>
                    <a:cubicBezTo>
                      <a:pt x="173" y="173"/>
                      <a:pt x="87" y="432"/>
                      <a:pt x="0" y="605"/>
                    </a:cubicBezTo>
                    <a:close/>
                  </a:path>
                </a:pathLst>
              </a:custGeom>
              <a:solidFill>
                <a:srgbClr val="CC0033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806" name="图形 9"/>
              <p:cNvSpPr/>
              <p:nvPr/>
            </p:nvSpPr>
            <p:spPr>
              <a:xfrm>
                <a:off x="12661" y="4051"/>
                <a:ext cx="7" cy="15"/>
              </a:xfrm>
              <a:custGeom>
                <a:avLst/>
                <a:gdLst>
                  <a:gd name="connsiteX0" fmla="*/ 1989 w 4755"/>
                  <a:gd name="connsiteY0" fmla="*/ 0 h 9339"/>
                  <a:gd name="connsiteX1" fmla="*/ 0 w 4755"/>
                  <a:gd name="connsiteY1" fmla="*/ 9339 h 9339"/>
                  <a:gd name="connsiteX2" fmla="*/ 4756 w 4755"/>
                  <a:gd name="connsiteY2" fmla="*/ 692 h 9339"/>
                  <a:gd name="connsiteX3" fmla="*/ 1989 w 4755"/>
                  <a:gd name="connsiteY3" fmla="*/ 0 h 93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755" h="9339">
                    <a:moveTo>
                      <a:pt x="1989" y="0"/>
                    </a:moveTo>
                    <a:cubicBezTo>
                      <a:pt x="1297" y="3113"/>
                      <a:pt x="605" y="6226"/>
                      <a:pt x="0" y="9339"/>
                    </a:cubicBezTo>
                    <a:cubicBezTo>
                      <a:pt x="1556" y="6486"/>
                      <a:pt x="3113" y="3632"/>
                      <a:pt x="4756" y="692"/>
                    </a:cubicBezTo>
                    <a:cubicBezTo>
                      <a:pt x="3805" y="432"/>
                      <a:pt x="2854" y="259"/>
                      <a:pt x="1989" y="0"/>
                    </a:cubicBezTo>
                    <a:close/>
                  </a:path>
                </a:pathLst>
              </a:custGeom>
              <a:solidFill>
                <a:srgbClr val="CC0033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807" name="图形 9"/>
              <p:cNvSpPr/>
              <p:nvPr/>
            </p:nvSpPr>
            <p:spPr>
              <a:xfrm>
                <a:off x="5879" y="4028"/>
                <a:ext cx="71" cy="43"/>
              </a:xfrm>
              <a:custGeom>
                <a:avLst/>
                <a:gdLst>
                  <a:gd name="connsiteX0" fmla="*/ 45313 w 45312"/>
                  <a:gd name="connsiteY0" fmla="*/ 0 h 27066"/>
                  <a:gd name="connsiteX1" fmla="*/ 0 w 45312"/>
                  <a:gd name="connsiteY1" fmla="*/ 27066 h 27066"/>
                  <a:gd name="connsiteX2" fmla="*/ 45313 w 45312"/>
                  <a:gd name="connsiteY2" fmla="*/ 0 h 270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5312" h="27066">
                    <a:moveTo>
                      <a:pt x="45313" y="0"/>
                    </a:moveTo>
                    <a:cubicBezTo>
                      <a:pt x="23694" y="86"/>
                      <a:pt x="6572" y="10377"/>
                      <a:pt x="0" y="27066"/>
                    </a:cubicBezTo>
                    <a:cubicBezTo>
                      <a:pt x="18592" y="21792"/>
                      <a:pt x="33206" y="15392"/>
                      <a:pt x="45313" y="0"/>
                    </a:cubicBezTo>
                    <a:close/>
                  </a:path>
                </a:pathLst>
              </a:custGeom>
              <a:solidFill>
                <a:srgbClr val="CC0033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808" name="图形 9"/>
              <p:cNvSpPr/>
              <p:nvPr/>
            </p:nvSpPr>
            <p:spPr>
              <a:xfrm>
                <a:off x="11900" y="6501"/>
                <a:ext cx="2" cy="3"/>
              </a:xfrm>
              <a:custGeom>
                <a:avLst/>
                <a:gdLst>
                  <a:gd name="connsiteX0" fmla="*/ 1384 w 1394"/>
                  <a:gd name="connsiteY0" fmla="*/ 1038 h 1729"/>
                  <a:gd name="connsiteX1" fmla="*/ 779 w 1394"/>
                  <a:gd name="connsiteY1" fmla="*/ 0 h 1729"/>
                  <a:gd name="connsiteX2" fmla="*/ 0 w 1394"/>
                  <a:gd name="connsiteY2" fmla="*/ 1729 h 1729"/>
                  <a:gd name="connsiteX3" fmla="*/ 1384 w 1394"/>
                  <a:gd name="connsiteY3" fmla="*/ 1038 h 1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94" h="1729">
                    <a:moveTo>
                      <a:pt x="1384" y="1038"/>
                    </a:moveTo>
                    <a:cubicBezTo>
                      <a:pt x="1470" y="778"/>
                      <a:pt x="1038" y="346"/>
                      <a:pt x="779" y="0"/>
                    </a:cubicBezTo>
                    <a:cubicBezTo>
                      <a:pt x="519" y="519"/>
                      <a:pt x="346" y="1038"/>
                      <a:pt x="0" y="1729"/>
                    </a:cubicBezTo>
                    <a:cubicBezTo>
                      <a:pt x="692" y="1384"/>
                      <a:pt x="1297" y="1297"/>
                      <a:pt x="1384" y="1038"/>
                    </a:cubicBezTo>
                    <a:close/>
                  </a:path>
                </a:pathLst>
              </a:custGeom>
              <a:solidFill>
                <a:srgbClr val="CC0033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811" name="图形 9"/>
              <p:cNvSpPr/>
              <p:nvPr/>
            </p:nvSpPr>
            <p:spPr>
              <a:xfrm>
                <a:off x="5606" y="6456"/>
                <a:ext cx="9" cy="13"/>
              </a:xfrm>
              <a:custGeom>
                <a:avLst/>
                <a:gdLst>
                  <a:gd name="connsiteX0" fmla="*/ 0 w 5793"/>
                  <a:gd name="connsiteY0" fmla="*/ 7869 h 8485"/>
                  <a:gd name="connsiteX1" fmla="*/ 3372 w 5793"/>
                  <a:gd name="connsiteY1" fmla="*/ 8474 h 8485"/>
                  <a:gd name="connsiteX2" fmla="*/ 5794 w 5793"/>
                  <a:gd name="connsiteY2" fmla="*/ 778 h 8485"/>
                  <a:gd name="connsiteX3" fmla="*/ 2162 w 5793"/>
                  <a:gd name="connsiteY3" fmla="*/ 0 h 8485"/>
                  <a:gd name="connsiteX4" fmla="*/ 0 w 5793"/>
                  <a:gd name="connsiteY4" fmla="*/ 7869 h 84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793" h="8485">
                    <a:moveTo>
                      <a:pt x="0" y="7869"/>
                    </a:moveTo>
                    <a:cubicBezTo>
                      <a:pt x="1211" y="8129"/>
                      <a:pt x="3372" y="8561"/>
                      <a:pt x="3372" y="8474"/>
                    </a:cubicBezTo>
                    <a:cubicBezTo>
                      <a:pt x="4324" y="5967"/>
                      <a:pt x="5016" y="3372"/>
                      <a:pt x="5794" y="778"/>
                    </a:cubicBezTo>
                    <a:cubicBezTo>
                      <a:pt x="4583" y="519"/>
                      <a:pt x="3372" y="259"/>
                      <a:pt x="2162" y="0"/>
                    </a:cubicBezTo>
                    <a:lnTo>
                      <a:pt x="0" y="7869"/>
                    </a:lnTo>
                    <a:close/>
                  </a:path>
                </a:pathLst>
              </a:custGeom>
              <a:solidFill>
                <a:srgbClr val="CC0033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812" name="图形 9"/>
              <p:cNvSpPr/>
              <p:nvPr/>
            </p:nvSpPr>
            <p:spPr>
              <a:xfrm>
                <a:off x="9670" y="4051"/>
                <a:ext cx="5" cy="4"/>
              </a:xfrm>
              <a:custGeom>
                <a:avLst/>
                <a:gdLst>
                  <a:gd name="connsiteX0" fmla="*/ 3200 w 3209"/>
                  <a:gd name="connsiteY0" fmla="*/ 1211 h 2334"/>
                  <a:gd name="connsiteX1" fmla="*/ 779 w 3209"/>
                  <a:gd name="connsiteY1" fmla="*/ 0 h 2334"/>
                  <a:gd name="connsiteX2" fmla="*/ 0 w 3209"/>
                  <a:gd name="connsiteY2" fmla="*/ 1211 h 2334"/>
                  <a:gd name="connsiteX3" fmla="*/ 2508 w 3209"/>
                  <a:gd name="connsiteY3" fmla="*/ 2335 h 2334"/>
                  <a:gd name="connsiteX4" fmla="*/ 3200 w 3209"/>
                  <a:gd name="connsiteY4" fmla="*/ 1211 h 23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209" h="2334">
                    <a:moveTo>
                      <a:pt x="3200" y="1211"/>
                    </a:moveTo>
                    <a:cubicBezTo>
                      <a:pt x="2422" y="692"/>
                      <a:pt x="1557" y="346"/>
                      <a:pt x="779" y="0"/>
                    </a:cubicBezTo>
                    <a:cubicBezTo>
                      <a:pt x="519" y="432"/>
                      <a:pt x="260" y="778"/>
                      <a:pt x="0" y="1211"/>
                    </a:cubicBezTo>
                    <a:cubicBezTo>
                      <a:pt x="865" y="1557"/>
                      <a:pt x="1643" y="1989"/>
                      <a:pt x="2508" y="2335"/>
                    </a:cubicBezTo>
                    <a:cubicBezTo>
                      <a:pt x="2767" y="1989"/>
                      <a:pt x="3286" y="1211"/>
                      <a:pt x="3200" y="1211"/>
                    </a:cubicBezTo>
                    <a:close/>
                  </a:path>
                </a:pathLst>
              </a:custGeom>
              <a:solidFill>
                <a:srgbClr val="CC0033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813" name="图形 9"/>
              <p:cNvSpPr/>
              <p:nvPr/>
            </p:nvSpPr>
            <p:spPr>
              <a:xfrm>
                <a:off x="12679" y="4088"/>
                <a:ext cx="7" cy="0"/>
              </a:xfrm>
              <a:custGeom>
                <a:avLst/>
                <a:gdLst>
                  <a:gd name="connsiteX0" fmla="*/ 4324 w 4410"/>
                  <a:gd name="connsiteY0" fmla="*/ 173 h 172"/>
                  <a:gd name="connsiteX1" fmla="*/ 4410 w 4410"/>
                  <a:gd name="connsiteY1" fmla="*/ 0 h 172"/>
                  <a:gd name="connsiteX2" fmla="*/ 0 w 4410"/>
                  <a:gd name="connsiteY2" fmla="*/ 0 h 172"/>
                  <a:gd name="connsiteX3" fmla="*/ 173 w 4410"/>
                  <a:gd name="connsiteY3" fmla="*/ 173 h 1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410" h="172">
                    <a:moveTo>
                      <a:pt x="4324" y="173"/>
                    </a:moveTo>
                    <a:lnTo>
                      <a:pt x="4410" y="0"/>
                    </a:lnTo>
                    <a:lnTo>
                      <a:pt x="0" y="0"/>
                    </a:lnTo>
                    <a:lnTo>
                      <a:pt x="173" y="173"/>
                    </a:lnTo>
                    <a:close/>
                  </a:path>
                </a:pathLst>
              </a:custGeom>
              <a:solidFill>
                <a:srgbClr val="CC0033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814" name="图形 9"/>
              <p:cNvSpPr/>
              <p:nvPr/>
            </p:nvSpPr>
            <p:spPr>
              <a:xfrm>
                <a:off x="5721" y="6422"/>
                <a:ext cx="13" cy="6"/>
              </a:xfrm>
              <a:custGeom>
                <a:avLst/>
                <a:gdLst>
                  <a:gd name="connsiteX0" fmla="*/ 7956 w 8128"/>
                  <a:gd name="connsiteY0" fmla="*/ 3545 h 3545"/>
                  <a:gd name="connsiteX1" fmla="*/ 8129 w 8128"/>
                  <a:gd name="connsiteY1" fmla="*/ 3372 h 3545"/>
                  <a:gd name="connsiteX2" fmla="*/ 173 w 8128"/>
                  <a:gd name="connsiteY2" fmla="*/ 0 h 3545"/>
                  <a:gd name="connsiteX3" fmla="*/ 0 w 8128"/>
                  <a:gd name="connsiteY3" fmla="*/ 0 h 3545"/>
                  <a:gd name="connsiteX4" fmla="*/ 0 w 8128"/>
                  <a:gd name="connsiteY4" fmla="*/ 173 h 3545"/>
                  <a:gd name="connsiteX5" fmla="*/ 7956 w 8128"/>
                  <a:gd name="connsiteY5" fmla="*/ 3545 h 35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8128" h="3545">
                    <a:moveTo>
                      <a:pt x="7956" y="3545"/>
                    </a:moveTo>
                    <a:lnTo>
                      <a:pt x="8129" y="3372"/>
                    </a:lnTo>
                    <a:cubicBezTo>
                      <a:pt x="5448" y="2248"/>
                      <a:pt x="2767" y="1124"/>
                      <a:pt x="173" y="0"/>
                    </a:cubicBezTo>
                    <a:cubicBezTo>
                      <a:pt x="86" y="0"/>
                      <a:pt x="86" y="0"/>
                      <a:pt x="0" y="0"/>
                    </a:cubicBezTo>
                    <a:cubicBezTo>
                      <a:pt x="0" y="86"/>
                      <a:pt x="0" y="86"/>
                      <a:pt x="0" y="173"/>
                    </a:cubicBezTo>
                    <a:lnTo>
                      <a:pt x="7956" y="3545"/>
                    </a:lnTo>
                    <a:close/>
                  </a:path>
                </a:pathLst>
              </a:custGeom>
              <a:solidFill>
                <a:srgbClr val="CC0033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815" name="图形 9"/>
              <p:cNvSpPr/>
              <p:nvPr/>
            </p:nvSpPr>
            <p:spPr>
              <a:xfrm>
                <a:off x="13325" y="6489"/>
                <a:ext cx="0" cy="1"/>
              </a:xfrm>
              <a:custGeom>
                <a:avLst/>
                <a:gdLst>
                  <a:gd name="connsiteX0" fmla="*/ 86 w 86"/>
                  <a:gd name="connsiteY0" fmla="*/ 0 h 605"/>
                  <a:gd name="connsiteX1" fmla="*/ 0 w 86"/>
                  <a:gd name="connsiteY1" fmla="*/ 605 h 605"/>
                  <a:gd name="connsiteX2" fmla="*/ 0 w 86"/>
                  <a:gd name="connsiteY2" fmla="*/ 605 h 605"/>
                  <a:gd name="connsiteX3" fmla="*/ 86 w 86"/>
                  <a:gd name="connsiteY3" fmla="*/ 0 h 6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6" h="605">
                    <a:moveTo>
                      <a:pt x="86" y="0"/>
                    </a:moveTo>
                    <a:cubicBezTo>
                      <a:pt x="86" y="173"/>
                      <a:pt x="0" y="346"/>
                      <a:pt x="0" y="605"/>
                    </a:cubicBezTo>
                    <a:cubicBezTo>
                      <a:pt x="0" y="605"/>
                      <a:pt x="0" y="605"/>
                      <a:pt x="0" y="605"/>
                    </a:cubicBezTo>
                    <a:cubicBezTo>
                      <a:pt x="86" y="346"/>
                      <a:pt x="86" y="173"/>
                      <a:pt x="86" y="0"/>
                    </a:cubicBezTo>
                    <a:close/>
                  </a:path>
                </a:pathLst>
              </a:custGeom>
              <a:solidFill>
                <a:srgbClr val="CC0033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816" name="图形 9"/>
              <p:cNvSpPr/>
              <p:nvPr/>
            </p:nvSpPr>
            <p:spPr>
              <a:xfrm>
                <a:off x="9066" y="6524"/>
                <a:ext cx="1" cy="0"/>
              </a:xfrm>
              <a:custGeom>
                <a:avLst/>
                <a:gdLst>
                  <a:gd name="connsiteX0" fmla="*/ 519 w 518"/>
                  <a:gd name="connsiteY0" fmla="*/ 86 h 259"/>
                  <a:gd name="connsiteX1" fmla="*/ 0 w 518"/>
                  <a:gd name="connsiteY1" fmla="*/ 0 h 259"/>
                  <a:gd name="connsiteX2" fmla="*/ 346 w 518"/>
                  <a:gd name="connsiteY2" fmla="*/ 259 h 259"/>
                  <a:gd name="connsiteX3" fmla="*/ 519 w 518"/>
                  <a:gd name="connsiteY3" fmla="*/ 86 h 2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18" h="259">
                    <a:moveTo>
                      <a:pt x="519" y="86"/>
                    </a:moveTo>
                    <a:cubicBezTo>
                      <a:pt x="346" y="86"/>
                      <a:pt x="173" y="86"/>
                      <a:pt x="0" y="0"/>
                    </a:cubicBezTo>
                    <a:cubicBezTo>
                      <a:pt x="86" y="86"/>
                      <a:pt x="259" y="173"/>
                      <a:pt x="346" y="259"/>
                    </a:cubicBezTo>
                    <a:lnTo>
                      <a:pt x="519" y="86"/>
                    </a:lnTo>
                    <a:close/>
                  </a:path>
                </a:pathLst>
              </a:custGeom>
              <a:solidFill>
                <a:srgbClr val="CC0033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817" name="图形 9"/>
              <p:cNvSpPr/>
              <p:nvPr/>
            </p:nvSpPr>
            <p:spPr>
              <a:xfrm>
                <a:off x="13325" y="6490"/>
                <a:ext cx="14" cy="14"/>
              </a:xfrm>
              <a:custGeom>
                <a:avLst/>
                <a:gdLst>
                  <a:gd name="connsiteX0" fmla="*/ 0 w 8647"/>
                  <a:gd name="connsiteY0" fmla="*/ 0 h 8647"/>
                  <a:gd name="connsiteX1" fmla="*/ 0 w 8647"/>
                  <a:gd name="connsiteY1" fmla="*/ 0 h 8647"/>
                  <a:gd name="connsiteX2" fmla="*/ 0 w 8647"/>
                  <a:gd name="connsiteY2" fmla="*/ 0 h 86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8647" h="8647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C0033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818" name="图形 9"/>
              <p:cNvSpPr/>
              <p:nvPr/>
            </p:nvSpPr>
            <p:spPr>
              <a:xfrm>
                <a:off x="12808" y="6659"/>
                <a:ext cx="6" cy="5"/>
              </a:xfrm>
              <a:custGeom>
                <a:avLst/>
                <a:gdLst>
                  <a:gd name="connsiteX0" fmla="*/ 0 w 3804"/>
                  <a:gd name="connsiteY0" fmla="*/ 2248 h 3037"/>
                  <a:gd name="connsiteX1" fmla="*/ 86 w 3804"/>
                  <a:gd name="connsiteY1" fmla="*/ 2421 h 3037"/>
                  <a:gd name="connsiteX2" fmla="*/ 1383 w 3804"/>
                  <a:gd name="connsiteY2" fmla="*/ 3027 h 3037"/>
                  <a:gd name="connsiteX3" fmla="*/ 2681 w 3804"/>
                  <a:gd name="connsiteY3" fmla="*/ 2335 h 3037"/>
                  <a:gd name="connsiteX4" fmla="*/ 3804 w 3804"/>
                  <a:gd name="connsiteY4" fmla="*/ 1556 h 3037"/>
                  <a:gd name="connsiteX5" fmla="*/ 1038 w 3804"/>
                  <a:gd name="connsiteY5" fmla="*/ 0 h 3037"/>
                  <a:gd name="connsiteX6" fmla="*/ 0 w 3804"/>
                  <a:gd name="connsiteY6" fmla="*/ 2248 h 30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804" h="3037">
                    <a:moveTo>
                      <a:pt x="0" y="2248"/>
                    </a:moveTo>
                    <a:cubicBezTo>
                      <a:pt x="0" y="2248"/>
                      <a:pt x="86" y="2335"/>
                      <a:pt x="86" y="2421"/>
                    </a:cubicBezTo>
                    <a:cubicBezTo>
                      <a:pt x="346" y="2681"/>
                      <a:pt x="1124" y="3113"/>
                      <a:pt x="1383" y="3027"/>
                    </a:cubicBezTo>
                    <a:cubicBezTo>
                      <a:pt x="1816" y="2854"/>
                      <a:pt x="2248" y="2594"/>
                      <a:pt x="2681" y="2335"/>
                    </a:cubicBezTo>
                    <a:cubicBezTo>
                      <a:pt x="3026" y="2075"/>
                      <a:pt x="3372" y="1816"/>
                      <a:pt x="3804" y="1556"/>
                    </a:cubicBezTo>
                    <a:cubicBezTo>
                      <a:pt x="2853" y="1038"/>
                      <a:pt x="1989" y="519"/>
                      <a:pt x="1038" y="0"/>
                    </a:cubicBezTo>
                    <a:cubicBezTo>
                      <a:pt x="605" y="692"/>
                      <a:pt x="173" y="1470"/>
                      <a:pt x="0" y="2248"/>
                    </a:cubicBezTo>
                    <a:close/>
                  </a:path>
                </a:pathLst>
              </a:custGeom>
              <a:solidFill>
                <a:srgbClr val="CC0033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819" name="图形 9"/>
              <p:cNvSpPr/>
              <p:nvPr/>
            </p:nvSpPr>
            <p:spPr>
              <a:xfrm>
                <a:off x="13325" y="6490"/>
                <a:ext cx="1" cy="2"/>
              </a:xfrm>
              <a:custGeom>
                <a:avLst/>
                <a:gdLst>
                  <a:gd name="connsiteX0" fmla="*/ 173 w 432"/>
                  <a:gd name="connsiteY0" fmla="*/ 1211 h 1210"/>
                  <a:gd name="connsiteX1" fmla="*/ 433 w 432"/>
                  <a:gd name="connsiteY1" fmla="*/ 0 h 1210"/>
                  <a:gd name="connsiteX2" fmla="*/ 0 w 432"/>
                  <a:gd name="connsiteY2" fmla="*/ 1124 h 1210"/>
                  <a:gd name="connsiteX3" fmla="*/ 173 w 432"/>
                  <a:gd name="connsiteY3" fmla="*/ 1211 h 12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32" h="1210">
                    <a:moveTo>
                      <a:pt x="173" y="1211"/>
                    </a:moveTo>
                    <a:cubicBezTo>
                      <a:pt x="260" y="778"/>
                      <a:pt x="346" y="346"/>
                      <a:pt x="433" y="0"/>
                    </a:cubicBezTo>
                    <a:cubicBezTo>
                      <a:pt x="346" y="346"/>
                      <a:pt x="173" y="692"/>
                      <a:pt x="0" y="1124"/>
                    </a:cubicBezTo>
                    <a:lnTo>
                      <a:pt x="173" y="1211"/>
                    </a:lnTo>
                    <a:close/>
                  </a:path>
                </a:pathLst>
              </a:custGeom>
              <a:solidFill>
                <a:srgbClr val="CC0033"/>
              </a:solidFill>
              <a:ln w="8637" cap="flat">
                <a:noFill/>
                <a:prstDash val="solid"/>
                <a:miter/>
              </a:ln>
            </p:spPr>
            <p:txBody>
              <a:bodyPr vert="horz" rtlCol="0" anchor="ctr"/>
              <a:p>
                <a:endParaRPr lang="zh-CN" altLang="en-US" sz="2400"/>
              </a:p>
            </p:txBody>
          </p:sp>
          <p:sp>
            <p:nvSpPr>
              <p:cNvPr id="582" name="印章素材+3252500+汉仪雪君体简"/>
              <p:cNvSpPr txBox="1"/>
              <p:nvPr/>
            </p:nvSpPr>
            <p:spPr>
              <a:xfrm>
                <a:off x="5846" y="4036"/>
                <a:ext cx="7777" cy="2557"/>
              </a:xfrm>
              <a:prstGeom prst="rect">
                <a:avLst/>
              </a:prstGeom>
              <a:noFill/>
            </p:spPr>
            <p:txBody>
              <a:bodyPr vert="horz" wrap="square" rtlCol="0" anchor="ctr" anchorCtr="0">
                <a:noAutofit/>
              </a:bodyPr>
              <a:p>
                <a:pPr algn="ctr">
                  <a:lnSpc>
                    <a:spcPct val="110000"/>
                  </a:lnSpc>
                </a:pPr>
                <a:r>
                  <a:rPr lang="zh-CN" altLang="en-US" sz="4265" spc="200">
                    <a:solidFill>
                      <a:srgbClr val="F9FBFA"/>
                    </a:solidFill>
                    <a:effectLst/>
                    <a:uFillTx/>
                    <a:latin typeface="汉仪雪君体简" panose="02010600000101010101" charset="-122"/>
                    <a:ea typeface="汉仪雪君体简" panose="02010600000101010101" charset="-122"/>
                  </a:rPr>
                  <a:t>司马迁</a:t>
                </a:r>
                <a:endParaRPr lang="zh-CN" altLang="en-US" sz="4265" spc="200">
                  <a:solidFill>
                    <a:srgbClr val="F9FBFA"/>
                  </a:solidFill>
                  <a:effectLst/>
                  <a:uFillTx/>
                  <a:latin typeface="汉仪雪君体简" panose="02010600000101010101" charset="-122"/>
                  <a:ea typeface="汉仪雪君体简" panose="02010600000101010101" charset="-122"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1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3" name="文本框 123905"/>
          <p:cNvSpPr txBox="1"/>
          <p:nvPr/>
        </p:nvSpPr>
        <p:spPr>
          <a:xfrm>
            <a:off x="4800600" y="473075"/>
            <a:ext cx="2895600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6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</a:t>
            </a:r>
            <a:r>
              <a:rPr lang="zh-CN" altLang="en-US" sz="36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通假字</a:t>
            </a:r>
            <a:endParaRPr lang="zh-CN" altLang="en-US" sz="36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0484" name="文本框 2"/>
          <p:cNvSpPr txBox="1"/>
          <p:nvPr/>
        </p:nvSpPr>
        <p:spPr>
          <a:xfrm>
            <a:off x="2413000" y="1062355"/>
            <a:ext cx="2773363" cy="2168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5000"/>
              </a:lnSpc>
            </a:pPr>
            <a:r>
              <a:rPr lang="zh-CN" altLang="en-US" sz="3600" b="1" dirty="0">
                <a:latin typeface="黑体" panose="02010609060101010101" charset="-122"/>
                <a:ea typeface="黑体" panose="02010609060101010101" charset="-122"/>
              </a:rPr>
              <a:t>军士吏</a:t>
            </a:r>
            <a:r>
              <a:rPr lang="zh-CN" altLang="en-US" sz="3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被</a:t>
            </a:r>
            <a:r>
              <a:rPr lang="zh-CN" altLang="en-US" sz="3600" b="1" dirty="0">
                <a:latin typeface="黑体" panose="02010609060101010101" charset="-122"/>
                <a:ea typeface="黑体" panose="02010609060101010101" charset="-122"/>
              </a:rPr>
              <a:t>甲</a:t>
            </a:r>
            <a:endParaRPr lang="zh-CN" altLang="en-US" sz="3600" b="1" dirty="0"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25000"/>
              </a:lnSpc>
            </a:pPr>
            <a:r>
              <a:rPr lang="zh-CN" altLang="en-US" sz="3600" b="1" dirty="0">
                <a:latin typeface="黑体" panose="02010609060101010101" charset="-122"/>
                <a:ea typeface="黑体" panose="02010609060101010101" charset="-122"/>
              </a:rPr>
              <a:t>改容</a:t>
            </a:r>
            <a:r>
              <a:rPr lang="zh-CN" altLang="en-US" sz="3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式</a:t>
            </a:r>
            <a:r>
              <a:rPr lang="zh-CN" altLang="en-US" sz="3600" b="1" dirty="0">
                <a:latin typeface="黑体" panose="02010609060101010101" charset="-122"/>
                <a:ea typeface="黑体" panose="02010609060101010101" charset="-122"/>
              </a:rPr>
              <a:t>车</a:t>
            </a:r>
            <a:endParaRPr lang="zh-CN" altLang="en-US" sz="3600" b="1" dirty="0"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25000"/>
              </a:lnSpc>
            </a:pPr>
            <a:r>
              <a:rPr lang="zh-CN" altLang="en-US" sz="3600" b="1" dirty="0">
                <a:latin typeface="黑体" panose="02010609060101010101" charset="-122"/>
                <a:ea typeface="黑体" panose="02010609060101010101" charset="-122"/>
              </a:rPr>
              <a:t>可得而犯</a:t>
            </a:r>
            <a:r>
              <a:rPr lang="zh-CN" altLang="en-US" sz="3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邪</a:t>
            </a:r>
            <a:endParaRPr lang="zh-CN" altLang="en-US" sz="36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0485" name="文本框 123905"/>
          <p:cNvSpPr txBox="1"/>
          <p:nvPr/>
        </p:nvSpPr>
        <p:spPr>
          <a:xfrm>
            <a:off x="4648200" y="3183890"/>
            <a:ext cx="2895600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6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2.</a:t>
            </a:r>
            <a:r>
              <a:rPr lang="zh-CN" altLang="en-US" sz="36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词类活用</a:t>
            </a:r>
            <a:endParaRPr lang="zh-CN" altLang="en-US" sz="36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0486" name="文本框 2"/>
          <p:cNvSpPr txBox="1"/>
          <p:nvPr/>
        </p:nvSpPr>
        <p:spPr>
          <a:xfrm>
            <a:off x="1384300" y="3729355"/>
            <a:ext cx="5334000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25000"/>
              </a:lnSpc>
            </a:pPr>
            <a:r>
              <a:rPr lang="zh-CN" altLang="en-US" sz="3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军</a:t>
            </a:r>
            <a:r>
              <a:rPr lang="zh-CN" altLang="en-US" sz="3600" b="1" dirty="0">
                <a:latin typeface="黑体" panose="02010609060101010101" charset="-122"/>
                <a:ea typeface="黑体" panose="02010609060101010101" charset="-122"/>
              </a:rPr>
              <a:t>霸上</a:t>
            </a:r>
            <a:endParaRPr lang="zh-CN" altLang="en-US" sz="3600" b="1" dirty="0"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25000"/>
              </a:lnSpc>
            </a:pPr>
            <a:r>
              <a:rPr lang="zh-CN" altLang="en-US" sz="3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介胄</a:t>
            </a:r>
            <a:r>
              <a:rPr lang="zh-CN" altLang="en-US" sz="3600" b="1" dirty="0">
                <a:latin typeface="黑体" panose="02010609060101010101" charset="-122"/>
                <a:ea typeface="黑体" panose="02010609060101010101" charset="-122"/>
              </a:rPr>
              <a:t>之士不拜</a:t>
            </a:r>
            <a:endParaRPr lang="zh-CN" altLang="en-US" sz="3600" b="1" dirty="0"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25000"/>
              </a:lnSpc>
            </a:pPr>
            <a:r>
              <a:rPr lang="zh-CN" altLang="en-US" sz="3600" b="1" dirty="0">
                <a:latin typeface="黑体" panose="02010609060101010101" charset="-122"/>
                <a:ea typeface="黑体" panose="02010609060101010101" charset="-122"/>
              </a:rPr>
              <a:t>于是上乃使使持节</a:t>
            </a:r>
            <a:r>
              <a:rPr lang="zh-CN" altLang="en-US" sz="3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诏</a:t>
            </a:r>
            <a:r>
              <a:rPr lang="zh-CN" altLang="en-US" sz="3600" b="1" dirty="0">
                <a:latin typeface="黑体" panose="02010609060101010101" charset="-122"/>
                <a:ea typeface="黑体" panose="02010609060101010101" charset="-122"/>
              </a:rPr>
              <a:t>将军</a:t>
            </a:r>
            <a:endParaRPr lang="zh-CN" altLang="en-US" sz="3600" b="1" dirty="0"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25000"/>
              </a:lnSpc>
            </a:pPr>
            <a:r>
              <a:rPr lang="zh-CN" altLang="en-US" sz="3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锐</a:t>
            </a:r>
            <a:r>
              <a:rPr lang="zh-CN" altLang="en-US" sz="3600" b="1" dirty="0">
                <a:latin typeface="黑体" panose="02010609060101010101" charset="-122"/>
                <a:ea typeface="黑体" panose="02010609060101010101" charset="-122"/>
              </a:rPr>
              <a:t>兵刃</a:t>
            </a:r>
            <a:endParaRPr lang="en-US" altLang="zh-CN" sz="3600" b="1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9699" name="文本框 4"/>
          <p:cNvSpPr txBox="1"/>
          <p:nvPr/>
        </p:nvSpPr>
        <p:spPr>
          <a:xfrm>
            <a:off x="5264785" y="3829050"/>
            <a:ext cx="2595880" cy="64516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l"/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</a:rPr>
              <a:t>名作动</a:t>
            </a:r>
            <a:r>
              <a:rPr lang="en-US" altLang="zh-CN" sz="3600" b="1" dirty="0">
                <a:solidFill>
                  <a:srgbClr val="FF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</a:rPr>
              <a:t>驻军</a:t>
            </a:r>
            <a:endParaRPr lang="zh-CN" altLang="en-US" sz="36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29701" name="文本框 6"/>
          <p:cNvSpPr txBox="1"/>
          <p:nvPr/>
        </p:nvSpPr>
        <p:spPr>
          <a:xfrm>
            <a:off x="5264785" y="4474210"/>
            <a:ext cx="3510280" cy="64516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l"/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</a:rPr>
              <a:t>名作动</a:t>
            </a:r>
            <a:r>
              <a:rPr lang="en-US" altLang="zh-CN" sz="3600" b="1" dirty="0">
                <a:solidFill>
                  <a:srgbClr val="FF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</a:rPr>
              <a:t>披甲戴盔</a:t>
            </a:r>
            <a:endParaRPr lang="zh-CN" altLang="en-US" sz="36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2" name="文本框 6"/>
          <p:cNvSpPr txBox="1"/>
          <p:nvPr/>
        </p:nvSpPr>
        <p:spPr>
          <a:xfrm>
            <a:off x="6934835" y="5217795"/>
            <a:ext cx="2595880" cy="64516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l"/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</a:rPr>
              <a:t>名作动</a:t>
            </a:r>
            <a:r>
              <a:rPr lang="en-US" altLang="zh-CN" sz="3600" b="1" dirty="0">
                <a:solidFill>
                  <a:srgbClr val="FF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</a:rPr>
              <a:t>告诉</a:t>
            </a:r>
            <a:endParaRPr lang="zh-CN" altLang="en-US" sz="36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30722" name="文本框 8"/>
          <p:cNvSpPr txBox="1"/>
          <p:nvPr/>
        </p:nvSpPr>
        <p:spPr>
          <a:xfrm>
            <a:off x="4145280" y="5894705"/>
            <a:ext cx="584200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</a:rPr>
              <a:t>形容词使动用法</a:t>
            </a:r>
            <a:r>
              <a:rPr lang="en-US" altLang="zh-CN" sz="3600" b="1" dirty="0">
                <a:solidFill>
                  <a:srgbClr val="FF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</a:rPr>
              <a:t>使</a:t>
            </a:r>
            <a:r>
              <a:rPr lang="en-US" altLang="zh-CN" sz="3600" b="1">
                <a:solidFill>
                  <a:srgbClr val="FF0000"/>
                </a:solidFill>
                <a:latin typeface="宋体" panose="02010600030101010101" pitchFamily="2" charset="-122"/>
              </a:rPr>
              <a:t>……</a:t>
            </a: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</a:rPr>
              <a:t>锋利</a:t>
            </a:r>
            <a:endParaRPr lang="zh-CN" altLang="en-US" sz="36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187960" y="316230"/>
            <a:ext cx="222504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lt"/>
              </a:rPr>
              <a:t>文言积累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+mn-lt"/>
            </a:endParaRPr>
          </a:p>
        </p:txBody>
      </p:sp>
      <p:sp>
        <p:nvSpPr>
          <p:cNvPr id="4" name="文本框 3"/>
          <p:cNvSpPr txBox="1"/>
          <p:nvPr>
            <p:custDataLst>
              <p:tags r:id="rId2"/>
            </p:custDataLst>
          </p:nvPr>
        </p:nvSpPr>
        <p:spPr>
          <a:xfrm>
            <a:off x="5186909" y="1150034"/>
            <a:ext cx="3254375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同</a:t>
            </a:r>
            <a:r>
              <a:rPr lang="zh-CN" altLang="en-US" sz="36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楷体" panose="02010609060101010101" pitchFamily="49" charset="-122"/>
              </a:rPr>
              <a:t>“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披</a:t>
            </a:r>
            <a:r>
              <a:rPr lang="zh-CN" altLang="en-US" sz="36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楷体" panose="02010609060101010101" pitchFamily="49" charset="-122"/>
              </a:rPr>
              <a:t>”</a:t>
            </a:r>
            <a:r>
              <a:rPr lang="en-US" altLang="zh-CN" sz="3600" b="1" dirty="0">
                <a:solidFill>
                  <a:srgbClr val="FF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穿着</a:t>
            </a:r>
            <a:endParaRPr lang="zh-CN" altLang="en-US" sz="36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9" name="文本框 5"/>
          <p:cNvSpPr txBox="1"/>
          <p:nvPr>
            <p:custDataLst>
              <p:tags r:id="rId3"/>
            </p:custDataLst>
          </p:nvPr>
        </p:nvSpPr>
        <p:spPr>
          <a:xfrm>
            <a:off x="5186909" y="1828849"/>
            <a:ext cx="4162425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同</a:t>
            </a:r>
            <a:r>
              <a:rPr lang="zh-CN" altLang="en-US" sz="36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楷体" panose="02010609060101010101" pitchFamily="49" charset="-122"/>
              </a:rPr>
              <a:t>“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轼</a:t>
            </a:r>
            <a:r>
              <a:rPr lang="zh-CN" altLang="en-US" sz="36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楷体" panose="02010609060101010101" pitchFamily="49" charset="-122"/>
              </a:rPr>
              <a:t>”</a:t>
            </a:r>
            <a:r>
              <a:rPr lang="en-US" altLang="zh-CN" sz="3600" b="1" dirty="0">
                <a:solidFill>
                  <a:srgbClr val="FF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600" b="1" dirty="0"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指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扶轼</a:t>
            </a:r>
            <a:endParaRPr lang="zh-CN" altLang="en-US" sz="36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7" name="文本框 5"/>
          <p:cNvSpPr txBox="1"/>
          <p:nvPr>
            <p:custDataLst>
              <p:tags r:id="rId4"/>
            </p:custDataLst>
          </p:nvPr>
        </p:nvSpPr>
        <p:spPr>
          <a:xfrm>
            <a:off x="5186680" y="2555240"/>
            <a:ext cx="502666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同</a:t>
            </a:r>
            <a:r>
              <a:rPr lang="zh-CN" altLang="en-US" sz="36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楷体" panose="02010609060101010101" pitchFamily="49" charset="-122"/>
              </a:rPr>
              <a:t>“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耶</a:t>
            </a:r>
            <a:r>
              <a:rPr lang="zh-CN" altLang="en-US" sz="36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楷体" panose="02010609060101010101" pitchFamily="49" charset="-122"/>
              </a:rPr>
              <a:t>”</a:t>
            </a:r>
            <a:r>
              <a:rPr lang="en-US" altLang="zh-CN" sz="3600" b="1" dirty="0">
                <a:solidFill>
                  <a:srgbClr val="FF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600" b="1" dirty="0"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反问语气词</a:t>
            </a:r>
            <a:r>
              <a:rPr lang="zh-CN" altLang="en-US" sz="36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楷体" panose="02010609060101010101" pitchFamily="49" charset="-122"/>
                <a:sym typeface="+mn-ea"/>
              </a:rPr>
              <a:t>“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吗</a:t>
            </a:r>
            <a:r>
              <a:rPr lang="zh-CN" altLang="en-US" sz="36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楷体" panose="02010609060101010101" pitchFamily="49" charset="-122"/>
                <a:sym typeface="+mn-ea"/>
              </a:rPr>
              <a:t>”</a:t>
            </a:r>
            <a:endParaRPr lang="zh-CN" altLang="en-US" sz="36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96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96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97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97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07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07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699" grpId="0"/>
      <p:bldP spid="29701" grpId="0"/>
      <p:bldP spid="2" grpId="0"/>
      <p:bldP spid="30722" grpId="0"/>
      <p:bldP spid="4" grpId="0"/>
      <p:bldP spid="9" grpId="0"/>
      <p:bldP spid="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>
            <p:custDataLst>
              <p:tags r:id="rId1"/>
            </p:custDataLst>
          </p:nvPr>
        </p:nvSpPr>
        <p:spPr>
          <a:xfrm>
            <a:off x="249978" y="1826260"/>
            <a:ext cx="11815233" cy="3412490"/>
          </a:xfrm>
          <a:prstGeom prst="rect">
            <a:avLst/>
          </a:prstGeom>
        </p:spPr>
        <p:txBody>
          <a:bodyPr wrap="square">
            <a:spAutoFit/>
          </a:bodyPr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36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军中</a:t>
            </a:r>
            <a:r>
              <a:rPr lang="zh-CN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闻</a:t>
            </a:r>
            <a:r>
              <a:rPr lang="zh-CN" sz="36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将军令</a:t>
            </a:r>
            <a:r>
              <a:rPr altLang="zh-CN" sz="36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（古义:</a:t>
            </a:r>
            <a:r>
              <a:rPr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听从</a:t>
            </a:r>
            <a:r>
              <a:rPr altLang="zh-CN" sz="36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。今义:</a:t>
            </a:r>
            <a:r>
              <a:rPr lang="zh-CN" sz="3600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用鼻子嗅</a:t>
            </a:r>
            <a:r>
              <a:rPr altLang="zh-CN" sz="36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）</a:t>
            </a:r>
            <a:endParaRPr altLang="zh-CN" sz="3600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altLang="zh-CN" sz="36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将军</a:t>
            </a:r>
            <a:r>
              <a:rPr altLang="zh-CN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约</a:t>
            </a:r>
            <a:r>
              <a:rPr altLang="zh-CN" sz="36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（古义:</a:t>
            </a:r>
            <a:r>
              <a:rPr altLang="zh-CN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规定</a:t>
            </a:r>
            <a:r>
              <a:rPr altLang="zh-CN" sz="36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。今义:</a:t>
            </a:r>
            <a:r>
              <a:rPr altLang="zh-CN" sz="3600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大约</a:t>
            </a:r>
            <a:r>
              <a:rPr lang="en-US" altLang="zh-CN" sz="3600" b="1" dirty="0">
                <a:solidFill>
                  <a:srgbClr val="C00000"/>
                </a:solidFill>
                <a:effectLst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altLang="zh-CN" sz="3600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表估计；或条约、邀请等</a:t>
            </a:r>
            <a:r>
              <a:rPr altLang="zh-CN" sz="36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）</a:t>
            </a:r>
            <a:endParaRPr altLang="zh-CN" sz="3600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36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将军亚夫持</a:t>
            </a:r>
            <a:r>
              <a:rPr lang="zh-CN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兵</a:t>
            </a:r>
            <a:r>
              <a:rPr lang="zh-CN" sz="36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揖</a:t>
            </a:r>
            <a:r>
              <a:rPr altLang="zh-CN" sz="36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（古义:</a:t>
            </a:r>
            <a:r>
              <a:rPr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兵器</a:t>
            </a:r>
            <a:r>
              <a:rPr altLang="zh-CN" sz="36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。今义:</a:t>
            </a:r>
            <a:r>
              <a:rPr lang="zh-CN" sz="3600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士兵</a:t>
            </a:r>
            <a:r>
              <a:rPr altLang="zh-CN" sz="36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）</a:t>
            </a:r>
            <a:endParaRPr altLang="zh-CN" sz="3600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altLang="zh-CN" sz="36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使人称</a:t>
            </a:r>
            <a:r>
              <a:rPr altLang="zh-CN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谢</a:t>
            </a:r>
            <a:r>
              <a:rPr altLang="zh-CN" sz="36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(</a:t>
            </a:r>
            <a:r>
              <a:rPr altLang="zh-CN" sz="3600" dirty="0" err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古义:</a:t>
            </a:r>
            <a:r>
              <a:rPr altLang="zh-CN" sz="3600" b="1" dirty="0" err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告知</a:t>
            </a:r>
            <a:r>
              <a:rPr altLang="zh-CN" sz="3600" dirty="0" err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。今义:</a:t>
            </a:r>
            <a:r>
              <a:rPr lang="zh-CN" sz="3600" dirty="0" err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感谢</a:t>
            </a:r>
            <a:r>
              <a:rPr altLang="zh-CN" sz="36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）</a:t>
            </a:r>
            <a:endParaRPr altLang="zh-CN" sz="3600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altLang="zh-CN" sz="36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其将</a:t>
            </a:r>
            <a:r>
              <a:rPr altLang="zh-CN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固</a:t>
            </a:r>
            <a:r>
              <a:rPr altLang="zh-CN" sz="36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可袭而虏(</a:t>
            </a:r>
            <a:r>
              <a:rPr altLang="zh-CN" sz="3600" dirty="0" err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古义:</a:t>
            </a:r>
            <a:r>
              <a:rPr altLang="zh-CN" sz="3600" b="1" dirty="0" err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必</a:t>
            </a:r>
            <a:r>
              <a:rPr altLang="zh-CN" sz="3600" b="1" dirty="0" err="1">
                <a:solidFill>
                  <a:srgbClr val="FF0000"/>
                </a:solidFill>
                <a:latin typeface="Arial" panose="020B0604020202020204" pitchFamily="34" charset="0"/>
                <a:ea typeface="楷体" panose="02010609060101010101" pitchFamily="49" charset="-122"/>
                <a:cs typeface="Arial" panose="020B0604020202020204" pitchFamily="34" charset="0"/>
                <a:sym typeface="+mn-ea"/>
              </a:rPr>
              <a:t>,</a:t>
            </a:r>
            <a:r>
              <a:rPr altLang="zh-CN" sz="3600" b="1" dirty="0" err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一定</a:t>
            </a:r>
            <a:r>
              <a:rPr altLang="zh-CN" sz="3600" dirty="0" err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。今义:</a:t>
            </a:r>
            <a:r>
              <a:rPr lang="zh-CN" sz="3600" dirty="0" err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坚固</a:t>
            </a:r>
            <a:r>
              <a:rPr lang="zh-CN" sz="3600" dirty="0" err="1">
                <a:solidFill>
                  <a:srgbClr val="C00000"/>
                </a:solidFill>
                <a:latin typeface="Arial" panose="020B0604020202020204" pitchFamily="34" charset="0"/>
                <a:ea typeface="楷体" panose="02010609060101010101" pitchFamily="49" charset="-122"/>
                <a:cs typeface="Arial" panose="020B0604020202020204" pitchFamily="34" charset="0"/>
                <a:sym typeface="+mn-ea"/>
              </a:rPr>
              <a:t>,</a:t>
            </a:r>
            <a:r>
              <a:rPr lang="zh-CN" sz="3600" dirty="0" err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顽固</a:t>
            </a:r>
            <a:r>
              <a:rPr altLang="zh-CN" sz="36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）</a:t>
            </a:r>
            <a:endParaRPr altLang="zh-CN" sz="3600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20485" name="文本框 123905"/>
          <p:cNvSpPr txBox="1"/>
          <p:nvPr>
            <p:custDataLst>
              <p:tags r:id="rId2"/>
            </p:custDataLst>
          </p:nvPr>
        </p:nvSpPr>
        <p:spPr>
          <a:xfrm>
            <a:off x="4312920" y="1181100"/>
            <a:ext cx="2895600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6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3.</a:t>
            </a:r>
            <a:r>
              <a:rPr lang="zh-CN" altLang="en-US" sz="36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古今异义</a:t>
            </a:r>
            <a:endParaRPr lang="zh-CN" altLang="en-US" sz="36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2"/>
          <p:cNvSpPr txBox="1"/>
          <p:nvPr/>
        </p:nvSpPr>
        <p:spPr>
          <a:xfrm>
            <a:off x="1951355" y="733902"/>
            <a:ext cx="4922838" cy="11734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0"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于是上乃使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使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持节诏将军 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   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  <a:p>
            <a:pPr indent="0"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使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人称谢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     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840220" y="775335"/>
            <a:ext cx="209613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名词</a:t>
            </a:r>
            <a:r>
              <a:rPr lang="en-US" altLang="zh-CN" sz="3200" b="1" dirty="0">
                <a:solidFill>
                  <a:srgbClr val="FF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使者</a:t>
            </a:r>
            <a:endParaRPr lang="zh-CN" altLang="en-US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874510" y="1258570"/>
            <a:ext cx="264668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动词</a:t>
            </a:r>
            <a:r>
              <a:rPr lang="en-US" altLang="zh-CN" sz="3200" b="1" dirty="0">
                <a:solidFill>
                  <a:srgbClr val="FF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派遣</a:t>
            </a:r>
            <a:endParaRPr lang="zh-CN" altLang="en-US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左大括号 6"/>
          <p:cNvSpPr/>
          <p:nvPr/>
        </p:nvSpPr>
        <p:spPr>
          <a:xfrm>
            <a:off x="1915160" y="818515"/>
            <a:ext cx="76200" cy="957580"/>
          </a:xfrm>
          <a:prstGeom prst="leftBrac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anchor="ctr"/>
          <a:lstStyle>
            <a:defPPr>
              <a:defRPr lang="zh-CN">
                <a:solidFill>
                  <a:schemeClr val="tx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0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3866515" y="173197"/>
            <a:ext cx="2759075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4.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一词多义</a:t>
            </a:r>
            <a:endParaRPr lang="zh-CN" altLang="en-US" sz="3600" b="1"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9949" name="矩形 25616"/>
          <p:cNvSpPr/>
          <p:nvPr>
            <p:custDataLst>
              <p:tags r:id="rId2"/>
            </p:custDataLst>
          </p:nvPr>
        </p:nvSpPr>
        <p:spPr>
          <a:xfrm>
            <a:off x="1360170" y="1028700"/>
            <a:ext cx="591185" cy="5835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使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9954" name="矩形 25616"/>
          <p:cNvSpPr/>
          <p:nvPr>
            <p:custDataLst>
              <p:tags r:id="rId3"/>
            </p:custDataLst>
          </p:nvPr>
        </p:nvSpPr>
        <p:spPr>
          <a:xfrm>
            <a:off x="1360170" y="2621915"/>
            <a:ext cx="591185" cy="5835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诏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左大括号 2"/>
          <p:cNvSpPr/>
          <p:nvPr/>
        </p:nvSpPr>
        <p:spPr>
          <a:xfrm>
            <a:off x="1913890" y="2398395"/>
            <a:ext cx="86995" cy="1030605"/>
          </a:xfrm>
          <a:prstGeom prst="leftBrac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anchor="ctr"/>
          <a:lstStyle>
            <a:defPPr>
              <a:defRPr lang="zh-CN">
                <a:solidFill>
                  <a:schemeClr val="tx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4" name="文本框 11"/>
          <p:cNvSpPr txBox="1"/>
          <p:nvPr/>
        </p:nvSpPr>
        <p:spPr>
          <a:xfrm>
            <a:off x="1951514" y="2284730"/>
            <a:ext cx="4403725" cy="11734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0"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不闻天子之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诏</a:t>
            </a:r>
            <a:endParaRPr lang="zh-CN" altLang="en-US" sz="32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indent="0"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使使持节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诏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将军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   </a:t>
            </a:r>
            <a:endParaRPr lang="zh-CN" altLang="en-US" sz="32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5" name="文本框 13"/>
          <p:cNvSpPr txBox="1"/>
          <p:nvPr/>
        </p:nvSpPr>
        <p:spPr>
          <a:xfrm>
            <a:off x="5673725" y="2320290"/>
            <a:ext cx="433832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名词</a:t>
            </a:r>
            <a:r>
              <a:rPr lang="en-US" altLang="zh-CN" sz="3200" b="1" dirty="0">
                <a:solidFill>
                  <a:srgbClr val="FF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皇帝发布的命令</a:t>
            </a:r>
            <a:endParaRPr lang="zh-CN" altLang="en-US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文本框 12"/>
          <p:cNvSpPr txBox="1"/>
          <p:nvPr/>
        </p:nvSpPr>
        <p:spPr>
          <a:xfrm>
            <a:off x="5730240" y="2864485"/>
            <a:ext cx="479298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动词</a:t>
            </a:r>
            <a:r>
              <a:rPr lang="en-US" altLang="zh-CN" sz="3200" b="1" dirty="0">
                <a:solidFill>
                  <a:srgbClr val="FF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告诉</a:t>
            </a:r>
            <a:endParaRPr lang="zh-CN" altLang="en-US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3019" name="矩形 25616"/>
          <p:cNvSpPr/>
          <p:nvPr>
            <p:custDataLst>
              <p:tags r:id="rId4"/>
            </p:custDataLst>
          </p:nvPr>
        </p:nvSpPr>
        <p:spPr>
          <a:xfrm>
            <a:off x="1360170" y="4382135"/>
            <a:ext cx="591185" cy="5835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乃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7" name="左大括号 16"/>
          <p:cNvSpPr/>
          <p:nvPr>
            <p:custDataLst>
              <p:tags r:id="rId5"/>
            </p:custDataLst>
          </p:nvPr>
        </p:nvSpPr>
        <p:spPr>
          <a:xfrm>
            <a:off x="1915160" y="4158615"/>
            <a:ext cx="76200" cy="935990"/>
          </a:xfrm>
          <a:prstGeom prst="leftBrac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anchor="ctr"/>
          <a:lstStyle>
            <a:defPPr>
              <a:defRPr lang="zh-CN">
                <a:solidFill>
                  <a:schemeClr val="tx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4934" name="文本框 124933"/>
          <p:cNvSpPr txBox="1"/>
          <p:nvPr>
            <p:custDataLst>
              <p:tags r:id="rId6"/>
            </p:custDataLst>
          </p:nvPr>
        </p:nvSpPr>
        <p:spPr>
          <a:xfrm>
            <a:off x="6874510" y="4000500"/>
            <a:ext cx="74104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才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3021" name="文本框 124934"/>
          <p:cNvSpPr txBox="1"/>
          <p:nvPr>
            <p:custDataLst>
              <p:tags r:id="rId7"/>
            </p:custDataLst>
          </p:nvPr>
        </p:nvSpPr>
        <p:spPr>
          <a:xfrm>
            <a:off x="6925310" y="4612005"/>
            <a:ext cx="69024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就</a:t>
            </a:r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951355" y="4023360"/>
            <a:ext cx="3923665" cy="11912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fontAlgn="auto"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</a:pP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亚夫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乃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传言开壁门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indent="0" fontAlgn="auto"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</a:pP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于是天子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乃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按辔徐行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19" name="矩形 25616"/>
          <p:cNvSpPr/>
          <p:nvPr>
            <p:custDataLst>
              <p:tags r:id="rId8"/>
            </p:custDataLst>
          </p:nvPr>
        </p:nvSpPr>
        <p:spPr>
          <a:xfrm>
            <a:off x="1360170" y="5918835"/>
            <a:ext cx="591185" cy="5835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为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0" name="文本框 11"/>
          <p:cNvSpPr txBox="1"/>
          <p:nvPr/>
        </p:nvSpPr>
        <p:spPr>
          <a:xfrm>
            <a:off x="1915319" y="5623560"/>
            <a:ext cx="4403725" cy="11734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0"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乃以宗正刘礼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为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将军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indent="0"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天子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为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动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   </a:t>
            </a:r>
            <a:endParaRPr lang="zh-CN" altLang="en-US" sz="32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1" name="左大括号 20"/>
          <p:cNvSpPr/>
          <p:nvPr/>
        </p:nvSpPr>
        <p:spPr>
          <a:xfrm>
            <a:off x="1864360" y="5742940"/>
            <a:ext cx="86995" cy="955675"/>
          </a:xfrm>
          <a:prstGeom prst="leftBrac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anchor="ctr"/>
          <a:lstStyle>
            <a:defPPr>
              <a:defRPr lang="zh-CN">
                <a:solidFill>
                  <a:schemeClr val="tx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2" name="文本框 13"/>
          <p:cNvSpPr txBox="1"/>
          <p:nvPr/>
        </p:nvSpPr>
        <p:spPr>
          <a:xfrm>
            <a:off x="6503670" y="5640070"/>
            <a:ext cx="269430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动词</a:t>
            </a:r>
            <a:r>
              <a:rPr lang="en-US" altLang="zh-CN" sz="3200" b="1" dirty="0">
                <a:solidFill>
                  <a:srgbClr val="FF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任</a:t>
            </a:r>
            <a:r>
              <a:rPr lang="en-US" altLang="zh-CN" sz="3200" b="1" dirty="0">
                <a:solidFill>
                  <a:srgbClr val="FF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做</a:t>
            </a:r>
            <a:r>
              <a:rPr lang="en-US" altLang="zh-CN" sz="3200" b="1" dirty="0">
                <a:solidFill>
                  <a:srgbClr val="FF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当</a:t>
            </a:r>
            <a:endParaRPr lang="zh-CN" altLang="en-US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文本框 12"/>
          <p:cNvSpPr txBox="1"/>
          <p:nvPr/>
        </p:nvSpPr>
        <p:spPr>
          <a:xfrm>
            <a:off x="6503670" y="6213475"/>
            <a:ext cx="158496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介词</a:t>
            </a:r>
            <a:r>
              <a:rPr lang="en-US" altLang="zh-CN" sz="3200" b="1" dirty="0">
                <a:solidFill>
                  <a:srgbClr val="FF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被</a:t>
            </a:r>
            <a:endParaRPr lang="zh-CN" altLang="en-US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49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49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30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30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15" grpId="0"/>
      <p:bldP spid="16" grpId="0"/>
      <p:bldP spid="124934" grpId="0"/>
      <p:bldP spid="43021" grpId="0"/>
      <p:bldP spid="22" grpId="0"/>
      <p:bldP spid="2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43011" name="矩形 25621"/>
          <p:cNvSpPr/>
          <p:nvPr/>
        </p:nvSpPr>
        <p:spPr>
          <a:xfrm>
            <a:off x="1352550" y="1710690"/>
            <a:ext cx="591185" cy="5835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以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3012" name="Text Box 14"/>
          <p:cNvSpPr txBox="1"/>
          <p:nvPr/>
        </p:nvSpPr>
        <p:spPr>
          <a:xfrm>
            <a:off x="1943735" y="857885"/>
            <a:ext cx="4048125" cy="24072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</a:pP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以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河内守亚夫为将军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</a:pP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以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备胡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</a:pP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将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以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下骑送迎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</a:pP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请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以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军礼见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2" name="左大括号 1"/>
          <p:cNvSpPr/>
          <p:nvPr>
            <p:custDataLst>
              <p:tags r:id="rId1"/>
            </p:custDataLst>
          </p:nvPr>
        </p:nvSpPr>
        <p:spPr>
          <a:xfrm>
            <a:off x="1842770" y="1000125"/>
            <a:ext cx="205105" cy="2004695"/>
          </a:xfrm>
          <a:prstGeom prst="leftBrac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anchor="ctr"/>
          <a:lstStyle>
            <a:defPPr>
              <a:defRPr lang="zh-CN">
                <a:solidFill>
                  <a:schemeClr val="tx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文本框 12"/>
          <p:cNvSpPr txBox="1"/>
          <p:nvPr>
            <p:custDataLst>
              <p:tags r:id="rId2"/>
            </p:custDataLst>
          </p:nvPr>
        </p:nvSpPr>
        <p:spPr>
          <a:xfrm>
            <a:off x="6200140" y="857885"/>
            <a:ext cx="158496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介词</a:t>
            </a:r>
            <a:r>
              <a:rPr lang="en-US" altLang="zh-CN" sz="3200" b="1" dirty="0">
                <a:solidFill>
                  <a:srgbClr val="FF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把</a:t>
            </a:r>
            <a:endParaRPr lang="zh-CN" altLang="en-US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12"/>
          <p:cNvSpPr txBox="1"/>
          <p:nvPr>
            <p:custDataLst>
              <p:tags r:id="rId3"/>
            </p:custDataLst>
          </p:nvPr>
        </p:nvSpPr>
        <p:spPr>
          <a:xfrm>
            <a:off x="6200140" y="1441450"/>
            <a:ext cx="291719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连词</a:t>
            </a:r>
            <a:r>
              <a:rPr lang="en-US" altLang="zh-CN" sz="3200" b="1" dirty="0">
                <a:solidFill>
                  <a:srgbClr val="FF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用来</a:t>
            </a:r>
            <a:r>
              <a:rPr lang="zh-CN" altLang="en-US" sz="3200" b="1" dirty="0">
                <a:solidFill>
                  <a:srgbClr val="FF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、</a:t>
            </a:r>
            <a:r>
              <a:rPr lang="zh-CN" altLang="en-US" sz="3200" b="1" dirty="0"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来</a:t>
            </a:r>
            <a:endParaRPr lang="zh-CN" altLang="en-US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文本框 12"/>
          <p:cNvSpPr txBox="1"/>
          <p:nvPr>
            <p:custDataLst>
              <p:tags r:id="rId4"/>
            </p:custDataLst>
          </p:nvPr>
        </p:nvSpPr>
        <p:spPr>
          <a:xfrm>
            <a:off x="6200140" y="2033270"/>
            <a:ext cx="482028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用在数量、方位前表界限</a:t>
            </a:r>
            <a:endParaRPr lang="zh-CN" sz="3200" b="1" dirty="0">
              <a:solidFill>
                <a:srgbClr val="FF0000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6" name="Text Box 14"/>
          <p:cNvSpPr txBox="1"/>
          <p:nvPr>
            <p:custDataLst>
              <p:tags r:id="rId5"/>
            </p:custDataLst>
          </p:nvPr>
        </p:nvSpPr>
        <p:spPr>
          <a:xfrm>
            <a:off x="1943735" y="3950970"/>
            <a:ext cx="6405563" cy="24072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</a:pPr>
            <a:r>
              <a:rPr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  <a:sym typeface="+mn-ea"/>
              </a:rPr>
              <a:t>年</a:t>
            </a:r>
            <a:r>
              <a:rPr altLang="zh-CN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  <a:sym typeface="+mn-ea"/>
              </a:rPr>
              <a:t>且</a:t>
            </a:r>
            <a:r>
              <a:rPr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  <a:sym typeface="+mn-ea"/>
              </a:rPr>
              <a:t>九十</a:t>
            </a:r>
            <a:endParaRPr altLang="zh-CN" sz="3200" b="1" dirty="0">
              <a:latin typeface="宋体" panose="02010600030101010101" pitchFamily="2" charset="-122"/>
              <a:ea typeface="宋体" panose="02010600030101010101" pitchFamily="2" charset="-122"/>
              <a:cs typeface="楷体" panose="02010609060101010101" pitchFamily="49" charset="-122"/>
              <a:sym typeface="+mn-ea"/>
            </a:endParaRPr>
          </a:p>
          <a:p>
            <a:pPr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</a:pP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且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焉置土石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</a:pP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天子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且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至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</a:pP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不义而富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且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贵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" name="文本框 12"/>
          <p:cNvSpPr txBox="1"/>
          <p:nvPr>
            <p:custDataLst>
              <p:tags r:id="rId6"/>
            </p:custDataLst>
          </p:nvPr>
        </p:nvSpPr>
        <p:spPr>
          <a:xfrm>
            <a:off x="6200140" y="2616835"/>
            <a:ext cx="265430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介词</a:t>
            </a:r>
            <a:r>
              <a:rPr lang="en-US" altLang="zh-CN" sz="3200" b="1" dirty="0">
                <a:solidFill>
                  <a:srgbClr val="FF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用</a:t>
            </a:r>
            <a:r>
              <a:rPr lang="en-US" altLang="zh-CN" sz="3200" b="1" dirty="0">
                <a:solidFill>
                  <a:srgbClr val="FF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按照</a:t>
            </a:r>
            <a:endParaRPr lang="zh-CN" altLang="en-US" sz="3200" b="1" dirty="0">
              <a:solidFill>
                <a:srgbClr val="FF0000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8" name="左大括号 7"/>
          <p:cNvSpPr/>
          <p:nvPr>
            <p:custDataLst>
              <p:tags r:id="rId7"/>
            </p:custDataLst>
          </p:nvPr>
        </p:nvSpPr>
        <p:spPr>
          <a:xfrm>
            <a:off x="1842770" y="4151630"/>
            <a:ext cx="205105" cy="2004695"/>
          </a:xfrm>
          <a:prstGeom prst="leftBrac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anchor="ctr"/>
          <a:lstStyle>
            <a:defPPr>
              <a:defRPr lang="zh-CN">
                <a:solidFill>
                  <a:schemeClr val="tx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矩形 25621"/>
          <p:cNvSpPr/>
          <p:nvPr>
            <p:custDataLst>
              <p:tags r:id="rId8"/>
            </p:custDataLst>
          </p:nvPr>
        </p:nvSpPr>
        <p:spPr>
          <a:xfrm>
            <a:off x="1352550" y="4862195"/>
            <a:ext cx="591185" cy="5835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且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1" name="文本框 12"/>
          <p:cNvSpPr txBox="1"/>
          <p:nvPr>
            <p:custDataLst>
              <p:tags r:id="rId9"/>
            </p:custDataLst>
          </p:nvPr>
        </p:nvSpPr>
        <p:spPr>
          <a:xfrm>
            <a:off x="5013960" y="3950335"/>
            <a:ext cx="158496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将近</a:t>
            </a:r>
            <a:endParaRPr lang="zh-CN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文本框 12"/>
          <p:cNvSpPr txBox="1"/>
          <p:nvPr>
            <p:custDataLst>
              <p:tags r:id="rId10"/>
            </p:custDataLst>
          </p:nvPr>
        </p:nvSpPr>
        <p:spPr>
          <a:xfrm>
            <a:off x="5013960" y="4533900"/>
            <a:ext cx="158496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况且</a:t>
            </a:r>
            <a:endParaRPr lang="zh-CN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文本框 12"/>
          <p:cNvSpPr txBox="1"/>
          <p:nvPr>
            <p:custDataLst>
              <p:tags r:id="rId11"/>
            </p:custDataLst>
          </p:nvPr>
        </p:nvSpPr>
        <p:spPr>
          <a:xfrm>
            <a:off x="5013960" y="5154295"/>
            <a:ext cx="158496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将要</a:t>
            </a:r>
            <a:endParaRPr lang="zh-CN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文本框 12"/>
          <p:cNvSpPr txBox="1"/>
          <p:nvPr>
            <p:custDataLst>
              <p:tags r:id="rId12"/>
            </p:custDataLst>
          </p:nvPr>
        </p:nvSpPr>
        <p:spPr>
          <a:xfrm>
            <a:off x="5106035" y="5774690"/>
            <a:ext cx="80327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又</a:t>
            </a:r>
            <a:endParaRPr lang="zh-CN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822" name="文本框 1"/>
          <p:cNvSpPr txBox="1"/>
          <p:nvPr>
            <p:custDataLst>
              <p:tags r:id="rId13"/>
            </p:custDataLst>
          </p:nvPr>
        </p:nvSpPr>
        <p:spPr>
          <a:xfrm>
            <a:off x="6376353" y="4861878"/>
            <a:ext cx="4467225" cy="645160"/>
          </a:xfrm>
          <a:prstGeom prst="rect">
            <a:avLst/>
          </a:prstGeom>
          <a:noFill/>
          <a:ln w="9525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92D050"/>
                </a:solidFill>
              </a14:hiddenFill>
            </a:ext>
          </a:extLst>
        </p:spPr>
        <p:txBody>
          <a:bodyPr wrap="none" anchor="t" anchorCtr="0">
            <a:spAutoFit/>
          </a:bodyPr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口诀</a:t>
            </a: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charset="-122"/>
              </a:rPr>
              <a:t>:</a:t>
            </a: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况且将要又将近</a:t>
            </a:r>
            <a:endParaRPr kumimoji="0" lang="zh-CN" altLang="en-US" sz="3600" b="1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348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7" grpId="0"/>
      <p:bldP spid="11" grpId="0"/>
      <p:bldP spid="12" grpId="0"/>
      <p:bldP spid="14" grpId="0"/>
      <p:bldP spid="15" grpId="0"/>
      <p:bldP spid="34822" grpId="0" bldLvl="0" animBg="1"/>
      <p:bldP spid="34822" grpId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11"/>
          <p:cNvSpPr txBox="1"/>
          <p:nvPr/>
        </p:nvSpPr>
        <p:spPr>
          <a:xfrm>
            <a:off x="1875155" y="911067"/>
            <a:ext cx="3690938" cy="23069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军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霸上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   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军</a:t>
            </a:r>
            <a:r>
              <a:rPr lang="zh-CN" altLang="en-US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中不得驱驰</a:t>
            </a:r>
            <a:endParaRPr lang="zh-CN" altLang="en-US" sz="32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上自劳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军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  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9" name="文本框 12"/>
          <p:cNvSpPr txBox="1"/>
          <p:nvPr/>
        </p:nvSpPr>
        <p:spPr>
          <a:xfrm>
            <a:off x="4800600" y="2576195"/>
            <a:ext cx="321056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名词</a:t>
            </a:r>
            <a:r>
              <a:rPr lang="en-US" altLang="zh-CN" sz="3200" b="1" dirty="0">
                <a:solidFill>
                  <a:srgbClr val="FF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军队</a:t>
            </a:r>
            <a:endParaRPr lang="zh-CN" altLang="en-US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文本框 6"/>
          <p:cNvSpPr txBox="1"/>
          <p:nvPr/>
        </p:nvSpPr>
        <p:spPr>
          <a:xfrm>
            <a:off x="4800600" y="1849120"/>
            <a:ext cx="202501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名词</a:t>
            </a:r>
            <a:r>
              <a:rPr lang="en-US" altLang="zh-CN" sz="3200" b="1" dirty="0">
                <a:solidFill>
                  <a:srgbClr val="FF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军营</a:t>
            </a:r>
            <a:endParaRPr lang="zh-CN" altLang="en-US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左大括号 10"/>
          <p:cNvSpPr/>
          <p:nvPr/>
        </p:nvSpPr>
        <p:spPr>
          <a:xfrm>
            <a:off x="1885950" y="1243330"/>
            <a:ext cx="76200" cy="1795145"/>
          </a:xfrm>
          <a:prstGeom prst="leftBrac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anchor="ctr"/>
          <a:lstStyle>
            <a:defPPr>
              <a:defRPr lang="zh-CN">
                <a:solidFill>
                  <a:schemeClr val="tx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0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文本框 8"/>
          <p:cNvSpPr txBox="1"/>
          <p:nvPr/>
        </p:nvSpPr>
        <p:spPr>
          <a:xfrm>
            <a:off x="4800600" y="1121887"/>
            <a:ext cx="247015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动词</a:t>
            </a:r>
            <a:r>
              <a:rPr lang="en-US" altLang="zh-CN" sz="3200" b="1" dirty="0">
                <a:solidFill>
                  <a:srgbClr val="FF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驻军</a:t>
            </a:r>
            <a:endParaRPr lang="zh-CN" altLang="en-US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 25616"/>
          <p:cNvSpPr/>
          <p:nvPr>
            <p:custDataLst>
              <p:tags r:id="rId1"/>
            </p:custDataLst>
          </p:nvPr>
        </p:nvSpPr>
        <p:spPr>
          <a:xfrm>
            <a:off x="1283970" y="1849120"/>
            <a:ext cx="591185" cy="5835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军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5" name="矩形 25616"/>
          <p:cNvSpPr/>
          <p:nvPr>
            <p:custDataLst>
              <p:tags r:id="rId2"/>
            </p:custDataLst>
          </p:nvPr>
        </p:nvSpPr>
        <p:spPr>
          <a:xfrm>
            <a:off x="1294765" y="4395470"/>
            <a:ext cx="591185" cy="5835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劳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文本框 11"/>
          <p:cNvSpPr txBox="1"/>
          <p:nvPr>
            <p:custDataLst>
              <p:tags r:id="rId3"/>
            </p:custDataLst>
          </p:nvPr>
        </p:nvSpPr>
        <p:spPr>
          <a:xfrm>
            <a:off x="1875314" y="3822700"/>
            <a:ext cx="4403725" cy="1568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上自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劳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军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indent="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劳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其筋骨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   </a:t>
            </a:r>
            <a:endParaRPr lang="zh-CN" altLang="en-US" sz="32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左大括号 4"/>
          <p:cNvSpPr/>
          <p:nvPr/>
        </p:nvSpPr>
        <p:spPr>
          <a:xfrm>
            <a:off x="1875155" y="4091940"/>
            <a:ext cx="86995" cy="1190625"/>
          </a:xfrm>
          <a:prstGeom prst="leftBrac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anchor="ctr"/>
          <a:lstStyle>
            <a:defPPr>
              <a:defRPr lang="zh-CN">
                <a:solidFill>
                  <a:schemeClr val="tx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7" name="文本框 13"/>
          <p:cNvSpPr txBox="1"/>
          <p:nvPr>
            <p:custDataLst>
              <p:tags r:id="rId4"/>
            </p:custDataLst>
          </p:nvPr>
        </p:nvSpPr>
        <p:spPr>
          <a:xfrm>
            <a:off x="4800600" y="3977640"/>
            <a:ext cx="118999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慰劳</a:t>
            </a:r>
            <a:endParaRPr lang="zh-CN" altLang="en-US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文本框 13"/>
          <p:cNvSpPr txBox="1"/>
          <p:nvPr>
            <p:custDataLst>
              <p:tags r:id="rId5"/>
            </p:custDataLst>
          </p:nvPr>
        </p:nvSpPr>
        <p:spPr>
          <a:xfrm>
            <a:off x="4800600" y="4807585"/>
            <a:ext cx="433832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使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……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劳累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6"/>
          <p:cNvSpPr txBox="1"/>
          <p:nvPr/>
        </p:nvSpPr>
        <p:spPr>
          <a:xfrm>
            <a:off x="1928019" y="1141095"/>
            <a:ext cx="3690937" cy="19380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已而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之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细柳军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   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不闻天子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之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诏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称善者久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之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    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7" name="文本框 8"/>
          <p:cNvSpPr txBox="1"/>
          <p:nvPr/>
        </p:nvSpPr>
        <p:spPr>
          <a:xfrm>
            <a:off x="5618639" y="1216343"/>
            <a:ext cx="2709862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动词</a:t>
            </a:r>
            <a:r>
              <a:rPr lang="en-US" altLang="zh-CN" sz="3200" b="1" dirty="0">
                <a:solidFill>
                  <a:srgbClr val="FF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到</a:t>
            </a:r>
            <a:r>
              <a:rPr lang="en-US" altLang="zh-CN" sz="3200" b="1" dirty="0">
                <a:solidFill>
                  <a:srgbClr val="FF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往</a:t>
            </a:r>
            <a:endParaRPr lang="zh-CN" altLang="en-US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文本框 9"/>
          <p:cNvSpPr txBox="1"/>
          <p:nvPr/>
        </p:nvSpPr>
        <p:spPr>
          <a:xfrm>
            <a:off x="5618480" y="1870075"/>
            <a:ext cx="221234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助词</a:t>
            </a:r>
            <a:r>
              <a:rPr lang="en-US" altLang="zh-CN" sz="3200" b="1" dirty="0">
                <a:solidFill>
                  <a:srgbClr val="FF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</a:t>
            </a:r>
            <a:endParaRPr lang="zh-CN" altLang="en-US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左大括号 8"/>
          <p:cNvSpPr/>
          <p:nvPr/>
        </p:nvSpPr>
        <p:spPr>
          <a:xfrm>
            <a:off x="1831340" y="1216660"/>
            <a:ext cx="96520" cy="1681480"/>
          </a:xfrm>
          <a:prstGeom prst="leftBrac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anchor="ctr"/>
          <a:lstStyle>
            <a:defPPr>
              <a:defRPr lang="zh-CN">
                <a:solidFill>
                  <a:schemeClr val="tx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+mn-cs"/>
            </a:endParaRPr>
          </a:p>
        </p:txBody>
      </p:sp>
      <p:sp>
        <p:nvSpPr>
          <p:cNvPr id="10" name="文本框 1"/>
          <p:cNvSpPr txBox="1"/>
          <p:nvPr/>
        </p:nvSpPr>
        <p:spPr>
          <a:xfrm>
            <a:off x="5618797" y="2495803"/>
            <a:ext cx="2745740" cy="5835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助词</a:t>
            </a:r>
            <a:r>
              <a:rPr lang="en-US" altLang="zh-CN" sz="3200" b="1" dirty="0">
                <a:solidFill>
                  <a:srgbClr val="FF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舒缓语气</a:t>
            </a:r>
            <a:endParaRPr lang="zh-CN" altLang="en-US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矩形 25616"/>
          <p:cNvSpPr/>
          <p:nvPr>
            <p:custDataLst>
              <p:tags r:id="rId1"/>
            </p:custDataLst>
          </p:nvPr>
        </p:nvSpPr>
        <p:spPr>
          <a:xfrm>
            <a:off x="1327150" y="1765935"/>
            <a:ext cx="50419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之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6" name="矩形 25616"/>
          <p:cNvSpPr/>
          <p:nvPr>
            <p:custDataLst>
              <p:tags r:id="rId2"/>
            </p:custDataLst>
          </p:nvPr>
        </p:nvSpPr>
        <p:spPr>
          <a:xfrm>
            <a:off x="1326515" y="4343400"/>
            <a:ext cx="591185" cy="5835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居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2" name="文本框 11"/>
          <p:cNvSpPr txBox="1"/>
          <p:nvPr>
            <p:custDataLst>
              <p:tags r:id="rId3"/>
            </p:custDataLst>
          </p:nvPr>
        </p:nvSpPr>
        <p:spPr>
          <a:xfrm>
            <a:off x="1928019" y="3666490"/>
            <a:ext cx="4403725" cy="19380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居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无何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居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天下之广居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居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天下之广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居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   </a:t>
            </a:r>
            <a:endParaRPr lang="zh-CN" altLang="en-US" sz="32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4" name="左大括号 13"/>
          <p:cNvSpPr/>
          <p:nvPr>
            <p:custDataLst>
              <p:tags r:id="rId4"/>
            </p:custDataLst>
          </p:nvPr>
        </p:nvSpPr>
        <p:spPr>
          <a:xfrm>
            <a:off x="1841500" y="3919220"/>
            <a:ext cx="76200" cy="1431290"/>
          </a:xfrm>
          <a:prstGeom prst="leftBrac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anchor="ctr"/>
          <a:lstStyle>
            <a:defPPr>
              <a:defRPr lang="zh-CN">
                <a:solidFill>
                  <a:schemeClr val="tx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9" name="文本框 13"/>
          <p:cNvSpPr txBox="1"/>
          <p:nvPr>
            <p:custDataLst>
              <p:tags r:id="rId5"/>
            </p:custDataLst>
          </p:nvPr>
        </p:nvSpPr>
        <p:spPr>
          <a:xfrm>
            <a:off x="5619115" y="3774440"/>
            <a:ext cx="118999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经过</a:t>
            </a:r>
            <a:endParaRPr lang="zh-CN" altLang="en-US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文本框 13"/>
          <p:cNvSpPr txBox="1"/>
          <p:nvPr>
            <p:custDataLst>
              <p:tags r:id="rId6"/>
            </p:custDataLst>
          </p:nvPr>
        </p:nvSpPr>
        <p:spPr>
          <a:xfrm>
            <a:off x="5619115" y="4358005"/>
            <a:ext cx="118999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居住</a:t>
            </a:r>
            <a:endParaRPr lang="zh-CN" altLang="en-US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文本框 13"/>
          <p:cNvSpPr txBox="1"/>
          <p:nvPr>
            <p:custDataLst>
              <p:tags r:id="rId7"/>
            </p:custDataLst>
          </p:nvPr>
        </p:nvSpPr>
        <p:spPr>
          <a:xfrm>
            <a:off x="5619115" y="5053330"/>
            <a:ext cx="118999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住宅</a:t>
            </a:r>
            <a:endParaRPr lang="zh-CN" altLang="en-US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19" grpId="0"/>
      <p:bldP spid="20" grpId="0"/>
      <p:bldP spid="13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文本框 3"/>
          <p:cNvSpPr txBox="1"/>
          <p:nvPr/>
        </p:nvSpPr>
        <p:spPr>
          <a:xfrm>
            <a:off x="963930" y="1289050"/>
            <a:ext cx="10902950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>
              <a:lnSpc>
                <a:spcPct val="100000"/>
              </a:lnSpc>
            </a:pPr>
            <a:r>
              <a:rPr lang="en-US" altLang="zh-CN" sz="36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</a:t>
            </a:r>
            <a:r>
              <a:rPr lang="zh-CN" altLang="en-US" sz="36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汉文帝为什么称周亚夫为</a:t>
            </a:r>
            <a:r>
              <a:rPr lang="en-US" altLang="zh-CN" sz="3600" b="1" dirty="0">
                <a:solidFill>
                  <a:schemeClr val="tx1"/>
                </a:solidFill>
                <a:latin typeface="SimSun-ExtB" panose="02010609060101010101" charset="-122"/>
                <a:ea typeface="SimSun-ExtB" panose="02010609060101010101" charset="-122"/>
                <a:cs typeface="宋体" panose="02010600030101010101" pitchFamily="2" charset="-122"/>
              </a:rPr>
              <a:t>“</a:t>
            </a:r>
            <a:r>
              <a:rPr lang="zh-CN" altLang="en-US" sz="36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真将军</a:t>
            </a:r>
            <a:r>
              <a:rPr lang="en-US" altLang="zh-CN" sz="3600" b="1" dirty="0">
                <a:solidFill>
                  <a:schemeClr val="tx1"/>
                </a:solidFill>
                <a:latin typeface="SimSun-ExtB" panose="02010609060101010101" charset="-122"/>
                <a:ea typeface="SimSun-ExtB" panose="02010609060101010101" charset="-122"/>
                <a:cs typeface="宋体" panose="02010600030101010101" pitchFamily="2" charset="-122"/>
              </a:rPr>
              <a:t>”</a:t>
            </a:r>
            <a:r>
              <a:rPr lang="zh-CN" altLang="en-US" sz="36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？（从哪些地方可以看出周亚夫为</a:t>
            </a:r>
            <a:r>
              <a:rPr lang="en-US" altLang="zh-CN" sz="3600" b="1" dirty="0">
                <a:solidFill>
                  <a:schemeClr val="tx1"/>
                </a:solidFill>
                <a:latin typeface="PMingLiU-ExtB" panose="02020500000000000000" charset="-120"/>
                <a:ea typeface="PMingLiU-ExtB" panose="02020500000000000000" charset="-120"/>
                <a:cs typeface="PMingLiU-ExtB" panose="02020500000000000000" charset="-120"/>
              </a:rPr>
              <a:t>“</a:t>
            </a:r>
            <a:r>
              <a:rPr lang="zh-CN" altLang="en-US" sz="3600" b="1" dirty="0">
                <a:solidFill>
                  <a:schemeClr val="tx1"/>
                </a:solidFill>
                <a:latin typeface="PMingLiU-ExtB" panose="02020500000000000000" charset="-120"/>
                <a:ea typeface="PMingLiU-ExtB" panose="02020500000000000000" charset="-120"/>
                <a:cs typeface="PMingLiU-ExtB" panose="02020500000000000000" charset="-120"/>
              </a:rPr>
              <a:t>真将军</a:t>
            </a:r>
            <a:r>
              <a:rPr lang="en-US" altLang="zh-CN" sz="3600" b="1" dirty="0">
                <a:solidFill>
                  <a:schemeClr val="tx1"/>
                </a:solidFill>
                <a:latin typeface="PMingLiU-ExtB" panose="02020500000000000000" charset="-120"/>
                <a:ea typeface="PMingLiU-ExtB" panose="02020500000000000000" charset="-120"/>
                <a:cs typeface="PMingLiU-ExtB" panose="02020500000000000000" charset="-120"/>
              </a:rPr>
              <a:t>”</a:t>
            </a:r>
            <a:r>
              <a:rPr lang="zh-CN" altLang="en-US" sz="36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？）</a:t>
            </a:r>
            <a:endParaRPr lang="zh-CN" altLang="en-US" sz="36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>
              <a:lnSpc>
                <a:spcPct val="100000"/>
              </a:lnSpc>
            </a:pPr>
            <a:endParaRPr lang="zh-CN" altLang="en-US" sz="36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42253" y="470627"/>
            <a:ext cx="324358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lt"/>
              </a:rPr>
              <a:t>评析</a:t>
            </a:r>
            <a:r>
              <a:rPr lang="en-US" altLang="zh-CN" sz="4000" b="1" dirty="0">
                <a:latin typeface="SimSun-ExtB" panose="02010609060101010101" charset="-122"/>
                <a:ea typeface="SimSun-ExtB" panose="02010609060101010101" charset="-122"/>
                <a:cs typeface="宋体" panose="02010600030101010101" pitchFamily="2" charset="-122"/>
                <a:sym typeface="+mn-ea"/>
              </a:rPr>
              <a:t>“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lt"/>
              </a:rPr>
              <a:t>真将军</a:t>
            </a:r>
            <a:r>
              <a:rPr lang="en-US" altLang="zh-CN" sz="4000" b="1" dirty="0">
                <a:latin typeface="SimSun-ExtB" panose="02010609060101010101" charset="-122"/>
                <a:ea typeface="SimSun-ExtB" panose="02010609060101010101" charset="-122"/>
                <a:cs typeface="宋体" panose="02010600030101010101" pitchFamily="2" charset="-122"/>
                <a:sym typeface="+mn-ea"/>
              </a:rPr>
              <a:t>”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+mn-lt"/>
            </a:endParaRP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963930" y="2472690"/>
            <a:ext cx="11549380" cy="1383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indent="0" fontAlgn="auto">
              <a:lnSpc>
                <a:spcPct val="120000"/>
              </a:lnSpc>
            </a:pPr>
            <a:r>
              <a:rPr lang="zh-CN" altLang="en-US" sz="3500" b="1">
                <a:solidFill>
                  <a:schemeClr val="tx1"/>
                </a:solidFill>
                <a:latin typeface="宋体" panose="02010600030101010101" pitchFamily="2" charset="-122"/>
              </a:rPr>
              <a:t>①</a:t>
            </a:r>
            <a:r>
              <a:rPr sz="3500" b="1"/>
              <a:t>亚夫乃传言开壁门</a:t>
            </a:r>
            <a:r>
              <a:rPr lang="zh-CN" altLang="en-US" sz="3500" b="1">
                <a:solidFill>
                  <a:schemeClr val="tx1"/>
                </a:solidFill>
                <a:latin typeface="宋体" panose="02010600030101010101" pitchFamily="2" charset="-122"/>
              </a:rPr>
              <a:t>。</a:t>
            </a:r>
            <a:endParaRPr lang="en-US" altLang="zh-CN" sz="3500" b="1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0" fontAlgn="auto">
              <a:lnSpc>
                <a:spcPct val="120000"/>
              </a:lnSpc>
            </a:pPr>
            <a:r>
              <a:rPr lang="en-US" altLang="zh-CN" sz="35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35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细柳军</a:t>
            </a:r>
            <a:r>
              <a:rPr lang="zh-CN" altLang="en-US" sz="35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军纪严明</a:t>
            </a:r>
            <a:r>
              <a:rPr lang="en-US" altLang="zh-CN" sz="3500" b="1" dirty="0">
                <a:solidFill>
                  <a:srgbClr val="FF0000"/>
                </a:solidFill>
                <a:effectLst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5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令行禁止</a:t>
            </a:r>
            <a:r>
              <a:rPr lang="zh-CN" altLang="en-US" sz="35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5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91643" y="3767976"/>
            <a:ext cx="10538670" cy="1383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3200" b="1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  <a:lvl2pPr marL="742950" indent="-28575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5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②</a:t>
            </a:r>
            <a:r>
              <a:rPr lang="zh-CN" altLang="en-US" sz="35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将军亚夫持兵揖曰</a:t>
            </a:r>
            <a:r>
              <a:rPr lang="zh-CN" altLang="en-US" sz="3500">
                <a:solidFill>
                  <a:schemeClr val="tx1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：</a:t>
            </a:r>
            <a:r>
              <a:rPr lang="en-US" altLang="zh-CN" sz="3500">
                <a:solidFill>
                  <a:schemeClr val="tx1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“</a:t>
            </a:r>
            <a:r>
              <a:rPr lang="zh-CN" altLang="en-US" sz="35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介胄之士不拜</a:t>
            </a:r>
            <a:r>
              <a:rPr lang="en-US" altLang="zh-CN" sz="3500" dirty="0">
                <a:effectLst/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5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请以军礼见。</a:t>
            </a:r>
            <a:r>
              <a:rPr lang="en-US" altLang="zh-CN" sz="3500">
                <a:solidFill>
                  <a:schemeClr val="tx1"/>
                </a:solidFill>
                <a:latin typeface="SimSun-ExtB" panose="02010609060101010101" charset="-122"/>
                <a:ea typeface="SimSun-ExtB" panose="02010609060101010101" charset="-122"/>
              </a:rPr>
              <a:t>”</a:t>
            </a:r>
            <a:r>
              <a:rPr lang="zh-CN" altLang="en-US" sz="3500"/>
              <a:t> </a:t>
            </a:r>
            <a:endParaRPr lang="zh-CN" altLang="en-US" sz="3500"/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500">
                <a:solidFill>
                  <a:srgbClr val="FF0000"/>
                </a:solidFill>
              </a:rPr>
              <a:t>——</a:t>
            </a:r>
            <a:r>
              <a:rPr lang="zh-CN" altLang="en-US" sz="3500">
                <a:solidFill>
                  <a:srgbClr val="FF0000"/>
                </a:solidFill>
              </a:rPr>
              <a:t>周亚夫</a:t>
            </a:r>
            <a:r>
              <a:rPr lang="zh-CN" altLang="en-US" sz="35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刚正不阿</a:t>
            </a:r>
            <a:r>
              <a:rPr lang="en-US" altLang="zh-CN" sz="3500" dirty="0">
                <a:solidFill>
                  <a:srgbClr val="FF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5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恪尽军礼</a:t>
            </a:r>
            <a:r>
              <a:rPr lang="zh-CN" altLang="en-US" sz="3500">
                <a:solidFill>
                  <a:srgbClr val="0000FF"/>
                </a:solidFill>
              </a:rPr>
              <a:t>。</a:t>
            </a:r>
            <a:endParaRPr lang="zh-CN" altLang="en-US" sz="3500">
              <a:solidFill>
                <a:srgbClr val="0000FF"/>
              </a:solidFill>
            </a:endParaRPr>
          </a:p>
        </p:txBody>
      </p:sp>
      <p:sp>
        <p:nvSpPr>
          <p:cNvPr id="12" name="文本框 11"/>
          <p:cNvSpPr txBox="1"/>
          <p:nvPr>
            <p:custDataLst>
              <p:tags r:id="rId1"/>
            </p:custDataLst>
          </p:nvPr>
        </p:nvSpPr>
        <p:spPr>
          <a:xfrm>
            <a:off x="713105" y="5151755"/>
            <a:ext cx="11153775" cy="11684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5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正面描写</a:t>
            </a:r>
            <a:r>
              <a:rPr lang="en-US" altLang="zh-CN" sz="3500">
                <a:effectLst/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en-US" sz="35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动作、语言</a:t>
            </a:r>
            <a:r>
              <a:rPr lang="en-US" altLang="zh-CN" sz="3500">
                <a:effectLst/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r>
              <a:rPr lang="zh-CN" altLang="zh-CN" sz="3500" b="1" dirty="0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：</a:t>
            </a:r>
            <a:r>
              <a:rPr lang="zh-CN" altLang="zh-CN" sz="35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宋体" panose="02010600030101010101" pitchFamily="2" charset="-122"/>
              </a:rPr>
              <a:t>突出</a:t>
            </a:r>
            <a:r>
              <a:rPr lang="zh-CN" altLang="en-US" sz="3500" b="1" dirty="0" smtClean="0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Times New Roman" panose="02020603050405020304" pitchFamily="18" charset="0"/>
                <a:sym typeface="+mn-ea"/>
              </a:rPr>
              <a:t>周亚夫</a:t>
            </a:r>
            <a:r>
              <a:rPr lang="zh-CN" altLang="en-US" sz="3500" b="1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pitchFamily="18" charset="0"/>
                <a:sym typeface="+mn-ea"/>
              </a:rPr>
              <a:t>治军严明</a:t>
            </a:r>
            <a:r>
              <a:rPr lang="zh-CN" altLang="zh-CN" sz="3500" b="1" dirty="0">
                <a:solidFill>
                  <a:srgbClr val="FF0000"/>
                </a:solidFill>
                <a:latin typeface="Arial" panose="020B0604020202020204" pitchFamily="34" charset="0"/>
                <a:cs typeface="+mn-ea"/>
                <a:sym typeface="宋体" panose="02010600030101010101" pitchFamily="2" charset="-122"/>
              </a:rPr>
              <a:t>,</a:t>
            </a:r>
            <a:r>
              <a:rPr lang="zh-CN" altLang="en-US" sz="3500" b="1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刚正不阿</a:t>
            </a:r>
            <a:r>
              <a:rPr lang="zh-CN" altLang="en-US" sz="3500" b="1" dirty="0" smtClean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  <a:cs typeface="Arial" panose="020B0604020202020204" pitchFamily="34" charset="0"/>
                <a:sym typeface="+mn-ea"/>
              </a:rPr>
              <a:t>,</a:t>
            </a:r>
            <a:r>
              <a:rPr lang="zh-CN" altLang="en-US" sz="3500" b="1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恪尽职守</a:t>
            </a:r>
            <a:endParaRPr lang="zh-CN" altLang="en-US" sz="3500" b="1" dirty="0">
              <a:solidFill>
                <a:srgbClr val="0606FA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642620" y="615315"/>
            <a:ext cx="11549380" cy="1168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indent="0" fontAlgn="auto">
              <a:lnSpc>
                <a:spcPct val="100000"/>
              </a:lnSpc>
            </a:pPr>
            <a:r>
              <a:rPr lang="zh-CN" altLang="en-US" sz="3500">
                <a:latin typeface="宋体" panose="02010600030101010101" pitchFamily="2" charset="-122"/>
                <a:sym typeface="+mn-ea"/>
              </a:rPr>
              <a:t>③</a:t>
            </a:r>
            <a:r>
              <a:rPr sz="3500" b="1"/>
              <a:t>军士吏被甲,锐兵刃,彀弓弩,持满。</a:t>
            </a:r>
            <a:endParaRPr sz="3500" b="1"/>
          </a:p>
          <a:p>
            <a:pPr indent="0" fontAlgn="auto">
              <a:lnSpc>
                <a:spcPct val="100000"/>
              </a:lnSpc>
            </a:pPr>
            <a:r>
              <a:rPr lang="en-US" altLang="zh-CN" sz="35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3500" b="1" dirty="0">
                <a:solidFill>
                  <a:srgbClr val="FF0000"/>
                </a:solidFill>
                <a:effectLst/>
                <a:latin typeface="黑体" panose="02010609060101010101" charset="-122"/>
                <a:ea typeface="黑体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常备不懈</a:t>
            </a:r>
            <a:r>
              <a:rPr lang="en-US" altLang="zh-CN" sz="3500">
                <a:effectLst/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en-US" sz="35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戒备森严</a:t>
            </a:r>
            <a:r>
              <a:rPr lang="en-US" altLang="zh-CN" sz="3500">
                <a:effectLst/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r>
              <a:rPr lang="en-US" altLang="zh-CN" sz="3500" b="1" dirty="0">
                <a:solidFill>
                  <a:srgbClr val="0000FF"/>
                </a:solidFill>
                <a:effectLst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5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训练有素</a:t>
            </a:r>
            <a:r>
              <a:rPr lang="en-US" altLang="zh-CN" sz="3500" b="1" dirty="0">
                <a:solidFill>
                  <a:srgbClr val="0000FF"/>
                </a:solidFill>
                <a:effectLst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5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治军有方</a:t>
            </a:r>
            <a:r>
              <a:rPr lang="zh-CN" altLang="en-US" sz="35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。</a:t>
            </a:r>
            <a:endParaRPr lang="zh-CN" altLang="en-US" sz="35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32460" y="1866265"/>
            <a:ext cx="11560175" cy="1706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3200" b="1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  <a:lvl2pPr marL="742950" indent="-28575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en-US" sz="35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④</a:t>
            </a:r>
            <a:r>
              <a:rPr lang="zh-CN" altLang="en-US" sz="35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天子先驱至</a:t>
            </a:r>
            <a:r>
              <a:rPr sz="350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,</a:t>
            </a:r>
            <a:r>
              <a:rPr lang="zh-CN" altLang="en-US" sz="35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不得入</a:t>
            </a:r>
            <a:r>
              <a:rPr sz="350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,</a:t>
            </a:r>
            <a:r>
              <a:rPr lang="zh-CN" altLang="en-US" sz="35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上至</a:t>
            </a:r>
            <a:r>
              <a:rPr sz="350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,</a:t>
            </a:r>
            <a:r>
              <a:rPr lang="zh-CN" altLang="en-US" sz="35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又不得入；</a:t>
            </a:r>
            <a:endParaRPr lang="zh-CN" altLang="en-US" sz="350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sz="35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将军约</a:t>
            </a:r>
            <a:r>
              <a:rPr lang="en-US" altLang="zh-CN" sz="3500" dirty="0">
                <a:effectLst/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sz="35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军中不得驱驰。天子乃按辔徐行</a:t>
            </a:r>
            <a:r>
              <a:rPr lang="zh-CN" sz="35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r>
              <a:rPr lang="zh-CN" altLang="en-US" sz="3500"/>
              <a:t> </a:t>
            </a:r>
            <a:endParaRPr lang="zh-CN" altLang="en-US" sz="3500"/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500">
                <a:solidFill>
                  <a:srgbClr val="FF0000"/>
                </a:solidFill>
              </a:rPr>
              <a:t>——</a:t>
            </a:r>
            <a:r>
              <a:rPr lang="zh-CN" altLang="en-US" sz="3500">
                <a:solidFill>
                  <a:srgbClr val="FF0000"/>
                </a:solidFill>
                <a:sym typeface="+mn-ea"/>
              </a:rPr>
              <a:t>细柳军</a:t>
            </a:r>
            <a:r>
              <a:rPr lang="zh-CN" altLang="en-US" sz="35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军纪严明</a:t>
            </a:r>
            <a:r>
              <a:rPr lang="en-US" altLang="zh-CN" sz="3500" dirty="0">
                <a:solidFill>
                  <a:srgbClr val="FF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500">
                <a:solidFill>
                  <a:srgbClr val="FF0000"/>
                </a:solidFill>
                <a:sym typeface="+mn-ea"/>
              </a:rPr>
              <a:t>令行禁止</a:t>
            </a:r>
            <a:r>
              <a:rPr lang="zh-CN" altLang="en-US" sz="3500">
                <a:solidFill>
                  <a:srgbClr val="0000FF"/>
                </a:solidFill>
              </a:rPr>
              <a:t>。</a:t>
            </a:r>
            <a:endParaRPr lang="zh-CN" altLang="en-US" sz="3500">
              <a:solidFill>
                <a:srgbClr val="0000FF"/>
              </a:solidFill>
            </a:endParaRPr>
          </a:p>
        </p:txBody>
      </p:sp>
      <p:sp>
        <p:nvSpPr>
          <p:cNvPr id="12" name="文本框 11"/>
          <p:cNvSpPr txBox="1"/>
          <p:nvPr>
            <p:custDataLst>
              <p:tags r:id="rId1"/>
            </p:custDataLst>
          </p:nvPr>
        </p:nvSpPr>
        <p:spPr>
          <a:xfrm>
            <a:off x="642620" y="4994275"/>
            <a:ext cx="10991215" cy="11684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5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侧面描写</a:t>
            </a:r>
            <a:r>
              <a:rPr lang="en-US" altLang="zh-CN" sz="3500">
                <a:effectLst/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en-US" sz="35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动作、语言</a:t>
            </a:r>
            <a:r>
              <a:rPr lang="en-US" altLang="zh-CN" sz="3500">
                <a:effectLst/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r>
              <a:rPr lang="zh-CN" altLang="zh-CN" sz="3500" b="1" dirty="0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：</a:t>
            </a:r>
            <a:r>
              <a:rPr lang="zh-CN" altLang="zh-CN" sz="35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宋体" panose="02010600030101010101" pitchFamily="2" charset="-122"/>
              </a:rPr>
              <a:t>烘托</a:t>
            </a:r>
            <a:r>
              <a:rPr lang="zh-CN" altLang="en-US" sz="3500" b="1" dirty="0" smtClean="0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Times New Roman" panose="02020603050405020304" pitchFamily="18" charset="0"/>
                <a:sym typeface="+mn-ea"/>
              </a:rPr>
              <a:t>周亚夫</a:t>
            </a:r>
            <a:r>
              <a:rPr lang="zh-CN" altLang="en-US" sz="3500" b="1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pitchFamily="18" charset="0"/>
                <a:sym typeface="+mn-ea"/>
              </a:rPr>
              <a:t>治军严明</a:t>
            </a:r>
            <a:r>
              <a:rPr lang="zh-CN" altLang="zh-CN" sz="3500" b="1" dirty="0">
                <a:solidFill>
                  <a:srgbClr val="FF0000"/>
                </a:solidFill>
                <a:latin typeface="Arial" panose="020B0604020202020204" pitchFamily="34" charset="0"/>
                <a:cs typeface="+mn-ea"/>
                <a:sym typeface="宋体" panose="02010600030101010101" pitchFamily="2" charset="-122"/>
              </a:rPr>
              <a:t>,</a:t>
            </a:r>
            <a:r>
              <a:rPr lang="zh-CN" altLang="en-US" sz="3500" b="1" dirty="0" smtClean="0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Times New Roman" panose="02020603050405020304" pitchFamily="18" charset="0"/>
                <a:sym typeface="+mn-ea"/>
              </a:rPr>
              <a:t>使人物形象更加丰满立体</a:t>
            </a:r>
            <a:endParaRPr lang="zh-CN" altLang="en-US" sz="3500" b="1" dirty="0">
              <a:solidFill>
                <a:srgbClr val="0606FA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3" name="文本框 2"/>
          <p:cNvSpPr txBox="1"/>
          <p:nvPr>
            <p:custDataLst>
              <p:tags r:id="rId2"/>
            </p:custDataLst>
          </p:nvPr>
        </p:nvSpPr>
        <p:spPr>
          <a:xfrm>
            <a:off x="642723" y="3655581"/>
            <a:ext cx="10538670" cy="1168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3200" b="1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  <a:lvl2pPr marL="742950" indent="-28575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en-US" sz="35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⑤</a:t>
            </a:r>
            <a:r>
              <a:rPr sz="35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既出军门</a:t>
            </a:r>
            <a:r>
              <a:rPr sz="350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,</a:t>
            </a:r>
            <a:r>
              <a:rPr sz="35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群臣皆惊。称善者久之</a:t>
            </a:r>
            <a:r>
              <a:rPr sz="35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r>
              <a:rPr lang="zh-CN" altLang="en-US" sz="3500"/>
              <a:t> </a:t>
            </a:r>
            <a:endParaRPr lang="zh-CN" altLang="en-US" sz="3500"/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500">
                <a:solidFill>
                  <a:srgbClr val="FF0000"/>
                </a:solidFill>
              </a:rPr>
              <a:t>——</a:t>
            </a:r>
            <a:r>
              <a:rPr lang="zh-CN" altLang="en-US" sz="3500">
                <a:solidFill>
                  <a:srgbClr val="FF0000"/>
                </a:solidFill>
                <a:sym typeface="+mn-ea"/>
              </a:rPr>
              <a:t>周亚夫</a:t>
            </a:r>
            <a:r>
              <a:rPr lang="zh-CN" altLang="en-US" sz="35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治军严明</a:t>
            </a:r>
            <a:r>
              <a:rPr lang="en-US" altLang="zh-CN" sz="3500" dirty="0">
                <a:solidFill>
                  <a:srgbClr val="FF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500" dirty="0">
                <a:solidFill>
                  <a:srgbClr val="FF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汉</a:t>
            </a:r>
            <a:r>
              <a:rPr lang="zh-CN" altLang="en-US" sz="3500">
                <a:solidFill>
                  <a:srgbClr val="FF0000"/>
                </a:solidFill>
                <a:sym typeface="+mn-ea"/>
              </a:rPr>
              <a:t>文帝</a:t>
            </a:r>
            <a:r>
              <a:rPr lang="zh-CN" altLang="en-US" sz="35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贤明、识大体</a:t>
            </a:r>
            <a:r>
              <a:rPr lang="zh-CN" altLang="en-US" sz="3500">
                <a:solidFill>
                  <a:srgbClr val="0000FF"/>
                </a:solidFill>
              </a:rPr>
              <a:t>。</a:t>
            </a:r>
            <a:endParaRPr lang="zh-CN" altLang="en-US" sz="3500">
              <a:solidFill>
                <a:srgbClr val="0000FF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671195" y="128270"/>
            <a:ext cx="1092073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sz="3600" b="1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</a:t>
            </a:r>
            <a:r>
              <a:rPr sz="3600" b="1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.汉文帝</a:t>
            </a:r>
            <a:r>
              <a:rPr lang="zh-CN" sz="3600" b="1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到三处军营慰问军士时所受的待遇不同。</a:t>
            </a:r>
            <a:endParaRPr lang="zh-CN" sz="3600" b="1" noProof="0" dirty="0">
              <a:ln>
                <a:noFill/>
              </a:ln>
              <a:solidFill>
                <a:prstClr val="black"/>
              </a:solidFill>
              <a:effectLst/>
              <a:uLnTx/>
              <a:uFill>
                <a:solidFill>
                  <a:srgbClr val="000000"/>
                </a:solidFill>
              </a:u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graphicFrame>
        <p:nvGraphicFramePr>
          <p:cNvPr id="23555" name="表格 23554"/>
          <p:cNvGraphicFramePr/>
          <p:nvPr>
            <p:custDataLst>
              <p:tags r:id="rId1"/>
            </p:custDataLst>
          </p:nvPr>
        </p:nvGraphicFramePr>
        <p:xfrm>
          <a:off x="121920" y="886460"/>
          <a:ext cx="12070080" cy="5491480"/>
        </p:xfrm>
        <a:graphic>
          <a:graphicData uri="http://schemas.openxmlformats.org/drawingml/2006/table">
            <a:tbl>
              <a:tblPr/>
              <a:tblGrid>
                <a:gridCol w="3068955"/>
                <a:gridCol w="3580130"/>
                <a:gridCol w="5420995"/>
              </a:tblGrid>
              <a:tr h="579120">
                <a:tc>
                  <a:txBody>
                    <a:bodyPr/>
                    <a:p>
                      <a:pPr marL="0" lvl="0" indent="0" algn="ctr">
                        <a:lnSpc>
                          <a:spcPct val="100000"/>
                        </a:lnSpc>
                        <a:buNone/>
                      </a:pPr>
                      <a:r>
                        <a:rPr lang="zh-CN" altLang="zh-CN" sz="3200" b="1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宋体" panose="02010600030101010101" pitchFamily="2" charset="-122"/>
                        </a:rPr>
                        <a:t>霸上、棘门军营</a:t>
                      </a:r>
                      <a:endParaRPr lang="zh-CN" altLang="zh-CN" sz="3200" b="1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lnSpc>
                          <a:spcPct val="100000"/>
                        </a:lnSpc>
                        <a:buNone/>
                      </a:pPr>
                      <a:r>
                        <a:rPr lang="zh-CN" altLang="zh-CN" sz="3200" b="1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宋体" panose="02010600030101010101" pitchFamily="2" charset="-122"/>
                        </a:rPr>
                        <a:t>细柳军营</a:t>
                      </a:r>
                      <a:endParaRPr lang="zh-CN" altLang="zh-CN" sz="3200" b="1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lnSpc>
                          <a:spcPct val="100000"/>
                        </a:lnSpc>
                        <a:buNone/>
                      </a:pPr>
                      <a:r>
                        <a:rPr lang="zh-CN" altLang="zh-CN" sz="3200" b="1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宋体" panose="02010600030101010101" pitchFamily="2" charset="-122"/>
                        </a:rPr>
                        <a:t>对比的结果</a:t>
                      </a:r>
                      <a:endParaRPr lang="zh-CN" altLang="zh-CN" sz="3200" b="1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29840">
                <a:tc>
                  <a:txBody>
                    <a:bodyPr/>
                    <a:p>
                      <a:pPr marL="0" lvl="0" indent="0" algn="l">
                        <a:lnSpc>
                          <a:spcPct val="100000"/>
                        </a:lnSpc>
                        <a:buNone/>
                      </a:pPr>
                      <a:endParaRPr lang="zh-CN" altLang="zh-CN" sz="3200" b="1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宋体" panose="02010600030101010101" pitchFamily="2" charset="-122"/>
                      </a:endParaRPr>
                    </a:p>
                    <a:p>
                      <a:pPr marL="0" lvl="0" indent="0" algn="l">
                        <a:lnSpc>
                          <a:spcPct val="100000"/>
                        </a:lnSpc>
                        <a:buNone/>
                      </a:pPr>
                      <a:r>
                        <a:rPr lang="zh-CN" altLang="zh-CN" sz="3200" b="1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宋体" panose="02010600030101010101" pitchFamily="2" charset="-122"/>
                        </a:rPr>
                        <a:t>直驰入</a:t>
                      </a:r>
                      <a:endParaRPr lang="zh-CN" altLang="zh-CN" sz="3200" b="1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l">
                        <a:lnSpc>
                          <a:spcPct val="100000"/>
                        </a:lnSpc>
                        <a:buNone/>
                      </a:pPr>
                      <a:r>
                        <a:rPr sz="3200" b="1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天子先驱至</a:t>
                      </a:r>
                      <a:r>
                        <a:rPr lang="en-US" altLang="zh-CN" sz="32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sym typeface="宋体" panose="02010600030101010101" pitchFamily="2" charset="-122"/>
                        </a:rPr>
                        <a:t>,</a:t>
                      </a:r>
                      <a:r>
                        <a:rPr sz="3200" b="1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不得入</a:t>
                      </a:r>
                      <a:endParaRPr sz="3200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marL="0" lvl="0" indent="0" algn="l">
                        <a:lnSpc>
                          <a:spcPct val="100000"/>
                        </a:lnSpc>
                        <a:buNone/>
                      </a:pPr>
                      <a:r>
                        <a:rPr lang="en-US" altLang="zh-CN" sz="3300" b="1" u="sng" dirty="0" smtClean="0">
                          <a:uFillTx/>
                          <a:latin typeface="楷体" panose="02010609060101010101" pitchFamily="49" charset="-122"/>
                          <a:ea typeface="楷体" panose="02010609060101010101" pitchFamily="49" charset="-122"/>
                          <a:cs typeface="楷体" panose="02010609060101010101" pitchFamily="49" charset="-122"/>
                          <a:sym typeface="+mn-ea"/>
                        </a:rPr>
                        <a:t>              </a:t>
                      </a:r>
                      <a:endParaRPr lang="en-US" altLang="zh-CN" sz="3300" b="1" u="sng" dirty="0" smtClean="0">
                        <a:uFillTx/>
                        <a:latin typeface="楷体" panose="02010609060101010101" pitchFamily="49" charset="-122"/>
                        <a:ea typeface="楷体" panose="02010609060101010101" pitchFamily="49" charset="-122"/>
                        <a:cs typeface="楷体" panose="02010609060101010101" pitchFamily="49" charset="-122"/>
                        <a:sym typeface="+mn-ea"/>
                      </a:endParaRPr>
                    </a:p>
                    <a:p>
                      <a:pPr marL="0" lvl="0" indent="0" algn="l">
                        <a:lnSpc>
                          <a:spcPct val="100000"/>
                        </a:lnSpc>
                        <a:buNone/>
                      </a:pPr>
                      <a:endParaRPr lang="zh-CN" altLang="en-US" sz="3200" b="1" dirty="0" smtClean="0"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cs typeface="楷体" panose="02010609060101010101" pitchFamily="49" charset="-122"/>
                        <a:sym typeface="+mn-ea"/>
                      </a:endParaRPr>
                    </a:p>
                    <a:p>
                      <a:pPr marL="0" lvl="0" indent="0" algn="l">
                        <a:lnSpc>
                          <a:spcPct val="100000"/>
                        </a:lnSpc>
                        <a:buNone/>
                      </a:pPr>
                      <a:r>
                        <a:rPr lang="zh-CN" altLang="en-US" sz="3200" b="1" dirty="0" smtClean="0"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cs typeface="楷体" panose="02010609060101010101" pitchFamily="49" charset="-122"/>
                          <a:sym typeface="+mn-ea"/>
                        </a:rPr>
                        <a:t>天子乃按辔徐行</a:t>
                      </a:r>
                      <a:endParaRPr lang="zh-CN" altLang="en-US" sz="3200" b="1" dirty="0" smtClean="0"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cs typeface="楷体" panose="02010609060101010101" pitchFamily="49" charset="-122"/>
                        <a:sym typeface="+mn-ea"/>
                      </a:endParaRPr>
                    </a:p>
                    <a:p>
                      <a:pPr marL="0" lvl="0" indent="0" algn="l">
                        <a:lnSpc>
                          <a:spcPct val="100000"/>
                        </a:lnSpc>
                        <a:buNone/>
                      </a:pPr>
                      <a:endParaRPr lang="zh-CN" altLang="en-US" sz="3200" b="1" dirty="0" smtClean="0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cs typeface="楷体" panose="02010609060101010101" pitchFamily="49" charset="-122"/>
                        <a:sym typeface="+mn-ea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l">
                        <a:lnSpc>
                          <a:spcPct val="100000"/>
                        </a:lnSpc>
                        <a:buNone/>
                      </a:pPr>
                      <a:r>
                        <a:rPr lang="zh-CN" altLang="zh-CN" sz="3200" b="1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宋体" panose="02010600030101010101" pitchFamily="2" charset="-122"/>
                        </a:rPr>
                        <a:t>细柳营没有将军命令任何人不得入内</a:t>
                      </a:r>
                      <a:r>
                        <a:rPr lang="en-US" altLang="zh-CN" sz="32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sym typeface="宋体" panose="02010600030101010101" pitchFamily="2" charset="-122"/>
                        </a:rPr>
                        <a:t>,</a:t>
                      </a:r>
                      <a:r>
                        <a:rPr lang="zh-CN" altLang="en-US" sz="3200" b="1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Arial" panose="020B0604020202020204" pitchFamily="34" charset="0"/>
                          <a:sym typeface="宋体" panose="02010600030101010101" pitchFamily="2" charset="-122"/>
                        </a:rPr>
                        <a:t>不准跑马。与</a:t>
                      </a:r>
                      <a:r>
                        <a:rPr lang="zh-CN" altLang="zh-CN" sz="3200" b="1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宋体" panose="02010600030101010101" pitchFamily="2" charset="-122"/>
                        </a:rPr>
                        <a:t>霸上、棘门军营车马可以直接驰入</a:t>
                      </a:r>
                      <a:r>
                        <a:rPr lang="zh-CN" altLang="zh-CN" sz="3200" b="1"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宋体" panose="02010600030101010101" pitchFamily="2" charset="-122"/>
                        </a:rPr>
                        <a:t>形成对比</a:t>
                      </a:r>
                      <a:r>
                        <a:rPr lang="en-US" altLang="zh-CN" sz="32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sym typeface="宋体" panose="02010600030101010101" pitchFamily="2" charset="-122"/>
                        </a:rPr>
                        <a:t>,</a:t>
                      </a:r>
                      <a:r>
                        <a:rPr lang="zh-CN" altLang="zh-CN" sz="3200" b="1">
                          <a:solidFill>
                            <a:srgbClr val="FF0000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宋体" panose="02010600030101010101" pitchFamily="2" charset="-122"/>
                        </a:rPr>
                        <a:t>突出细柳营</a:t>
                      </a:r>
                      <a:r>
                        <a:rPr lang="zh-CN" altLang="zh-CN" sz="3200" b="1">
                          <a:solidFill>
                            <a:srgbClr val="FF0000"/>
                          </a:solidFill>
                          <a:uFillTx/>
                          <a:latin typeface="黑体" panose="02010609060101010101" charset="-122"/>
                          <a:ea typeface="黑体" panose="02010609060101010101" charset="-122"/>
                          <a:sym typeface="宋体" panose="02010600030101010101" pitchFamily="2" charset="-122"/>
                        </a:rPr>
                        <a:t>军纪严明</a:t>
                      </a:r>
                      <a:r>
                        <a:rPr lang="en-US" altLang="zh-CN" sz="3200" b="1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sym typeface="宋体" panose="02010600030101010101" pitchFamily="2" charset="-122"/>
                        </a:rPr>
                        <a:t>,</a:t>
                      </a:r>
                      <a:r>
                        <a:rPr lang="en-US" altLang="zh-CN" sz="3200" b="1" dirty="0">
                          <a:solidFill>
                            <a:srgbClr val="FF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Arial" panose="020B0604020202020204" pitchFamily="34" charset="0"/>
                          <a:sym typeface="宋体" panose="02010600030101010101" pitchFamily="2" charset="-122"/>
                        </a:rPr>
                        <a:t>周亚夫</a:t>
                      </a:r>
                      <a:r>
                        <a:rPr lang="en-US" altLang="zh-CN" sz="3200" b="1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sym typeface="宋体" panose="02010600030101010101" pitchFamily="2" charset="-122"/>
                        </a:rPr>
                        <a:t>治军有方</a:t>
                      </a:r>
                      <a:endParaRPr lang="en-US" altLang="zh-CN" sz="3200" b="1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  <a:sym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382520">
                <a:tc>
                  <a:txBody>
                    <a:bodyPr/>
                    <a:p>
                      <a:pPr marL="0" lvl="0" indent="0" algn="l">
                        <a:lnSpc>
                          <a:spcPct val="90000"/>
                        </a:lnSpc>
                        <a:buNone/>
                      </a:pPr>
                      <a:endParaRPr lang="zh-CN" altLang="en-US" sz="4000" b="1" dirty="0" smtClean="0">
                        <a:solidFill>
                          <a:schemeClr val="tx1"/>
                        </a:solidFill>
                        <a:latin typeface="MingLiU_HKSCS-ExtB" panose="02020500000000000000" charset="-120"/>
                        <a:ea typeface="MingLiU_HKSCS-ExtB" panose="02020500000000000000" charset="-120"/>
                        <a:cs typeface="楷体" panose="02010609060101010101" pitchFamily="49" charset="-122"/>
                        <a:sym typeface="+mn-ea"/>
                      </a:endParaRPr>
                    </a:p>
                    <a:p>
                      <a:pPr marL="0" lvl="0" indent="0" algn="l">
                        <a:lnSpc>
                          <a:spcPct val="90000"/>
                        </a:lnSpc>
                        <a:buNone/>
                      </a:pPr>
                      <a:endParaRPr lang="zh-CN" altLang="en-US" sz="3200" b="1" dirty="0" smtClean="0">
                        <a:solidFill>
                          <a:schemeClr val="tx1"/>
                        </a:solidFill>
                        <a:uFillTx/>
                        <a:latin typeface="楷体" panose="02010609060101010101" pitchFamily="49" charset="-122"/>
                        <a:ea typeface="楷体" panose="02010609060101010101" pitchFamily="49" charset="-122"/>
                        <a:cs typeface="楷体" panose="02010609060101010101" pitchFamily="49" charset="-122"/>
                        <a:sym typeface="+mn-ea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l">
                        <a:lnSpc>
                          <a:spcPct val="100000"/>
                        </a:lnSpc>
                        <a:buNone/>
                      </a:pPr>
                      <a:endParaRPr lang="en-US" altLang="zh-CN" sz="2400" b="1" dirty="0" smtClean="0">
                        <a:latin typeface="SimSun-ExtB" panose="02010609060101010101" charset="-122"/>
                        <a:ea typeface="SimSun-ExtB" panose="02010609060101010101" charset="-122"/>
                        <a:cs typeface="楷体" panose="02010609060101010101" pitchFamily="49" charset="-122"/>
                        <a:sym typeface="+mn-ea"/>
                      </a:endParaRPr>
                    </a:p>
                    <a:p>
                      <a:pPr marL="0" lvl="0" indent="0" algn="l">
                        <a:lnSpc>
                          <a:spcPct val="100000"/>
                        </a:lnSpc>
                        <a:buNone/>
                      </a:pPr>
                      <a:r>
                        <a:rPr sz="3200" b="1" dirty="0" smtClean="0">
                          <a:latin typeface="宋体" panose="02010600030101010101" pitchFamily="2" charset="-122"/>
                          <a:ea typeface="宋体" panose="02010600030101010101" pitchFamily="2" charset="-122"/>
                          <a:cs typeface="楷体" panose="02010609060101010101" pitchFamily="49" charset="-122"/>
                          <a:sym typeface="+mn-ea"/>
                        </a:rPr>
                        <a:t>将军亚夫</a:t>
                      </a:r>
                      <a:r>
                        <a:rPr sz="3200" b="1" u="sng" dirty="0" smtClean="0">
                          <a:latin typeface="宋体" panose="02010600030101010101" pitchFamily="2" charset="-122"/>
                          <a:ea typeface="宋体" panose="02010600030101010101" pitchFamily="2" charset="-122"/>
                          <a:cs typeface="楷体" panose="02010609060101010101" pitchFamily="49" charset="-122"/>
                          <a:sym typeface="+mn-ea"/>
                        </a:rPr>
                        <a:t>持兵揖</a:t>
                      </a:r>
                      <a:r>
                        <a:rPr sz="3200" b="1" dirty="0" smtClean="0">
                          <a:latin typeface="宋体" panose="02010600030101010101" pitchFamily="2" charset="-122"/>
                          <a:ea typeface="宋体" panose="02010600030101010101" pitchFamily="2" charset="-122"/>
                          <a:cs typeface="楷体" panose="02010609060101010101" pitchFamily="49" charset="-122"/>
                          <a:sym typeface="+mn-ea"/>
                        </a:rPr>
                        <a:t>曰</a:t>
                      </a:r>
                      <a:r>
                        <a:rPr sz="3200" b="1" dirty="0" smtClean="0">
                          <a:latin typeface="SimSun-ExtB" panose="02010609060101010101" charset="-122"/>
                          <a:ea typeface="SimSun-ExtB" panose="02010609060101010101" charset="-122"/>
                          <a:cs typeface="楷体" panose="02010609060101010101" pitchFamily="49" charset="-122"/>
                          <a:sym typeface="+mn-ea"/>
                        </a:rPr>
                        <a:t>：“</a:t>
                      </a:r>
                      <a:r>
                        <a:rPr sz="3200" b="1" dirty="0" smtClean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介胄之士</a:t>
                      </a:r>
                      <a:r>
                        <a:rPr sz="3200" b="1" u="sng" dirty="0" smtClean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不拜</a:t>
                      </a:r>
                      <a:r>
                        <a:rPr lang="en-US" altLang="zh-CN" sz="32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sym typeface="宋体" panose="02010600030101010101" pitchFamily="2" charset="-122"/>
                        </a:rPr>
                        <a:t>,</a:t>
                      </a:r>
                      <a:r>
                        <a:rPr sz="3200" b="1" dirty="0" smtClean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请</a:t>
                      </a:r>
                      <a:r>
                        <a:rPr sz="3200" b="1" u="sng" dirty="0" smtClean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以军礼见</a:t>
                      </a:r>
                      <a:r>
                        <a:rPr sz="3200" b="1" dirty="0" smtClean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。</a:t>
                      </a:r>
                      <a:r>
                        <a:rPr sz="3200" b="1" dirty="0" smtClean="0">
                          <a:latin typeface="SimSun-ExtB" panose="02010609060101010101" charset="-122"/>
                          <a:ea typeface="SimSun-ExtB" panose="02010609060101010101" charset="-122"/>
                          <a:cs typeface="楷体" panose="02010609060101010101" pitchFamily="49" charset="-122"/>
                          <a:sym typeface="+mn-ea"/>
                        </a:rPr>
                        <a:t>”</a:t>
                      </a:r>
                      <a:endParaRPr sz="3200" b="1" dirty="0" smtClean="0">
                        <a:latin typeface="SimSun-ExtB" panose="02010609060101010101" charset="-122"/>
                        <a:ea typeface="SimSun-ExtB" panose="02010609060101010101" charset="-122"/>
                        <a:cs typeface="楷体" panose="02010609060101010101" pitchFamily="49" charset="-122"/>
                        <a:sym typeface="+mn-ea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lnSpc>
                          <a:spcPct val="100000"/>
                        </a:lnSpc>
                        <a:buNone/>
                      </a:pPr>
                      <a:endParaRPr lang="zh-CN" altLang="en-US" sz="3600" b="1" dirty="0" smtClean="0">
                        <a:solidFill>
                          <a:schemeClr val="tx1"/>
                        </a:solidFill>
                        <a:uFillTx/>
                        <a:latin typeface="SimSun-ExtB" panose="02010609060101010101" charset="-122"/>
                        <a:ea typeface="SimSun-ExtB" panose="02010609060101010101" charset="-122"/>
                        <a:cs typeface="楷体" panose="02010609060101010101" pitchFamily="49" charset="-122"/>
                        <a:sym typeface="+mn-ea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文本框 2"/>
          <p:cNvSpPr txBox="1"/>
          <p:nvPr/>
        </p:nvSpPr>
        <p:spPr>
          <a:xfrm>
            <a:off x="3202940" y="1978660"/>
            <a:ext cx="355219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上至</a:t>
            </a:r>
            <a:r>
              <a:rPr lang="en-US" altLang="zh-CN" sz="3200" b="1" dirty="0">
                <a:solidFill>
                  <a:srgbClr val="0000FF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又不得入</a:t>
            </a:r>
            <a:endParaRPr lang="zh-CN" altLang="en-US" sz="3200" b="1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2"/>
            </p:custDataLst>
          </p:nvPr>
        </p:nvSpPr>
        <p:spPr>
          <a:xfrm>
            <a:off x="121920" y="4478655"/>
            <a:ext cx="308102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sz="32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将以下骑送迎</a:t>
            </a:r>
            <a:endParaRPr sz="3200" b="1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3"/>
            </p:custDataLst>
          </p:nvPr>
        </p:nvSpPr>
        <p:spPr>
          <a:xfrm>
            <a:off x="6754495" y="3960495"/>
            <a:ext cx="5363210" cy="25533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sz="32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周亚夫对汉文帝不行跪拜之礼</a:t>
            </a:r>
            <a:r>
              <a:rPr lang="en-US" altLang="zh-CN" sz="3200" b="1" dirty="0">
                <a:solidFill>
                  <a:srgbClr val="0000FF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sz="32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只行军礼</a:t>
            </a:r>
            <a:r>
              <a:rPr lang="en-US" altLang="zh-CN" sz="3200" b="1" dirty="0">
                <a:solidFill>
                  <a:srgbClr val="0000FF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sz="32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与霸上、棘门将军迎送行为形成对比</a:t>
            </a:r>
            <a:r>
              <a:rPr lang="en-US" altLang="zh-CN" sz="3200" b="1" dirty="0">
                <a:solidFill>
                  <a:srgbClr val="0000FF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突出周亚夫</a:t>
            </a:r>
            <a:r>
              <a:rPr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恪尽职守、刚正不阿</a:t>
            </a:r>
            <a:r>
              <a:rPr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的性格特点</a:t>
            </a:r>
            <a:endParaRPr sz="32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" name="矩形 7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3282315" y="2482850"/>
            <a:ext cx="2813050" cy="6324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10000"/>
              </a:lnSpc>
            </a:pPr>
            <a:r>
              <a:rPr lang="zh-CN" altLang="en-US" sz="3200" b="1">
                <a:solidFill>
                  <a:srgbClr val="0000FF"/>
                </a:solidFill>
                <a:latin typeface="宋体" panose="02010600030101010101" pitchFamily="2" charset="-122"/>
              </a:rPr>
              <a:t>军中不得驱驰</a:t>
            </a:r>
            <a:endParaRPr lang="zh-CN" altLang="en-US" sz="3200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21920" y="2478405"/>
            <a:ext cx="3081020" cy="1076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  <a:sym typeface="+mn-ea"/>
              </a:rPr>
              <a:t>军纪松弛</a:t>
            </a:r>
            <a:r>
              <a:rPr lang="en-US" altLang="zh-CN" sz="3200" b="1" dirty="0">
                <a:solidFill>
                  <a:srgbClr val="FF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  <a:sym typeface="+mn-ea"/>
              </a:rPr>
              <a:t>守备松懈</a:t>
            </a:r>
            <a:endParaRPr lang="zh-CN" altLang="en-US" sz="32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21920" y="4918075"/>
            <a:ext cx="3081020" cy="1076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sz="32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  <a:sym typeface="+mn-ea"/>
              </a:rPr>
              <a:t>阿谀奉承、趋炎附势</a:t>
            </a:r>
            <a:endParaRPr lang="zh-CN" sz="32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6" grpId="0"/>
      <p:bldP spid="8" grpId="0"/>
      <p:bldP spid="5" grpId="0"/>
      <p:bldP spid="7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graphicFrame>
        <p:nvGraphicFramePr>
          <p:cNvPr id="23555" name="表格 23554"/>
          <p:cNvGraphicFramePr/>
          <p:nvPr>
            <p:custDataLst>
              <p:tags r:id="rId1"/>
            </p:custDataLst>
          </p:nvPr>
        </p:nvGraphicFramePr>
        <p:xfrm>
          <a:off x="173355" y="1709420"/>
          <a:ext cx="11800840" cy="2263140"/>
        </p:xfrm>
        <a:graphic>
          <a:graphicData uri="http://schemas.openxmlformats.org/drawingml/2006/table">
            <a:tbl>
              <a:tblPr/>
              <a:tblGrid>
                <a:gridCol w="3170555"/>
                <a:gridCol w="3461385"/>
                <a:gridCol w="5168900"/>
              </a:tblGrid>
              <a:tr h="579120">
                <a:tc>
                  <a:txBody>
                    <a:bodyPr/>
                    <a:p>
                      <a:pPr marL="0" lvl="0" indent="0" algn="ctr">
                        <a:lnSpc>
                          <a:spcPct val="100000"/>
                        </a:lnSpc>
                        <a:buNone/>
                      </a:pPr>
                      <a:r>
                        <a:rPr lang="zh-CN" altLang="zh-CN" sz="3200" b="1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宋体" panose="02010600030101010101" pitchFamily="2" charset="-122"/>
                        </a:rPr>
                        <a:t>霸上、棘门军营</a:t>
                      </a:r>
                      <a:endParaRPr lang="zh-CN" altLang="zh-CN" sz="3200" b="1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lnSpc>
                          <a:spcPct val="100000"/>
                        </a:lnSpc>
                        <a:buNone/>
                      </a:pPr>
                      <a:r>
                        <a:rPr lang="zh-CN" altLang="zh-CN" sz="3200" b="1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宋体" panose="02010600030101010101" pitchFamily="2" charset="-122"/>
                        </a:rPr>
                        <a:t>细柳军营</a:t>
                      </a:r>
                      <a:endParaRPr lang="zh-CN" altLang="zh-CN" sz="3200" b="1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lnSpc>
                          <a:spcPct val="100000"/>
                        </a:lnSpc>
                        <a:buNone/>
                      </a:pPr>
                      <a:r>
                        <a:rPr lang="zh-CN" altLang="zh-CN" sz="3200" b="1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宋体" panose="02010600030101010101" pitchFamily="2" charset="-122"/>
                        </a:rPr>
                        <a:t>对比的结果</a:t>
                      </a:r>
                      <a:endParaRPr lang="zh-CN" altLang="zh-CN" sz="3200" b="1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84020">
                <a:tc>
                  <a:txBody>
                    <a:bodyPr/>
                    <a:p>
                      <a:pPr marL="0" lvl="0" indent="0" algn="l">
                        <a:lnSpc>
                          <a:spcPct val="100000"/>
                        </a:lnSpc>
                        <a:buNone/>
                      </a:pPr>
                      <a:endParaRPr lang="zh-CN" altLang="zh-CN" sz="3200" b="1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宋体" panose="02010600030101010101" pitchFamily="2" charset="-122"/>
                      </a:endParaRPr>
                    </a:p>
                    <a:p>
                      <a:pPr marL="0" lvl="0" indent="0" algn="l">
                        <a:lnSpc>
                          <a:spcPct val="100000"/>
                        </a:lnSpc>
                        <a:buNone/>
                      </a:pPr>
                      <a:endParaRPr lang="zh-CN" altLang="zh-CN" sz="3200" b="1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l">
                        <a:lnSpc>
                          <a:spcPct val="100000"/>
                        </a:lnSpc>
                        <a:buNone/>
                      </a:pPr>
                      <a:r>
                        <a:rPr lang="zh-CN" sz="3200" b="1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此真将军矣！至于亚夫</a:t>
                      </a:r>
                      <a:r>
                        <a:rPr lang="en-US" altLang="zh-CN" sz="32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sym typeface="宋体" panose="02010600030101010101" pitchFamily="2" charset="-122"/>
                        </a:rPr>
                        <a:t>,</a:t>
                      </a:r>
                      <a:r>
                        <a:rPr lang="zh-CN" sz="3200" b="1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可得而犯邪！</a:t>
                      </a:r>
                      <a:endParaRPr lang="zh-CN" sz="3200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l">
                        <a:lnSpc>
                          <a:spcPct val="100000"/>
                        </a:lnSpc>
                        <a:buNone/>
                      </a:pPr>
                      <a:endParaRPr lang="en-US" altLang="zh-CN" sz="3200" b="1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  <a:sym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6" name="文本框 5"/>
          <p:cNvSpPr txBox="1"/>
          <p:nvPr>
            <p:custDataLst>
              <p:tags r:id="rId2"/>
            </p:custDataLst>
          </p:nvPr>
        </p:nvSpPr>
        <p:spPr>
          <a:xfrm>
            <a:off x="6754495" y="2347595"/>
            <a:ext cx="5219065" cy="1568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sz="32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汉文帝</a:t>
            </a:r>
            <a:r>
              <a:rPr lang="zh-CN" sz="32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对</a:t>
            </a:r>
            <a:r>
              <a:rPr lang="zh-CN" altLang="zh-CN" sz="3200" b="1">
                <a:solidFill>
                  <a:srgbClr val="0000FF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细柳军和</a:t>
            </a:r>
            <a:r>
              <a:rPr sz="32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霸上、棘门军</a:t>
            </a:r>
            <a:r>
              <a:rPr lang="zh-CN" sz="32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的评价</a:t>
            </a:r>
            <a:r>
              <a:rPr sz="32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形成对比</a:t>
            </a:r>
            <a:r>
              <a:rPr lang="en-US" altLang="zh-CN" sz="3200" b="1" dirty="0">
                <a:solidFill>
                  <a:srgbClr val="0000FF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突出周亚夫</a:t>
            </a:r>
            <a:r>
              <a:rPr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治军严明</a:t>
            </a:r>
            <a:r>
              <a:rPr 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、不可侵犯</a:t>
            </a:r>
            <a:endParaRPr lang="zh-CN" sz="32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矩形 7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73355" y="2347595"/>
            <a:ext cx="3059430" cy="11734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10000"/>
              </a:lnSpc>
            </a:pPr>
            <a:r>
              <a:rPr lang="zh-CN" altLang="en-US" sz="3200" b="1">
                <a:solidFill>
                  <a:srgbClr val="0000FF"/>
                </a:solidFill>
                <a:latin typeface="宋体" panose="02010600030101010101" pitchFamily="2" charset="-122"/>
              </a:rPr>
              <a:t>若儿戏耳</a:t>
            </a:r>
            <a:r>
              <a:rPr lang="en-US" altLang="zh-CN" sz="3200" b="1" dirty="0">
                <a:solidFill>
                  <a:srgbClr val="0000FF"/>
                </a:solidFill>
                <a:effectLst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0000FF"/>
                </a:solidFill>
                <a:latin typeface="宋体" panose="02010600030101010101" pitchFamily="2" charset="-122"/>
              </a:rPr>
              <a:t>其将固可袭而虏也。</a:t>
            </a:r>
            <a:endParaRPr lang="zh-CN" altLang="en-US" sz="3200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98475" y="4222115"/>
            <a:ext cx="11004550" cy="583565"/>
          </a:xfrm>
          <a:prstGeom prst="rect">
            <a:avLst/>
          </a:prstGeom>
          <a:solidFill>
            <a:schemeClr val="bg1"/>
          </a:solidFill>
          <a:ln w="12700" cmpd="sng">
            <a:solidFill>
              <a:schemeClr val="accent1">
                <a:shade val="50000"/>
              </a:schemeClr>
            </a:solidFill>
            <a:prstDash val="solid"/>
          </a:ln>
        </p:spPr>
        <p:txBody>
          <a:bodyPr wrap="square" rtlCol="0">
            <a:spAutoFit/>
          </a:bodyPr>
          <a:p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对比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的作用：给出了反面的参照物</a:t>
            </a:r>
            <a:r>
              <a:rPr lang="en-US" altLang="zh-CN" sz="3200" b="1" dirty="0">
                <a:effectLst/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使得正面形象更加鲜明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3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271"/>
          <p:cNvPicPr>
            <a:picLocks noChangeAspect="1" noChangeArrowheads="1"/>
          </p:cNvPicPr>
          <p:nvPr/>
        </p:nvPicPr>
        <p:blipFill>
          <a:blip r:embed="rId1">
            <a:lum contrast="-3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78717" y="583807"/>
            <a:ext cx="3950050" cy="9730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矩形 16"/>
          <p:cNvSpPr/>
          <p:nvPr/>
        </p:nvSpPr>
        <p:spPr bwMode="auto">
          <a:xfrm>
            <a:off x="1641870" y="696301"/>
            <a:ext cx="2031325" cy="646331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Arial" panose="020B0604020202020204"/>
              </a:rPr>
              <a:t>学习目标</a:t>
            </a:r>
            <a:endParaRPr kumimoji="0" lang="zh-CN" altLang="en-US" sz="3600" b="1" i="0" u="none" strike="noStrike" kern="120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华文新魏" panose="02010800040101010101" pitchFamily="2" charset="-122"/>
              <a:ea typeface="华文新魏" panose="02010800040101010101" pitchFamily="2" charset="-122"/>
              <a:cs typeface="Arial" panose="020B0604020202020204"/>
            </a:endParaRPr>
          </a:p>
        </p:txBody>
      </p:sp>
      <p:sp>
        <p:nvSpPr>
          <p:cNvPr id="6149" name="矩形 6157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752475" y="1838960"/>
            <a:ext cx="10542905" cy="28613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en-US" altLang="zh-CN" sz="3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1.</a:t>
            </a:r>
            <a:r>
              <a:rPr lang="zh-CN" altLang="en-US" sz="3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了解司马迁和《史记》的文学常识</a:t>
            </a:r>
            <a:r>
              <a:rPr lang="en-US" altLang="zh-CN" sz="3600" b="1" dirty="0">
                <a:effectLst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积累文言词语</a:t>
            </a:r>
            <a:r>
              <a:rPr lang="en-US" altLang="zh-CN" sz="3600" b="1" dirty="0">
                <a:effectLst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疏通文意</a:t>
            </a:r>
            <a:r>
              <a:rPr lang="en-US" altLang="zh-CN" sz="3600" b="1" dirty="0">
                <a:effectLst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6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梳理文章内容</a:t>
            </a:r>
            <a:r>
              <a:rPr lang="en-US" altLang="zh-CN" sz="3600">
                <a:effectLst/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重点</a:t>
            </a:r>
            <a:r>
              <a:rPr lang="en-US" altLang="zh-CN" sz="3600">
                <a:effectLst/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r>
              <a:rPr lang="zh-CN" altLang="en-US" sz="3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 </a:t>
            </a:r>
            <a:endParaRPr lang="zh-CN" altLang="en-US" sz="3600" b="1" dirty="0">
              <a:solidFill>
                <a:schemeClr val="tx1">
                  <a:lumMod val="85000"/>
                  <a:lumOff val="1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algn="just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en-US" altLang="zh-CN" sz="3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2.</a:t>
            </a:r>
            <a:r>
              <a:rPr lang="zh-CN" altLang="en-US" sz="3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学习正侧面描写相结合</a:t>
            </a:r>
            <a:r>
              <a:rPr lang="en-US" altLang="zh-CN" sz="3600" b="1" dirty="0">
                <a:effectLst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通过对比衬托表现人物的写作方法</a:t>
            </a:r>
            <a:r>
              <a:rPr lang="en-US" altLang="zh-CN" sz="3600" b="1" dirty="0">
                <a:effectLst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理解周亚夫形象</a:t>
            </a:r>
            <a:r>
              <a:rPr lang="en-US" altLang="zh-CN" sz="3600">
                <a:effectLst/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重</a:t>
            </a:r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难点</a:t>
            </a:r>
            <a:r>
              <a:rPr lang="en-US" altLang="zh-CN" sz="3600">
                <a:effectLst/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r>
              <a:rPr lang="zh-CN" altLang="en-US" sz="3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  <a:endParaRPr lang="zh-CN" altLang="en-US" sz="3600" b="1" dirty="0">
              <a:solidFill>
                <a:schemeClr val="tx1">
                  <a:lumMod val="85000"/>
                  <a:lumOff val="1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algn="just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en-US" altLang="zh-CN" sz="3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3.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学习周亚夫恪尽职守的精神品质</a:t>
            </a:r>
            <a:r>
              <a:rPr lang="zh-CN" altLang="en-US" sz="3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  <a:endParaRPr lang="zh-CN" altLang="en-US" sz="3600" b="1" dirty="0">
              <a:solidFill>
                <a:schemeClr val="tx1">
                  <a:lumMod val="85000"/>
                  <a:lumOff val="1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>
            <a:spLocks noChangeArrowheads="1"/>
          </p:cNvSpPr>
          <p:nvPr/>
        </p:nvSpPr>
        <p:spPr bwMode="auto">
          <a:xfrm>
            <a:off x="2573020" y="909955"/>
            <a:ext cx="9310370" cy="35375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40000"/>
              </a:lnSpc>
            </a:pPr>
            <a:r>
              <a:rPr lang="zh-CN" altLang="en-US" sz="3200">
                <a:solidFill>
                  <a:srgbClr val="0000FF"/>
                </a:solidFill>
                <a:latin typeface="PMingLiU-ExtB" panose="02020500000000000000" charset="-120"/>
                <a:ea typeface="PMingLiU-ExtB" panose="02020500000000000000" charset="-120"/>
                <a:cs typeface="PMingLiU-ExtB" panose="02020500000000000000" charset="-120"/>
              </a:rPr>
              <a:t>衬托一：</a:t>
            </a:r>
            <a:r>
              <a:rPr lang="zh-CN" altLang="en-US" sz="3200">
                <a:solidFill>
                  <a:srgbClr val="FF0066"/>
                </a:solidFill>
                <a:latin typeface="PMingLiU-ExtB" panose="02020500000000000000" charset="-120"/>
                <a:ea typeface="PMingLiU-ExtB" panose="02020500000000000000" charset="-120"/>
                <a:cs typeface="PMingLiU-ExtB" panose="02020500000000000000" charset="-120"/>
              </a:rPr>
              <a:t>细柳军士</a:t>
            </a:r>
            <a:r>
              <a:rPr lang="zh-CN" altLang="en-US" sz="3200">
                <a:solidFill>
                  <a:srgbClr val="FF0000"/>
                </a:solidFill>
                <a:latin typeface="PMingLiU-ExtB" panose="02020500000000000000" charset="-120"/>
                <a:ea typeface="PMingLiU-ExtB" panose="02020500000000000000" charset="-120"/>
                <a:cs typeface="PMingLiU-ExtB" panose="02020500000000000000" charset="-120"/>
              </a:rPr>
              <a:t>吏</a:t>
            </a:r>
            <a:r>
              <a:rPr lang="en-US" altLang="zh-CN" sz="3200">
                <a:solidFill>
                  <a:srgbClr val="FF0000"/>
                </a:solidFill>
                <a:latin typeface="PMingLiU-ExtB" panose="02020500000000000000" charset="-120"/>
                <a:ea typeface="PMingLiU-ExtB" panose="02020500000000000000" charset="-120"/>
                <a:cs typeface="PMingLiU-ExtB" panose="02020500000000000000" charset="-120"/>
              </a:rPr>
              <a:t>“</a:t>
            </a:r>
            <a:r>
              <a:rPr lang="zh-CN" altLang="en-US" sz="3200">
                <a:solidFill>
                  <a:srgbClr val="0000FF"/>
                </a:solidFill>
                <a:latin typeface="PMingLiU-ExtB" panose="02020500000000000000" charset="-120"/>
                <a:ea typeface="PMingLiU-ExtB" panose="02020500000000000000" charset="-120"/>
                <a:cs typeface="PMingLiU-ExtB" panose="02020500000000000000" charset="-120"/>
              </a:rPr>
              <a:t>全副武装</a:t>
            </a:r>
            <a:r>
              <a:rPr lang="en-US" altLang="zh-CN" sz="3200">
                <a:solidFill>
                  <a:srgbClr val="0000FF"/>
                </a:solidFill>
                <a:latin typeface="PMingLiU-ExtB" panose="02020500000000000000" charset="-120"/>
                <a:ea typeface="PMingLiU-ExtB" panose="02020500000000000000" charset="-120"/>
                <a:cs typeface="PMingLiU-ExtB" panose="02020500000000000000" charset="-120"/>
              </a:rPr>
              <a:t>”</a:t>
            </a:r>
            <a:endParaRPr lang="en-US" altLang="zh-CN" sz="3200">
              <a:solidFill>
                <a:srgbClr val="0000FF"/>
              </a:solidFill>
              <a:latin typeface="PMingLiU-ExtB" panose="02020500000000000000" charset="-120"/>
              <a:ea typeface="PMingLiU-ExtB" panose="02020500000000000000" charset="-120"/>
              <a:cs typeface="PMingLiU-ExtB" panose="02020500000000000000" charset="-120"/>
            </a:endParaRPr>
          </a:p>
          <a:p>
            <a:pPr eaLnBrk="1" hangingPunct="1">
              <a:lnSpc>
                <a:spcPct val="140000"/>
              </a:lnSpc>
            </a:pPr>
            <a:r>
              <a:rPr lang="zh-CN" altLang="en-US" sz="3200">
                <a:solidFill>
                  <a:srgbClr val="0000FF"/>
                </a:solidFill>
                <a:latin typeface="PMingLiU-ExtB" panose="02020500000000000000" charset="-120"/>
                <a:ea typeface="PMingLiU-ExtB" panose="02020500000000000000" charset="-120"/>
                <a:cs typeface="PMingLiU-ExtB" panose="02020500000000000000" charset="-120"/>
              </a:rPr>
              <a:t>衬托二：</a:t>
            </a:r>
            <a:r>
              <a:rPr lang="zh-CN" altLang="en-US" sz="3200">
                <a:solidFill>
                  <a:srgbClr val="FF0066"/>
                </a:solidFill>
                <a:latin typeface="PMingLiU-ExtB" panose="02020500000000000000" charset="-120"/>
                <a:ea typeface="PMingLiU-ExtB" panose="02020500000000000000" charset="-120"/>
                <a:cs typeface="PMingLiU-ExtB" panose="02020500000000000000" charset="-120"/>
              </a:rPr>
              <a:t>军门都尉、壁门士吏</a:t>
            </a:r>
            <a:r>
              <a:rPr lang="en-US" altLang="zh-CN" sz="3200">
                <a:solidFill>
                  <a:srgbClr val="FF0066"/>
                </a:solidFill>
                <a:latin typeface="PMingLiU-ExtB" panose="02020500000000000000" charset="-120"/>
                <a:ea typeface="PMingLiU-ExtB" panose="02020500000000000000" charset="-120"/>
                <a:cs typeface="PMingLiU-ExtB" panose="02020500000000000000" charset="-120"/>
              </a:rPr>
              <a:t>“</a:t>
            </a:r>
            <a:r>
              <a:rPr lang="zh-CN" altLang="en-US" sz="3200">
                <a:solidFill>
                  <a:srgbClr val="0000FF"/>
                </a:solidFill>
                <a:latin typeface="PMingLiU-ExtB" panose="02020500000000000000" charset="-120"/>
                <a:ea typeface="PMingLiU-ExtB" panose="02020500000000000000" charset="-120"/>
                <a:cs typeface="PMingLiU-ExtB" panose="02020500000000000000" charset="-120"/>
              </a:rPr>
              <a:t>传达将军的指示</a:t>
            </a:r>
            <a:r>
              <a:rPr lang="en-US" altLang="zh-CN" sz="3200">
                <a:solidFill>
                  <a:srgbClr val="0000FF"/>
                </a:solidFill>
                <a:latin typeface="PMingLiU-ExtB" panose="02020500000000000000" charset="-120"/>
                <a:ea typeface="PMingLiU-ExtB" panose="02020500000000000000" charset="-120"/>
                <a:cs typeface="PMingLiU-ExtB" panose="02020500000000000000" charset="-120"/>
              </a:rPr>
              <a:t>”</a:t>
            </a:r>
            <a:endParaRPr lang="en-US" altLang="zh-CN" sz="3200">
              <a:solidFill>
                <a:srgbClr val="0000FF"/>
              </a:solidFill>
              <a:latin typeface="PMingLiU-ExtB" panose="02020500000000000000" charset="-120"/>
              <a:ea typeface="PMingLiU-ExtB" panose="02020500000000000000" charset="-120"/>
              <a:cs typeface="PMingLiU-ExtB" panose="02020500000000000000" charset="-120"/>
            </a:endParaRPr>
          </a:p>
          <a:p>
            <a:pPr eaLnBrk="1" hangingPunct="1">
              <a:lnSpc>
                <a:spcPct val="140000"/>
              </a:lnSpc>
            </a:pPr>
            <a:r>
              <a:rPr lang="zh-CN" altLang="en-US" sz="3200">
                <a:solidFill>
                  <a:srgbClr val="0000FF"/>
                </a:solidFill>
                <a:latin typeface="PMingLiU-ExtB" panose="02020500000000000000" charset="-120"/>
                <a:ea typeface="PMingLiU-ExtB" panose="02020500000000000000" charset="-120"/>
                <a:cs typeface="PMingLiU-ExtB" panose="02020500000000000000" charset="-120"/>
              </a:rPr>
              <a:t>衬托三：</a:t>
            </a:r>
            <a:r>
              <a:rPr lang="zh-CN" altLang="en-US" sz="3200">
                <a:solidFill>
                  <a:srgbClr val="FF0066"/>
                </a:solidFill>
                <a:latin typeface="PMingLiU-ExtB" panose="02020500000000000000" charset="-120"/>
                <a:ea typeface="PMingLiU-ExtB" panose="02020500000000000000" charset="-120"/>
                <a:cs typeface="PMingLiU-ExtB" panose="02020500000000000000" charset="-120"/>
              </a:rPr>
              <a:t>群臣</a:t>
            </a:r>
            <a:r>
              <a:rPr lang="zh-CN" altLang="en-US" sz="3200">
                <a:solidFill>
                  <a:srgbClr val="0000FF"/>
                </a:solidFill>
                <a:latin typeface="PMingLiU-ExtB" panose="02020500000000000000" charset="-120"/>
                <a:ea typeface="PMingLiU-ExtB" panose="02020500000000000000" charset="-120"/>
                <a:cs typeface="PMingLiU-ExtB" panose="02020500000000000000" charset="-120"/>
              </a:rPr>
              <a:t>“惊”和</a:t>
            </a:r>
            <a:r>
              <a:rPr lang="zh-CN" altLang="en-US" sz="3200">
                <a:solidFill>
                  <a:srgbClr val="FF0066"/>
                </a:solidFill>
                <a:latin typeface="PMingLiU-ExtB" panose="02020500000000000000" charset="-120"/>
                <a:ea typeface="PMingLiU-ExtB" panose="02020500000000000000" charset="-120"/>
                <a:cs typeface="PMingLiU-ExtB" panose="02020500000000000000" charset="-120"/>
              </a:rPr>
              <a:t>文帝</a:t>
            </a:r>
            <a:r>
              <a:rPr lang="zh-CN" altLang="en-US" sz="3200">
                <a:solidFill>
                  <a:srgbClr val="0000FF"/>
                </a:solidFill>
                <a:latin typeface="PMingLiU-ExtB" panose="02020500000000000000" charset="-120"/>
                <a:ea typeface="PMingLiU-ExtB" panose="02020500000000000000" charset="-120"/>
                <a:cs typeface="PMingLiU-ExtB" panose="02020500000000000000" charset="-120"/>
              </a:rPr>
              <a:t>“称善者久之”的反应</a:t>
            </a:r>
            <a:endParaRPr lang="zh-CN" altLang="en-US" sz="3200">
              <a:solidFill>
                <a:srgbClr val="0000FF"/>
              </a:solidFill>
              <a:latin typeface="PMingLiU-ExtB" panose="02020500000000000000" charset="-120"/>
              <a:ea typeface="PMingLiU-ExtB" panose="02020500000000000000" charset="-120"/>
              <a:cs typeface="PMingLiU-ExtB" panose="02020500000000000000" charset="-120"/>
            </a:endParaRPr>
          </a:p>
          <a:p>
            <a:pPr eaLnBrk="1" hangingPunct="1">
              <a:lnSpc>
                <a:spcPct val="140000"/>
              </a:lnSpc>
            </a:pPr>
            <a:r>
              <a:rPr lang="zh-CN" altLang="zh-CN" sz="3200">
                <a:solidFill>
                  <a:srgbClr val="0000FF"/>
                </a:solidFill>
                <a:latin typeface="PMingLiU-ExtB" panose="02020500000000000000" charset="-120"/>
                <a:ea typeface="PMingLiU-ExtB" panose="02020500000000000000" charset="-120"/>
                <a:cs typeface="PMingLiU-ExtB" panose="02020500000000000000" charset="-120"/>
              </a:rPr>
              <a:t>衬托四：</a:t>
            </a:r>
            <a:r>
              <a:rPr lang="zh-CN" altLang="zh-CN" sz="3200">
                <a:solidFill>
                  <a:srgbClr val="FF0000"/>
                </a:solidFill>
                <a:latin typeface="PMingLiU-ExtB" panose="02020500000000000000" charset="-120"/>
                <a:ea typeface="PMingLiU-ExtB" panose="02020500000000000000" charset="-120"/>
                <a:cs typeface="PMingLiU-ExtB" panose="02020500000000000000" charset="-120"/>
              </a:rPr>
              <a:t>霸上及细柳军</a:t>
            </a:r>
            <a:r>
              <a:rPr lang="en-US" altLang="zh-CN" sz="3200">
                <a:solidFill>
                  <a:srgbClr val="0000FF"/>
                </a:solidFill>
                <a:latin typeface="PMingLiU-ExtB" panose="02020500000000000000" charset="-120"/>
                <a:ea typeface="PMingLiU-ExtB" panose="02020500000000000000" charset="-120"/>
                <a:cs typeface="PMingLiU-ExtB" panose="02020500000000000000" charset="-120"/>
              </a:rPr>
              <a:t>“</a:t>
            </a:r>
            <a:r>
              <a:rPr lang="zh-CN" altLang="en-US" sz="3200">
                <a:solidFill>
                  <a:srgbClr val="0000FF"/>
                </a:solidFill>
                <a:latin typeface="PMingLiU-ExtB" panose="02020500000000000000" charset="-120"/>
                <a:ea typeface="PMingLiU-ExtB" panose="02020500000000000000" charset="-120"/>
                <a:cs typeface="PMingLiU-ExtB" panose="02020500000000000000" charset="-120"/>
              </a:rPr>
              <a:t>直驰入</a:t>
            </a:r>
            <a:r>
              <a:rPr lang="en-US" altLang="zh-CN" sz="3200" dirty="0">
                <a:solidFill>
                  <a:srgbClr val="0000FF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>
                <a:solidFill>
                  <a:srgbClr val="0000FF"/>
                </a:solidFill>
                <a:latin typeface="PMingLiU-ExtB" panose="02020500000000000000" charset="-120"/>
                <a:ea typeface="PMingLiU-ExtB" panose="02020500000000000000" charset="-120"/>
                <a:cs typeface="PMingLiU-ExtB" panose="02020500000000000000" charset="-120"/>
              </a:rPr>
              <a:t>将以下骑送迎</a:t>
            </a:r>
            <a:r>
              <a:rPr lang="en-US" altLang="zh-CN" sz="3200">
                <a:solidFill>
                  <a:srgbClr val="0000FF"/>
                </a:solidFill>
                <a:latin typeface="PMingLiU-ExtB" panose="02020500000000000000" charset="-120"/>
                <a:ea typeface="PMingLiU-ExtB" panose="02020500000000000000" charset="-120"/>
                <a:cs typeface="PMingLiU-ExtB" panose="02020500000000000000" charset="-120"/>
              </a:rPr>
              <a:t>”“</a:t>
            </a:r>
            <a:r>
              <a:rPr lang="zh-CN" altLang="en-US" sz="3200">
                <a:solidFill>
                  <a:srgbClr val="0000FF"/>
                </a:solidFill>
                <a:latin typeface="PMingLiU-ExtB" panose="02020500000000000000" charset="-120"/>
                <a:ea typeface="PMingLiU-ExtB" panose="02020500000000000000" charset="-120"/>
                <a:cs typeface="PMingLiU-ExtB" panose="02020500000000000000" charset="-120"/>
              </a:rPr>
              <a:t>若儿戏耳</a:t>
            </a:r>
            <a:r>
              <a:rPr lang="en-US" altLang="zh-CN" sz="3200">
                <a:solidFill>
                  <a:srgbClr val="0000FF"/>
                </a:solidFill>
                <a:latin typeface="PMingLiU-ExtB" panose="02020500000000000000" charset="-120"/>
                <a:ea typeface="PMingLiU-ExtB" panose="02020500000000000000" charset="-120"/>
                <a:cs typeface="PMingLiU-ExtB" panose="02020500000000000000" charset="-120"/>
              </a:rPr>
              <a:t>”</a:t>
            </a:r>
            <a:endParaRPr lang="en-US" altLang="zh-CN" sz="3200">
              <a:solidFill>
                <a:srgbClr val="0000FF"/>
              </a:solidFill>
              <a:latin typeface="PMingLiU-ExtB" panose="02020500000000000000" charset="-120"/>
              <a:ea typeface="PMingLiU-ExtB" panose="02020500000000000000" charset="-120"/>
              <a:cs typeface="PMingLiU-ExtB" panose="02020500000000000000" charset="-120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100560" y="1713306"/>
            <a:ext cx="2208193" cy="1516307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衬托</a:t>
            </a:r>
            <a:endParaRPr lang="zh-CN" altLang="en-US" sz="4000" b="1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78491" y="4447855"/>
            <a:ext cx="10624123" cy="1272540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侧面描写都是衬托</a:t>
            </a:r>
            <a:r>
              <a:rPr lang="en-US" altLang="zh-CN" sz="3200" b="1" dirty="0">
                <a:effectLst/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作用是：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提供了更多观察人物的视角</a:t>
            </a:r>
            <a:r>
              <a:rPr lang="en-US" altLang="zh-CN" sz="3200" b="1" dirty="0">
                <a:effectLst/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使人物形象更加丰满立体</a:t>
            </a:r>
            <a:r>
              <a:rPr lang="en-US" altLang="zh-CN" sz="3200" b="1" dirty="0">
                <a:solidFill>
                  <a:srgbClr val="0000FF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避免单一。</a:t>
            </a:r>
            <a:endParaRPr lang="zh-CN" altLang="en-US" sz="32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bldLvl="0" animBg="1"/>
      <p:bldP spid="3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6561" name="微信公众号：初中语文匠"/>
          <p:cNvGrpSpPr/>
          <p:nvPr/>
        </p:nvGrpSpPr>
        <p:grpSpPr>
          <a:xfrm>
            <a:off x="952669" y="916846"/>
            <a:ext cx="4964005" cy="4440309"/>
            <a:chOff x="951575" y="916517"/>
            <a:chExt cx="4965556" cy="4440763"/>
          </a:xfrm>
        </p:grpSpPr>
        <p:pic>
          <p:nvPicPr>
            <p:cNvPr id="66562" name="图片 7" descr="图片包含 植物  已生成极高可信度的说明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 rot="-4467849" flipH="1">
              <a:off x="198964" y="1669122"/>
              <a:ext cx="4440763" cy="293554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" name="椭圆 1"/>
            <p:cNvSpPr/>
            <p:nvPr/>
          </p:nvSpPr>
          <p:spPr>
            <a:xfrm>
              <a:off x="1625600" y="1181100"/>
              <a:ext cx="3911600" cy="3911600"/>
            </a:xfrm>
            <a:prstGeom prst="ellipse">
              <a:avLst/>
            </a:prstGeom>
            <a:blipFill>
              <a:blip r:embed="rId2"/>
              <a:stretch>
                <a:fillRect/>
              </a:stretch>
            </a:blip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trike="noStrike" noProof="1"/>
            </a:p>
          </p:txBody>
        </p:sp>
        <p:pic>
          <p:nvPicPr>
            <p:cNvPr id="66564" name="图片 8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228260" y="2284052"/>
              <a:ext cx="1688871" cy="2070100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66565" name="微信公众号：初中语文匠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65040" y="1667476"/>
            <a:ext cx="2232851" cy="294063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6566" name="微信公众号：初中语文匠"/>
          <p:cNvSpPr txBox="1"/>
          <p:nvPr/>
        </p:nvSpPr>
        <p:spPr>
          <a:xfrm>
            <a:off x="5826217" y="1004128"/>
            <a:ext cx="6309360" cy="101473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0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请概括周亚夫的性格特点。</a:t>
            </a:r>
            <a:endParaRPr lang="zh-CN" altLang="en-US" sz="40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4037" name="微信公众号：初中语文匠"/>
          <p:cNvSpPr txBox="1"/>
          <p:nvPr/>
        </p:nvSpPr>
        <p:spPr>
          <a:xfrm>
            <a:off x="5916927" y="2416101"/>
            <a:ext cx="5777865" cy="193802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40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刚正不阿、恪尽职守、</a:t>
            </a:r>
            <a:endParaRPr lang="zh-CN" altLang="en-US" sz="4000" b="1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  <a:sym typeface="宋体" panose="02010600030101010101" pitchFamily="2" charset="-122"/>
            </a:endParaRPr>
          </a:p>
          <a:p>
            <a:r>
              <a:rPr lang="zh-CN" altLang="en-US" sz="40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治军严明、不阿谀奉承、</a:t>
            </a:r>
            <a:endParaRPr lang="zh-CN" altLang="en-US" sz="4000" b="1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  <a:sym typeface="宋体" panose="02010600030101010101" pitchFamily="2" charset="-122"/>
            </a:endParaRPr>
          </a:p>
          <a:p>
            <a:r>
              <a:rPr lang="zh-CN" altLang="en-US" sz="40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不趋炎附势。</a:t>
            </a:r>
            <a:endParaRPr lang="zh-CN" altLang="en-US" sz="4000" b="1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40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40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37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101378"/>
          <p:cNvSpPr txBox="1">
            <a:spLocks noChangeArrowheads="1"/>
          </p:cNvSpPr>
          <p:nvPr/>
        </p:nvSpPr>
        <p:spPr bwMode="auto">
          <a:xfrm>
            <a:off x="888365" y="1177290"/>
            <a:ext cx="10467975" cy="156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200">
                <a:solidFill>
                  <a:srgbClr val="000000"/>
                </a:solidFill>
                <a:latin typeface="PMingLiU-ExtB" panose="02020500000000000000" charset="-120"/>
                <a:ea typeface="PMingLiU-ExtB" panose="02020500000000000000" charset="-120"/>
                <a:cs typeface="PMingLiU-ExtB" panose="02020500000000000000" charset="-120"/>
              </a:rPr>
              <a:t>1.</a:t>
            </a:r>
            <a:r>
              <a:rPr lang="zh-CN" altLang="en-US" sz="3200">
                <a:solidFill>
                  <a:srgbClr val="000000"/>
                </a:solidFill>
                <a:latin typeface="PMingLiU-ExtB" panose="02020500000000000000" charset="-120"/>
                <a:ea typeface="PMingLiU-ExtB" panose="02020500000000000000" charset="-120"/>
                <a:cs typeface="PMingLiU-ExtB" panose="02020500000000000000" charset="-120"/>
              </a:rPr>
              <a:t>汉文帝在细柳营并未得到“至尊”的待遇</a:t>
            </a:r>
            <a:r>
              <a:rPr lang="en-US" altLang="zh-CN" sz="3200" dirty="0">
                <a:effectLst/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>
                <a:solidFill>
                  <a:srgbClr val="000000"/>
                </a:solidFill>
                <a:latin typeface="PMingLiU-ExtB" panose="02020500000000000000" charset="-120"/>
                <a:ea typeface="PMingLiU-ExtB" panose="02020500000000000000" charset="-120"/>
                <a:cs typeface="PMingLiU-ExtB" panose="02020500000000000000" charset="-120"/>
              </a:rPr>
              <a:t>而且处处要服从军令</a:t>
            </a:r>
            <a:r>
              <a:rPr lang="en-US" altLang="zh-CN" sz="3200" dirty="0">
                <a:effectLst/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>
                <a:solidFill>
                  <a:srgbClr val="000000"/>
                </a:solidFill>
                <a:latin typeface="PMingLiU-ExtB" panose="02020500000000000000" charset="-120"/>
                <a:ea typeface="PMingLiU-ExtB" panose="02020500000000000000" charset="-120"/>
                <a:cs typeface="PMingLiU-ExtB" panose="02020500000000000000" charset="-120"/>
              </a:rPr>
              <a:t>但他不仅不认为损害了自己作为皇帝的威严</a:t>
            </a:r>
            <a:r>
              <a:rPr lang="en-US" altLang="zh-CN" sz="3200" dirty="0">
                <a:effectLst/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>
                <a:solidFill>
                  <a:srgbClr val="000000"/>
                </a:solidFill>
                <a:latin typeface="PMingLiU-ExtB" panose="02020500000000000000" charset="-120"/>
                <a:ea typeface="PMingLiU-ExtB" panose="02020500000000000000" charset="-120"/>
                <a:cs typeface="PMingLiU-ExtB" panose="02020500000000000000" charset="-120"/>
              </a:rPr>
              <a:t>反而对周亚夫大加称赞</a:t>
            </a:r>
            <a:r>
              <a:rPr lang="en-US" altLang="zh-CN" sz="3200" dirty="0">
                <a:effectLst/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>
                <a:solidFill>
                  <a:srgbClr val="000000"/>
                </a:solidFill>
                <a:latin typeface="PMingLiU-ExtB" panose="02020500000000000000" charset="-120"/>
                <a:ea typeface="PMingLiU-ExtB" panose="02020500000000000000" charset="-120"/>
                <a:cs typeface="PMingLiU-ExtB" panose="02020500000000000000" charset="-120"/>
              </a:rPr>
              <a:t>为什么？表现了文帝怎样的形象？</a:t>
            </a:r>
            <a:endParaRPr lang="zh-CN" altLang="en-US" sz="3200">
              <a:solidFill>
                <a:srgbClr val="000000"/>
              </a:solidFill>
              <a:latin typeface="PMingLiU-ExtB" panose="02020500000000000000" charset="-120"/>
              <a:ea typeface="PMingLiU-ExtB" panose="02020500000000000000" charset="-120"/>
              <a:cs typeface="PMingLiU-ExtB" panose="02020500000000000000" charset="-120"/>
            </a:endParaRPr>
          </a:p>
        </p:txBody>
      </p:sp>
      <p:sp>
        <p:nvSpPr>
          <p:cNvPr id="7" name="文本框 101378"/>
          <p:cNvSpPr txBox="1">
            <a:spLocks noChangeArrowheads="1"/>
          </p:cNvSpPr>
          <p:nvPr/>
        </p:nvSpPr>
        <p:spPr bwMode="auto">
          <a:xfrm>
            <a:off x="887547" y="2745958"/>
            <a:ext cx="9929951" cy="3538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在匈奴大举入侵这样的特殊时期</a:t>
            </a:r>
            <a:r>
              <a:rPr lang="en-US" altLang="zh-CN" sz="3200" dirty="0">
                <a:effectLst/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只有细柳军这样</a:t>
            </a:r>
            <a:r>
              <a:rPr lang="zh-CN" altLang="en-US" sz="32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训练有素、军纪严明的军队才是维护皇帝的统治（保卫国家）最需要的；</a:t>
            </a:r>
            <a:endParaRPr lang="en-US" altLang="zh-CN" sz="320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spcBef>
                <a:spcPct val="50000"/>
              </a:spcBef>
            </a:pPr>
            <a:r>
              <a:rPr lang="zh-CN" altLang="en-US" sz="320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32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在群臣面前贬斥霸上及棘门军的统帅</a:t>
            </a:r>
            <a:r>
              <a:rPr lang="en-US" altLang="zh-CN" sz="3200" dirty="0">
                <a:effectLst/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称赞周亚夫</a:t>
            </a:r>
            <a:r>
              <a:rPr lang="en-US" altLang="zh-CN" sz="3200" dirty="0">
                <a:effectLst/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也是</a:t>
            </a:r>
            <a:r>
              <a:rPr lang="zh-CN" altLang="en-US" sz="32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向群臣宣示国家真正需要的是什么样的人才。</a:t>
            </a:r>
            <a:endParaRPr lang="en-US" altLang="zh-CN" sz="320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spcBef>
                <a:spcPct val="50000"/>
              </a:spcBef>
            </a:pPr>
            <a:r>
              <a:rPr lang="zh-CN" altLang="en-US" sz="320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表现了文帝的</a:t>
            </a:r>
            <a:r>
              <a:rPr lang="zh-CN" altLang="en-US" sz="32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贤</a:t>
            </a:r>
            <a:r>
              <a:rPr lang="zh-CN" altLang="en-US" sz="32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明、识大体</a:t>
            </a:r>
            <a:r>
              <a:rPr lang="zh-CN" altLang="en-US" sz="320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20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42253" y="470627"/>
            <a:ext cx="273558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lt"/>
              </a:rPr>
              <a:t>汉文帝形象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+mn-lt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804545" y="1043940"/>
            <a:ext cx="10920730" cy="28613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sz="3600" b="1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</a:t>
            </a:r>
            <a:r>
              <a:rPr sz="3600" b="1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.</a:t>
            </a:r>
            <a:r>
              <a:rPr lang="zh-CN" sz="3600" b="1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下面是</a:t>
            </a:r>
            <a:r>
              <a:rPr sz="3600" b="1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汉文帝</a:t>
            </a:r>
            <a:r>
              <a:rPr lang="zh-CN" sz="3600" b="1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慰问军士之后的评价。加点词</a:t>
            </a:r>
            <a:r>
              <a:rPr lang="en-US" altLang="zh-CN" sz="3600" b="1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SimSun-ExtB" panose="02010609060101010101" charset="-122"/>
                <a:ea typeface="SimSun-ExtB" panose="02010609060101010101" charset="-122"/>
                <a:cs typeface="宋体" panose="02010600030101010101" pitchFamily="2" charset="-122"/>
                <a:sym typeface="+mn-ea"/>
              </a:rPr>
              <a:t>“</a:t>
            </a:r>
            <a:r>
              <a:rPr lang="zh-CN" altLang="en-US" sz="3600" b="1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邪</a:t>
            </a:r>
            <a:r>
              <a:rPr lang="en-US" altLang="zh-CN" sz="3600" b="1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SimSun-ExtB" panose="02010609060101010101" charset="-122"/>
                <a:ea typeface="SimSun-ExtB" panose="02010609060101010101" charset="-122"/>
                <a:cs typeface="宋体" panose="02010600030101010101" pitchFamily="2" charset="-122"/>
                <a:sym typeface="+mn-ea"/>
              </a:rPr>
              <a:t>”</a:t>
            </a:r>
            <a:r>
              <a:rPr lang="zh-CN" sz="3600" b="1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蕴含了汉文帝怎样的情感？请朗读下面</a:t>
            </a:r>
            <a:r>
              <a:rPr lang="zh-CN" altLang="en-US" sz="36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的</a:t>
            </a:r>
            <a:r>
              <a:rPr lang="zh-CN" sz="3600" b="1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语句</a:t>
            </a:r>
            <a:r>
              <a:rPr lang="en-US" altLang="zh-CN" sz="3600" b="1" dirty="0">
                <a:effectLst/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6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联系课文内容做简要分析</a:t>
            </a:r>
            <a:r>
              <a:rPr lang="zh-CN" sz="3600" b="1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endParaRPr lang="zh-CN" sz="3600" b="1" noProof="0" dirty="0">
              <a:ln>
                <a:noFill/>
              </a:ln>
              <a:solidFill>
                <a:prstClr val="black"/>
              </a:solidFill>
              <a:effectLst/>
              <a:uLnTx/>
              <a:uFill>
                <a:solidFill>
                  <a:srgbClr val="000000"/>
                </a:solidFill>
              </a:u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sz="3600" b="1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嗟乎</a:t>
            </a:r>
            <a:r>
              <a:rPr lang="en-US" altLang="zh-CN" sz="3600" b="1" dirty="0">
                <a:effectLst/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sz="3600" b="1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此真将军矣！曩者霸上、棘门军</a:t>
            </a:r>
            <a:r>
              <a:rPr lang="en-US" altLang="zh-CN" sz="3600" b="1" dirty="0">
                <a:effectLst/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sz="3600" b="1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若儿戏耳</a:t>
            </a:r>
            <a:r>
              <a:rPr lang="en-US" altLang="zh-CN" sz="3600" b="1" dirty="0">
                <a:effectLst/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sz="3600" b="1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其将固可袭而虏也。至于亚夫</a:t>
            </a:r>
            <a:r>
              <a:rPr lang="en-US" altLang="zh-CN" sz="3600" b="1" dirty="0">
                <a:effectLst/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sz="3600" b="1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可得而犯</a:t>
            </a:r>
            <a:r>
              <a:rPr lang="zh-CN" sz="3600" b="1" u="sng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邪</a:t>
            </a:r>
            <a:r>
              <a:rPr lang="zh-CN" sz="3600" b="1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！</a:t>
            </a:r>
            <a:endParaRPr lang="zh-CN" sz="3600" b="1" noProof="0" dirty="0">
              <a:ln>
                <a:noFill/>
              </a:ln>
              <a:solidFill>
                <a:prstClr val="black"/>
              </a:solidFill>
              <a:effectLst/>
              <a:uLnTx/>
              <a:uFill>
                <a:solidFill>
                  <a:srgbClr val="000000"/>
                </a:solidFill>
              </a:u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76300" y="3905250"/>
            <a:ext cx="10570845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600" b="1">
                <a:solidFill>
                  <a:srgbClr val="0000FF"/>
                </a:solidFill>
              </a:rPr>
              <a:t>        </a:t>
            </a:r>
            <a:r>
              <a:rPr lang="zh-CN" altLang="en-US" sz="3600" b="1">
                <a:solidFill>
                  <a:srgbClr val="FF0000"/>
                </a:solidFill>
              </a:rPr>
              <a:t>“</a:t>
            </a:r>
            <a:r>
              <a:rPr lang="zh-CN" altLang="en-US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邪</a:t>
            </a:r>
            <a:r>
              <a:rPr lang="zh-CN" altLang="en-US" sz="3600" b="1">
                <a:solidFill>
                  <a:srgbClr val="FF0000"/>
                </a:solidFill>
              </a:rPr>
              <a:t>”</a:t>
            </a:r>
            <a:r>
              <a:rPr lang="zh-CN" altLang="en-US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表示反问语气</a:t>
            </a:r>
            <a:r>
              <a:rPr lang="en-US" altLang="zh-CN" sz="3600" b="1" dirty="0">
                <a:solidFill>
                  <a:srgbClr val="FF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强调周亚夫治军严明、不可侵犯</a:t>
            </a:r>
            <a:r>
              <a:rPr lang="en-US" altLang="zh-CN" sz="3600" b="1" dirty="0">
                <a:solidFill>
                  <a:srgbClr val="FF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表达了汉文帝对周亚夫的敬佩与赞扬之情</a:t>
            </a:r>
            <a:r>
              <a:rPr lang="zh-CN" altLang="en-US" sz="36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3600" b="1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568960" y="796925"/>
            <a:ext cx="11084560" cy="33229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sz="3500" b="1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3</a:t>
            </a:r>
            <a:r>
              <a:rPr sz="3500" b="1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.下</a:t>
            </a:r>
            <a:r>
              <a:rPr lang="zh-CN" sz="3500" b="1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页是两名同学对</a:t>
            </a:r>
            <a:r>
              <a:rPr lang="zh-CN" altLang="en-US" sz="3500" b="1" dirty="0">
                <a:latin typeface="SimSun-ExtB" panose="02010609060101010101" charset="-122"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“既出军门</a:t>
            </a:r>
            <a:r>
              <a:rPr sz="3500" b="1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,</a:t>
            </a:r>
            <a:r>
              <a:rPr lang="zh-CN" altLang="en-US" sz="35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群臣皆惊</a:t>
            </a:r>
            <a:r>
              <a:rPr lang="zh-CN" altLang="en-US" sz="3500" b="1" dirty="0">
                <a:latin typeface="SimSun-ExtB" panose="02010609060101010101" charset="-122"/>
                <a:ea typeface="SimSun-ExtB" panose="02010609060101010101" charset="-122"/>
                <a:cs typeface="宋体" panose="02010600030101010101" pitchFamily="2" charset="-122"/>
                <a:sym typeface="+mn-ea"/>
              </a:rPr>
              <a:t>”</a:t>
            </a:r>
            <a:r>
              <a:rPr sz="3500" b="1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的</a:t>
            </a:r>
            <a:r>
              <a:rPr lang="zh-CN" sz="3500" b="1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原因的讨论</a:t>
            </a:r>
            <a:r>
              <a:rPr sz="3500" b="1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。请</a:t>
            </a:r>
            <a:r>
              <a:rPr lang="zh-CN" sz="3500" b="1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你结合</a:t>
            </a:r>
            <a:r>
              <a:rPr sz="3500" b="1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课文内容</a:t>
            </a:r>
            <a:r>
              <a:rPr sz="3500" b="1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,</a:t>
            </a:r>
            <a:r>
              <a:rPr lang="zh-CN" sz="3500" b="1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补全对话</a:t>
            </a:r>
            <a:r>
              <a:rPr sz="3500" b="1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内容</a:t>
            </a:r>
            <a:r>
              <a:rPr lang="zh-CN" sz="3500" b="1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endParaRPr lang="zh-CN" sz="3500" b="1" noProof="0" dirty="0">
              <a:ln>
                <a:noFill/>
              </a:ln>
              <a:solidFill>
                <a:prstClr val="black"/>
              </a:solidFill>
              <a:effectLst/>
              <a:uLnTx/>
              <a:uFill>
                <a:solidFill>
                  <a:srgbClr val="000000"/>
                </a:solidFill>
              </a:u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sz="3500" b="1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小文</a:t>
            </a:r>
            <a:r>
              <a:rPr lang="zh-CN" altLang="en-US" sz="35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charset="-122"/>
              </a:rPr>
              <a:t>:我认为群臣跟随汉文帝到细柳营劳军时</a:t>
            </a:r>
            <a:r>
              <a:rPr sz="3500" b="1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,</a:t>
            </a:r>
            <a:r>
              <a:rPr lang="zh-CN" sz="35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对</a:t>
            </a:r>
            <a:r>
              <a:rPr lang="zh-CN" altLang="en-US" sz="35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没有周亚夫的命令不能进入军营的严明军纪</a:t>
            </a:r>
            <a:r>
              <a:rPr lang="zh-CN" altLang="en-US" sz="35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charset="-122"/>
              </a:rPr>
              <a:t>和</a:t>
            </a:r>
            <a:r>
              <a:rPr lang="zh-CN" altLang="en-US" sz="35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周亚夫只行军礼的行为感到惊讶</a:t>
            </a:r>
            <a:r>
              <a:rPr lang="zh-CN" altLang="en-US" sz="35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charset="-122"/>
              </a:rPr>
              <a:t>。</a:t>
            </a:r>
            <a:endParaRPr lang="zh-CN" altLang="en-US" sz="3500" b="1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sym typeface="微软雅黑" panose="020B0503020204020204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sz="3500" b="1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小语</a:t>
            </a:r>
            <a:r>
              <a:rPr lang="zh-CN" altLang="en-US" sz="3500" b="1" dirty="0"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charset="-122"/>
              </a:rPr>
              <a:t>:群臣还对</a:t>
            </a:r>
            <a:r>
              <a:rPr lang="zh-CN" altLang="en-US" sz="3500" b="1" u="sng" dirty="0"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charset="-122"/>
              </a:rPr>
              <a:t> </a:t>
            </a:r>
            <a:r>
              <a:rPr lang="en-US" altLang="zh-CN" sz="3500" b="1" u="sng" dirty="0"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charset="-122"/>
              </a:rPr>
              <a:t>                                               </a:t>
            </a:r>
            <a:r>
              <a:rPr lang="zh-CN" altLang="en-US" sz="3500" b="1" dirty="0"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charset="-122"/>
              </a:rPr>
              <a:t>感到惊讶。</a:t>
            </a:r>
            <a:endParaRPr lang="zh-CN" sz="3500" b="1" noProof="0" dirty="0">
              <a:ln>
                <a:noFill/>
              </a:ln>
              <a:solidFill>
                <a:prstClr val="black"/>
              </a:solidFill>
              <a:effectLst/>
              <a:uLnTx/>
              <a:uFill>
                <a:solidFill>
                  <a:srgbClr val="000000"/>
                </a:solidFill>
              </a:u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501390" y="3492500"/>
            <a:ext cx="5941695" cy="1076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汉文帝不但不怪罪周亚夫</a:t>
            </a:r>
            <a:r>
              <a:rPr lang="en-US" altLang="zh-CN" sz="3200" b="1" dirty="0">
                <a:solidFill>
                  <a:srgbClr val="FF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反而对周亚夫表示敬意和称赞的做法</a:t>
            </a:r>
            <a:endParaRPr lang="zh-CN" altLang="en-US" sz="32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9839137" y="261730"/>
            <a:ext cx="239945" cy="239945"/>
          </a:xfrm>
          <a:prstGeom prst="rect">
            <a:avLst/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877" tIns="60938" rIns="121877" bIns="60938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2400"/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013" t="2223" r="11850" b="11127"/>
          <a:stretch>
            <a:fillRect/>
          </a:stretch>
        </p:blipFill>
        <p:spPr bwMode="auto">
          <a:xfrm flipH="1">
            <a:off x="10041674" y="2498148"/>
            <a:ext cx="1994374" cy="265916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6" name="文本框 6"/>
          <p:cNvSpPr txBox="1"/>
          <p:nvPr/>
        </p:nvSpPr>
        <p:spPr>
          <a:xfrm>
            <a:off x="860425" y="1701800"/>
            <a:ext cx="8425180" cy="2861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0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勤于</a:t>
            </a:r>
            <a:r>
              <a:rPr lang="zh-CN" altLang="en-US" sz="4000" b="1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政事、贤明</a:t>
            </a:r>
            <a:r>
              <a:rPr lang="zh-CN" altLang="en-US" sz="4000" b="1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大度</a:t>
            </a:r>
            <a:r>
              <a:rPr lang="zh-CN" altLang="en-US" sz="4000" b="1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、</a:t>
            </a:r>
            <a:r>
              <a:rPr lang="zh-CN" altLang="en-US" sz="4000" b="1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明辨是非、</a:t>
            </a:r>
            <a:r>
              <a:rPr lang="en-US" altLang="zh-CN" sz="4000" b="1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 </a:t>
            </a:r>
            <a:r>
              <a:rPr lang="zh-CN" altLang="en-US" sz="4000" b="1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遵守军令、</a:t>
            </a:r>
            <a:r>
              <a:rPr lang="zh-CN" altLang="en-US" sz="4000" b="1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知人善任</a:t>
            </a:r>
            <a:r>
              <a:rPr lang="en-US" altLang="zh-CN" sz="4000">
                <a:effectLst/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en-US" sz="4000" b="1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识将才</a:t>
            </a:r>
            <a:r>
              <a:rPr lang="en-US" altLang="zh-CN" sz="4000" b="1" dirty="0">
                <a:solidFill>
                  <a:srgbClr val="FF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4000" b="1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识大体</a:t>
            </a:r>
            <a:r>
              <a:rPr lang="en-US" altLang="zh-CN" sz="4000">
                <a:effectLst/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r>
              <a:rPr lang="zh-CN" altLang="en-US" sz="4000" b="1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、体恤下情</a:t>
            </a:r>
            <a:endParaRPr lang="zh-CN" altLang="en-US" sz="4000" b="1" smtClean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  <a:cs typeface="华文楷体" panose="02010600040101010101" pitchFamily="2" charset="-122"/>
            </a:endParaRPr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93006" y="5348558"/>
            <a:ext cx="649601" cy="649601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3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47622" y="5348558"/>
            <a:ext cx="649601" cy="649601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4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72118" y="5348558"/>
            <a:ext cx="649601" cy="649601"/>
          </a:xfrm>
          <a:prstGeom prst="rect">
            <a:avLst/>
          </a:prstGeom>
        </p:spPr>
      </p:pic>
      <p:sp>
        <p:nvSpPr>
          <p:cNvPr id="66566" name="微信公众号：初中语文匠"/>
          <p:cNvSpPr txBox="1"/>
          <p:nvPr/>
        </p:nvSpPr>
        <p:spPr>
          <a:xfrm>
            <a:off x="1198559" y="439718"/>
            <a:ext cx="5798820" cy="101473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0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请概括汉文帝的人物形象</a:t>
            </a:r>
            <a:endParaRPr lang="zh-CN" altLang="en-US" sz="40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1"/>
          <p:cNvSpPr txBox="1"/>
          <p:nvPr/>
        </p:nvSpPr>
        <p:spPr>
          <a:xfrm>
            <a:off x="2971800" y="857233"/>
            <a:ext cx="1652417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00923F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27" name="Text Box 4"/>
          <p:cNvSpPr txBox="1"/>
          <p:nvPr>
            <p:custDataLst>
              <p:tags r:id="rId1"/>
            </p:custDataLst>
          </p:nvPr>
        </p:nvSpPr>
        <p:spPr>
          <a:xfrm>
            <a:off x="1163955" y="2440623"/>
            <a:ext cx="675005" cy="2820987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周亚夫军细柳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2" name="TextBox 8"/>
          <p:cNvSpPr txBox="1"/>
          <p:nvPr/>
        </p:nvSpPr>
        <p:spPr>
          <a:xfrm>
            <a:off x="1964690" y="5069205"/>
            <a:ext cx="639572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文帝之赞</a:t>
            </a:r>
            <a:r>
              <a:rPr kumimoji="0" lang="en-US" altLang="zh-CN" sz="32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——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周亚夫乃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imSun-ExtB" panose="02010609060101010101" charset="-122"/>
                <a:ea typeface="SimSun-ExtB" panose="02010609060101010101" charset="-122"/>
                <a:cs typeface="宋体" panose="02010600030101010101" pitchFamily="2" charset="-122"/>
              </a:rPr>
              <a:t>“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真将军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imSun-ExtB" panose="02010609060101010101" charset="-122"/>
                <a:ea typeface="SimSun-ExtB" panose="02010609060101010101" charset="-122"/>
                <a:cs typeface="宋体" panose="02010600030101010101" pitchFamily="2" charset="-122"/>
              </a:rPr>
              <a:t>”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imSun-ExtB" panose="02010609060101010101" charset="-122"/>
              <a:ea typeface="SimSun-ExtB" panose="02010609060101010101" charset="-122"/>
              <a:cs typeface="宋体" panose="02010600030101010101" pitchFamily="2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967865" y="1619885"/>
            <a:ext cx="3940810" cy="1028700"/>
            <a:chOff x="3099" y="2551"/>
            <a:chExt cx="6206" cy="1620"/>
          </a:xfrm>
        </p:grpSpPr>
        <p:sp>
          <p:nvSpPr>
            <p:cNvPr id="30" name="TextBox 8"/>
            <p:cNvSpPr txBox="1"/>
            <p:nvPr>
              <p:custDataLst>
                <p:tags r:id="rId2"/>
              </p:custDataLst>
            </p:nvPr>
          </p:nvSpPr>
          <p:spPr>
            <a:xfrm>
              <a:off x="3099" y="2551"/>
              <a:ext cx="3061" cy="130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+mn-cs"/>
                </a:rPr>
                <a:t>点明背景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4" name="TextBox 8"/>
            <p:cNvSpPr txBox="1"/>
            <p:nvPr>
              <p:custDataLst>
                <p:tags r:id="rId3"/>
              </p:custDataLst>
            </p:nvPr>
          </p:nvSpPr>
          <p:spPr>
            <a:xfrm>
              <a:off x="6607" y="3010"/>
              <a:ext cx="2698" cy="116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endParaRPr>
            </a:p>
          </p:txBody>
        </p:sp>
        <p:sp>
          <p:nvSpPr>
            <p:cNvPr id="36" name="TextBox 8"/>
            <p:cNvSpPr txBox="1"/>
            <p:nvPr>
              <p:custDataLst>
                <p:tags r:id="rId4"/>
              </p:custDataLst>
            </p:nvPr>
          </p:nvSpPr>
          <p:spPr>
            <a:xfrm>
              <a:off x="6160" y="2556"/>
              <a:ext cx="3103" cy="159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+mn-cs"/>
                </a:rPr>
                <a:t>匈奴入侵边关吃紧</a:t>
              </a:r>
              <a:endParaRPr kumimoji="0" lang="zh-CN" altLang="en-US" sz="3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31" name="TextBox 8"/>
          <p:cNvSpPr txBox="1"/>
          <p:nvPr>
            <p:custDataLst>
              <p:tags r:id="rId5"/>
            </p:custDataLst>
          </p:nvPr>
        </p:nvSpPr>
        <p:spPr>
          <a:xfrm>
            <a:off x="2019300" y="3103880"/>
            <a:ext cx="1071245" cy="10763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上自劳军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8" name="TextBox 8"/>
          <p:cNvSpPr txBox="1"/>
          <p:nvPr/>
        </p:nvSpPr>
        <p:spPr>
          <a:xfrm>
            <a:off x="3195955" y="2703195"/>
            <a:ext cx="5164138" cy="5530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霸上、棘门营</a:t>
            </a:r>
            <a:r>
              <a:rPr kumimoji="0" lang="en-US" altLang="zh-CN" sz="30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——</a:t>
            </a:r>
            <a:r>
              <a:rPr kumimoji="0" lang="zh-CN" altLang="en-US" sz="3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长驱直入</a:t>
            </a:r>
            <a:endParaRPr kumimoji="0" lang="zh-CN" altLang="en-US" sz="3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9" name="TextBox 8"/>
          <p:cNvSpPr txBox="1"/>
          <p:nvPr>
            <p:custDataLst>
              <p:tags r:id="rId6"/>
            </p:custDataLst>
          </p:nvPr>
        </p:nvSpPr>
        <p:spPr>
          <a:xfrm>
            <a:off x="3270885" y="3816350"/>
            <a:ext cx="150558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细柳营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7971790" y="2922270"/>
            <a:ext cx="1240790" cy="1976755"/>
            <a:chOff x="12554" y="4602"/>
            <a:chExt cx="1954" cy="3113"/>
          </a:xfrm>
        </p:grpSpPr>
        <p:sp>
          <p:nvSpPr>
            <p:cNvPr id="45" name="AutoShape 7"/>
            <p:cNvSpPr/>
            <p:nvPr>
              <p:custDataLst>
                <p:tags r:id="rId7"/>
              </p:custDataLst>
            </p:nvPr>
          </p:nvSpPr>
          <p:spPr bwMode="auto">
            <a:xfrm rot="10800000">
              <a:off x="12554" y="4602"/>
              <a:ext cx="335" cy="3113"/>
            </a:xfrm>
            <a:prstGeom prst="leftBrace">
              <a:avLst>
                <a:gd name="adj1" fmla="val 90927"/>
                <a:gd name="adj2" fmla="val 50000"/>
              </a:avLst>
            </a:prstGeom>
            <a:noFill/>
            <a:ln w="31750">
              <a:solidFill>
                <a:srgbClr val="77C39F"/>
              </a:solidFill>
              <a:round/>
            </a:ln>
            <a:effectLst/>
          </p:spPr>
          <p:txBody>
            <a:bodyPr anchor="ctr">
              <a:noAutofit/>
            </a:bodyPr>
            <a:lstStyle>
              <a:lvl1pPr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  <a:sym typeface="+mn-ea"/>
              </a:endParaRPr>
            </a:p>
          </p:txBody>
        </p:sp>
        <p:sp>
          <p:nvSpPr>
            <p:cNvPr id="46" name="TextBox 8"/>
            <p:cNvSpPr txBox="1"/>
            <p:nvPr>
              <p:custDataLst>
                <p:tags r:id="rId8"/>
              </p:custDataLst>
            </p:nvPr>
          </p:nvSpPr>
          <p:spPr>
            <a:xfrm>
              <a:off x="12815" y="5214"/>
              <a:ext cx="1693" cy="169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黑体" panose="02010609060101010101" charset="-122"/>
                  <a:ea typeface="黑体" panose="02010609060101010101" charset="-122"/>
                  <a:cs typeface="+mn-cs"/>
                </a:rPr>
                <a:t>对比衬托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9212580" y="1823085"/>
            <a:ext cx="2316480" cy="3384550"/>
            <a:chOff x="14131" y="2871"/>
            <a:chExt cx="3648" cy="5330"/>
          </a:xfrm>
        </p:grpSpPr>
        <p:sp>
          <p:nvSpPr>
            <p:cNvPr id="44" name="TextBox 8"/>
            <p:cNvSpPr txBox="1"/>
            <p:nvPr>
              <p:custDataLst>
                <p:tags r:id="rId9"/>
              </p:custDataLst>
            </p:nvPr>
          </p:nvSpPr>
          <p:spPr>
            <a:xfrm>
              <a:off x="14722" y="4086"/>
              <a:ext cx="3057" cy="363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黑体" panose="02010609060101010101" charset="-122"/>
                  <a:ea typeface="黑体" panose="02010609060101010101" charset="-122"/>
                  <a:cs typeface="+mn-cs"/>
                </a:rPr>
                <a:t>治军严明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endParaRPr>
            </a:p>
            <a:p>
              <a:pPr marL="0" marR="0" lvl="0" indent="0" algn="l" defTabSz="914400" rtl="0" eaLnBrk="1" fontAlgn="base" latinLnBrk="0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黑体" panose="02010609060101010101" charset="-122"/>
                  <a:ea typeface="黑体" panose="02010609060101010101" charset="-122"/>
                  <a:cs typeface="+mn-cs"/>
                </a:rPr>
                <a:t>刚正不阿</a:t>
              </a:r>
              <a:endPara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endParaRPr>
            </a:p>
            <a:p>
              <a:pPr marL="0" marR="0" lvl="0" indent="0" algn="l" defTabSz="914400" rtl="0" eaLnBrk="1" fontAlgn="base" latinLnBrk="0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黑体" panose="02010609060101010101" charset="-122"/>
                  <a:ea typeface="黑体" panose="02010609060101010101" charset="-122"/>
                  <a:cs typeface="+mn-cs"/>
                </a:rPr>
                <a:t>恪尽职守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endParaRPr>
            </a:p>
          </p:txBody>
        </p:sp>
        <p:sp>
          <p:nvSpPr>
            <p:cNvPr id="47" name="AutoShape 7"/>
            <p:cNvSpPr/>
            <p:nvPr>
              <p:custDataLst>
                <p:tags r:id="rId10"/>
              </p:custDataLst>
            </p:nvPr>
          </p:nvSpPr>
          <p:spPr bwMode="auto">
            <a:xfrm rot="10800000">
              <a:off x="14131" y="2871"/>
              <a:ext cx="335" cy="5330"/>
            </a:xfrm>
            <a:prstGeom prst="leftBrace">
              <a:avLst>
                <a:gd name="adj1" fmla="val 90927"/>
                <a:gd name="adj2" fmla="val 50000"/>
              </a:avLst>
            </a:prstGeom>
            <a:noFill/>
            <a:ln w="31750">
              <a:solidFill>
                <a:srgbClr val="77C39F"/>
              </a:solidFill>
              <a:round/>
            </a:ln>
            <a:effectLst/>
          </p:spPr>
          <p:txBody>
            <a:bodyPr anchor="ctr"/>
            <a:lstStyle>
              <a:lvl1pPr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endParaRPr>
            </a:p>
          </p:txBody>
        </p:sp>
      </p:grpSp>
      <p:sp>
        <p:nvSpPr>
          <p:cNvPr id="49" name="AutoShape 7"/>
          <p:cNvSpPr/>
          <p:nvPr>
            <p:custDataLst>
              <p:tags r:id="rId11"/>
            </p:custDataLst>
          </p:nvPr>
        </p:nvSpPr>
        <p:spPr bwMode="auto">
          <a:xfrm>
            <a:off x="1756410" y="1937385"/>
            <a:ext cx="211138" cy="3270250"/>
          </a:xfrm>
          <a:prstGeom prst="leftBrace">
            <a:avLst>
              <a:gd name="adj1" fmla="val 90927"/>
              <a:gd name="adj2" fmla="val 50000"/>
            </a:avLst>
          </a:prstGeom>
          <a:noFill/>
          <a:ln w="31750">
            <a:solidFill>
              <a:srgbClr val="77C39F"/>
            </a:solidFill>
            <a:round/>
          </a:ln>
          <a:effectLst/>
        </p:spPr>
        <p:txBody>
          <a:bodyPr anchor="ctr">
            <a:no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+mn-cs"/>
              <a:sym typeface="+mn-ea"/>
            </a:endParaRPr>
          </a:p>
        </p:txBody>
      </p:sp>
      <p:sp>
        <p:nvSpPr>
          <p:cNvPr id="2" name="文本框 1"/>
          <p:cNvSpPr txBox="1"/>
          <p:nvPr>
            <p:custDataLst>
              <p:tags r:id="rId12"/>
            </p:custDataLst>
          </p:nvPr>
        </p:nvSpPr>
        <p:spPr>
          <a:xfrm>
            <a:off x="365443" y="659857"/>
            <a:ext cx="222504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lt"/>
              </a:rPr>
              <a:t>板书设计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+mn-lt"/>
            </a:endParaRPr>
          </a:p>
        </p:txBody>
      </p:sp>
      <p:sp>
        <p:nvSpPr>
          <p:cNvPr id="7" name="左大括号 6"/>
          <p:cNvSpPr/>
          <p:nvPr>
            <p:custDataLst>
              <p:tags r:id="rId13"/>
            </p:custDataLst>
          </p:nvPr>
        </p:nvSpPr>
        <p:spPr>
          <a:xfrm>
            <a:off x="3748405" y="1714500"/>
            <a:ext cx="163195" cy="735330"/>
          </a:xfrm>
          <a:prstGeom prst="leftBrace">
            <a:avLst>
              <a:gd name="adj1" fmla="val 14510"/>
              <a:gd name="adj2" fmla="val 50000"/>
            </a:avLst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>
            <a:defPPr>
              <a:defRPr lang="zh-CN">
                <a:solidFill>
                  <a:schemeClr val="tx1"/>
                </a:solidFill>
              </a:defRPr>
            </a:defPPr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</a:endParaRPr>
          </a:p>
        </p:txBody>
      </p:sp>
      <p:sp>
        <p:nvSpPr>
          <p:cNvPr id="14" name="左大括号 13"/>
          <p:cNvSpPr/>
          <p:nvPr>
            <p:custDataLst>
              <p:tags r:id="rId14"/>
            </p:custDataLst>
          </p:nvPr>
        </p:nvSpPr>
        <p:spPr>
          <a:xfrm>
            <a:off x="3066415" y="2785745"/>
            <a:ext cx="269875" cy="1947545"/>
          </a:xfrm>
          <a:prstGeom prst="leftBrace">
            <a:avLst>
              <a:gd name="adj1" fmla="val 14510"/>
              <a:gd name="adj2" fmla="val 50000"/>
            </a:avLst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>
            <a:defPPr>
              <a:defRPr lang="zh-CN">
                <a:solidFill>
                  <a:schemeClr val="tx1"/>
                </a:solidFill>
              </a:defRPr>
            </a:defPPr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</a:endParaRPr>
          </a:p>
        </p:txBody>
      </p:sp>
      <p:sp>
        <p:nvSpPr>
          <p:cNvPr id="16" name="左大括号 15"/>
          <p:cNvSpPr/>
          <p:nvPr>
            <p:custDataLst>
              <p:tags r:id="rId15"/>
            </p:custDataLst>
          </p:nvPr>
        </p:nvSpPr>
        <p:spPr>
          <a:xfrm>
            <a:off x="4563745" y="3256280"/>
            <a:ext cx="238760" cy="1701165"/>
          </a:xfrm>
          <a:prstGeom prst="leftBrace">
            <a:avLst>
              <a:gd name="adj1" fmla="val 14510"/>
              <a:gd name="adj2" fmla="val 50000"/>
            </a:avLst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>
            <a:defPPr>
              <a:defRPr lang="zh-CN">
                <a:solidFill>
                  <a:schemeClr val="tx1"/>
                </a:solidFill>
              </a:defRPr>
            </a:defPPr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</a:endParaRPr>
          </a:p>
        </p:txBody>
      </p:sp>
      <p:sp>
        <p:nvSpPr>
          <p:cNvPr id="11" name="TextBox 8"/>
          <p:cNvSpPr txBox="1"/>
          <p:nvPr>
            <p:custDataLst>
              <p:tags r:id="rId16"/>
            </p:custDataLst>
          </p:nvPr>
        </p:nvSpPr>
        <p:spPr>
          <a:xfrm>
            <a:off x="4728210" y="3256280"/>
            <a:ext cx="2515235" cy="19380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先驱不得入</a:t>
            </a:r>
            <a:endParaRPr kumimoji="0" lang="zh-CN" altLang="en-US" sz="3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天子不得入</a:t>
            </a:r>
            <a:endParaRPr kumimoji="0" lang="zh-CN" altLang="en-US" sz="3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天子按辔徐行亚夫持兵揖曰</a:t>
            </a:r>
            <a:endParaRPr kumimoji="0" lang="zh-CN" altLang="en-US" sz="3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  <p:bldLst>
      <p:bldP spid="32" grpId="1"/>
      <p:bldP spid="38" grpId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32876" y="-147217"/>
            <a:ext cx="2365015" cy="2371111"/>
          </a:xfrm>
          <a:prstGeom prst="rect">
            <a:avLst/>
          </a:prstGeom>
        </p:spPr>
      </p:pic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717550" y="2223770"/>
            <a:ext cx="10124440" cy="185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noAutofit/>
          </a:bodyPr>
          <a:lstStyle>
            <a:lvl1pPr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20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 </a:t>
            </a:r>
            <a:r>
              <a:rPr lang="zh-CN" altLang="en-US" sz="3600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通过汉文帝巡视、慰劳细柳营的场面</a:t>
            </a:r>
            <a:r>
              <a:rPr sz="36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,</a:t>
            </a:r>
            <a:r>
              <a:rPr lang="zh-CN" altLang="en-US" sz="36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表现了周亚夫治军严明、刚正不阿、恪尽职守的</a:t>
            </a:r>
            <a:r>
              <a:rPr lang="zh-CN" altLang="en-US" sz="3600">
                <a:solidFill>
                  <a:srgbClr val="FF0000"/>
                </a:solidFill>
                <a:latin typeface="PMingLiU-ExtB" panose="02020500000000000000" charset="-120"/>
                <a:ea typeface="PMingLiU-ExtB" panose="02020500000000000000" charset="-120"/>
                <a:cs typeface="PMingLiU-ExtB" panose="02020500000000000000" charset="-120"/>
              </a:rPr>
              <a:t>“真将军”</a:t>
            </a:r>
            <a:r>
              <a:rPr lang="zh-CN" altLang="en-US" sz="36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特点</a:t>
            </a:r>
            <a:r>
              <a:rPr lang="zh-CN" altLang="en-US" sz="3600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3600">
              <a:solidFill>
                <a:schemeClr val="tx1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eaLnBrk="1" hangingPunct="1"/>
            <a:endParaRPr lang="zh-CN" altLang="en-US" sz="3600">
              <a:solidFill>
                <a:schemeClr val="tx1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2"/>
            </p:custDataLst>
          </p:nvPr>
        </p:nvSpPr>
        <p:spPr>
          <a:xfrm>
            <a:off x="365443" y="659857"/>
            <a:ext cx="222504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lt"/>
              </a:rPr>
              <a:t>主旨归纳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+mn-lt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0" y="706755"/>
            <a:ext cx="12115165" cy="62312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9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匈奴有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几千名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骑兵</a:t>
            </a:r>
            <a:r>
              <a:rPr lang="en-US" altLang="zh-CN" sz="3000" b="1" dirty="0">
                <a:effectLst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他们看到李广</a:t>
            </a:r>
            <a:r>
              <a:rPr lang="en-US" altLang="zh-CN" sz="3000" b="1" dirty="0">
                <a:effectLst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以为是诱敌之骑兵</a:t>
            </a:r>
            <a:r>
              <a:rPr lang="en-US" altLang="zh-CN" sz="3000" b="1" dirty="0">
                <a:effectLst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都很吃惊</a:t>
            </a:r>
            <a:r>
              <a:rPr lang="en-US" altLang="zh-CN" sz="3000" b="1" dirty="0">
                <a:effectLst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跑上山去摆好了阵势。李广的百名骑兵也都大为惊恐</a:t>
            </a:r>
            <a:r>
              <a:rPr lang="en-US" altLang="zh-CN" sz="3000" b="1" dirty="0">
                <a:effectLst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想回马飞奔逃跑。李广说</a:t>
            </a:r>
            <a:r>
              <a:rPr lang="zh-CN" altLang="en-US" sz="3000" b="1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：“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我们离开大军几十里</a:t>
            </a:r>
            <a:r>
              <a:rPr lang="en-US" altLang="zh-CN" sz="3000" b="1" dirty="0">
                <a:effectLst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照现在这样的情况</a:t>
            </a:r>
            <a:r>
              <a:rPr lang="en-US" altLang="zh-CN" sz="3000" b="1" dirty="0">
                <a:effectLst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我们这一百名骑兵只要一跑</a:t>
            </a:r>
            <a:r>
              <a:rPr lang="en-US" altLang="zh-CN" sz="3000" b="1" dirty="0">
                <a:effectLst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匈奴就要来追击射杀</a:t>
            </a:r>
            <a:r>
              <a:rPr lang="en-US" altLang="zh-CN" sz="3000" b="1" dirty="0">
                <a:effectLst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我们会立刻被杀光的。现在我们停留不走</a:t>
            </a:r>
            <a:r>
              <a:rPr lang="en-US" altLang="zh-CN" sz="3000" b="1" dirty="0">
                <a:effectLst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匈奴一定以为我们是大军来诱敌的</a:t>
            </a:r>
            <a:r>
              <a:rPr lang="en-US" altLang="zh-CN" sz="3000" b="1" dirty="0">
                <a:effectLst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必定不敢攻击我们。</a:t>
            </a:r>
            <a:r>
              <a:rPr lang="zh-CN" altLang="en-US" sz="3000" b="1">
                <a:latin typeface="SimSun-ExtB" panose="02010609060101010101" charset="-122"/>
                <a:ea typeface="SimSun-ExtB" panose="02010609060101010101" charset="-122"/>
                <a:cs typeface="宋体" panose="02010600030101010101" pitchFamily="2" charset="-122"/>
              </a:rPr>
              <a:t>”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李广向骑兵下令：</a:t>
            </a:r>
            <a:r>
              <a:rPr lang="zh-CN" altLang="en-US" sz="3000" b="1">
                <a:latin typeface="SimSun-ExtB" panose="02010609060101010101" charset="-122"/>
                <a:ea typeface="SimSun-ExtB" panose="02010609060101010101" charset="-122"/>
                <a:cs typeface="宋体" panose="02010600030101010101" pitchFamily="2" charset="-122"/>
              </a:rPr>
              <a:t>“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前进！</a:t>
            </a:r>
            <a:r>
              <a:rPr lang="zh-CN" altLang="en-US" sz="3000" b="1">
                <a:latin typeface="SimSun-ExtB" panose="02010609060101010101" charset="-122"/>
                <a:ea typeface="SimSun-ExtB" panose="02010609060101010101" charset="-122"/>
                <a:cs typeface="宋体" panose="02010600030101010101" pitchFamily="2" charset="-122"/>
              </a:rPr>
              <a:t>”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骑兵向前进发</a:t>
            </a:r>
            <a:r>
              <a:rPr lang="en-US" altLang="zh-CN" sz="3000" b="1" dirty="0">
                <a:effectLst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到了离匈奴阵地还有大约二里的地方</a:t>
            </a:r>
            <a:r>
              <a:rPr lang="en-US" altLang="zh-CN" sz="3000" b="1" dirty="0">
                <a:effectLst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停下来</a:t>
            </a:r>
            <a:r>
              <a:rPr lang="en-US" altLang="zh-CN" sz="3000" b="1" dirty="0">
                <a:effectLst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下令说</a:t>
            </a:r>
            <a:r>
              <a:rPr lang="zh-CN" altLang="en-US" sz="3000" b="1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：“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全体下马解下马鞍！</a:t>
            </a:r>
            <a:r>
              <a:rPr lang="zh-CN" altLang="en-US" sz="3000" b="1">
                <a:latin typeface="SimSun-ExtB" panose="02010609060101010101" charset="-122"/>
                <a:ea typeface="SimSun-ExtB" panose="02010609060101010101" charset="-122"/>
                <a:cs typeface="宋体" panose="02010600030101010101" pitchFamily="2" charset="-122"/>
              </a:rPr>
              <a:t>”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骑兵们说</a:t>
            </a:r>
            <a:r>
              <a:rPr lang="zh-CN" altLang="en-US" sz="3000" b="1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：“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敌人那么多</a:t>
            </a:r>
            <a:r>
              <a:rPr lang="en-US" altLang="zh-CN" sz="3000" b="1" dirty="0">
                <a:effectLst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并且又离得近</a:t>
            </a:r>
            <a:r>
              <a:rPr lang="en-US" altLang="zh-CN" sz="3000" b="1" dirty="0">
                <a:effectLst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如果有了紧急情况</a:t>
            </a:r>
            <a:r>
              <a:rPr lang="en-US" altLang="zh-CN" sz="3000" b="1" dirty="0">
                <a:effectLst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怎么办？</a:t>
            </a:r>
            <a:r>
              <a:rPr lang="zh-CN" altLang="en-US" sz="3000" b="1">
                <a:latin typeface="SimSun-ExtB" panose="02010609060101010101" charset="-122"/>
                <a:ea typeface="SimSun-ExtB" panose="02010609060101010101" charset="-122"/>
                <a:cs typeface="宋体" panose="02010600030101010101" pitchFamily="2" charset="-122"/>
              </a:rPr>
              <a:t>”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李广说</a:t>
            </a:r>
            <a:r>
              <a:rPr lang="zh-CN" altLang="en-US" sz="3000" b="1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：“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那些敌人原以为我们会逃跑</a:t>
            </a:r>
            <a:r>
              <a:rPr lang="en-US" altLang="zh-CN" sz="3000" b="1" dirty="0">
                <a:effectLst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现在我们都解下马鞍表示不逃</a:t>
            </a:r>
            <a:r>
              <a:rPr lang="en-US" altLang="zh-CN" sz="3000" b="1" dirty="0">
                <a:effectLst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这样就能使他们更坚定地相信我们是诱敌之兵。</a:t>
            </a:r>
            <a:r>
              <a:rPr lang="zh-CN" altLang="en-US" sz="3000" b="1">
                <a:latin typeface="SimSun-ExtB" panose="02010609060101010101" charset="-122"/>
                <a:ea typeface="SimSun-ExtB" panose="02010609060101010101" charset="-122"/>
                <a:cs typeface="宋体" panose="02010600030101010101" pitchFamily="2" charset="-122"/>
              </a:rPr>
              <a:t>”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于是匈奴骑兵终于不敢来攻击。有一名骑白马的匈奴将领出阵来监护他的士兵</a:t>
            </a:r>
            <a:r>
              <a:rPr lang="en-US" altLang="zh-CN" sz="3000" b="1" dirty="0">
                <a:effectLst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李广立即上马和十几名骑兵一起奔驰</a:t>
            </a:r>
            <a:r>
              <a:rPr lang="en-US" altLang="zh-CN" sz="3000" b="1" dirty="0">
                <a:effectLst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射死了那骑白马的匈奴将领</a:t>
            </a:r>
            <a:r>
              <a:rPr lang="en-US" altLang="zh-CN" sz="3000" b="1" dirty="0">
                <a:effectLst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之后又回到自己的骑兵队里</a:t>
            </a:r>
            <a:r>
              <a:rPr lang="en-US" altLang="zh-CN" sz="3000" b="1" dirty="0">
                <a:effectLst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解下马鞍</a:t>
            </a:r>
            <a:r>
              <a:rPr lang="en-US" altLang="zh-CN" sz="3000" b="1" dirty="0">
                <a:effectLst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让士兵们都放开马</a:t>
            </a:r>
            <a:r>
              <a:rPr lang="en-US" altLang="zh-CN" sz="3000" b="1" dirty="0">
                <a:effectLst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随便躺卧。这时正值黄昏</a:t>
            </a:r>
            <a:r>
              <a:rPr lang="en-US" altLang="zh-CN" sz="3000" b="1" dirty="0">
                <a:effectLst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匈奴军队始终觉得奇怪</a:t>
            </a:r>
            <a:r>
              <a:rPr lang="en-US" altLang="zh-CN" sz="3000" b="1" dirty="0">
                <a:effectLst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不敢进攻。到了半夜</a:t>
            </a:r>
            <a:r>
              <a:rPr lang="en-US" altLang="zh-CN" sz="3000" b="1" dirty="0">
                <a:effectLst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匈奴兵又以为汉朝有伏兵在附近</a:t>
            </a:r>
            <a:r>
              <a:rPr lang="en-US" altLang="zh-CN" sz="3000" b="1" dirty="0">
                <a:effectLst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想趁夜偷袭他们</a:t>
            </a:r>
            <a:r>
              <a:rPr lang="en-US" altLang="zh-CN" sz="3000" b="1" dirty="0">
                <a:effectLst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因而匈奴就领兵撤离了。</a:t>
            </a:r>
            <a:endParaRPr lang="zh-CN" altLang="en-US" sz="3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1"/>
            </p:custDataLst>
          </p:nvPr>
        </p:nvSpPr>
        <p:spPr>
          <a:xfrm>
            <a:off x="170498" y="92"/>
            <a:ext cx="464947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3500" b="1" dirty="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lt"/>
              </a:rPr>
              <a:t>《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lt"/>
              </a:rPr>
              <a:t>李将军列传</a:t>
            </a:r>
            <a:r>
              <a:rPr lang="zh-CN" altLang="en-US" sz="3500" b="1" dirty="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lt"/>
              </a:rPr>
              <a:t>》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lt"/>
              </a:rPr>
              <a:t>译文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+mn-lt"/>
            </a:endParaRPr>
          </a:p>
        </p:txBody>
      </p:sp>
    </p:spTree>
  </p:cSld>
  <p:clrMapOvr>
    <a:masterClrMapping/>
  </p:clrMapOvr>
  <p:transition/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7" name="矩形 6"/>
          <p:cNvSpPr/>
          <p:nvPr>
            <p:custDataLst>
              <p:tags r:id="rId1"/>
            </p:custDataLst>
          </p:nvPr>
        </p:nvSpPr>
        <p:spPr>
          <a:xfrm>
            <a:off x="545465" y="1486535"/>
            <a:ext cx="11195685" cy="156845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3200" b="1">
                <a:solidFill>
                  <a:schemeClr val="tx1"/>
                </a:solidFill>
                <a:latin typeface="宋体" panose="02010600030101010101" pitchFamily="2" charset="-122"/>
              </a:rPr>
              <a:t>阅读下面的</a:t>
            </a:r>
            <a:r>
              <a:rPr lang="zh-CN" altLang="en-US" sz="3200" b="1">
                <a:solidFill>
                  <a:schemeClr val="tx1"/>
                </a:solidFill>
                <a:latin typeface="宋体" panose="02010600030101010101" pitchFamily="2" charset="-122"/>
              </a:rPr>
              <a:t>《史记</a:t>
            </a:r>
            <a:r>
              <a:rPr lang="en-US" altLang="zh-CN" sz="3200" b="1">
                <a:solidFill>
                  <a:schemeClr val="tx1"/>
                </a:solidFill>
                <a:latin typeface="SimSun-ExtB" panose="02010609060101010101" charset="-122"/>
                <a:ea typeface="SimSun-ExtB" panose="02010609060101010101" charset="-122"/>
                <a:cs typeface="楷体" panose="02010609060101010101" pitchFamily="49" charset="-122"/>
                <a:sym typeface="+mn-ea"/>
              </a:rPr>
              <a:t>·</a:t>
            </a:r>
            <a:r>
              <a:rPr lang="zh-CN" altLang="en-US" sz="3200" b="1">
                <a:solidFill>
                  <a:schemeClr val="tx1"/>
                </a:solidFill>
                <a:latin typeface="宋体" panose="02010600030101010101" pitchFamily="2" charset="-122"/>
              </a:rPr>
              <a:t>李将军列传》选文</a:t>
            </a:r>
            <a:r>
              <a:rPr lang="en-US" altLang="zh-CN" sz="3200" b="1" dirty="0">
                <a:solidFill>
                  <a:schemeClr val="tx1"/>
                </a:solidFill>
                <a:effectLst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chemeClr val="tx1"/>
                </a:solidFill>
                <a:effectLst/>
                <a:cs typeface="Arial" panose="020B0604020202020204" pitchFamily="34" charset="0"/>
                <a:sym typeface="宋体" panose="02010600030101010101" pitchFamily="2" charset="-122"/>
              </a:rPr>
              <a:t>思考选文的写法与课文《周亚夫军细柳》一文有何共同之处？</a:t>
            </a:r>
            <a:endParaRPr lang="zh-CN" altLang="en-US" sz="3200" b="1" dirty="0">
              <a:solidFill>
                <a:schemeClr val="tx1"/>
              </a:solidFill>
              <a:effectLst/>
              <a:cs typeface="Arial" panose="020B0604020202020204" pitchFamily="34" charset="0"/>
              <a:sym typeface="宋体" panose="02010600030101010101" pitchFamily="2" charset="-122"/>
            </a:endParaRP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3200" b="1">
                <a:solidFill>
                  <a:schemeClr val="tx1"/>
                </a:solidFill>
                <a:latin typeface="宋体" panose="02010600030101010101" pitchFamily="2" charset="-122"/>
              </a:rPr>
              <a:t>共同之处：</a:t>
            </a:r>
            <a:endParaRPr lang="zh-CN" sz="3200" b="1">
              <a:solidFill>
                <a:schemeClr val="tx1"/>
              </a:solidFill>
              <a:latin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45465" y="2468880"/>
            <a:ext cx="11062970" cy="30460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         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都用对比衬托</a:t>
            </a:r>
            <a:r>
              <a:rPr lang="zh-CN" altLang="en-US" sz="32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的写法。课文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以刘礼、徐厉二位将军衬托周亚夫</a:t>
            </a:r>
            <a:r>
              <a:rPr lang="en-US" altLang="zh-CN" sz="3200" b="1" dirty="0">
                <a:solidFill>
                  <a:srgbClr val="FF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将君臣的反应进行对比</a:t>
            </a:r>
            <a:r>
              <a:rPr lang="en-US" altLang="zh-CN" sz="3200" b="1" dirty="0">
                <a:solidFill>
                  <a:srgbClr val="0000FF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突出文章主旨。</a:t>
            </a:r>
            <a:endParaRPr lang="zh-CN" altLang="en-US" sz="3200" b="1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32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而选文中当遇上匈奴敌兵时</a:t>
            </a:r>
            <a:r>
              <a:rPr lang="en-US" altLang="zh-CN" sz="3200" b="1" dirty="0">
                <a:solidFill>
                  <a:srgbClr val="0000FF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李广麾下将士恐慌疑虑</a:t>
            </a:r>
            <a:r>
              <a:rPr lang="en-US" altLang="zh-CN" sz="3200" b="1" dirty="0">
                <a:solidFill>
                  <a:srgbClr val="FF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与李广的镇定自若、从容部署形成对比</a:t>
            </a:r>
            <a:r>
              <a:rPr lang="zh-CN" altLang="en-US" sz="3200" b="1">
                <a:solidFill>
                  <a:srgbClr val="4F0FBD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；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匈奴数千骑上山排兵布阵</a:t>
            </a:r>
            <a:r>
              <a:rPr lang="en-US" altLang="zh-CN" sz="3200" b="1" dirty="0">
                <a:solidFill>
                  <a:srgbClr val="FF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却不敢出击</a:t>
            </a:r>
            <a:r>
              <a:rPr lang="en-US" altLang="zh-CN" sz="3200" b="1" dirty="0">
                <a:solidFill>
                  <a:srgbClr val="FF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最终撤退</a:t>
            </a:r>
            <a:r>
              <a:rPr lang="en-US" altLang="zh-CN" sz="3200" b="1" dirty="0">
                <a:solidFill>
                  <a:srgbClr val="FF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突出李广的判断准确</a:t>
            </a:r>
            <a:r>
              <a:rPr lang="zh-CN" altLang="en-US" sz="32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。选文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以部将和敌军的行为衬托出李广临危不惧、料敌如神的特点</a:t>
            </a:r>
            <a:r>
              <a:rPr lang="zh-CN" altLang="en-US" sz="32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3200" b="1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688340" y="979805"/>
            <a:ext cx="2295525" cy="69596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dist"/>
            <a:r>
              <a:rPr lang="zh-CN" altLang="en-US" sz="4000" b="1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93700" dist="50800" dir="5400000" sx="105000" sy="105000" algn="ctr" rotWithShape="0">
                    <a:srgbClr val="FFFFFF">
                      <a:alpha val="100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作者简介</a:t>
            </a:r>
            <a:endParaRPr lang="zh-CN" altLang="en-US" sz="4000" b="1"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393700" dist="50800" dir="5400000" sx="105000" sy="105000" algn="ctr" rotWithShape="0">
                  <a:srgbClr val="FFFFFF">
                    <a:alpha val="100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653155" y="1905635"/>
            <a:ext cx="7992745" cy="33381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sz="32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lang="zh-CN" altLang="en-US" sz="32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司马迁</a:t>
            </a:r>
            <a:r>
              <a:rPr lang="en-US" altLang="zh-CN" sz="3200" b="1" dirty="0">
                <a:effectLst/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字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子长</a:t>
            </a:r>
            <a:r>
              <a:rPr lang="en-US" altLang="zh-CN" sz="3200" b="1" dirty="0">
                <a:effectLst/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西汉</a:t>
            </a:r>
            <a:r>
              <a:rPr lang="zh-CN" altLang="en-US" sz="32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历史学家</a:t>
            </a:r>
            <a:r>
              <a:rPr lang="en-US" altLang="zh-CN" sz="3200" b="1" dirty="0">
                <a:effectLst/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被后世尊称为</a:t>
            </a:r>
            <a:r>
              <a:rPr lang="en-US" altLang="zh-CN" sz="3200" b="1">
                <a:latin typeface="SimSun-ExtB" panose="02010609060101010101" charset="-122"/>
                <a:ea typeface="SimSun-ExtB" panose="02010609060101010101" charset="-122"/>
                <a:cs typeface="楷体" panose="02010609060101010101" pitchFamily="49" charset="-122"/>
                <a:sym typeface="+mn-ea"/>
              </a:rPr>
              <a:t>“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史圣</a:t>
            </a:r>
            <a:r>
              <a:rPr lang="en-US" altLang="zh-CN" sz="3200" b="1">
                <a:latin typeface="SimSun-ExtB" panose="02010609060101010101" charset="-122"/>
                <a:ea typeface="SimSun-ExtB" panose="02010609060101010101" charset="-122"/>
                <a:cs typeface="楷体" panose="02010609060101010101" pitchFamily="49" charset="-122"/>
                <a:sym typeface="+mn-ea"/>
              </a:rPr>
              <a:t>”</a:t>
            </a:r>
            <a:r>
              <a:rPr lang="en-US" altLang="zh-CN" sz="3200">
                <a:effectLst/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太史公、历史之父</a:t>
            </a:r>
            <a:r>
              <a:rPr lang="en-US" altLang="zh-CN" sz="3200">
                <a:effectLst/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。</a:t>
            </a: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>
              <a:lnSpc>
                <a:spcPct val="110000"/>
              </a:lnSpc>
            </a:pP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</a:t>
            </a:r>
            <a:r>
              <a:rPr lang="en-US" altLang="zh-CN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</a:t>
            </a:r>
            <a:r>
              <a:rPr lang="zh-CN" altLang="en-US" sz="3200" b="1">
                <a:solidFill>
                  <a:schemeClr val="tx1">
                    <a:lumMod val="85000"/>
                    <a:lumOff val="1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家学渊博</a:t>
            </a:r>
            <a:r>
              <a:rPr lang="en-US" altLang="zh-CN" sz="3200" b="1" dirty="0">
                <a:effectLst/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chemeClr val="tx1">
                    <a:lumMod val="85000"/>
                    <a:lumOff val="1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三十八岁时</a:t>
            </a:r>
            <a:r>
              <a:rPr lang="en-US" altLang="zh-CN" sz="3200" b="1" dirty="0">
                <a:effectLst/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chemeClr val="tx1">
                    <a:lumMod val="85000"/>
                    <a:lumOff val="1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正式做太史令。后因为李陵辩护遭受腐刑</a:t>
            </a:r>
            <a:r>
              <a:rPr lang="en-US" altLang="zh-CN" sz="3200" b="1" dirty="0">
                <a:effectLst/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他忍受着身体和心灵的巨大折磨</a:t>
            </a:r>
            <a:r>
              <a:rPr lang="en-US" altLang="zh-CN" sz="3200" b="1" dirty="0">
                <a:effectLst/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为完成他父亲的遗愿</a:t>
            </a:r>
            <a:r>
              <a:rPr lang="zh-CN" altLang="en-US" sz="3200" b="1" dirty="0"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撰写《史记》</a:t>
            </a:r>
            <a:r>
              <a:rPr lang="en-US" altLang="zh-CN" sz="3200" b="1" dirty="0">
                <a:effectLst/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并于公元前</a:t>
            </a:r>
            <a:r>
              <a:rPr lang="en-US" altLang="zh-CN" sz="3200">
                <a:latin typeface="+mn-cs"/>
                <a:ea typeface="楷体" panose="02010609060101010101" pitchFamily="49" charset="-122"/>
                <a:sym typeface="+mn-ea"/>
              </a:rPr>
              <a:t>91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年完成全书。</a:t>
            </a:r>
            <a:endParaRPr lang="zh-CN" altLang="en-US" sz="320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pic>
        <p:nvPicPr>
          <p:cNvPr id="100" name="图片 99"/>
          <p:cNvPicPr/>
          <p:nvPr/>
        </p:nvPicPr>
        <p:blipFill>
          <a:blip r:embed="rId1">
            <a:alphaModFix amt="80000"/>
            <a:lum bright="6000"/>
          </a:blip>
          <a:srcRect r="19323" b="11032"/>
          <a:stretch>
            <a:fillRect/>
          </a:stretch>
        </p:blipFill>
        <p:spPr>
          <a:xfrm>
            <a:off x="515871" y="1827530"/>
            <a:ext cx="2950845" cy="34004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378835" y="1141730"/>
            <a:ext cx="8577580" cy="50158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2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</a:t>
            </a:r>
            <a:r>
              <a:rPr lang="zh-CN" altLang="en-US" sz="32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《史记》</a:t>
            </a:r>
            <a:r>
              <a:rPr lang="en-US" altLang="zh-CN" sz="3200" b="1" dirty="0">
                <a:effectLst/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早称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《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太史公书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》</a:t>
            </a:r>
            <a:r>
              <a:rPr lang="en-US" altLang="zh-CN" sz="3200" b="1" dirty="0">
                <a:effectLst/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由</a:t>
            </a:r>
            <a:r>
              <a:rPr lang="zh-CN" altLang="en-US" sz="3200" b="1" u="sng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楷体" panose="02010609060101010101" pitchFamily="49" charset="-122"/>
              </a:rPr>
              <a:t>西汉</a:t>
            </a:r>
            <a:r>
              <a:rPr lang="en-US" altLang="zh-CN" sz="3200">
                <a:effectLst/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en-US" sz="32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朝代</a:t>
            </a:r>
            <a:r>
              <a:rPr lang="en-US" altLang="zh-CN" sz="3200">
                <a:effectLst/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r>
              <a:rPr lang="zh-CN" altLang="en-US" sz="3200" b="1">
                <a:effectLst/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charset="-122"/>
              </a:rPr>
              <a:t>历史学家</a:t>
            </a:r>
            <a:r>
              <a:rPr lang="zh-CN" altLang="en-US" sz="3200" b="1" u="sng"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charset="-122"/>
              </a:rPr>
              <a:t>司马迁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历时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14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年</a:t>
            </a:r>
            <a:r>
              <a:rPr lang="zh-CN" altLang="en-US" sz="3200" b="1">
                <a:effectLst/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charset="-122"/>
              </a:rPr>
              <a:t>撰写而成</a:t>
            </a:r>
            <a:r>
              <a:rPr lang="en-US" altLang="zh-CN" sz="3200" b="1" dirty="0">
                <a:effectLst/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是</a:t>
            </a:r>
            <a:r>
              <a:rPr lang="zh-CN" altLang="en-US" sz="3200" b="1">
                <a:solidFill>
                  <a:schemeClr val="tx1">
                    <a:lumMod val="85000"/>
                    <a:lumOff val="1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我国</a:t>
            </a:r>
            <a:r>
              <a:rPr lang="zh-CN" altLang="en-US" sz="32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历史上第一部</a:t>
            </a:r>
            <a:r>
              <a:rPr lang="zh-CN" altLang="en-US" sz="3200" b="1" u="sng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纪传体</a:t>
            </a:r>
            <a:r>
              <a:rPr lang="zh-CN" altLang="en-US" sz="32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通史</a:t>
            </a:r>
            <a:r>
              <a:rPr lang="en-US" altLang="zh-CN" sz="3200" b="1" dirty="0">
                <a:effectLst/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en-US" altLang="zh-CN" sz="32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被列为</a:t>
            </a:r>
            <a:r>
              <a:rPr lang="en-US" altLang="zh-CN" sz="3200" b="1" dirty="0">
                <a:effectLst/>
                <a:latin typeface="SimSun-ExtB" panose="02010609060101010101" charset="-122"/>
                <a:ea typeface="SimSun-ExtB" panose="02010609060101010101" charset="-122"/>
                <a:cs typeface="楷体" panose="02010609060101010101" pitchFamily="49" charset="-122"/>
                <a:sym typeface="宋体" panose="02010600030101010101" pitchFamily="2" charset="-122"/>
              </a:rPr>
              <a:t>“</a:t>
            </a:r>
            <a:r>
              <a:rPr lang="en-US" altLang="zh-CN" sz="3200" b="1" dirty="0"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二十四史</a:t>
            </a:r>
            <a:r>
              <a:rPr lang="en-US" altLang="zh-CN" sz="3200" b="1" dirty="0">
                <a:effectLst/>
                <a:latin typeface="SimSun-ExtB" panose="02010609060101010101" charset="-122"/>
                <a:ea typeface="SimSun-ExtB" panose="02010609060101010101" charset="-122"/>
                <a:cs typeface="楷体" panose="02010609060101010101" pitchFamily="49" charset="-122"/>
                <a:sym typeface="宋体" panose="02010600030101010101" pitchFamily="2" charset="-122"/>
              </a:rPr>
              <a:t>”</a:t>
            </a:r>
            <a:r>
              <a:rPr lang="en-US" altLang="zh-CN" sz="3200" b="1" dirty="0"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之首</a:t>
            </a:r>
            <a:r>
              <a:rPr lang="en-US" altLang="zh-CN" sz="3200" b="1" dirty="0">
                <a:effectLst/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chemeClr val="tx1">
                    <a:lumMod val="85000"/>
                    <a:lumOff val="1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与《汉书》《后汉书》《三国志》合称</a:t>
            </a:r>
            <a:r>
              <a:rPr lang="en-US" altLang="zh-CN" sz="3200" b="1">
                <a:solidFill>
                  <a:schemeClr val="tx1">
                    <a:lumMod val="85000"/>
                    <a:lumOff val="1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</a:t>
            </a:r>
            <a:r>
              <a:rPr lang="en-US" altLang="zh-CN" sz="3200" b="1" dirty="0">
                <a:effectLst/>
                <a:latin typeface="SimSun-ExtB" panose="02010609060101010101" charset="-122"/>
                <a:ea typeface="SimSun-ExtB" panose="02010609060101010101" charset="-122"/>
                <a:cs typeface="楷体" panose="02010609060101010101" pitchFamily="49" charset="-122"/>
                <a:sym typeface="宋体" panose="02010600030101010101" pitchFamily="2" charset="-122"/>
              </a:rPr>
              <a:t>“</a:t>
            </a:r>
            <a:r>
              <a:rPr lang="zh-CN" altLang="en-US" sz="3200" b="1">
                <a:solidFill>
                  <a:schemeClr val="tx1">
                    <a:lumMod val="85000"/>
                    <a:lumOff val="1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前四史</a:t>
            </a:r>
            <a:r>
              <a:rPr lang="en-US" altLang="zh-CN" sz="3200" b="1" dirty="0">
                <a:effectLst/>
                <a:latin typeface="SimSun-ExtB" panose="02010609060101010101" charset="-122"/>
                <a:ea typeface="SimSun-ExtB" panose="02010609060101010101" charset="-122"/>
                <a:cs typeface="楷体" panose="02010609060101010101" pitchFamily="49" charset="-122"/>
                <a:sym typeface="宋体" panose="02010600030101010101" pitchFamily="2" charset="-122"/>
              </a:rPr>
              <a:t>”</a:t>
            </a:r>
            <a:r>
              <a:rPr lang="en-US" altLang="zh-CN" sz="3200" b="1" dirty="0">
                <a:effectLst/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chemeClr val="tx1">
                    <a:lumMod val="85000"/>
                    <a:lumOff val="1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被鲁迅誉为</a:t>
            </a:r>
            <a:r>
              <a:rPr lang="zh-CN" altLang="en-US" sz="3200" b="1">
                <a:solidFill>
                  <a:schemeClr val="tx1"/>
                </a:solidFill>
                <a:uFillTx/>
                <a:latin typeface="SimSun-ExtB" panose="02010609060101010101" charset="-122"/>
                <a:ea typeface="SimSun-ExtB" panose="02010609060101010101" charset="-122"/>
                <a:cs typeface="楷体" panose="02010609060101010101" pitchFamily="49" charset="-122"/>
                <a:sym typeface="+mn-ea"/>
              </a:rPr>
              <a:t>“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史家之绝唱</a:t>
            </a:r>
            <a:r>
              <a:rPr lang="en-US" altLang="zh-CN" sz="3200" b="1" dirty="0">
                <a:effectLst/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无韵之《离骚》</a:t>
            </a:r>
            <a:r>
              <a:rPr lang="zh-CN" altLang="en-US" sz="3200" b="1">
                <a:solidFill>
                  <a:schemeClr val="tx1"/>
                </a:solidFill>
                <a:latin typeface="SimSun-ExtB" panose="02010609060101010101" charset="-122"/>
                <a:ea typeface="SimSun-ExtB" panose="02010609060101010101" charset="-122"/>
                <a:cs typeface="楷体" panose="02010609060101010101" pitchFamily="49" charset="-122"/>
                <a:sym typeface="+mn-ea"/>
              </a:rPr>
              <a:t>”</a:t>
            </a:r>
            <a:r>
              <a:rPr lang="zh-CN" altLang="en-US" sz="3200" b="1">
                <a:solidFill>
                  <a:schemeClr val="tx1">
                    <a:lumMod val="85000"/>
                    <a:lumOff val="1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。</a:t>
            </a:r>
            <a:endParaRPr lang="zh-CN" altLang="en-US" sz="3200" b="1">
              <a:solidFill>
                <a:schemeClr val="tx1">
                  <a:lumMod val="85000"/>
                  <a:lumOff val="1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>
                <a:solidFill>
                  <a:schemeClr val="tx1">
                    <a:lumMod val="85000"/>
                    <a:lumOff val="1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</a:t>
            </a:r>
            <a:r>
              <a:rPr lang="en-US" altLang="zh-CN" sz="3200" b="1">
                <a:solidFill>
                  <a:schemeClr val="tx1">
                    <a:lumMod val="85000"/>
                    <a:lumOff val="1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</a:t>
            </a:r>
            <a:r>
              <a:rPr lang="zh-CN" altLang="en-US" sz="3200" b="1">
                <a:solidFill>
                  <a:schemeClr val="tx1">
                    <a:lumMod val="85000"/>
                    <a:lumOff val="1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全书记述了</a:t>
            </a:r>
            <a:r>
              <a:rPr lang="zh-CN" altLang="en-US" sz="32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从</a:t>
            </a:r>
            <a:r>
              <a:rPr lang="zh-CN" altLang="en-US" sz="3200" b="1" u="sng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黄帝</a:t>
            </a:r>
            <a:r>
              <a:rPr lang="zh-CN" altLang="en-US" sz="32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到</a:t>
            </a:r>
            <a:r>
              <a:rPr lang="zh-CN" altLang="en-US" sz="3200" b="1" u="sng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汉武帝</a:t>
            </a:r>
            <a:r>
              <a:rPr lang="zh-CN" altLang="en-US" sz="3200" b="1">
                <a:solidFill>
                  <a:schemeClr val="tx1">
                    <a:lumMod val="85000"/>
                    <a:lumOff val="1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时的史事</a:t>
            </a:r>
            <a:r>
              <a:rPr lang="en-US" altLang="zh-CN" sz="3200" b="1" dirty="0">
                <a:effectLst/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chemeClr val="tx1">
                    <a:lumMod val="85000"/>
                    <a:lumOff val="1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全书</a:t>
            </a:r>
            <a:r>
              <a:rPr lang="en-US" altLang="zh-CN" sz="32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130</a:t>
            </a:r>
            <a:r>
              <a:rPr lang="zh-CN" altLang="en-US" sz="3200" b="1">
                <a:solidFill>
                  <a:schemeClr val="tx1">
                    <a:lumMod val="85000"/>
                    <a:lumOff val="1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篇</a:t>
            </a:r>
            <a:r>
              <a:rPr lang="en-US" altLang="zh-CN" sz="3200" b="1" dirty="0">
                <a:effectLst/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包括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十二本纪</a:t>
            </a:r>
            <a:r>
              <a:rPr lang="zh-CN" altLang="en-US" sz="32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、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十表</a:t>
            </a:r>
            <a:r>
              <a:rPr lang="zh-CN" altLang="en-US" sz="32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、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八书</a:t>
            </a:r>
            <a:r>
              <a:rPr lang="zh-CN" altLang="en-US" sz="32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、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三十世家</a:t>
            </a:r>
            <a:r>
              <a:rPr lang="zh-CN" altLang="en-US" sz="32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、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七十列传</a:t>
            </a:r>
            <a:r>
              <a:rPr lang="zh-CN" altLang="en-US" sz="3200" b="1">
                <a:solidFill>
                  <a:schemeClr val="tx1">
                    <a:lumMod val="85000"/>
                    <a:lumOff val="1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。此书与北宋司马光的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《</a:t>
            </a:r>
            <a:r>
              <a:rPr lang="zh-CN" sz="3200" b="1" u="sng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资治通鉴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》</a:t>
            </a:r>
            <a:r>
              <a:rPr lang="zh-CN" altLang="en-US" sz="3200" b="1">
                <a:solidFill>
                  <a:schemeClr val="tx1">
                    <a:lumMod val="85000"/>
                    <a:lumOff val="1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都是中国史学的不朽巨著</a:t>
            </a:r>
            <a:r>
              <a:rPr lang="en-US" altLang="zh-CN" sz="3200" b="1" dirty="0">
                <a:effectLst/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chemeClr val="tx1">
                    <a:lumMod val="85000"/>
                    <a:lumOff val="1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两书作者并称为</a:t>
            </a:r>
            <a:r>
              <a:rPr lang="en-US" altLang="zh-CN" sz="3200" b="1">
                <a:solidFill>
                  <a:schemeClr val="tx1">
                    <a:lumMod val="85000"/>
                    <a:lumOff val="15000"/>
                  </a:schemeClr>
                </a:solidFill>
                <a:latin typeface="SimSun-ExtB" panose="02010609060101010101" charset="-122"/>
                <a:ea typeface="SimSun-ExtB" panose="02010609060101010101" charset="-122"/>
                <a:cs typeface="楷体" panose="02010609060101010101" pitchFamily="49" charset="-122"/>
              </a:rPr>
              <a:t>“</a:t>
            </a:r>
            <a:r>
              <a:rPr lang="zh-CN" altLang="en-US" sz="3200" b="1">
                <a:solidFill>
                  <a:schemeClr val="tx1">
                    <a:lumMod val="85000"/>
                    <a:lumOff val="1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史学两司马</a:t>
            </a:r>
            <a:r>
              <a:rPr lang="en-US" altLang="zh-CN" sz="3200" b="1">
                <a:solidFill>
                  <a:schemeClr val="tx1">
                    <a:lumMod val="85000"/>
                    <a:lumOff val="15000"/>
                  </a:schemeClr>
                </a:solidFill>
                <a:latin typeface="SimSun-ExtB" panose="02010609060101010101" charset="-122"/>
                <a:ea typeface="SimSun-ExtB" panose="02010609060101010101" charset="-122"/>
                <a:cs typeface="楷体" panose="02010609060101010101" pitchFamily="49" charset="-122"/>
              </a:rPr>
              <a:t>”</a:t>
            </a:r>
            <a:r>
              <a:rPr lang="zh-CN" altLang="en-US" sz="3200" b="1">
                <a:solidFill>
                  <a:schemeClr val="tx1">
                    <a:lumMod val="85000"/>
                    <a:lumOff val="15000"/>
                  </a:schemeClr>
                </a:solidFill>
                <a:latin typeface="SimSun-ExtB" panose="02010609060101010101" charset="-122"/>
                <a:ea typeface="SimSun-ExtB" panose="02010609060101010101" charset="-122"/>
                <a:cs typeface="楷体" panose="02010609060101010101" pitchFamily="49" charset="-122"/>
              </a:rPr>
              <a:t>。</a:t>
            </a:r>
            <a:endParaRPr lang="zh-CN" altLang="en-US" sz="3200" b="1">
              <a:solidFill>
                <a:schemeClr val="tx1">
                  <a:lumMod val="85000"/>
                  <a:lumOff val="15000"/>
                </a:schemeClr>
              </a:solidFill>
              <a:latin typeface="SimSun-ExtB" panose="02010609060101010101" charset="-122"/>
              <a:ea typeface="SimSun-ExtB" panose="02010609060101010101" charset="-122"/>
              <a:cs typeface="楷体" panose="02010609060101010101" pitchFamily="49" charset="-122"/>
            </a:endParaRPr>
          </a:p>
        </p:txBody>
      </p:sp>
      <p:pic>
        <p:nvPicPr>
          <p:cNvPr id="101" name="图片 100"/>
          <p:cNvPicPr/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-18" y="1724168"/>
            <a:ext cx="3379014" cy="385078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>
            <p:custDataLst>
              <p:tags r:id="rId2"/>
            </p:custDataLst>
          </p:nvPr>
        </p:nvSpPr>
        <p:spPr>
          <a:xfrm>
            <a:off x="455295" y="404495"/>
            <a:ext cx="2917190" cy="69596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dist"/>
            <a:r>
              <a:rPr lang="zh-CN" altLang="en-US" sz="4000" b="1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93700" dist="50800" dir="5400000" sx="105000" sy="105000" algn="ctr" rotWithShape="0">
                    <a:srgbClr val="FFFFFF">
                      <a:alpha val="100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了解《</a:t>
            </a:r>
            <a:r>
              <a:rPr lang="zh-CN" altLang="en-US" sz="4000" b="1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93700" dist="50800" dir="5400000" sx="105000" sy="105000" algn="ctr" rotWithShape="0">
                    <a:srgbClr val="FFFFFF">
                      <a:alpha val="100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史记》</a:t>
            </a:r>
            <a:endParaRPr lang="zh-CN" altLang="en-US" sz="4000" b="1"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393700" dist="50800" dir="5400000" sx="105000" sy="105000" algn="ctr" rotWithShape="0">
                  <a:srgbClr val="FFFFFF">
                    <a:alpha val="100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915035" y="2072005"/>
            <a:ext cx="10280015" cy="304419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</a:rPr>
              <a:t>纪传体</a:t>
            </a:r>
            <a:r>
              <a:rPr lang="zh-CN" altLang="en-US" sz="3200" b="1">
                <a:solidFill>
                  <a:schemeClr val="tx1"/>
                </a:solidFill>
                <a:latin typeface="宋体" panose="02010600030101010101" pitchFamily="2" charset="-122"/>
              </a:rPr>
              <a:t>：以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</a:rPr>
              <a:t>为人物立传记</a:t>
            </a:r>
            <a:r>
              <a:rPr lang="zh-CN" altLang="en-US" sz="3200" b="1">
                <a:solidFill>
                  <a:schemeClr val="tx1"/>
                </a:solidFill>
                <a:latin typeface="宋体" panose="02010600030101010101" pitchFamily="2" charset="-122"/>
              </a:rPr>
              <a:t>的形式记叙历史</a:t>
            </a:r>
            <a:r>
              <a:rPr lang="en-US" altLang="zh-CN" sz="3200" b="1" dirty="0">
                <a:solidFill>
                  <a:schemeClr val="tx1"/>
                </a:solidFill>
                <a:effectLst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chemeClr val="tx1"/>
                </a:solidFill>
                <a:latin typeface="宋体" panose="02010600030101010101" pitchFamily="2" charset="-122"/>
              </a:rPr>
              <a:t>如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</a:rPr>
              <a:t>《史记》</a:t>
            </a:r>
            <a:r>
              <a:rPr lang="zh-CN" altLang="en-US" sz="3200" b="1">
                <a:solidFill>
                  <a:schemeClr val="tx1"/>
                </a:solidFill>
                <a:latin typeface="宋体" panose="02010600030101010101" pitchFamily="2" charset="-122"/>
              </a:rPr>
              <a:t>。</a:t>
            </a:r>
            <a:endParaRPr lang="zh-CN" altLang="en-US" sz="3200" b="1">
              <a:solidFill>
                <a:schemeClr val="tx1"/>
              </a:solidFill>
              <a:latin typeface="宋体" panose="02010600030101010101" pitchFamily="2" charset="-122"/>
            </a:endParaRP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</a:rPr>
              <a:t>编年体</a:t>
            </a:r>
            <a:r>
              <a:rPr lang="zh-CN" altLang="en-US" sz="3200" b="1">
                <a:solidFill>
                  <a:schemeClr val="tx1"/>
                </a:solidFill>
                <a:latin typeface="宋体" panose="02010600030101010101" pitchFamily="2" charset="-122"/>
              </a:rPr>
              <a:t>：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</a:rPr>
              <a:t>按</a:t>
            </a:r>
            <a:r>
              <a:rPr lang="zh-CN" altLang="en-US" sz="3200" b="1">
                <a:solidFill>
                  <a:schemeClr val="tx1"/>
                </a:solidFill>
                <a:latin typeface="宋体" panose="02010600030101010101" pitchFamily="2" charset="-122"/>
              </a:rPr>
              <a:t>年、月、日的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时间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</a:rPr>
              <a:t>顺序</a:t>
            </a:r>
            <a:r>
              <a:rPr lang="zh-CN" altLang="en-US" sz="3200" b="1">
                <a:solidFill>
                  <a:schemeClr val="tx1"/>
                </a:solidFill>
                <a:latin typeface="宋体" panose="02010600030101010101" pitchFamily="2" charset="-122"/>
              </a:rPr>
              <a:t>记载史事</a:t>
            </a:r>
            <a:r>
              <a:rPr lang="en-US" altLang="zh-CN" sz="3200" b="1" dirty="0">
                <a:solidFill>
                  <a:schemeClr val="tx1"/>
                </a:solidFill>
                <a:effectLst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chemeClr val="tx1"/>
                </a:solidFill>
                <a:latin typeface="宋体" panose="02010600030101010101" pitchFamily="2" charset="-122"/>
              </a:rPr>
              <a:t>如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</a:rPr>
              <a:t>《左传》《资治通鉴》</a:t>
            </a:r>
            <a:r>
              <a:rPr lang="zh-CN" altLang="en-US" sz="3200" b="1">
                <a:solidFill>
                  <a:schemeClr val="tx1"/>
                </a:solidFill>
                <a:latin typeface="宋体" panose="02010600030101010101" pitchFamily="2" charset="-122"/>
              </a:rPr>
              <a:t>。</a:t>
            </a:r>
            <a:endParaRPr lang="zh-CN" altLang="en-US" sz="3200" b="1">
              <a:solidFill>
                <a:schemeClr val="tx1"/>
              </a:solidFill>
              <a:latin typeface="宋体" panose="02010600030101010101" pitchFamily="2" charset="-122"/>
            </a:endParaRP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</a:rPr>
              <a:t>国别体</a:t>
            </a:r>
            <a:r>
              <a:rPr lang="zh-CN" altLang="en-US" sz="3200" b="1">
                <a:solidFill>
                  <a:schemeClr val="tx1"/>
                </a:solidFill>
                <a:latin typeface="宋体" panose="02010600030101010101" pitchFamily="2" charset="-122"/>
              </a:rPr>
              <a:t>：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</a:rPr>
              <a:t>以诸侯国为单位</a:t>
            </a:r>
            <a:r>
              <a:rPr lang="en-US" altLang="zh-CN" sz="3200" b="1" dirty="0">
                <a:solidFill>
                  <a:schemeClr val="tx1"/>
                </a:solidFill>
                <a:effectLst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chemeClr val="tx1"/>
                </a:solidFill>
                <a:latin typeface="宋体" panose="02010600030101010101" pitchFamily="2" charset="-122"/>
              </a:rPr>
              <a:t>分别记叙历史事件</a:t>
            </a:r>
            <a:r>
              <a:rPr lang="en-US" altLang="zh-CN" sz="3200" b="1" dirty="0">
                <a:solidFill>
                  <a:schemeClr val="tx1"/>
                </a:solidFill>
                <a:effectLst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chemeClr val="tx1"/>
                </a:solidFill>
                <a:latin typeface="宋体" panose="02010600030101010101" pitchFamily="2" charset="-122"/>
              </a:rPr>
              <a:t>如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</a:rPr>
              <a:t>《国语》《战国策》</a:t>
            </a:r>
            <a:r>
              <a:rPr lang="zh-CN" altLang="en-US" sz="3200" b="1">
                <a:solidFill>
                  <a:schemeClr val="tx1"/>
                </a:solidFill>
                <a:latin typeface="宋体" panose="02010600030101010101" pitchFamily="2" charset="-122"/>
              </a:rPr>
              <a:t>。</a:t>
            </a:r>
            <a:endParaRPr lang="zh-CN" altLang="en-US" sz="3200" b="1">
              <a:solidFill>
                <a:schemeClr val="tx1"/>
              </a:solidFill>
              <a:latin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3785235" y="1236980"/>
            <a:ext cx="2385695" cy="69596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dist"/>
            <a:endParaRPr lang="zh-CN" altLang="en-US" sz="4000" b="1"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393700" dist="50800" dir="5400000" sx="105000" sy="105000" algn="ctr" rotWithShape="0">
                  <a:srgbClr val="FFFFFF">
                    <a:alpha val="100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" name="Picture 271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3">
            <a:lum contrast="-3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29236" y="696858"/>
            <a:ext cx="4604229" cy="113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矩形 16"/>
          <p:cNvSpPr/>
          <p:nvPr>
            <p:custDataLst>
              <p:tags r:id="rId4"/>
            </p:custDataLst>
          </p:nvPr>
        </p:nvSpPr>
        <p:spPr bwMode="auto">
          <a:xfrm>
            <a:off x="1650423" y="871561"/>
            <a:ext cx="2014220" cy="64516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Arial" panose="020B0604020202020204"/>
              </a:rPr>
              <a:t>文体知识</a:t>
            </a:r>
            <a:endParaRPr kumimoji="0" lang="zh-CN" altLang="en-US" sz="3600" b="1" i="0" u="none" strike="noStrike" kern="120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华文新魏" panose="02010800040101010101" pitchFamily="2" charset="-122"/>
              <a:ea typeface="华文新魏" panose="02010800040101010101" pitchFamily="2" charset="-122"/>
              <a:cs typeface="Arial" panose="020B0604020202020204"/>
            </a:endParaRPr>
          </a:p>
        </p:txBody>
      </p:sp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852805" y="1520190"/>
            <a:ext cx="10770235" cy="42767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indent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>
                <a:solidFill>
                  <a:schemeClr val="tx1">
                    <a:lumMod val="85000"/>
                    <a:lumOff val="1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</a:t>
            </a:r>
            <a:r>
              <a:rPr lang="zh-CN" altLang="en-US" sz="32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</a:t>
            </a:r>
            <a:r>
              <a:rPr lang="zh-CN" altLang="en-US" sz="3400" b="1">
                <a:solidFill>
                  <a:schemeClr val="tx1">
                    <a:lumMod val="85000"/>
                    <a:lumOff val="1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汉文帝即位后</a:t>
            </a:r>
            <a:r>
              <a:rPr lang="en-US" altLang="zh-CN" sz="3400" b="1" dirty="0">
                <a:effectLst/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400" b="1">
                <a:solidFill>
                  <a:schemeClr val="tx1">
                    <a:lumMod val="85000"/>
                    <a:lumOff val="1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跟匈奴贵族继续采取</a:t>
            </a:r>
            <a:r>
              <a:rPr lang="en-US" altLang="zh-CN" sz="3400" b="1">
                <a:solidFill>
                  <a:schemeClr val="tx1">
                    <a:lumMod val="85000"/>
                    <a:lumOff val="15000"/>
                  </a:schemeClr>
                </a:solidFill>
                <a:latin typeface="PMingLiU-ExtB" panose="02020500000000000000" charset="-120"/>
                <a:ea typeface="PMingLiU-ExtB" panose="02020500000000000000" charset="-120"/>
                <a:cs typeface="楷体" panose="02010609060101010101" pitchFamily="49" charset="-122"/>
                <a:sym typeface="+mn-ea"/>
              </a:rPr>
              <a:t>“</a:t>
            </a:r>
            <a:r>
              <a:rPr lang="zh-CN" altLang="en-US" sz="3400" b="1">
                <a:solidFill>
                  <a:schemeClr val="tx1">
                    <a:lumMod val="85000"/>
                    <a:lumOff val="1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和亲</a:t>
            </a:r>
            <a:r>
              <a:rPr lang="en-US" altLang="zh-CN" sz="3400" b="1">
                <a:solidFill>
                  <a:schemeClr val="tx1">
                    <a:lumMod val="85000"/>
                    <a:lumOff val="15000"/>
                  </a:schemeClr>
                </a:solidFill>
                <a:latin typeface="PMingLiU-ExtB" panose="02020500000000000000" charset="-120"/>
                <a:ea typeface="PMingLiU-ExtB" panose="02020500000000000000" charset="-120"/>
                <a:cs typeface="楷体" panose="02010609060101010101" pitchFamily="49" charset="-122"/>
                <a:sym typeface="+mn-ea"/>
              </a:rPr>
              <a:t>”</a:t>
            </a:r>
            <a:r>
              <a:rPr lang="zh-CN" altLang="en-US" sz="3400" b="1">
                <a:solidFill>
                  <a:schemeClr val="tx1">
                    <a:lumMod val="85000"/>
                    <a:lumOff val="1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的政策</a:t>
            </a:r>
            <a:r>
              <a:rPr lang="en-US" altLang="zh-CN" sz="3400" b="1" dirty="0">
                <a:effectLst/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400" b="1">
                <a:solidFill>
                  <a:schemeClr val="tx1">
                    <a:lumMod val="85000"/>
                    <a:lumOff val="1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双方没有发生大规模的战争。但是后来匈奴单于听信了汉朝奸细的挑拨</a:t>
            </a:r>
            <a:r>
              <a:rPr lang="en-US" altLang="zh-CN" sz="3400" b="1" dirty="0">
                <a:effectLst/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400" b="1">
                <a:solidFill>
                  <a:schemeClr val="tx1">
                    <a:lumMod val="85000"/>
                    <a:lumOff val="1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跟汉朝绝交。汉文帝后六年</a:t>
            </a:r>
            <a:r>
              <a:rPr lang="en-US" altLang="zh-CN" sz="3400">
                <a:effectLst/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en-US" sz="3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前</a:t>
            </a:r>
            <a:r>
              <a:rPr lang="en-US" altLang="zh-CN" sz="3400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158</a:t>
            </a:r>
            <a:r>
              <a:rPr lang="zh-CN" altLang="en-US" sz="3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年</a:t>
            </a:r>
            <a:r>
              <a:rPr lang="en-US" altLang="zh-CN" sz="3400">
                <a:effectLst/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r>
              <a:rPr lang="en-US" altLang="zh-CN" sz="3400" b="1" dirty="0">
                <a:effectLst/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400" b="1">
                <a:solidFill>
                  <a:schemeClr val="tx1">
                    <a:lumMod val="85000"/>
                    <a:lumOff val="1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匈奴单于起兵六万</a:t>
            </a:r>
            <a:r>
              <a:rPr lang="en-US" altLang="zh-CN" sz="3400" b="1" dirty="0">
                <a:effectLst/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400" b="1">
                <a:solidFill>
                  <a:schemeClr val="tx1">
                    <a:lumMod val="85000"/>
                    <a:lumOff val="1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袭扰上郡和云中</a:t>
            </a:r>
            <a:r>
              <a:rPr lang="en-US" altLang="zh-CN" sz="3400" b="1" dirty="0">
                <a:effectLst/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400" b="1">
                <a:solidFill>
                  <a:schemeClr val="tx1">
                    <a:lumMod val="85000"/>
                    <a:lumOff val="1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杀了不少百姓</a:t>
            </a:r>
            <a:r>
              <a:rPr lang="en-US" altLang="zh-CN" sz="3400" b="1" dirty="0">
                <a:effectLst/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400" b="1">
                <a:solidFill>
                  <a:schemeClr val="tx1">
                    <a:lumMod val="85000"/>
                    <a:lumOff val="1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抢掠了不少财物。为了加强防卫</a:t>
            </a:r>
            <a:r>
              <a:rPr lang="en-US" altLang="zh-CN" sz="3400" b="1" dirty="0">
                <a:effectLst/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400" b="1">
                <a:solidFill>
                  <a:schemeClr val="tx1">
                    <a:lumMod val="85000"/>
                    <a:lumOff val="1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汉文帝委派刘礼、徐厉、</a:t>
            </a:r>
            <a:r>
              <a:rPr lang="en-US" altLang="zh-CN" sz="3400" b="1">
                <a:solidFill>
                  <a:schemeClr val="tx1">
                    <a:lumMod val="85000"/>
                    <a:lumOff val="1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</a:t>
            </a:r>
            <a:r>
              <a:rPr lang="zh-CN" altLang="en-US" sz="3400" b="1">
                <a:solidFill>
                  <a:schemeClr val="tx1">
                    <a:lumMod val="85000"/>
                    <a:lumOff val="1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周亚夫三位将军分别驻扎在霸上、棘门、细柳。这三处地方离长安较近</a:t>
            </a:r>
            <a:r>
              <a:rPr lang="en-US" altLang="zh-CN" sz="3400" b="1" dirty="0">
                <a:effectLst/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400" b="1">
                <a:solidFill>
                  <a:schemeClr val="tx1">
                    <a:lumMod val="85000"/>
                    <a:lumOff val="1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汉文帝就到这三地慰问军队。本文就是汉文帝劳军的</a:t>
            </a:r>
            <a:r>
              <a:rPr lang="zh-CN" altLang="en-US" sz="3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纪实</a:t>
            </a:r>
            <a:r>
              <a:rPr lang="zh-CN" altLang="en-US" sz="3400" b="1">
                <a:solidFill>
                  <a:schemeClr val="tx1">
                    <a:lumMod val="85000"/>
                    <a:lumOff val="1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。</a:t>
            </a:r>
            <a:endParaRPr lang="zh-CN" altLang="en-US" sz="3400">
              <a:solidFill>
                <a:schemeClr val="tx1">
                  <a:lumMod val="85000"/>
                  <a:lumOff val="1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673735" y="638175"/>
            <a:ext cx="2334895" cy="69596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dist"/>
            <a:r>
              <a:rPr lang="zh-CN" altLang="en-US" sz="4000" b="1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93700" dist="50800" dir="5400000" sx="105000" sy="105000" algn="ctr" rotWithShape="0">
                    <a:srgbClr val="FFFFFF">
                      <a:alpha val="100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写作背景</a:t>
            </a:r>
            <a:endParaRPr lang="zh-CN" altLang="en-US" sz="4000" b="1"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393700" dist="50800" dir="5400000" sx="105000" sy="105000" algn="ctr" rotWithShape="0">
                  <a:srgbClr val="FFFFFF">
                    <a:alpha val="100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文本框 99"/>
          <p:cNvSpPr txBox="1"/>
          <p:nvPr/>
        </p:nvSpPr>
        <p:spPr>
          <a:xfrm>
            <a:off x="215900" y="1013460"/>
            <a:ext cx="11612880" cy="57778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marL="457200" marR="0" lvl="1" indent="812800" algn="l" defTabSz="914400" rtl="0" eaLnBrk="1" fontAlgn="base" latinLnBrk="0" hangingPunct="1">
              <a:lnSpc>
                <a:spcPct val="16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  <a:extLst>
                <a:ext uri="{35155182-B16C-46BC-9424-99874614C6A1}">
                  <wpsdc:indentchars xmlns:wpsdc="http://www.wps.cn/officeDocument/2017/drawingmlCustomData" val="200" checksum="3877492575"/>
                </a:ext>
              </a:extLst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文帝之后</a:t>
            </a:r>
            <a:r>
              <a:rPr lang="en-US" altLang="zh-CN" sz="3200" b="1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/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六年，匈奴</a:t>
            </a:r>
            <a:r>
              <a:rPr lang="en-US" altLang="zh-CN" sz="3200" b="1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/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大入边。乃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/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以宗正刘礼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/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为将军，军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/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霸上；祝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兹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侯徐厉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/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为将军，军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/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棘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门；以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/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河内守亚夫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/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为将军，军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/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细柳：以</a:t>
            </a:r>
            <a:r>
              <a:rPr lang="en-US" altLang="zh-CN" sz="3200" b="1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/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备胡。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宋体" panose="02010600030101010101" pitchFamily="2" charset="-122"/>
            </a:endParaRPr>
          </a:p>
          <a:p>
            <a:pPr marL="457200" marR="0" lvl="1" indent="812800" algn="just" defTabSz="914400" rtl="0" eaLnBrk="1" fontAlgn="base" latinLnBrk="0" hangingPunct="1">
              <a:lnSpc>
                <a:spcPct val="16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  <a:extLst>
                <a:ext uri="{35155182-B16C-46BC-9424-99874614C6A1}">
                  <wpsdc:indentchars xmlns:wpsdc="http://www.wps.cn/officeDocument/2017/drawingmlCustomData" val="200" checksum="3877492575"/>
                </a:ext>
              </a:extLst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上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/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自劳军。至霸上</a:t>
            </a:r>
            <a:r>
              <a:rPr lang="en-US" altLang="zh-CN" sz="3200" b="1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/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及棘门军，直驰入，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将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以下</a:t>
            </a:r>
            <a:r>
              <a:rPr lang="en-US" altLang="zh-CN" sz="3200" b="1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/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骑送迎。已而</a:t>
            </a:r>
            <a:r>
              <a:rPr lang="en-US" altLang="zh-CN" sz="3200" b="1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/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之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/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细柳军，军士吏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/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被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甲，锐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/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兵刃，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彀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/弓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弩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，持满。天子</a:t>
            </a:r>
            <a:r>
              <a:rPr lang="en-US" altLang="zh-CN" sz="3200" b="1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/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先驱至，不得入。先驱</a:t>
            </a:r>
            <a:r>
              <a:rPr lang="en-US" altLang="zh-CN" sz="3200" b="1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/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曰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imSun-ExtB" panose="02010609060101010101" charset="-122"/>
                <a:ea typeface="SimSun-ExtB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：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“天子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/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且至！”军门都尉曰：“将军</a:t>
            </a:r>
            <a:r>
              <a:rPr lang="en-US" altLang="zh-CN" sz="3200" b="1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/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令曰：‘军中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/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闻将军令，不闻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/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天子之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诏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。’”</a:t>
            </a:r>
            <a:endParaRPr kumimoji="0" lang="zh-CN" altLang="zh-CN" sz="3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507355" y="4090670"/>
            <a:ext cx="54864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charset="-122"/>
                <a:cs typeface="Arial" panose="020B0604020202020204" pitchFamily="34" charset="0"/>
              </a:rPr>
              <a:t>pī</a:t>
            </a:r>
            <a:endParaRPr kumimoji="0" lang="zh-CN" altLang="en-US" sz="3200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 panose="020B0604020202020204" pitchFamily="34" charset="0"/>
              <a:ea typeface="黑体" panose="02010609060101010101" charset="-122"/>
              <a:cs typeface="Arial" panose="020B0604020202020204" pitchFamily="3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416925" y="4090670"/>
            <a:ext cx="95440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ɡ</a:t>
            </a:r>
            <a:r>
              <a:rPr lang="en-US" altLang="zh-CN" sz="32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ò</a:t>
            </a:r>
            <a:r>
              <a:rPr kumimoji="0" lang="zh-CN" altLang="en-US" sz="320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u</a:t>
            </a:r>
            <a:endParaRPr kumimoji="0" lang="zh-CN" altLang="en-US" sz="3200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 panose="020B0604020202020204" pitchFamily="34" charset="0"/>
              <a:ea typeface="黑体" panose="02010609060101010101" charset="-122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554210" y="4090670"/>
            <a:ext cx="74041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nǔ</a:t>
            </a:r>
            <a:endParaRPr kumimoji="0" lang="zh-CN" altLang="en-US" sz="3200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 panose="020B0604020202020204" pitchFamily="34" charset="0"/>
              <a:ea typeface="黑体" panose="02010609060101010101" charset="-122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580880" y="5651500"/>
            <a:ext cx="105473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  <a:sym typeface="+mn-ea"/>
              </a:rPr>
              <a:t>zhào</a:t>
            </a:r>
            <a:endParaRPr kumimoji="0" lang="zh-CN" altLang="en-US" sz="3200" b="1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+mn-cs"/>
              <a:sym typeface="+mn-ea"/>
            </a:endParaRPr>
          </a:p>
        </p:txBody>
      </p:sp>
      <p:pic>
        <p:nvPicPr>
          <p:cNvPr id="2" name="周亚夫军细柳">
            <a:hlinkClick r:id="" action="ppaction://media"/>
          </p:cNvPr>
          <p:cNvPicPr/>
          <p:nvPr>
            <a:audi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11327765" y="518160"/>
            <a:ext cx="495300" cy="495300"/>
          </a:xfrm>
          <a:prstGeom prst="rect">
            <a:avLst/>
          </a:prstGeom>
        </p:spPr>
      </p:pic>
      <p:sp>
        <p:nvSpPr>
          <p:cNvPr id="7" name="文本框 6"/>
          <p:cNvSpPr txBox="1"/>
          <p:nvPr>
            <p:custDataLst>
              <p:tags r:id="rId4"/>
            </p:custDataLst>
          </p:nvPr>
        </p:nvSpPr>
        <p:spPr>
          <a:xfrm>
            <a:off x="215265" y="317500"/>
            <a:ext cx="2334895" cy="69596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dist"/>
            <a:r>
              <a:rPr lang="zh-CN" altLang="en-US" sz="4000" b="1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93700" dist="50800" dir="5400000" sx="105000" sy="105000" algn="ctr" rotWithShape="0">
                    <a:srgbClr val="FFFFFF">
                      <a:alpha val="100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朗读课文</a:t>
            </a:r>
            <a:endParaRPr lang="zh-CN" altLang="en-US" sz="4000" b="1"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393700" dist="50800" dir="5400000" sx="105000" sy="105000" algn="ctr" rotWithShape="0">
                  <a:srgbClr val="FFFFFF">
                    <a:alpha val="100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文本框 9"/>
          <p:cNvSpPr txBox="1"/>
          <p:nvPr>
            <p:custDataLst>
              <p:tags r:id="rId5"/>
            </p:custDataLst>
          </p:nvPr>
        </p:nvSpPr>
        <p:spPr>
          <a:xfrm>
            <a:off x="3446145" y="429895"/>
            <a:ext cx="370649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>
              <a:buFont typeface="Wingdings" panose="05000000000000000000" pitchFamily="2" charset="2"/>
              <a:buNone/>
            </a:pPr>
            <a:r>
              <a:rPr lang="zh-CN" altLang="en-US" sz="3200" b="1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charset="-122"/>
              </a:rPr>
              <a:t>读准字音</a:t>
            </a:r>
            <a:r>
              <a:rPr lang="en-US" altLang="zh-CN" sz="3200" b="1" dirty="0">
                <a:effectLst/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charset="-122"/>
              </a:rPr>
              <a:t>读出节奏</a:t>
            </a:r>
            <a:endParaRPr lang="zh-CN" altLang="en-US" sz="3200" b="1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087870" y="1624965"/>
            <a:ext cx="66421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jí</a:t>
            </a:r>
            <a:endParaRPr lang="en-US" altLang="zh-CN" sz="320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568055" y="3270885"/>
            <a:ext cx="113728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ji</a:t>
            </a:r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à</a:t>
            </a:r>
            <a:r>
              <a:rPr lang="en-US" altLang="zh-CN" sz="32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ng</a:t>
            </a:r>
            <a:endParaRPr lang="en-US" altLang="zh-CN" sz="320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</p:txBody>
      </p:sp>
      <p:sp>
        <p:nvSpPr>
          <p:cNvPr id="11" name="文本框 10"/>
          <p:cNvSpPr txBox="1"/>
          <p:nvPr>
            <p:custDataLst>
              <p:tags r:id="rId6"/>
            </p:custDataLst>
          </p:nvPr>
        </p:nvSpPr>
        <p:spPr>
          <a:xfrm>
            <a:off x="2955290" y="1686560"/>
            <a:ext cx="61976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charset="-122"/>
                <a:cs typeface="Arial" panose="020B0604020202020204" pitchFamily="34" charset="0"/>
              </a:rPr>
              <a:t>z</a:t>
            </a:r>
            <a:r>
              <a:rPr kumimoji="0" lang="zh-CN" altLang="en-US" sz="320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charset="-122"/>
                <a:cs typeface="Arial" panose="020B0604020202020204" pitchFamily="34" charset="0"/>
              </a:rPr>
              <a:t>ī</a:t>
            </a:r>
            <a:endParaRPr kumimoji="0" lang="zh-CN" altLang="en-US" sz="3200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 panose="020B0604020202020204" pitchFamily="34" charset="0"/>
              <a:ea typeface="黑体" panose="02010609060101010101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audio>
              <p:cMediaNode numSld="2">
                <p:cTn id="2" fill="hold" display="1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99"/>
          <p:cNvSpPr txBox="1"/>
          <p:nvPr/>
        </p:nvSpPr>
        <p:spPr>
          <a:xfrm>
            <a:off x="501015" y="-160020"/>
            <a:ext cx="11189970" cy="717804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marL="0" marR="0" lvl="1" indent="0" algn="l" defTabSz="914400" rtl="0" eaLnBrk="1" fontAlgn="base" latinLnBrk="0" hangingPunct="1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3200" b="1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居</a:t>
            </a:r>
            <a:r>
              <a:rPr lang="en-US" altLang="zh-CN" sz="3200" b="1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/</a:t>
            </a:r>
            <a:r>
              <a:rPr lang="zh-CN" altLang="en-US" sz="3200" b="1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无何，上至，又不得入。于是</a:t>
            </a:r>
            <a:r>
              <a:rPr lang="en-US" altLang="zh-CN" sz="3200" b="1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/</a:t>
            </a:r>
            <a:r>
              <a:rPr lang="zh-CN" altLang="en-US" sz="3200" b="1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上</a:t>
            </a:r>
            <a:r>
              <a:rPr lang="en-US" altLang="zh-CN" sz="3200" b="1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/</a:t>
            </a:r>
            <a:r>
              <a:rPr lang="zh-CN" altLang="en-US" sz="3200" b="1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乃使使</a:t>
            </a:r>
            <a:r>
              <a:rPr lang="en-US" altLang="zh-CN" sz="3200" b="1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/</a:t>
            </a:r>
            <a:r>
              <a:rPr lang="zh-CN" altLang="en-US" sz="3200" b="1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持节诏将军：“吾欲</a:t>
            </a:r>
            <a:r>
              <a:rPr lang="en-US" altLang="zh-CN" sz="3200" b="1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/</a:t>
            </a:r>
            <a:r>
              <a:rPr lang="zh-CN" altLang="en-US" sz="3200" b="1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入劳军。”亚夫</a:t>
            </a:r>
            <a:r>
              <a:rPr lang="en-US" altLang="zh-CN" sz="3200" b="1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/</a:t>
            </a:r>
            <a:r>
              <a:rPr lang="zh-CN" altLang="en-US" sz="3200" b="1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乃</a:t>
            </a:r>
            <a:r>
              <a:rPr lang="en-US" altLang="zh-CN" sz="3200" b="1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/</a:t>
            </a:r>
            <a:r>
              <a:rPr lang="zh-CN" altLang="en-US" sz="3200" b="1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传言开壁门。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壁门士吏</a:t>
            </a:r>
            <a:r>
              <a:rPr lang="en-US" altLang="zh-CN" sz="3200" b="1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/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谓从属车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骑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曰：“将军约，军中</a:t>
            </a:r>
            <a:r>
              <a:rPr lang="en-US" altLang="zh-CN" sz="3200" b="1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/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不得驱驰。”于是</a:t>
            </a:r>
            <a:r>
              <a:rPr lang="en-US" altLang="zh-CN" sz="3200" b="1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/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天子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/</a:t>
            </a:r>
            <a:r>
              <a:rPr lang="zh-CN" altLang="en-US" sz="3200" b="1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乃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按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辔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徐行。至营，将军亚夫</a:t>
            </a:r>
            <a:r>
              <a:rPr lang="en-US" altLang="zh-CN" sz="3200" b="1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/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持兵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揖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曰：“介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胄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之士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/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不拜，请以</a:t>
            </a:r>
            <a:r>
              <a:rPr lang="en-US" altLang="zh-CN" sz="3200" b="1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/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军礼</a:t>
            </a:r>
            <a:r>
              <a:rPr lang="en-US" altLang="zh-CN" sz="3200" b="1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/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见。”天子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/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为动，改容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/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式车。使人</a:t>
            </a:r>
            <a:r>
              <a:rPr lang="en-US" altLang="zh-CN" sz="3200" b="1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/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称谢：“皇帝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/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敬劳</a:t>
            </a:r>
            <a:r>
              <a:rPr lang="en-US" altLang="zh-CN" sz="3200" b="1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/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将军。”成礼</a:t>
            </a:r>
            <a:r>
              <a:rPr lang="en-US" altLang="zh-CN" sz="3200" b="1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/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而去。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宋体" panose="02010600030101010101" pitchFamily="2" charset="-122"/>
            </a:endParaRPr>
          </a:p>
          <a:p>
            <a:pPr marL="0" marR="0" lvl="0" indent="812800" algn="l" defTabSz="914400" rtl="0" eaLnBrk="1" fontAlgn="base" latinLnBrk="0" hangingPunct="1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  <a:extLst>
                <a:ext uri="{35155182-B16C-46BC-9424-99874614C6A1}">
                  <wpsdc:indentchars xmlns:wpsdc="http://www.wps.cn/officeDocument/2017/drawingmlCustomData" val="200" checksum="3877492575"/>
                </a:ext>
              </a:extLst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既出</a:t>
            </a:r>
            <a:r>
              <a:rPr lang="en-US" altLang="zh-CN" sz="3200" b="1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/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军门，群臣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/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皆惊。文帝曰：“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嗟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乎，此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/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真将军矣！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曩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者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/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霸上、棘门军，若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/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儿戏耳，其将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/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固可袭而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虏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也。至于</a:t>
            </a:r>
            <a:r>
              <a:rPr lang="en-US" altLang="zh-CN" sz="3200" b="1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/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亚夫，可得</a:t>
            </a:r>
            <a:r>
              <a:rPr lang="en-US" altLang="zh-CN" sz="3200" b="1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/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而犯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邪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！”称善者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/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久之。</a:t>
            </a:r>
            <a:endParaRPr kumimoji="0" lang="zh-CN" altLang="zh-CN" sz="3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291455" y="2021205"/>
            <a:ext cx="60452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charset="-122"/>
                <a:cs typeface="Arial" panose="020B0604020202020204" pitchFamily="34" charset="0"/>
                <a:sym typeface="+mn-ea"/>
              </a:rPr>
              <a:t>yī</a:t>
            </a:r>
            <a:endParaRPr kumimoji="0" lang="zh-CN" altLang="en-US" sz="3200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 panose="020B0604020202020204" pitchFamily="34" charset="0"/>
              <a:ea typeface="黑体" panose="02010609060101010101" charset="-122"/>
              <a:cs typeface="Arial" panose="020B0604020202020204" pitchFamily="34" charset="0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01015" y="5071110"/>
            <a:ext cx="105600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  <a:sym typeface="+mn-ea"/>
              </a:rPr>
              <a:t>nǎn</a:t>
            </a:r>
            <a:r>
              <a:rPr kumimoji="0" lang="zh-CN" altLang="en-US" sz="320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cs"/>
                <a:ea typeface="宋体" panose="02010600030101010101" pitchFamily="2" charset="-122"/>
                <a:cs typeface="+mj-cs"/>
                <a:sym typeface="+mn-ea"/>
              </a:rPr>
              <a:t>ɡ</a:t>
            </a:r>
            <a:endParaRPr kumimoji="0" lang="zh-CN" altLang="en-US" sz="3200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cs"/>
              <a:ea typeface="宋体" panose="02010600030101010101" pitchFamily="2" charset="-122"/>
              <a:cs typeface="+mj-cs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0487660" y="1195070"/>
            <a:ext cx="79756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pèi</a:t>
            </a:r>
            <a:endParaRPr lang="en-US" altLang="zh-CN" sz="320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080885" y="2021205"/>
            <a:ext cx="116776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zhòu</a:t>
            </a:r>
            <a:endParaRPr lang="en-US" altLang="zh-CN" sz="320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741420" y="5880100"/>
            <a:ext cx="76644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yé</a:t>
            </a:r>
            <a:endParaRPr lang="en-US" altLang="zh-CN" sz="320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873365" y="4279265"/>
            <a:ext cx="76644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jiē</a:t>
            </a:r>
            <a:endParaRPr lang="en-US" altLang="zh-CN" sz="320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9356090" y="5137785"/>
            <a:ext cx="601980" cy="58356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/>
            <a:r>
              <a:rPr lang="en-US" altLang="zh-CN" sz="3200" b="0" i="0">
                <a:solidFill>
                  <a:srgbClr val="FF0000"/>
                </a:solidFill>
                <a:latin typeface="Arial" panose="020B0604020202020204"/>
                <a:ea typeface="Arial" panose="020B0604020202020204"/>
              </a:rPr>
              <a:t>lǔ</a:t>
            </a:r>
            <a:endParaRPr lang="en-US" altLang="zh-CN" sz="3200" b="0" i="0">
              <a:solidFill>
                <a:srgbClr val="FF0000"/>
              </a:solidFill>
              <a:latin typeface="Arial" panose="020B0604020202020204"/>
              <a:ea typeface="Arial" panose="020B060402020202020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2779_1*f*1"/>
  <p:tag name="KSO_WM_TEMPLATE_CATEGORY" val="diagram"/>
  <p:tag name="KSO_WM_TEMPLATE_INDEX" val="20212779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152"/>
  <p:tag name="KSO_WM_UNIT_SHOW_EDIT_AREA_INDICATION" val="1"/>
  <p:tag name="KSO_WM_CHIP_GROUPID" val="5e6b05596848fb12bee65ac8"/>
  <p:tag name="KSO_WM_CHIP_XID" val="5e6b05596848fb12bee65aca"/>
  <p:tag name="KSO_WM_UNIT_DEC_AREA_ID" val="a9f3cb13934c4100a37eb63e23669faa"/>
  <p:tag name="KSO_WM_CHIP_FILLAREA_FILL_RULE" val="{&quot;fill_align&quot;:&quot;lm&quot;,&quot;fill_mode&quot;:&quot;full&quot;,&quot;sacle_strategy&quot;:&quot;smart&quot;}"/>
  <p:tag name="KSO_WM_ASSEMBLE_CHIP_INDEX" val="4b8217d9f9ee4888b55d6f3821e44fbf"/>
  <p:tag name="KSO_WM_UNIT_SUPPORT_UNIT_TYPE" val="[&quot;d&quot;]"/>
  <p:tag name="KSO_WM_UNIT_TEXT_FILL_FORE_SCHEMECOLOR_INDEX_BRIGHTNESS" val="0.25"/>
  <p:tag name="KSO_WM_UNIT_TEXT_FILL_FORE_SCHEMECOLOR_INDEX" val="13"/>
  <p:tag name="KSO_WM_UNIT_TEXT_FILL_TYPE" val="1"/>
  <p:tag name="KSO_WM_TEMPLATE_ASSEMBLE_XID" val="60656f424054ed1e2fb8066e"/>
  <p:tag name="KSO_WM_TEMPLATE_ASSEMBLE_GROUPID" val="60656f424054ed1e2fb8066e"/>
</p:tagLst>
</file>

<file path=ppt/tags/tag10.xml><?xml version="1.0" encoding="utf-8"?>
<p:tagLst xmlns:p="http://schemas.openxmlformats.org/presentationml/2006/main">
  <p:tag name="KSO_WM_BEAUTIFY_FLAG" val=""/>
</p:tagLst>
</file>

<file path=ppt/tags/tag100.xml><?xml version="1.0" encoding="utf-8"?>
<p:tagLst xmlns:p="http://schemas.openxmlformats.org/presentationml/2006/main">
  <p:tag name="KSO_WM_BEAUTIFY_FLAG" val=""/>
</p:tagLst>
</file>

<file path=ppt/tags/tag101.xml><?xml version="1.0" encoding="utf-8"?>
<p:tagLst xmlns:p="http://schemas.openxmlformats.org/presentationml/2006/main">
  <p:tag name="KSO_WM_BEAUTIFY_FLAG" val=""/>
</p:tagLst>
</file>

<file path=ppt/tags/tag102.xml><?xml version="1.0" encoding="utf-8"?>
<p:tagLst xmlns:p="http://schemas.openxmlformats.org/presentationml/2006/main">
  <p:tag name="KSO_WM_BEAUTIFY_FLAG" val=""/>
</p:tagLst>
</file>

<file path=ppt/tags/tag103.xml><?xml version="1.0" encoding="utf-8"?>
<p:tagLst xmlns:p="http://schemas.openxmlformats.org/presentationml/2006/main">
  <p:tag name="KSO_WM_BEAUTIFY_FLAG" val=""/>
</p:tagLst>
</file>

<file path=ppt/tags/tag104.xml><?xml version="1.0" encoding="utf-8"?>
<p:tagLst xmlns:p="http://schemas.openxmlformats.org/presentationml/2006/main">
  <p:tag name="KSO_WM_BEAUTIFY_FLAG" val=""/>
</p:tagLst>
</file>

<file path=ppt/tags/tag105.xml><?xml version="1.0" encoding="utf-8"?>
<p:tagLst xmlns:p="http://schemas.openxmlformats.org/presentationml/2006/main">
  <p:tag name="KSO_WM_BEAUTIFY_FLAG" val=""/>
</p:tagLst>
</file>

<file path=ppt/tags/tag106.xml><?xml version="1.0" encoding="utf-8"?>
<p:tagLst xmlns:p="http://schemas.openxmlformats.org/presentationml/2006/main">
  <p:tag name="KSO_WM_BEAUTIFY_FLAG" val=""/>
</p:tagLst>
</file>

<file path=ppt/tags/tag107.xml><?xml version="1.0" encoding="utf-8"?>
<p:tagLst xmlns:p="http://schemas.openxmlformats.org/presentationml/2006/main">
  <p:tag name="KSO_WM_BEAUTIFY_FLAG" val=""/>
</p:tagLst>
</file>

<file path=ppt/tags/tag108.xml><?xml version="1.0" encoding="utf-8"?>
<p:tagLst xmlns:p="http://schemas.openxmlformats.org/presentationml/2006/main">
  <p:tag name="KSO_WM_BEAUTIFY_FLAG" val=""/>
</p:tagLst>
</file>

<file path=ppt/tags/tag109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10.xml><?xml version="1.0" encoding="utf-8"?>
<p:tagLst xmlns:p="http://schemas.openxmlformats.org/presentationml/2006/main">
  <p:tag name="KSO_WM_BEAUTIFY_FLAG" val=""/>
</p:tagLst>
</file>

<file path=ppt/tags/tag111.xml><?xml version="1.0" encoding="utf-8"?>
<p:tagLst xmlns:p="http://schemas.openxmlformats.org/presentationml/2006/main">
  <p:tag name="KSO_WM_BEAUTIFY_FLAG" val=""/>
</p:tagLst>
</file>

<file path=ppt/tags/tag112.xml><?xml version="1.0" encoding="utf-8"?>
<p:tagLst xmlns:p="http://schemas.openxmlformats.org/presentationml/2006/main">
  <p:tag name="KSO_WM_BEAUTIFY_FLAG" val=""/>
</p:tagLst>
</file>

<file path=ppt/tags/tag113.xml><?xml version="1.0" encoding="utf-8"?>
<p:tagLst xmlns:p="http://schemas.openxmlformats.org/presentationml/2006/main">
  <p:tag name="KSO_WM_BEAUTIFY_FLAG" val=""/>
</p:tagLst>
</file>

<file path=ppt/tags/tag114.xml><?xml version="1.0" encoding="utf-8"?>
<p:tagLst xmlns:p="http://schemas.openxmlformats.org/presentationml/2006/main">
  <p:tag name="KSO_WM_BEAUTIFY_FLAG" val=""/>
</p:tagLst>
</file>

<file path=ppt/tags/tag115.xml><?xml version="1.0" encoding="utf-8"?>
<p:tagLst xmlns:p="http://schemas.openxmlformats.org/presentationml/2006/main">
  <p:tag name="TABLE_ENDDRAG_ORIGIN_RECT" val="950*408"/>
  <p:tag name="TABLE_ENDDRAG_RECT" val="9*88*950*408"/>
  <p:tag name="KSO_WM_BEAUTIFY_FLAG" val=""/>
</p:tagLst>
</file>

<file path=ppt/tags/tag116.xml><?xml version="1.0" encoding="utf-8"?>
<p:tagLst xmlns:p="http://schemas.openxmlformats.org/presentationml/2006/main">
  <p:tag name="KSO_WM_BEAUTIFY_FLAG" val=""/>
</p:tagLst>
</file>

<file path=ppt/tags/tag117.xml><?xml version="1.0" encoding="utf-8"?>
<p:tagLst xmlns:p="http://schemas.openxmlformats.org/presentationml/2006/main">
  <p:tag name="KSO_WM_BEAUTIFY_FLAG" val=""/>
</p:tagLst>
</file>

<file path=ppt/tags/tag118.xml><?xml version="1.0" encoding="utf-8"?>
<p:tagLst xmlns:p="http://schemas.openxmlformats.org/presentationml/2006/main">
  <p:tag name="KSO_WM_BEAUTIFY_FLAG" val=""/>
</p:tagLst>
</file>

<file path=ppt/tags/tag119.xml><?xml version="1.0" encoding="utf-8"?>
<p:tagLst xmlns:p="http://schemas.openxmlformats.org/presentationml/2006/main">
  <p:tag name="TABLE_ENDDRAG_ORIGIN_RECT" val="929*173"/>
  <p:tag name="TABLE_ENDDRAG_RECT" val="13*134*929*173"/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20.xml><?xml version="1.0" encoding="utf-8"?>
<p:tagLst xmlns:p="http://schemas.openxmlformats.org/presentationml/2006/main">
  <p:tag name="KSO_WM_BEAUTIFY_FLAG" val=""/>
</p:tagLst>
</file>

<file path=ppt/tags/tag121.xml><?xml version="1.0" encoding="utf-8"?>
<p:tagLst xmlns:p="http://schemas.openxmlformats.org/presentationml/2006/main">
  <p:tag name="KSO_WM_BEAUTIFY_FLAG" val=""/>
</p:tagLst>
</file>

<file path=ppt/tags/tag122.xml><?xml version="1.0" encoding="utf-8"?>
<p:tagLst xmlns:p="http://schemas.openxmlformats.org/presentationml/2006/main">
  <p:tag name="KSO_WM_BEAUTIFY_FLAG" val=""/>
</p:tagLst>
</file>

<file path=ppt/tags/tag123.xml><?xml version="1.0" encoding="utf-8"?>
<p:tagLst xmlns:p="http://schemas.openxmlformats.org/presentationml/2006/main">
  <p:tag name="KSO_WM_BEAUTIFY_FLAG" val="#wm#"/>
  <p:tag name="KSO_WM_TEMPLATE_CATEGORY" val="diagram"/>
  <p:tag name="KSO_WM_TEMPLATE_INDEX" val="20212779"/>
</p:tagLst>
</file>

<file path=ppt/tags/tag124.xml><?xml version="1.0" encoding="utf-8"?>
<p:tagLst xmlns:p="http://schemas.openxmlformats.org/presentationml/2006/main">
  <p:tag name="KSO_WM_BEAUTIFY_FLAG" val=""/>
</p:tagLst>
</file>

<file path=ppt/tags/tag125.xml><?xml version="1.0" encoding="utf-8"?>
<p:tagLst xmlns:p="http://schemas.openxmlformats.org/presentationml/2006/main">
  <p:tag name="KSO_WM_BEAUTIFY_FLAG" val="#wm#"/>
  <p:tag name="KSO_WM_TEMPLATE_CATEGORY" val="diagram"/>
  <p:tag name="KSO_WM_TEMPLATE_INDEX" val="20212779"/>
</p:tagLst>
</file>

<file path=ppt/tags/tag126.xml><?xml version="1.0" encoding="utf-8"?>
<p:tagLst xmlns:p="http://schemas.openxmlformats.org/presentationml/2006/main">
  <p:tag name="KSO_WM_BEAUTIFY_FLAG" val=""/>
</p:tagLst>
</file>

<file path=ppt/tags/tag127.xml><?xml version="1.0" encoding="utf-8"?>
<p:tagLst xmlns:p="http://schemas.openxmlformats.org/presentationml/2006/main">
  <p:tag name="KSO_WM_BEAUTIFY_FLAG" val=""/>
</p:tagLst>
</file>

<file path=ppt/tags/tag128.xml><?xml version="1.0" encoding="utf-8"?>
<p:tagLst xmlns:p="http://schemas.openxmlformats.org/presentationml/2006/main">
  <p:tag name="KSO_WM_BEAUTIFY_FLAG" val=""/>
</p:tagLst>
</file>

<file path=ppt/tags/tag129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30.xml><?xml version="1.0" encoding="utf-8"?>
<p:tagLst xmlns:p="http://schemas.openxmlformats.org/presentationml/2006/main">
  <p:tag name="KSO_WM_BEAUTIFY_FLAG" val=""/>
</p:tagLst>
</file>

<file path=ppt/tags/tag131.xml><?xml version="1.0" encoding="utf-8"?>
<p:tagLst xmlns:p="http://schemas.openxmlformats.org/presentationml/2006/main">
  <p:tag name="KSO_WM_BEAUTIFY_FLAG" val=""/>
</p:tagLst>
</file>

<file path=ppt/tags/tag132.xml><?xml version="1.0" encoding="utf-8"?>
<p:tagLst xmlns:p="http://schemas.openxmlformats.org/presentationml/2006/main">
  <p:tag name="KSO_WM_BEAUTIFY_FLAG" val=""/>
</p:tagLst>
</file>

<file path=ppt/tags/tag133.xml><?xml version="1.0" encoding="utf-8"?>
<p:tagLst xmlns:p="http://schemas.openxmlformats.org/presentationml/2006/main">
  <p:tag name="KSO_WM_BEAUTIFY_FLAG" val=""/>
</p:tagLst>
</file>

<file path=ppt/tags/tag134.xml><?xml version="1.0" encoding="utf-8"?>
<p:tagLst xmlns:p="http://schemas.openxmlformats.org/presentationml/2006/main">
  <p:tag name="KSO_WM_BEAUTIFY_FLAG" val=""/>
</p:tagLst>
</file>

<file path=ppt/tags/tag135.xml><?xml version="1.0" encoding="utf-8"?>
<p:tagLst xmlns:p="http://schemas.openxmlformats.org/presentationml/2006/main">
  <p:tag name="KSO_WM_BEAUTIFY_FLAG" val=""/>
</p:tagLst>
</file>

<file path=ppt/tags/tag136.xml><?xml version="1.0" encoding="utf-8"?>
<p:tagLst xmlns:p="http://schemas.openxmlformats.org/presentationml/2006/main">
  <p:tag name="KSO_WM_BEAUTIFY_FLAG" val=""/>
</p:tagLst>
</file>

<file path=ppt/tags/tag137.xml><?xml version="1.0" encoding="utf-8"?>
<p:tagLst xmlns:p="http://schemas.openxmlformats.org/presentationml/2006/main">
  <p:tag name="KSO_WM_BEAUTIFY_FLAG" val=""/>
</p:tagLst>
</file>

<file path=ppt/tags/tag138.xml><?xml version="1.0" encoding="utf-8"?>
<p:tagLst xmlns:p="http://schemas.openxmlformats.org/presentationml/2006/main">
  <p:tag name="KSO_WM_BEAUTIFY_FLAG" val=""/>
</p:tagLst>
</file>

<file path=ppt/tags/tag139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40.xml><?xml version="1.0" encoding="utf-8"?>
<p:tagLst xmlns:p="http://schemas.openxmlformats.org/presentationml/2006/main">
  <p:tag name="KSO_WM_BEAUTIFY_FLAG" val=""/>
</p:tagLst>
</file>

<file path=ppt/tags/tag141.xml><?xml version="1.0" encoding="utf-8"?>
<p:tagLst xmlns:p="http://schemas.openxmlformats.org/presentationml/2006/main">
  <p:tag name="KSO_WM_BEAUTIFY_FLAG" val=""/>
</p:tagLst>
</file>

<file path=ppt/tags/tag142.xml><?xml version="1.0" encoding="utf-8"?>
<p:tagLst xmlns:p="http://schemas.openxmlformats.org/presentationml/2006/main">
  <p:tag name="KSO_WM_BEAUTIFY_FLAG" val=""/>
</p:tagLst>
</file>

<file path=ppt/tags/tag143.xml><?xml version="1.0" encoding="utf-8"?>
<p:tagLst xmlns:p="http://schemas.openxmlformats.org/presentationml/2006/main">
  <p:tag name="KSO_WM_BEAUTIFY_FLAG" val=""/>
</p:tagLst>
</file>

<file path=ppt/tags/tag144.xml><?xml version="1.0" encoding="utf-8"?>
<p:tagLst xmlns:p="http://schemas.openxmlformats.org/presentationml/2006/main">
  <p:tag name="KSO_WM_BEAUTIFY_FLAG" val=""/>
</p:tagLst>
</file>

<file path=ppt/tags/tag145.xml><?xml version="1.0" encoding="utf-8"?>
<p:tagLst xmlns:p="http://schemas.openxmlformats.org/presentationml/2006/main">
  <p:tag name="AS_OS" val="Unix 3.10 unknown"/>
  <p:tag name="AS_RELEASE_DATE" val="2023.03.31"/>
  <p:tag name="AS_TITLE" val="Aspose.Slides for Java"/>
  <p:tag name="AS_VERSION" val="23.3"/>
  <p:tag name="COMMONDATA" val="eyJoZGlkIjoiZTQ4YzJhYTcwNzg0OTRkNzRlNDEwYzRmYWRlMWU3YWUifQ=="/>
  <p:tag name="commondata" val="eyJoZGlkIjoiZjM1MDU3MjRkMGIzNjliNDRhNmZhZDFlNDFkYmY5MmUifQ==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2"/>
  <p:tag name="KSO_WM_UNIT_ID" val="diagram20212779_1*f*2"/>
  <p:tag name="KSO_WM_TEMPLATE_CATEGORY" val="diagram"/>
  <p:tag name="KSO_WM_TEMPLATE_INDEX" val="20212779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152"/>
  <p:tag name="KSO_WM_UNIT_SHOW_EDIT_AREA_INDICATION" val="1"/>
  <p:tag name="KSO_WM_CHIP_GROUPID" val="5e6b05596848fb12bee65ac8"/>
  <p:tag name="KSO_WM_CHIP_XID" val="5e6b05596848fb12bee65aca"/>
  <p:tag name="KSO_WM_UNIT_DEC_AREA_ID" val="3e26ec34eb154315a3c07ff4fcce6d14"/>
  <p:tag name="KSO_WM_CHIP_FILLAREA_FILL_RULE" val="{&quot;fill_align&quot;:&quot;lm&quot;,&quot;fill_mode&quot;:&quot;full&quot;,&quot;sacle_strategy&quot;:&quot;smart&quot;}"/>
  <p:tag name="KSO_WM_ASSEMBLE_CHIP_INDEX" val="d451a14337c74662894f391f645aac58"/>
  <p:tag name="KSO_WM_UNIT_SUPPORT_UNIT_TYPE" val="[&quot;d&quot;]"/>
  <p:tag name="KSO_WM_UNIT_TEXT_FILL_FORE_SCHEMECOLOR_INDEX_BRIGHTNESS" val="0.25"/>
  <p:tag name="KSO_WM_UNIT_TEXT_FILL_FORE_SCHEMECOLOR_INDEX" val="13"/>
  <p:tag name="KSO_WM_UNIT_TEXT_FILL_TYPE" val="1"/>
  <p:tag name="KSO_WM_TEMPLATE_ASSEMBLE_XID" val="60656f424054ed1e2fb8066e"/>
  <p:tag name="KSO_WM_TEMPLATE_ASSEMBLE_GROUPID" val="60656f424054ed1e2fb8066e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KSO_WM_BEAUTIFY_FLAG" val=""/>
</p:tagLst>
</file>

<file path=ppt/tags/tag29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30.xml><?xml version="1.0" encoding="utf-8"?>
<p:tagLst xmlns:p="http://schemas.openxmlformats.org/presentationml/2006/main">
  <p:tag name="KSO_WM_BEAUTIFY_FLAG" val=""/>
</p:tagLst>
</file>

<file path=ppt/tags/tag31.xml><?xml version="1.0" encoding="utf-8"?>
<p:tagLst xmlns:p="http://schemas.openxmlformats.org/presentationml/2006/main">
  <p:tag name="KSO_WM_BEAUTIFY_FLAG" val=""/>
</p:tagLst>
</file>

<file path=ppt/tags/tag32.xml><?xml version="1.0" encoding="utf-8"?>
<p:tagLst xmlns:p="http://schemas.openxmlformats.org/presentationml/2006/main">
  <p:tag name="KSO_WM_BEAUTIFY_FLAG" val=""/>
</p:tagLst>
</file>

<file path=ppt/tags/tag33.xml><?xml version="1.0" encoding="utf-8"?>
<p:tagLst xmlns:p="http://schemas.openxmlformats.org/presentationml/2006/main">
  <p:tag name="KSO_WM_BEAUTIFY_FLAG" val=""/>
</p:tagLst>
</file>

<file path=ppt/tags/tag34.xml><?xml version="1.0" encoding="utf-8"?>
<p:tagLst xmlns:p="http://schemas.openxmlformats.org/presentationml/2006/main">
  <p:tag name="KSO_WM_BEAUTIFY_FLAG" val=""/>
</p:tagLst>
</file>

<file path=ppt/tags/tag35.xml><?xml version="1.0" encoding="utf-8"?>
<p:tagLst xmlns:p="http://schemas.openxmlformats.org/presentationml/2006/main">
  <p:tag name="KSO_WM_BEAUTIFY_FLAG" val=""/>
</p:tagLst>
</file>

<file path=ppt/tags/tag36.xml><?xml version="1.0" encoding="utf-8"?>
<p:tagLst xmlns:p="http://schemas.openxmlformats.org/presentationml/2006/main">
  <p:tag name="KSO_WM_BEAUTIFY_FLAG" val=""/>
</p:tagLst>
</file>

<file path=ppt/tags/tag37.xml><?xml version="1.0" encoding="utf-8"?>
<p:tagLst xmlns:p="http://schemas.openxmlformats.org/presentationml/2006/main">
  <p:tag name="KSO_WM_BEAUTIFY_FLAG" val=""/>
</p:tagLst>
</file>

<file path=ppt/tags/tag38.xml><?xml version="1.0" encoding="utf-8"?>
<p:tagLst xmlns:p="http://schemas.openxmlformats.org/presentationml/2006/main">
  <p:tag name="KSO_WM_BEAUTIFY_FLAG" val=""/>
</p:tagLst>
</file>

<file path=ppt/tags/tag39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40.xml><?xml version="1.0" encoding="utf-8"?>
<p:tagLst xmlns:p="http://schemas.openxmlformats.org/presentationml/2006/main">
  <p:tag name="KSO_WM_BEAUTIFY_FLAG" val=""/>
</p:tagLst>
</file>

<file path=ppt/tags/tag41.xml><?xml version="1.0" encoding="utf-8"?>
<p:tagLst xmlns:p="http://schemas.openxmlformats.org/presentationml/2006/main">
  <p:tag name="KSO_WM_BEAUTIFY_FLAG" val=""/>
</p:tagLst>
</file>

<file path=ppt/tags/tag42.xml><?xml version="1.0" encoding="utf-8"?>
<p:tagLst xmlns:p="http://schemas.openxmlformats.org/presentationml/2006/main">
  <p:tag name="KSO_WM_BEAUTIFY_FLAG" val=""/>
</p:tagLst>
</file>

<file path=ppt/tags/tag43.xml><?xml version="1.0" encoding="utf-8"?>
<p:tagLst xmlns:p="http://schemas.openxmlformats.org/presentationml/2006/main">
  <p:tag name="KSO_WM_BEAUTIFY_FLAG" val=""/>
</p:tagLst>
</file>

<file path=ppt/tags/tag44.xml><?xml version="1.0" encoding="utf-8"?>
<p:tagLst xmlns:p="http://schemas.openxmlformats.org/presentationml/2006/main">
  <p:tag name="KSO_WM_BEAUTIFY_FLAG" val=""/>
</p:tagLst>
</file>

<file path=ppt/tags/tag45.xml><?xml version="1.0" encoding="utf-8"?>
<p:tagLst xmlns:p="http://schemas.openxmlformats.org/presentationml/2006/main">
  <p:tag name="KSO_WM_BEAUTIFY_FLAG" val=""/>
</p:tagLst>
</file>

<file path=ppt/tags/tag46.xml><?xml version="1.0" encoding="utf-8"?>
<p:tagLst xmlns:p="http://schemas.openxmlformats.org/presentationml/2006/main">
  <p:tag name="KSO_WM_BEAUTIFY_FLAG" val=""/>
</p:tagLst>
</file>

<file path=ppt/tags/tag47.xml><?xml version="1.0" encoding="utf-8"?>
<p:tagLst xmlns:p="http://schemas.openxmlformats.org/presentationml/2006/main">
  <p:tag name="KSO_WM_BEAUTIFY_FLAG" val=""/>
</p:tagLst>
</file>

<file path=ppt/tags/tag48.xml><?xml version="1.0" encoding="utf-8"?>
<p:tagLst xmlns:p="http://schemas.openxmlformats.org/presentationml/2006/main">
  <p:tag name="KSO_WM_BEAUTIFY_FLAG" val=""/>
</p:tagLst>
</file>

<file path=ppt/tags/tag49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SLIDE_BACKGROUND" val="[&quot;general&quot;]"/>
  <p:tag name="KSO_WM_SLIDE_RATIO" val="1.777778"/>
  <p:tag name="KSO_WM_SLIDE_ID" val="diagram20212779_1"/>
  <p:tag name="KSO_WM_TEMPLATE_SUBCATEGORY" val="21"/>
  <p:tag name="KSO_WM_TEMPLATE_MASTER_TYPE" val="0"/>
  <p:tag name="KSO_WM_TEMPLATE_COLOR_TYPE" val="1"/>
  <p:tag name="KSO_WM_SLIDE_TYPE" val="text"/>
  <p:tag name="KSO_WM_SLIDE_SUBTYPE" val="picTxt"/>
  <p:tag name="KSO_WM_SLIDE_ITEM_CNT" val="0"/>
  <p:tag name="KSO_WM_SLIDE_INDEX" val="1"/>
  <p:tag name="KSO_WM_SLIDE_SIZE" val="864*444"/>
  <p:tag name="KSO_WM_SLIDE_POSITION" val="48*48"/>
  <p:tag name="KSO_WM_TAG_VERSION" val="1.0"/>
  <p:tag name="KSO_WM_BEAUTIFY_FLAG" val="#wm#"/>
  <p:tag name="KSO_WM_TEMPLATE_CATEGORY" val="diagram"/>
  <p:tag name="KSO_WM_TEMPLATE_INDEX" val="20212779"/>
  <p:tag name="KSO_WM_SLIDE_LAYOUT" val="d_f"/>
  <p:tag name="KSO_WM_SLIDE_LAYOUT_CNT" val="1_2"/>
  <p:tag name="KSO_WM_CHIP_INFOS" val="{&quot;type&quot;:0,&quot;layout_type&quot;:&quot;leftright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eecb899a758c1ec0b708a94"/>
  <p:tag name="KSO_WM_CHIP_DECFILLPROP" val="[]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direction&quot;:1,&quot;id&quot;:&quot;2021-04-01T15:36:23&quot;,&quot;maxSize&quot;:{&quot;size1&quot;:55.09964308488416},&quot;minSize&quot;:{&quot;size1&quot;:41.19964308488416},&quot;normalSize&quot;:{&quot;size1&quot;:55.09964308488416},&quot;subLayout&quot;:[{&quot;id&quot;:&quot;2021-04-01T15:36:23&quot;,&quot;margin&quot;:{&quot;bottom&quot;:1.6929999589920044,&quot;left&quot;:1.6929999589920044,&quot;right&quot;:0.02600000612437725,&quot;top&quot;:1.6929999589920044},&quot;type&quot;:0},{&quot;id&quot;:&quot;2021-04-01T15:36:23&quot;,&quot;maxSize&quot;:{&quot;size1&quot;:57.79969411779333},&quot;minSize&quot;:{&quot;size1&quot;:35.599694117793334},&quot;normalSize&quot;:{&quot;size1&quot;:37.207286710385915},&quot;subLayout&quot;:[{&quot;id&quot;:&quot;2021-04-01T15:36:23&quot;,&quot;margin&quot;:{&quot;bottom&quot;:0.02600000612437725,&quot;left&quot;:1.243999719619751,&quot;right&quot;:1.6929999589920044,&quot;top&quot;:1.6929999589920044},&quot;type&quot;:0},{&quot;id&quot;:&quot;2021-04-01T15:36:23&quot;,&quot;margin&quot;:{&quot;bottom&quot;:1.6929999589920044,&quot;left&quot;:1.243999719619751,&quot;right&quot;:1.6929999589920044,&quot;top&quot;:1.243999719619751},&quot;type&quot;:0}],&quot;type&quot;:0}],&quot;type&quot;:0}"/>
  <p:tag name="KSO_WM_CHIP_FILLPROP" val="[[{&quot;text_align&quot;:&quot;lm&quot;,&quot;text_direction&quot;:&quot;horizontal&quot;,&quot;support_features&quot;:[&quot;collage&quot;,&quot;carousel&quot;,&quot;creativecrop&quot;],&quot;support_big_font&quot;:false,&quot;fill_id&quot;:&quot;1202e538c4cd4b259a568d62e9dac112&quot;,&quot;fill_align&quot;:&quot;cm&quot;,&quot;chip_types&quot;:[&quot;diagram&quot;,&quot;picture&quot;,&quot;chart&quot;,&quot;table&quot;,&quot;video&quot;]},{&quot;text_align&quot;:&quot;lm&quot;,&quot;text_direction&quot;:&quot;horizontal&quot;,&quot;support_big_font&quot;:false,&quot;fill_id&quot;:&quot;ce691ea525ef451f9e0826f003f77240&quot;,&quot;fill_align&quot;:&quot;lm&quot;,&quot;chip_types&quot;:[&quot;text&quot;,&quot;picture&quot;]},{&quot;text_align&quot;:&quot;lm&quot;,&quot;text_direction&quot;:&quot;horizontal&quot;,&quot;support_big_font&quot;:false,&quot;fill_id&quot;:&quot;1e97633b78694618ab0b55b2f3fb695f&quot;,&quot;fill_align&quot;:&quot;lm&quot;,&quot;chip_types&quot;:[&quot;text&quot;,&quot;picture&quot;]}],[{&quot;text_align&quot;:&quot;lm&quot;,&quot;text_direction&quot;:&quot;horizontal&quot;,&quot;support_big_font&quot;:false,&quot;fill_id&quot;:&quot;1202e538c4cd4b259a568d62e9dac112&quot;,&quot;fill_align&quot;:&quot;cm&quot;,&quot;chip_types&quot;:[&quot;text&quot;]},{&quot;text_align&quot;:&quot;lm&quot;,&quot;text_direction&quot;:&quot;horizontal&quot;,&quot;support_big_font&quot;:false,&quot;fill_id&quot;:&quot;ce691ea525ef451f9e0826f003f77240&quot;,&quot;fill_align&quot;:&quot;lm&quot;,&quot;chip_types&quot;:[&quot;picture&quot;]},{&quot;text_align&quot;:&quot;lm&quot;,&quot;text_direction&quot;:&quot;horizontal&quot;,&quot;support_big_font&quot;:false,&quot;fill_id&quot;:&quot;1e97633b78694618ab0b55b2f3fb695f&quot;,&quot;fill_align&quot;:&quot;lm&quot;,&quot;chip_types&quot;:[&quot;picture&quot;]}]]"/>
  <p:tag name="KSO_WM_CHIP_GROUPID" val="5eecb899a758c1ec0b708a93"/>
  <p:tag name="KSO_WM_SLIDE_BK_DARK_LIGHT" val="2"/>
  <p:tag name="KSO_WM_SLIDE_BACKGROUND_TYPE" val="general"/>
  <p:tag name="KSO_WM_SLIDE_SUPPORT_FEATURE_TYPE" val="7"/>
  <p:tag name="KSO_WM_TEMPLATE_ASSEMBLE_XID" val="60656f424054ed1e2fb8066e"/>
  <p:tag name="KSO_WM_TEMPLATE_ASSEMBLE_GROUPID" val="60656f424054ed1e2fb8066e"/>
</p:tagLst>
</file>

<file path=ppt/tags/tag50.xml><?xml version="1.0" encoding="utf-8"?>
<p:tagLst xmlns:p="http://schemas.openxmlformats.org/presentationml/2006/main">
  <p:tag name="KSO_WM_BEAUTIFY_FLAG" val=""/>
</p:tagLst>
</file>

<file path=ppt/tags/tag51.xml><?xml version="1.0" encoding="utf-8"?>
<p:tagLst xmlns:p="http://schemas.openxmlformats.org/presentationml/2006/main">
  <p:tag name="KSO_WM_BEAUTIFY_FLAG" val=""/>
</p:tagLst>
</file>

<file path=ppt/tags/tag52.xml><?xml version="1.0" encoding="utf-8"?>
<p:tagLst xmlns:p="http://schemas.openxmlformats.org/presentationml/2006/main">
  <p:tag name="KSO_WM_BEAUTIFY_FLAG" val=""/>
</p:tagLst>
</file>

<file path=ppt/tags/tag53.xml><?xml version="1.0" encoding="utf-8"?>
<p:tagLst xmlns:p="http://schemas.openxmlformats.org/presentationml/2006/main">
  <p:tag name="KSO_WM_BEAUTIFY_FLAG" val=""/>
</p:tagLst>
</file>

<file path=ppt/tags/tag54.xml><?xml version="1.0" encoding="utf-8"?>
<p:tagLst xmlns:p="http://schemas.openxmlformats.org/presentationml/2006/main">
  <p:tag name="KSO_WM_BEAUTIFY_FLAG" val=""/>
</p:tagLst>
</file>

<file path=ppt/tags/tag55.xml><?xml version="1.0" encoding="utf-8"?>
<p:tagLst xmlns:p="http://schemas.openxmlformats.org/presentationml/2006/main">
  <p:tag name="KSO_WM_BEAUTIFY_FLAG" val=""/>
</p:tagLst>
</file>

<file path=ppt/tags/tag56.xml><?xml version="1.0" encoding="utf-8"?>
<p:tagLst xmlns:p="http://schemas.openxmlformats.org/presentationml/2006/main">
  <p:tag name="KSO_WM_BEAUTIFY_FLAG" val=""/>
</p:tagLst>
</file>

<file path=ppt/tags/tag57.xml><?xml version="1.0" encoding="utf-8"?>
<p:tagLst xmlns:p="http://schemas.openxmlformats.org/presentationml/2006/main">
  <p:tag name="KSO_WM_BEAUTIFY_FLAG" val=""/>
</p:tagLst>
</file>

<file path=ppt/tags/tag58.xml><?xml version="1.0" encoding="utf-8"?>
<p:tagLst xmlns:p="http://schemas.openxmlformats.org/presentationml/2006/main">
  <p:tag name="KSO_WM_BEAUTIFY_FLAG" val=""/>
</p:tagLst>
</file>

<file path=ppt/tags/tag59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60.xml><?xml version="1.0" encoding="utf-8"?>
<p:tagLst xmlns:p="http://schemas.openxmlformats.org/presentationml/2006/main">
  <p:tag name="KSO_WM_BEAUTIFY_FLAG" val=""/>
</p:tagLst>
</file>

<file path=ppt/tags/tag61.xml><?xml version="1.0" encoding="utf-8"?>
<p:tagLst xmlns:p="http://schemas.openxmlformats.org/presentationml/2006/main">
  <p:tag name="KSO_WM_BEAUTIFY_FLAG" val=""/>
</p:tagLst>
</file>

<file path=ppt/tags/tag62.xml><?xml version="1.0" encoding="utf-8"?>
<p:tagLst xmlns:p="http://schemas.openxmlformats.org/presentationml/2006/main">
  <p:tag name="KSO_WM_BEAUTIFY_FLAG" val=""/>
</p:tagLst>
</file>

<file path=ppt/tags/tag63.xml><?xml version="1.0" encoding="utf-8"?>
<p:tagLst xmlns:p="http://schemas.openxmlformats.org/presentationml/2006/main">
  <p:tag name="KSO_WM_BEAUTIFY_FLAG" val=""/>
</p:tagLst>
</file>

<file path=ppt/tags/tag64.xml><?xml version="1.0" encoding="utf-8"?>
<p:tagLst xmlns:p="http://schemas.openxmlformats.org/presentationml/2006/main">
  <p:tag name="KSO_WM_BEAUTIFY_FLAG" val=""/>
</p:tagLst>
</file>

<file path=ppt/tags/tag65.xml><?xml version="1.0" encoding="utf-8"?>
<p:tagLst xmlns:p="http://schemas.openxmlformats.org/presentationml/2006/main">
  <p:tag name="KSO_WM_BEAUTIFY_FLAG" val=""/>
</p:tagLst>
</file>

<file path=ppt/tags/tag66.xml><?xml version="1.0" encoding="utf-8"?>
<p:tagLst xmlns:p="http://schemas.openxmlformats.org/presentationml/2006/main">
  <p:tag name="KSO_WM_BEAUTIFY_FLAG" val=""/>
</p:tagLst>
</file>

<file path=ppt/tags/tag67.xml><?xml version="1.0" encoding="utf-8"?>
<p:tagLst xmlns:p="http://schemas.openxmlformats.org/presentationml/2006/main">
  <p:tag name="KSO_WM_BEAUTIFY_FLAG" val=""/>
</p:tagLst>
</file>

<file path=ppt/tags/tag68.xml><?xml version="1.0" encoding="utf-8"?>
<p:tagLst xmlns:p="http://schemas.openxmlformats.org/presentationml/2006/main">
  <p:tag name="KSO_WM_BEAUTIFY_FLAG" val=""/>
</p:tagLst>
</file>

<file path=ppt/tags/tag69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70.xml><?xml version="1.0" encoding="utf-8"?>
<p:tagLst xmlns:p="http://schemas.openxmlformats.org/presentationml/2006/main">
  <p:tag name="KSO_WM_BEAUTIFY_FLAG" val=""/>
</p:tagLst>
</file>

<file path=ppt/tags/tag71.xml><?xml version="1.0" encoding="utf-8"?>
<p:tagLst xmlns:p="http://schemas.openxmlformats.org/presentationml/2006/main">
  <p:tag name="KSO_WM_BEAUTIFY_FLAG" val=""/>
</p:tagLst>
</file>

<file path=ppt/tags/tag72.xml><?xml version="1.0" encoding="utf-8"?>
<p:tagLst xmlns:p="http://schemas.openxmlformats.org/presentationml/2006/main">
  <p:tag name="KSO_WM_BEAUTIFY_FLAG" val=""/>
</p:tagLst>
</file>

<file path=ppt/tags/tag73.xml><?xml version="1.0" encoding="utf-8"?>
<p:tagLst xmlns:p="http://schemas.openxmlformats.org/presentationml/2006/main">
  <p:tag name="KSO_WM_BEAUTIFY_FLAG" val=""/>
</p:tagLst>
</file>

<file path=ppt/tags/tag74.xml><?xml version="1.0" encoding="utf-8"?>
<p:tagLst xmlns:p="http://schemas.openxmlformats.org/presentationml/2006/main">
  <p:tag name="KSO_WM_BEAUTIFY_FLAG" val=""/>
</p:tagLst>
</file>

<file path=ppt/tags/tag75.xml><?xml version="1.0" encoding="utf-8"?>
<p:tagLst xmlns:p="http://schemas.openxmlformats.org/presentationml/2006/main">
  <p:tag name="KSO_WM_BEAUTIFY_FLAG" val=""/>
</p:tagLst>
</file>

<file path=ppt/tags/tag76.xml><?xml version="1.0" encoding="utf-8"?>
<p:tagLst xmlns:p="http://schemas.openxmlformats.org/presentationml/2006/main">
  <p:tag name="KSO_WM_BEAUTIFY_FLAG" val=""/>
</p:tagLst>
</file>

<file path=ppt/tags/tag77.xml><?xml version="1.0" encoding="utf-8"?>
<p:tagLst xmlns:p="http://schemas.openxmlformats.org/presentationml/2006/main">
  <p:tag name="KSO_WM_BEAUTIFY_FLAG" val=""/>
</p:tagLst>
</file>

<file path=ppt/tags/tag78.xml><?xml version="1.0" encoding="utf-8"?>
<p:tagLst xmlns:p="http://schemas.openxmlformats.org/presentationml/2006/main">
  <p:tag name="KSO_WM_BEAUTIFY_FLAG" val=""/>
</p:tagLst>
</file>

<file path=ppt/tags/tag79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80.xml><?xml version="1.0" encoding="utf-8"?>
<p:tagLst xmlns:p="http://schemas.openxmlformats.org/presentationml/2006/main">
  <p:tag name="KSO_WM_BEAUTIFY_FLAG" val=""/>
</p:tagLst>
</file>

<file path=ppt/tags/tag81.xml><?xml version="1.0" encoding="utf-8"?>
<p:tagLst xmlns:p="http://schemas.openxmlformats.org/presentationml/2006/main">
  <p:tag name="KSO_WM_BEAUTIFY_FLAG" val=""/>
</p:tagLst>
</file>

<file path=ppt/tags/tag82.xml><?xml version="1.0" encoding="utf-8"?>
<p:tagLst xmlns:p="http://schemas.openxmlformats.org/presentationml/2006/main">
  <p:tag name="KSO_WM_BEAUTIFY_FLAG" val=""/>
</p:tagLst>
</file>

<file path=ppt/tags/tag83.xml><?xml version="1.0" encoding="utf-8"?>
<p:tagLst xmlns:p="http://schemas.openxmlformats.org/presentationml/2006/main">
  <p:tag name="KSO_WM_BEAUTIFY_FLAG" val=""/>
</p:tagLst>
</file>

<file path=ppt/tags/tag84.xml><?xml version="1.0" encoding="utf-8"?>
<p:tagLst xmlns:p="http://schemas.openxmlformats.org/presentationml/2006/main">
  <p:tag name="KSO_WM_BEAUTIFY_FLAG" val=""/>
</p:tagLst>
</file>

<file path=ppt/tags/tag85.xml><?xml version="1.0" encoding="utf-8"?>
<p:tagLst xmlns:p="http://schemas.openxmlformats.org/presentationml/2006/main">
  <p:tag name="KSO_WM_BEAUTIFY_FLAG" val=""/>
</p:tagLst>
</file>

<file path=ppt/tags/tag86.xml><?xml version="1.0" encoding="utf-8"?>
<p:tagLst xmlns:p="http://schemas.openxmlformats.org/presentationml/2006/main">
  <p:tag name="KSO_WM_BEAUTIFY_FLAG" val=""/>
</p:tagLst>
</file>

<file path=ppt/tags/tag87.xml><?xml version="1.0" encoding="utf-8"?>
<p:tagLst xmlns:p="http://schemas.openxmlformats.org/presentationml/2006/main">
  <p:tag name="KSO_WM_BEAUTIFY_FLAG" val=""/>
</p:tagLst>
</file>

<file path=ppt/tags/tag88.xml><?xml version="1.0" encoding="utf-8"?>
<p:tagLst xmlns:p="http://schemas.openxmlformats.org/presentationml/2006/main">
  <p:tag name="KSO_WM_BEAUTIFY_FLAG" val=""/>
</p:tagLst>
</file>

<file path=ppt/tags/tag89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ags/tag90.xml><?xml version="1.0" encoding="utf-8"?>
<p:tagLst xmlns:p="http://schemas.openxmlformats.org/presentationml/2006/main">
  <p:tag name="KSO_WM_BEAUTIFY_FLAG" val=""/>
</p:tagLst>
</file>

<file path=ppt/tags/tag91.xml><?xml version="1.0" encoding="utf-8"?>
<p:tagLst xmlns:p="http://schemas.openxmlformats.org/presentationml/2006/main">
  <p:tag name="KSO_WM_BEAUTIFY_FLAG" val=""/>
</p:tagLst>
</file>

<file path=ppt/tags/tag92.xml><?xml version="1.0" encoding="utf-8"?>
<p:tagLst xmlns:p="http://schemas.openxmlformats.org/presentationml/2006/main">
  <p:tag name="KSO_WM_BEAUTIFY_FLAG" val=""/>
</p:tagLst>
</file>

<file path=ppt/tags/tag93.xml><?xml version="1.0" encoding="utf-8"?>
<p:tagLst xmlns:p="http://schemas.openxmlformats.org/presentationml/2006/main">
  <p:tag name="KSO_WM_BEAUTIFY_FLAG" val=""/>
</p:tagLst>
</file>

<file path=ppt/tags/tag94.xml><?xml version="1.0" encoding="utf-8"?>
<p:tagLst xmlns:p="http://schemas.openxmlformats.org/presentationml/2006/main">
  <p:tag name="KSO_WM_BEAUTIFY_FLAG" val=""/>
</p:tagLst>
</file>

<file path=ppt/tags/tag95.xml><?xml version="1.0" encoding="utf-8"?>
<p:tagLst xmlns:p="http://schemas.openxmlformats.org/presentationml/2006/main">
  <p:tag name="KSO_WM_BEAUTIFY_FLAG" val=""/>
</p:tagLst>
</file>

<file path=ppt/tags/tag96.xml><?xml version="1.0" encoding="utf-8"?>
<p:tagLst xmlns:p="http://schemas.openxmlformats.org/presentationml/2006/main">
  <p:tag name="KSO_WM_BEAUTIFY_FLAG" val=""/>
</p:tagLst>
</file>

<file path=ppt/tags/tag97.xml><?xml version="1.0" encoding="utf-8"?>
<p:tagLst xmlns:p="http://schemas.openxmlformats.org/presentationml/2006/main">
  <p:tag name="KSO_WM_BEAUTIFY_FLAG" val=""/>
</p:tagLst>
</file>

<file path=ppt/tags/tag98.xml><?xml version="1.0" encoding="utf-8"?>
<p:tagLst xmlns:p="http://schemas.openxmlformats.org/presentationml/2006/main">
  <p:tag name="KSO_WM_BEAUTIFY_FLAG" val=""/>
</p:tagLst>
</file>

<file path=ppt/tags/tag9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等线 Light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等线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5438</Words>
  <Application>WPS 演示</Application>
  <PresentationFormat/>
  <Paragraphs>563</Paragraphs>
  <Slides>39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27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39</vt:i4>
      </vt:variant>
    </vt:vector>
  </HeadingPairs>
  <TitlesOfParts>
    <vt:vector size="67" baseType="lpstr">
      <vt:lpstr>Arial</vt:lpstr>
      <vt:lpstr>宋体</vt:lpstr>
      <vt:lpstr>Wingdings</vt:lpstr>
      <vt:lpstr>汉仪范笑歌隶书简</vt:lpstr>
      <vt:lpstr>Segoe UI</vt:lpstr>
      <vt:lpstr>黑体</vt:lpstr>
      <vt:lpstr>Wingdings</vt:lpstr>
      <vt:lpstr>楷体</vt:lpstr>
      <vt:lpstr>SimSun-ExtB</vt:lpstr>
      <vt:lpstr>华文新魏</vt:lpstr>
      <vt:lpstr>Arial</vt:lpstr>
      <vt:lpstr>华文行楷</vt:lpstr>
      <vt:lpstr>汉仪雪君体简</vt:lpstr>
      <vt:lpstr>方正楷体_GBK</vt:lpstr>
      <vt:lpstr>微软雅黑</vt:lpstr>
      <vt:lpstr>Times New Roman</vt:lpstr>
      <vt:lpstr>PMingLiU-ExtB</vt:lpstr>
      <vt:lpstr>Arial Unicode MS</vt:lpstr>
      <vt:lpstr>新宋体</vt:lpstr>
      <vt:lpstr>MingLiU_HKSCS-ExtB</vt:lpstr>
      <vt:lpstr>楷体_GB2312</vt:lpstr>
      <vt:lpstr>华文楷体</vt:lpstr>
      <vt:lpstr>等线</vt:lpstr>
      <vt:lpstr>Calibri</vt:lpstr>
      <vt:lpstr>华文中宋</vt:lpstr>
      <vt:lpstr>华文隶书</vt:lpstr>
      <vt:lpstr>华文琥珀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二一教育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21cnjy.com</dc:creator>
  <cp:keywords>21</cp:keywords>
  <cp:lastModifiedBy>黄红政</cp:lastModifiedBy>
  <cp:revision>31</cp:revision>
  <cp:lastPrinted>2023-10-19T10:47:00Z</cp:lastPrinted>
  <dcterms:created xsi:type="dcterms:W3CDTF">2023-10-19T10:47:00Z</dcterms:created>
  <dcterms:modified xsi:type="dcterms:W3CDTF">2024-11-28T10:21:32Z</dcterms:modified>
  <cp:version>12478372</cp:version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3FA112A346B246BA9D3DC6838BAF04C6_12</vt:lpwstr>
  </property>
</Properties>
</file>